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94" r:id="rId2"/>
    <p:sldId id="256" r:id="rId3"/>
    <p:sldId id="83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95" r:id="rId26"/>
    <p:sldId id="257" r:id="rId27"/>
    <p:sldId id="835" r:id="rId28"/>
    <p:sldId id="827" r:id="rId29"/>
    <p:sldId id="831" r:id="rId30"/>
    <p:sldId id="832" r:id="rId31"/>
    <p:sldId id="828" r:id="rId32"/>
    <p:sldId id="833" r:id="rId33"/>
    <p:sldId id="292" r:id="rId34"/>
    <p:sldId id="838" r:id="rId35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9BF419-CE5F-8945-BEA1-AE5024FD4BB8}" v="24" dt="2024-02-22T11:03:16.45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5"/>
    <p:restoredTop sz="94673"/>
  </p:normalViewPr>
  <p:slideViewPr>
    <p:cSldViewPr>
      <p:cViewPr>
        <p:scale>
          <a:sx n="50" d="100"/>
          <a:sy n="50" d="100"/>
        </p:scale>
        <p:origin x="846" y="89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32725-A6BE-1B46-B0D8-C00F6B413269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C85F-198F-394E-8FC3-9A860DBFFD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439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0C85F-198F-394E-8FC3-9A860DBFFD3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108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54F2F-BA58-FD4A-A266-B2C0C16EE39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601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solidFill>
                  <a:srgbClr val="FF0000"/>
                </a:solidFill>
                <a:latin typeface="Lucida Sans"/>
              </a:rPr>
              <a:t>Urs-Thomas Gerber, 45 Jahre alt, verheiratet, zwei Kinder (12 &amp; 14), Zimmermann, Dipl. Holzingenieur, </a:t>
            </a:r>
            <a:r>
              <a:rPr lang="de-CH" sz="1200" dirty="0" err="1">
                <a:solidFill>
                  <a:srgbClr val="FF0000"/>
                </a:solidFill>
                <a:latin typeface="Lucida Sans"/>
              </a:rPr>
              <a:t>M.Sc</a:t>
            </a:r>
            <a:r>
              <a:rPr lang="de-CH" sz="1200" dirty="0">
                <a:solidFill>
                  <a:srgbClr val="FF0000"/>
                </a:solidFill>
                <a:latin typeface="Lucida Sans"/>
              </a:rPr>
              <a:t>. Architektur und Umwelt, EMBA Leadership und Management, seit 18 Jahren bei den CSD INGENIEUREN, bis 2022 Geschäftsleiter Areale und Gebäude, ab 2023 Experte Nachhaltigkeit 40% und Professor für Nachhaltiges Bauen mit 50% an der BFH - Scherpunkt zirkuläres Bauen, mit Vorlesungen auf Stufe Bachelor und in der Weiterbildung sowie Aufgaben in der Forschung. 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0C85F-198F-394E-8FC3-9A860DBFFD3F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539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54F2F-BA58-FD4A-A266-B2C0C16EE39E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904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54F2F-BA58-FD4A-A266-B2C0C16EE39E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528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54F2F-BA58-FD4A-A266-B2C0C16EE39E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795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54F2F-BA58-FD4A-A266-B2C0C16EE39E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6599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54F2F-BA58-FD4A-A266-B2C0C16EE39E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686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54F2F-BA58-FD4A-A266-B2C0C16EE39E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5060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418122"/>
            <a:ext cx="890905" cy="890905"/>
          </a:xfrm>
          <a:custGeom>
            <a:avLst/>
            <a:gdLst/>
            <a:ahLst/>
            <a:cxnLst/>
            <a:rect l="l" t="t" r="r" b="b"/>
            <a:pathLst>
              <a:path w="890905" h="890904">
                <a:moveTo>
                  <a:pt x="890433" y="0"/>
                </a:moveTo>
                <a:lnTo>
                  <a:pt x="0" y="0"/>
                </a:lnTo>
                <a:lnTo>
                  <a:pt x="0" y="890433"/>
                </a:lnTo>
                <a:lnTo>
                  <a:pt x="890433" y="890433"/>
                </a:lnTo>
                <a:lnTo>
                  <a:pt x="8904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63233" y="10715224"/>
            <a:ext cx="563245" cy="296545"/>
          </a:xfrm>
          <a:custGeom>
            <a:avLst/>
            <a:gdLst/>
            <a:ahLst/>
            <a:cxnLst/>
            <a:rect l="l" t="t" r="r" b="b"/>
            <a:pathLst>
              <a:path w="563245" h="296545">
                <a:moveTo>
                  <a:pt x="200685" y="245427"/>
                </a:moveTo>
                <a:lnTo>
                  <a:pt x="12" y="245427"/>
                </a:lnTo>
                <a:lnTo>
                  <a:pt x="12" y="296240"/>
                </a:lnTo>
                <a:lnTo>
                  <a:pt x="193840" y="296240"/>
                </a:lnTo>
                <a:lnTo>
                  <a:pt x="200685" y="245427"/>
                </a:lnTo>
                <a:close/>
              </a:path>
              <a:path w="563245" h="296545">
                <a:moveTo>
                  <a:pt x="217208" y="122720"/>
                </a:moveTo>
                <a:lnTo>
                  <a:pt x="0" y="122720"/>
                </a:lnTo>
                <a:lnTo>
                  <a:pt x="0" y="173520"/>
                </a:lnTo>
                <a:lnTo>
                  <a:pt x="210362" y="173520"/>
                </a:lnTo>
                <a:lnTo>
                  <a:pt x="217208" y="122720"/>
                </a:lnTo>
                <a:close/>
              </a:path>
              <a:path w="563245" h="296545">
                <a:moveTo>
                  <a:pt x="233743" y="0"/>
                </a:moveTo>
                <a:lnTo>
                  <a:pt x="0" y="0"/>
                </a:lnTo>
                <a:lnTo>
                  <a:pt x="0" y="50800"/>
                </a:lnTo>
                <a:lnTo>
                  <a:pt x="226898" y="50800"/>
                </a:lnTo>
                <a:lnTo>
                  <a:pt x="233743" y="0"/>
                </a:lnTo>
                <a:close/>
              </a:path>
              <a:path w="563245" h="296545">
                <a:moveTo>
                  <a:pt x="563003" y="69697"/>
                </a:moveTo>
                <a:lnTo>
                  <a:pt x="551751" y="33883"/>
                </a:lnTo>
                <a:lnTo>
                  <a:pt x="526046" y="9436"/>
                </a:lnTo>
                <a:lnTo>
                  <a:pt x="483717" y="406"/>
                </a:lnTo>
                <a:lnTo>
                  <a:pt x="457758" y="1866"/>
                </a:lnTo>
                <a:lnTo>
                  <a:pt x="432955" y="7137"/>
                </a:lnTo>
                <a:lnTo>
                  <a:pt x="408152" y="17564"/>
                </a:lnTo>
                <a:lnTo>
                  <a:pt x="382193" y="34442"/>
                </a:lnTo>
                <a:lnTo>
                  <a:pt x="387794" y="0"/>
                </a:lnTo>
                <a:lnTo>
                  <a:pt x="299694" y="0"/>
                </a:lnTo>
                <a:lnTo>
                  <a:pt x="257937" y="296240"/>
                </a:lnTo>
                <a:lnTo>
                  <a:pt x="346036" y="296240"/>
                </a:lnTo>
                <a:lnTo>
                  <a:pt x="375310" y="86664"/>
                </a:lnTo>
                <a:lnTo>
                  <a:pt x="396570" y="73367"/>
                </a:lnTo>
                <a:lnTo>
                  <a:pt x="414858" y="64528"/>
                </a:lnTo>
                <a:lnTo>
                  <a:pt x="431177" y="59626"/>
                </a:lnTo>
                <a:lnTo>
                  <a:pt x="446506" y="58115"/>
                </a:lnTo>
                <a:lnTo>
                  <a:pt x="462635" y="62331"/>
                </a:lnTo>
                <a:lnTo>
                  <a:pt x="471817" y="74460"/>
                </a:lnTo>
                <a:lnTo>
                  <a:pt x="475043" y="93738"/>
                </a:lnTo>
                <a:lnTo>
                  <a:pt x="473278" y="119392"/>
                </a:lnTo>
                <a:lnTo>
                  <a:pt x="448475" y="296240"/>
                </a:lnTo>
                <a:lnTo>
                  <a:pt x="536575" y="296240"/>
                </a:lnTo>
                <a:lnTo>
                  <a:pt x="562013" y="112877"/>
                </a:lnTo>
                <a:lnTo>
                  <a:pt x="563003" y="696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90444" y="10418122"/>
            <a:ext cx="19213830" cy="890905"/>
          </a:xfrm>
          <a:custGeom>
            <a:avLst/>
            <a:gdLst/>
            <a:ahLst/>
            <a:cxnLst/>
            <a:rect l="l" t="t" r="r" b="b"/>
            <a:pathLst>
              <a:path w="19213830" h="890904">
                <a:moveTo>
                  <a:pt x="19213655" y="0"/>
                </a:moveTo>
                <a:lnTo>
                  <a:pt x="0" y="0"/>
                </a:lnTo>
                <a:lnTo>
                  <a:pt x="0" y="890433"/>
                </a:lnTo>
                <a:lnTo>
                  <a:pt x="19213655" y="890433"/>
                </a:lnTo>
                <a:lnTo>
                  <a:pt x="19213655" y="0"/>
                </a:lnTo>
                <a:close/>
              </a:path>
            </a:pathLst>
          </a:custGeom>
          <a:solidFill>
            <a:srgbClr val="B2A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615" y="2315137"/>
            <a:ext cx="10942483" cy="812044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248" y="3181660"/>
            <a:ext cx="2512492" cy="251249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0433" y="6514262"/>
            <a:ext cx="2727885" cy="3184227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0" y="0"/>
            <a:ext cx="20104100" cy="1825625"/>
          </a:xfrm>
          <a:custGeom>
            <a:avLst/>
            <a:gdLst/>
            <a:ahLst/>
            <a:cxnLst/>
            <a:rect l="l" t="t" r="r" b="b"/>
            <a:pathLst>
              <a:path w="20104100" h="1825625">
                <a:moveTo>
                  <a:pt x="20104099" y="0"/>
                </a:moveTo>
                <a:lnTo>
                  <a:pt x="0" y="0"/>
                </a:lnTo>
                <a:lnTo>
                  <a:pt x="0" y="1825399"/>
                </a:lnTo>
                <a:lnTo>
                  <a:pt x="20104099" y="1825399"/>
                </a:lnTo>
                <a:lnTo>
                  <a:pt x="20104099" y="0"/>
                </a:lnTo>
                <a:close/>
              </a:path>
            </a:pathLst>
          </a:custGeom>
          <a:solidFill>
            <a:srgbClr val="5663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77736" y="625447"/>
            <a:ext cx="2383154" cy="716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Kooperation</a:t>
            </a:r>
            <a:r>
              <a:rPr spc="15" dirty="0"/>
              <a:t> </a:t>
            </a:r>
            <a:r>
              <a:rPr dirty="0"/>
              <a:t>EN</a:t>
            </a:r>
            <a:r>
              <a:rPr spc="15" dirty="0"/>
              <a:t> </a:t>
            </a:r>
            <a:r>
              <a:rPr spc="-25" dirty="0"/>
              <a:t>Bau</a:t>
            </a:r>
            <a:r>
              <a:rPr spc="20" dirty="0"/>
              <a:t> </a:t>
            </a:r>
            <a:r>
              <a:rPr dirty="0"/>
              <a:t>-</a:t>
            </a:r>
            <a:r>
              <a:rPr spc="15" dirty="0"/>
              <a:t> </a:t>
            </a:r>
            <a:r>
              <a:rPr spc="-50" dirty="0"/>
              <a:t>Infoanlass</a:t>
            </a:r>
            <a:r>
              <a:rPr spc="15" dirty="0"/>
              <a:t> </a:t>
            </a:r>
            <a:r>
              <a:rPr dirty="0"/>
              <a:t>-</a:t>
            </a:r>
            <a:r>
              <a:rPr spc="20" dirty="0"/>
              <a:t> </a:t>
            </a:r>
            <a:r>
              <a:rPr spc="60" dirty="0"/>
              <a:t>21.</a:t>
            </a:r>
            <a:r>
              <a:rPr spc="15" dirty="0"/>
              <a:t> </a:t>
            </a:r>
            <a:r>
              <a:rPr dirty="0"/>
              <a:t>Februar</a:t>
            </a:r>
            <a:r>
              <a:rPr spc="20" dirty="0"/>
              <a:t> </a:t>
            </a:r>
            <a:r>
              <a:rPr spc="55" dirty="0"/>
              <a:t>2024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dirty="0"/>
              <a:t>‹Nr.›</a:t>
            </a:fld>
            <a:r>
              <a:rPr dirty="0"/>
              <a:t> </a:t>
            </a:r>
            <a:r>
              <a:rPr spc="140" dirty="0"/>
              <a:t>/</a:t>
            </a:r>
            <a:r>
              <a:rPr dirty="0"/>
              <a:t> </a:t>
            </a:r>
            <a:r>
              <a:rPr spc="-25" dirty="0"/>
              <a:t>47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Kooperation</a:t>
            </a:r>
            <a:r>
              <a:rPr spc="15" dirty="0"/>
              <a:t> </a:t>
            </a:r>
            <a:r>
              <a:rPr dirty="0"/>
              <a:t>EN</a:t>
            </a:r>
            <a:r>
              <a:rPr spc="15" dirty="0"/>
              <a:t> </a:t>
            </a:r>
            <a:r>
              <a:rPr spc="-25" dirty="0"/>
              <a:t>Bau</a:t>
            </a:r>
            <a:r>
              <a:rPr spc="20" dirty="0"/>
              <a:t> </a:t>
            </a:r>
            <a:r>
              <a:rPr dirty="0"/>
              <a:t>-</a:t>
            </a:r>
            <a:r>
              <a:rPr spc="15" dirty="0"/>
              <a:t> </a:t>
            </a:r>
            <a:r>
              <a:rPr spc="-50" dirty="0"/>
              <a:t>Infoanlass</a:t>
            </a:r>
            <a:r>
              <a:rPr spc="15" dirty="0"/>
              <a:t> </a:t>
            </a:r>
            <a:r>
              <a:rPr dirty="0"/>
              <a:t>-</a:t>
            </a:r>
            <a:r>
              <a:rPr spc="20" dirty="0"/>
              <a:t> </a:t>
            </a:r>
            <a:r>
              <a:rPr spc="60" dirty="0"/>
              <a:t>21.</a:t>
            </a:r>
            <a:r>
              <a:rPr spc="15" dirty="0"/>
              <a:t> </a:t>
            </a:r>
            <a:r>
              <a:rPr dirty="0"/>
              <a:t>Februar</a:t>
            </a:r>
            <a:r>
              <a:rPr spc="20" dirty="0"/>
              <a:t> </a:t>
            </a:r>
            <a:r>
              <a:rPr spc="55" dirty="0"/>
              <a:t>2024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dirty="0"/>
              <a:t>‹Nr.›</a:t>
            </a:fld>
            <a:r>
              <a:rPr dirty="0"/>
              <a:t> </a:t>
            </a:r>
            <a:r>
              <a:rPr spc="140" dirty="0"/>
              <a:t>/</a:t>
            </a:r>
            <a:r>
              <a:rPr dirty="0"/>
              <a:t> </a:t>
            </a:r>
            <a:r>
              <a:rPr spc="-25" dirty="0"/>
              <a:t>47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02894" y="2833533"/>
            <a:ext cx="5003165" cy="6056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Kooperation</a:t>
            </a:r>
            <a:r>
              <a:rPr spc="15" dirty="0"/>
              <a:t> </a:t>
            </a:r>
            <a:r>
              <a:rPr dirty="0"/>
              <a:t>EN</a:t>
            </a:r>
            <a:r>
              <a:rPr spc="15" dirty="0"/>
              <a:t> </a:t>
            </a:r>
            <a:r>
              <a:rPr spc="-25" dirty="0"/>
              <a:t>Bau</a:t>
            </a:r>
            <a:r>
              <a:rPr spc="20" dirty="0"/>
              <a:t> </a:t>
            </a:r>
            <a:r>
              <a:rPr dirty="0"/>
              <a:t>-</a:t>
            </a:r>
            <a:r>
              <a:rPr spc="15" dirty="0"/>
              <a:t> </a:t>
            </a:r>
            <a:r>
              <a:rPr spc="-50" dirty="0"/>
              <a:t>Infoanlass</a:t>
            </a:r>
            <a:r>
              <a:rPr spc="15" dirty="0"/>
              <a:t> </a:t>
            </a:r>
            <a:r>
              <a:rPr dirty="0"/>
              <a:t>-</a:t>
            </a:r>
            <a:r>
              <a:rPr spc="20" dirty="0"/>
              <a:t> </a:t>
            </a:r>
            <a:r>
              <a:rPr spc="60" dirty="0"/>
              <a:t>21.</a:t>
            </a:r>
            <a:r>
              <a:rPr spc="15" dirty="0"/>
              <a:t> </a:t>
            </a:r>
            <a:r>
              <a:rPr dirty="0"/>
              <a:t>Februar</a:t>
            </a:r>
            <a:r>
              <a:rPr spc="20" dirty="0"/>
              <a:t> </a:t>
            </a:r>
            <a:r>
              <a:rPr spc="55" dirty="0"/>
              <a:t>2024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dirty="0"/>
              <a:t>‹Nr.›</a:t>
            </a:fld>
            <a:r>
              <a:rPr dirty="0"/>
              <a:t> </a:t>
            </a:r>
            <a:r>
              <a:rPr spc="140" dirty="0"/>
              <a:t>/</a:t>
            </a:r>
            <a:r>
              <a:rPr dirty="0"/>
              <a:t> </a:t>
            </a:r>
            <a:r>
              <a:rPr spc="-25" dirty="0"/>
              <a:t>47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Kooperation</a:t>
            </a:r>
            <a:r>
              <a:rPr spc="15" dirty="0"/>
              <a:t> </a:t>
            </a:r>
            <a:r>
              <a:rPr dirty="0"/>
              <a:t>EN</a:t>
            </a:r>
            <a:r>
              <a:rPr spc="15" dirty="0"/>
              <a:t> </a:t>
            </a:r>
            <a:r>
              <a:rPr spc="-25" dirty="0"/>
              <a:t>Bau</a:t>
            </a:r>
            <a:r>
              <a:rPr spc="20" dirty="0"/>
              <a:t> </a:t>
            </a:r>
            <a:r>
              <a:rPr dirty="0"/>
              <a:t>-</a:t>
            </a:r>
            <a:r>
              <a:rPr spc="15" dirty="0"/>
              <a:t> </a:t>
            </a:r>
            <a:r>
              <a:rPr spc="-50" dirty="0"/>
              <a:t>Infoanlass</a:t>
            </a:r>
            <a:r>
              <a:rPr spc="15" dirty="0"/>
              <a:t> </a:t>
            </a:r>
            <a:r>
              <a:rPr dirty="0"/>
              <a:t>-</a:t>
            </a:r>
            <a:r>
              <a:rPr spc="20" dirty="0"/>
              <a:t> </a:t>
            </a:r>
            <a:r>
              <a:rPr spc="60" dirty="0"/>
              <a:t>21.</a:t>
            </a:r>
            <a:r>
              <a:rPr spc="15" dirty="0"/>
              <a:t> </a:t>
            </a:r>
            <a:r>
              <a:rPr dirty="0"/>
              <a:t>Februar</a:t>
            </a:r>
            <a:r>
              <a:rPr spc="20" dirty="0"/>
              <a:t> </a:t>
            </a:r>
            <a:r>
              <a:rPr spc="55" dirty="0"/>
              <a:t>2024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dirty="0"/>
              <a:t>‹Nr.›</a:t>
            </a:fld>
            <a:r>
              <a:rPr dirty="0"/>
              <a:t> </a:t>
            </a:r>
            <a:r>
              <a:rPr spc="140" dirty="0"/>
              <a:t>/</a:t>
            </a:r>
            <a:r>
              <a:rPr dirty="0"/>
              <a:t> </a:t>
            </a:r>
            <a:r>
              <a:rPr spc="-25" dirty="0"/>
              <a:t>47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Kooperation</a:t>
            </a:r>
            <a:r>
              <a:rPr spc="15" dirty="0"/>
              <a:t> </a:t>
            </a:r>
            <a:r>
              <a:rPr dirty="0"/>
              <a:t>EN</a:t>
            </a:r>
            <a:r>
              <a:rPr spc="15" dirty="0"/>
              <a:t> </a:t>
            </a:r>
            <a:r>
              <a:rPr spc="-25" dirty="0"/>
              <a:t>Bau</a:t>
            </a:r>
            <a:r>
              <a:rPr spc="20" dirty="0"/>
              <a:t> </a:t>
            </a:r>
            <a:r>
              <a:rPr dirty="0"/>
              <a:t>-</a:t>
            </a:r>
            <a:r>
              <a:rPr spc="15" dirty="0"/>
              <a:t> </a:t>
            </a:r>
            <a:r>
              <a:rPr spc="-50" dirty="0"/>
              <a:t>Infoanlass</a:t>
            </a:r>
            <a:r>
              <a:rPr spc="15" dirty="0"/>
              <a:t> </a:t>
            </a:r>
            <a:r>
              <a:rPr dirty="0"/>
              <a:t>-</a:t>
            </a:r>
            <a:r>
              <a:rPr spc="20" dirty="0"/>
              <a:t> </a:t>
            </a:r>
            <a:r>
              <a:rPr spc="60" dirty="0"/>
              <a:t>21.</a:t>
            </a:r>
            <a:r>
              <a:rPr spc="15" dirty="0"/>
              <a:t> </a:t>
            </a:r>
            <a:r>
              <a:rPr dirty="0"/>
              <a:t>Februar</a:t>
            </a:r>
            <a:r>
              <a:rPr spc="20" dirty="0"/>
              <a:t> </a:t>
            </a:r>
            <a:r>
              <a:rPr spc="55" dirty="0"/>
              <a:t>2024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dirty="0"/>
              <a:t>‹Nr.›</a:t>
            </a:fld>
            <a:r>
              <a:rPr dirty="0"/>
              <a:t> </a:t>
            </a:r>
            <a:r>
              <a:rPr spc="140" dirty="0"/>
              <a:t>/</a:t>
            </a:r>
            <a:r>
              <a:rPr dirty="0"/>
              <a:t> </a:t>
            </a:r>
            <a:r>
              <a:rPr spc="-25" dirty="0"/>
              <a:t>47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C2761CEE-6C44-08C3-5776-7CD1CC845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496" y="2425773"/>
            <a:ext cx="17988981" cy="74384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98" baseline="0">
                <a:noFill/>
                <a:latin typeface="Avenir" panose="02000503020000020003" pitchFamily="2" charset="0"/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47213BD-AF0E-CEBC-A7F9-60C0D1BE2B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4940" y="850646"/>
            <a:ext cx="17988981" cy="47976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4947" baseline="0">
                <a:solidFill>
                  <a:schemeClr val="bg1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de-DE" dirty="0"/>
              <a:t>Titelzeile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3EBB4A7-A904-ECC6-B2BE-2049D718D1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96316" y="10702518"/>
            <a:ext cx="6096634" cy="300082"/>
          </a:xfrm>
        </p:spPr>
        <p:txBody>
          <a:bodyPr/>
          <a:lstStyle/>
          <a:p>
            <a:r>
              <a:rPr lang="de-DE"/>
              <a:t>Kooperation EN Bau - Infoanlass - 26. Oktober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887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C2761CEE-6C44-08C3-5776-7CD1CC845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496" y="2425773"/>
            <a:ext cx="17988981" cy="74384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98" baseline="0">
                <a:latin typeface="Avenir" panose="02000503020000020003" pitchFamily="2" charset="0"/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47213BD-AF0E-CEBC-A7F9-60C0D1BE2B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4940" y="850646"/>
            <a:ext cx="17988981" cy="47976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4947" baseline="0">
                <a:latin typeface="Avenir Medium" panose="02000503020000020003" pitchFamily="2" charset="0"/>
              </a:defRPr>
            </a:lvl1pPr>
          </a:lstStyle>
          <a:p>
            <a:r>
              <a:rPr lang="de-DE" dirty="0"/>
              <a:t>Titelzeile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593871-04AC-6B07-33D8-8B9939EDE2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96316" y="10702518"/>
            <a:ext cx="6096634" cy="300082"/>
          </a:xfrm>
        </p:spPr>
        <p:txBody>
          <a:bodyPr/>
          <a:lstStyle/>
          <a:p>
            <a:r>
              <a:rPr lang="de-DE"/>
              <a:t>Kooperation EN Bau - Infoanlass - 26. Oktober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34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418122"/>
            <a:ext cx="890905" cy="890905"/>
          </a:xfrm>
          <a:custGeom>
            <a:avLst/>
            <a:gdLst/>
            <a:ahLst/>
            <a:cxnLst/>
            <a:rect l="l" t="t" r="r" b="b"/>
            <a:pathLst>
              <a:path w="890905" h="890904">
                <a:moveTo>
                  <a:pt x="890433" y="0"/>
                </a:moveTo>
                <a:lnTo>
                  <a:pt x="0" y="0"/>
                </a:lnTo>
                <a:lnTo>
                  <a:pt x="0" y="890433"/>
                </a:lnTo>
                <a:lnTo>
                  <a:pt x="890433" y="890433"/>
                </a:lnTo>
                <a:lnTo>
                  <a:pt x="8904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63233" y="10715224"/>
            <a:ext cx="563245" cy="296545"/>
          </a:xfrm>
          <a:custGeom>
            <a:avLst/>
            <a:gdLst/>
            <a:ahLst/>
            <a:cxnLst/>
            <a:rect l="l" t="t" r="r" b="b"/>
            <a:pathLst>
              <a:path w="563245" h="296545">
                <a:moveTo>
                  <a:pt x="200685" y="245427"/>
                </a:moveTo>
                <a:lnTo>
                  <a:pt x="12" y="245427"/>
                </a:lnTo>
                <a:lnTo>
                  <a:pt x="12" y="296240"/>
                </a:lnTo>
                <a:lnTo>
                  <a:pt x="193840" y="296240"/>
                </a:lnTo>
                <a:lnTo>
                  <a:pt x="200685" y="245427"/>
                </a:lnTo>
                <a:close/>
              </a:path>
              <a:path w="563245" h="296545">
                <a:moveTo>
                  <a:pt x="217208" y="122720"/>
                </a:moveTo>
                <a:lnTo>
                  <a:pt x="0" y="122720"/>
                </a:lnTo>
                <a:lnTo>
                  <a:pt x="0" y="173520"/>
                </a:lnTo>
                <a:lnTo>
                  <a:pt x="210362" y="173520"/>
                </a:lnTo>
                <a:lnTo>
                  <a:pt x="217208" y="122720"/>
                </a:lnTo>
                <a:close/>
              </a:path>
              <a:path w="563245" h="296545">
                <a:moveTo>
                  <a:pt x="233743" y="0"/>
                </a:moveTo>
                <a:lnTo>
                  <a:pt x="0" y="0"/>
                </a:lnTo>
                <a:lnTo>
                  <a:pt x="0" y="50800"/>
                </a:lnTo>
                <a:lnTo>
                  <a:pt x="226898" y="50800"/>
                </a:lnTo>
                <a:lnTo>
                  <a:pt x="233743" y="0"/>
                </a:lnTo>
                <a:close/>
              </a:path>
              <a:path w="563245" h="296545">
                <a:moveTo>
                  <a:pt x="563003" y="69697"/>
                </a:moveTo>
                <a:lnTo>
                  <a:pt x="551751" y="33883"/>
                </a:lnTo>
                <a:lnTo>
                  <a:pt x="526046" y="9436"/>
                </a:lnTo>
                <a:lnTo>
                  <a:pt x="483717" y="406"/>
                </a:lnTo>
                <a:lnTo>
                  <a:pt x="457758" y="1866"/>
                </a:lnTo>
                <a:lnTo>
                  <a:pt x="432955" y="7137"/>
                </a:lnTo>
                <a:lnTo>
                  <a:pt x="408152" y="17564"/>
                </a:lnTo>
                <a:lnTo>
                  <a:pt x="382193" y="34442"/>
                </a:lnTo>
                <a:lnTo>
                  <a:pt x="387794" y="0"/>
                </a:lnTo>
                <a:lnTo>
                  <a:pt x="299694" y="0"/>
                </a:lnTo>
                <a:lnTo>
                  <a:pt x="257937" y="296240"/>
                </a:lnTo>
                <a:lnTo>
                  <a:pt x="346036" y="296240"/>
                </a:lnTo>
                <a:lnTo>
                  <a:pt x="375310" y="86664"/>
                </a:lnTo>
                <a:lnTo>
                  <a:pt x="396570" y="73367"/>
                </a:lnTo>
                <a:lnTo>
                  <a:pt x="414858" y="64528"/>
                </a:lnTo>
                <a:lnTo>
                  <a:pt x="431177" y="59626"/>
                </a:lnTo>
                <a:lnTo>
                  <a:pt x="446506" y="58115"/>
                </a:lnTo>
                <a:lnTo>
                  <a:pt x="462635" y="62331"/>
                </a:lnTo>
                <a:lnTo>
                  <a:pt x="471817" y="74460"/>
                </a:lnTo>
                <a:lnTo>
                  <a:pt x="475043" y="93738"/>
                </a:lnTo>
                <a:lnTo>
                  <a:pt x="473278" y="119392"/>
                </a:lnTo>
                <a:lnTo>
                  <a:pt x="448475" y="296240"/>
                </a:lnTo>
                <a:lnTo>
                  <a:pt x="536575" y="296240"/>
                </a:lnTo>
                <a:lnTo>
                  <a:pt x="562013" y="112877"/>
                </a:lnTo>
                <a:lnTo>
                  <a:pt x="563003" y="696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90444" y="10418122"/>
            <a:ext cx="19213830" cy="890905"/>
          </a:xfrm>
          <a:custGeom>
            <a:avLst/>
            <a:gdLst/>
            <a:ahLst/>
            <a:cxnLst/>
            <a:rect l="l" t="t" r="r" b="b"/>
            <a:pathLst>
              <a:path w="19213830" h="890904">
                <a:moveTo>
                  <a:pt x="19213655" y="0"/>
                </a:moveTo>
                <a:lnTo>
                  <a:pt x="0" y="0"/>
                </a:lnTo>
                <a:lnTo>
                  <a:pt x="0" y="890433"/>
                </a:lnTo>
                <a:lnTo>
                  <a:pt x="19213655" y="890433"/>
                </a:lnTo>
                <a:lnTo>
                  <a:pt x="19213655" y="0"/>
                </a:lnTo>
                <a:close/>
              </a:path>
            </a:pathLst>
          </a:custGeom>
          <a:solidFill>
            <a:srgbClr val="B2A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7736" y="625447"/>
            <a:ext cx="15939135" cy="716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05641" y="1748964"/>
            <a:ext cx="11621135" cy="2266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000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19. März </a:t>
            </a:r>
            <a:r>
              <a:rPr lang="fr-CH" spc="55" dirty="0"/>
              <a:t>2024</a:t>
            </a:r>
            <a:endParaRPr spc="5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bau.ch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enbau.ch/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9.png"/><Relationship Id="rId10" Type="http://schemas.openxmlformats.org/officeDocument/2006/relationships/image" Target="../media/image63.jpe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bau.ch/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hyperlink" Target="mailto:info@enbau.ch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Screenshot, Visitenkarte, Design enthält.&#10;&#10;Automatisch generierte Beschreibung">
            <a:extLst>
              <a:ext uri="{FF2B5EF4-FFF2-40B4-BE49-F238E27FC236}">
                <a16:creationId xmlns:a16="http://schemas.microsoft.com/office/drawing/2014/main" id="{819DF10F-285A-AA43-66BF-F088A4B48E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22" y="397"/>
            <a:ext cx="20104810" cy="113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80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82221"/>
            <a:ext cx="20104100" cy="9626600"/>
            <a:chOff x="0" y="1682221"/>
            <a:chExt cx="20104100" cy="9626600"/>
          </a:xfrm>
        </p:grpSpPr>
        <p:sp>
          <p:nvSpPr>
            <p:cNvPr id="3" name="object 3"/>
            <p:cNvSpPr/>
            <p:nvPr/>
          </p:nvSpPr>
          <p:spPr>
            <a:xfrm>
              <a:off x="5235" y="1682221"/>
              <a:ext cx="20093940" cy="8731250"/>
            </a:xfrm>
            <a:custGeom>
              <a:avLst/>
              <a:gdLst/>
              <a:ahLst/>
              <a:cxnLst/>
              <a:rect l="l" t="t" r="r" b="b"/>
              <a:pathLst>
                <a:path w="20093940" h="8731250">
                  <a:moveTo>
                    <a:pt x="20093629" y="0"/>
                  </a:moveTo>
                  <a:lnTo>
                    <a:pt x="0" y="0"/>
                  </a:lnTo>
                  <a:lnTo>
                    <a:pt x="0" y="8730666"/>
                  </a:lnTo>
                  <a:lnTo>
                    <a:pt x="20093629" y="8730666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418122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5" h="890904">
                  <a:moveTo>
                    <a:pt x="890433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890433" y="890433"/>
                  </a:lnTo>
                  <a:lnTo>
                    <a:pt x="8904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233" y="10715224"/>
              <a:ext cx="563245" cy="296545"/>
            </a:xfrm>
            <a:custGeom>
              <a:avLst/>
              <a:gdLst/>
              <a:ahLst/>
              <a:cxnLst/>
              <a:rect l="l" t="t" r="r" b="b"/>
              <a:pathLst>
                <a:path w="563245" h="296545">
                  <a:moveTo>
                    <a:pt x="200685" y="245427"/>
                  </a:moveTo>
                  <a:lnTo>
                    <a:pt x="12" y="245427"/>
                  </a:lnTo>
                  <a:lnTo>
                    <a:pt x="12" y="296240"/>
                  </a:lnTo>
                  <a:lnTo>
                    <a:pt x="193840" y="296240"/>
                  </a:lnTo>
                  <a:lnTo>
                    <a:pt x="200685" y="245427"/>
                  </a:lnTo>
                  <a:close/>
                </a:path>
                <a:path w="563245" h="296545">
                  <a:moveTo>
                    <a:pt x="217208" y="122720"/>
                  </a:moveTo>
                  <a:lnTo>
                    <a:pt x="0" y="122720"/>
                  </a:lnTo>
                  <a:lnTo>
                    <a:pt x="0" y="173520"/>
                  </a:lnTo>
                  <a:lnTo>
                    <a:pt x="210362" y="173520"/>
                  </a:lnTo>
                  <a:lnTo>
                    <a:pt x="217208" y="122720"/>
                  </a:lnTo>
                  <a:close/>
                </a:path>
                <a:path w="563245" h="296545">
                  <a:moveTo>
                    <a:pt x="233743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226898" y="50800"/>
                  </a:lnTo>
                  <a:lnTo>
                    <a:pt x="233743" y="0"/>
                  </a:lnTo>
                  <a:close/>
                </a:path>
                <a:path w="563245" h="296545">
                  <a:moveTo>
                    <a:pt x="563003" y="69697"/>
                  </a:moveTo>
                  <a:lnTo>
                    <a:pt x="551751" y="33883"/>
                  </a:lnTo>
                  <a:lnTo>
                    <a:pt x="526046" y="9436"/>
                  </a:lnTo>
                  <a:lnTo>
                    <a:pt x="483717" y="406"/>
                  </a:lnTo>
                  <a:lnTo>
                    <a:pt x="457758" y="1866"/>
                  </a:lnTo>
                  <a:lnTo>
                    <a:pt x="432955" y="7137"/>
                  </a:lnTo>
                  <a:lnTo>
                    <a:pt x="408152" y="17564"/>
                  </a:lnTo>
                  <a:lnTo>
                    <a:pt x="382193" y="34442"/>
                  </a:lnTo>
                  <a:lnTo>
                    <a:pt x="387794" y="0"/>
                  </a:lnTo>
                  <a:lnTo>
                    <a:pt x="299694" y="0"/>
                  </a:lnTo>
                  <a:lnTo>
                    <a:pt x="257937" y="296240"/>
                  </a:lnTo>
                  <a:lnTo>
                    <a:pt x="346036" y="296240"/>
                  </a:lnTo>
                  <a:lnTo>
                    <a:pt x="375310" y="86664"/>
                  </a:lnTo>
                  <a:lnTo>
                    <a:pt x="396570" y="73367"/>
                  </a:lnTo>
                  <a:lnTo>
                    <a:pt x="414858" y="64528"/>
                  </a:lnTo>
                  <a:lnTo>
                    <a:pt x="431177" y="59626"/>
                  </a:lnTo>
                  <a:lnTo>
                    <a:pt x="446506" y="58115"/>
                  </a:lnTo>
                  <a:lnTo>
                    <a:pt x="462635" y="62331"/>
                  </a:lnTo>
                  <a:lnTo>
                    <a:pt x="471817" y="74460"/>
                  </a:lnTo>
                  <a:lnTo>
                    <a:pt x="475043" y="93738"/>
                  </a:lnTo>
                  <a:lnTo>
                    <a:pt x="473278" y="119392"/>
                  </a:lnTo>
                  <a:lnTo>
                    <a:pt x="448475" y="296240"/>
                  </a:lnTo>
                  <a:lnTo>
                    <a:pt x="536575" y="296240"/>
                  </a:lnTo>
                  <a:lnTo>
                    <a:pt x="562013" y="112877"/>
                  </a:lnTo>
                  <a:lnTo>
                    <a:pt x="563003" y="69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0444" y="10418122"/>
              <a:ext cx="19213830" cy="890905"/>
            </a:xfrm>
            <a:custGeom>
              <a:avLst/>
              <a:gdLst/>
              <a:ahLst/>
              <a:cxnLst/>
              <a:rect l="l" t="t" r="r" b="b"/>
              <a:pathLst>
                <a:path w="19213830" h="890904">
                  <a:moveTo>
                    <a:pt x="19213655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19213655" y="890433"/>
                  </a:lnTo>
                  <a:lnTo>
                    <a:pt x="19213655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073500" y="4387444"/>
              <a:ext cx="109220" cy="142240"/>
            </a:xfrm>
            <a:custGeom>
              <a:avLst/>
              <a:gdLst/>
              <a:ahLst/>
              <a:cxnLst/>
              <a:rect l="l" t="t" r="r" b="b"/>
              <a:pathLst>
                <a:path w="109220" h="142239">
                  <a:moveTo>
                    <a:pt x="108918" y="0"/>
                  </a:moveTo>
                  <a:lnTo>
                    <a:pt x="71832" y="26597"/>
                  </a:lnTo>
                  <a:lnTo>
                    <a:pt x="40661" y="59775"/>
                  </a:lnTo>
                  <a:lnTo>
                    <a:pt x="16388" y="98549"/>
                  </a:lnTo>
                  <a:lnTo>
                    <a:pt x="0" y="141932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65588" y="4705886"/>
              <a:ext cx="0" cy="3655060"/>
            </a:xfrm>
            <a:custGeom>
              <a:avLst/>
              <a:gdLst/>
              <a:ahLst/>
              <a:cxnLst/>
              <a:rect l="l" t="t" r="r" b="b"/>
              <a:pathLst>
                <a:path h="3655059">
                  <a:moveTo>
                    <a:pt x="0" y="0"/>
                  </a:moveTo>
                  <a:lnTo>
                    <a:pt x="0" y="3654663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96861" y="8535428"/>
              <a:ext cx="142240" cy="109220"/>
            </a:xfrm>
            <a:custGeom>
              <a:avLst/>
              <a:gdLst/>
              <a:ahLst/>
              <a:cxnLst/>
              <a:rect l="l" t="t" r="r" b="b"/>
              <a:pathLst>
                <a:path w="142240" h="109220">
                  <a:moveTo>
                    <a:pt x="0" y="0"/>
                  </a:moveTo>
                  <a:lnTo>
                    <a:pt x="26595" y="37073"/>
                  </a:lnTo>
                  <a:lnTo>
                    <a:pt x="59770" y="68241"/>
                  </a:lnTo>
                  <a:lnTo>
                    <a:pt x="98540" y="92518"/>
                  </a:lnTo>
                  <a:lnTo>
                    <a:pt x="141922" y="108918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16306" y="8652244"/>
              <a:ext cx="6612255" cy="0"/>
            </a:xfrm>
            <a:custGeom>
              <a:avLst/>
              <a:gdLst/>
              <a:ahLst/>
              <a:cxnLst/>
              <a:rect l="l" t="t" r="r" b="b"/>
              <a:pathLst>
                <a:path w="6612255">
                  <a:moveTo>
                    <a:pt x="0" y="0"/>
                  </a:moveTo>
                  <a:lnTo>
                    <a:pt x="6612008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203684" y="8479062"/>
              <a:ext cx="109220" cy="142240"/>
            </a:xfrm>
            <a:custGeom>
              <a:avLst/>
              <a:gdLst/>
              <a:ahLst/>
              <a:cxnLst/>
              <a:rect l="l" t="t" r="r" b="b"/>
              <a:pathLst>
                <a:path w="109219" h="142240">
                  <a:moveTo>
                    <a:pt x="0" y="141911"/>
                  </a:moveTo>
                  <a:lnTo>
                    <a:pt x="37085" y="115317"/>
                  </a:lnTo>
                  <a:lnTo>
                    <a:pt x="68258" y="82146"/>
                  </a:lnTo>
                  <a:lnTo>
                    <a:pt x="92534" y="43380"/>
                  </a:lnTo>
                  <a:lnTo>
                    <a:pt x="108928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320516" y="4647889"/>
              <a:ext cx="0" cy="3655060"/>
            </a:xfrm>
            <a:custGeom>
              <a:avLst/>
              <a:gdLst/>
              <a:ahLst/>
              <a:cxnLst/>
              <a:rect l="l" t="t" r="r" b="b"/>
              <a:pathLst>
                <a:path h="3655059">
                  <a:moveTo>
                    <a:pt x="0" y="3654642"/>
                  </a:move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147319" y="4364092"/>
              <a:ext cx="142240" cy="109220"/>
            </a:xfrm>
            <a:custGeom>
              <a:avLst/>
              <a:gdLst/>
              <a:ahLst/>
              <a:cxnLst/>
              <a:rect l="l" t="t" r="r" b="b"/>
              <a:pathLst>
                <a:path w="142240" h="109220">
                  <a:moveTo>
                    <a:pt x="141922" y="108918"/>
                  </a:moveTo>
                  <a:lnTo>
                    <a:pt x="115326" y="71832"/>
                  </a:lnTo>
                  <a:lnTo>
                    <a:pt x="82151" y="40661"/>
                  </a:lnTo>
                  <a:lnTo>
                    <a:pt x="43381" y="16388"/>
                  </a:ln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57789" y="4356174"/>
              <a:ext cx="6612255" cy="0"/>
            </a:xfrm>
            <a:custGeom>
              <a:avLst/>
              <a:gdLst/>
              <a:ahLst/>
              <a:cxnLst/>
              <a:rect l="l" t="t" r="r" b="b"/>
              <a:pathLst>
                <a:path w="6612255">
                  <a:moveTo>
                    <a:pt x="6612008" y="0"/>
                  </a:move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046100" y="4336713"/>
              <a:ext cx="7294245" cy="4335145"/>
            </a:xfrm>
            <a:custGeom>
              <a:avLst/>
              <a:gdLst/>
              <a:ahLst/>
              <a:cxnLst/>
              <a:rect l="l" t="t" r="r" b="b"/>
              <a:pathLst>
                <a:path w="7294244" h="4335145">
                  <a:moveTo>
                    <a:pt x="38963" y="4081843"/>
                  </a:moveTo>
                  <a:lnTo>
                    <a:pt x="33248" y="4068064"/>
                  </a:lnTo>
                  <a:lnTo>
                    <a:pt x="19481" y="4062361"/>
                  </a:lnTo>
                  <a:lnTo>
                    <a:pt x="5715" y="4068064"/>
                  </a:lnTo>
                  <a:lnTo>
                    <a:pt x="0" y="4081843"/>
                  </a:lnTo>
                  <a:lnTo>
                    <a:pt x="5715" y="4095610"/>
                  </a:lnTo>
                  <a:lnTo>
                    <a:pt x="19481" y="4101312"/>
                  </a:lnTo>
                  <a:lnTo>
                    <a:pt x="33248" y="4095610"/>
                  </a:lnTo>
                  <a:lnTo>
                    <a:pt x="38963" y="4081843"/>
                  </a:lnTo>
                  <a:close/>
                </a:path>
                <a:path w="7294244" h="4335145">
                  <a:moveTo>
                    <a:pt x="38963" y="253161"/>
                  </a:moveTo>
                  <a:lnTo>
                    <a:pt x="33248" y="239395"/>
                  </a:lnTo>
                  <a:lnTo>
                    <a:pt x="19481" y="233680"/>
                  </a:lnTo>
                  <a:lnTo>
                    <a:pt x="5715" y="239395"/>
                  </a:lnTo>
                  <a:lnTo>
                    <a:pt x="0" y="253161"/>
                  </a:lnTo>
                  <a:lnTo>
                    <a:pt x="5715" y="266928"/>
                  </a:lnTo>
                  <a:lnTo>
                    <a:pt x="19481" y="272630"/>
                  </a:lnTo>
                  <a:lnTo>
                    <a:pt x="33248" y="266928"/>
                  </a:lnTo>
                  <a:lnTo>
                    <a:pt x="38963" y="253161"/>
                  </a:lnTo>
                  <a:close/>
                </a:path>
                <a:path w="7294244" h="4335145">
                  <a:moveTo>
                    <a:pt x="272643" y="4315536"/>
                  </a:moveTo>
                  <a:lnTo>
                    <a:pt x="266941" y="4301769"/>
                  </a:lnTo>
                  <a:lnTo>
                    <a:pt x="253174" y="4296067"/>
                  </a:lnTo>
                  <a:lnTo>
                    <a:pt x="239395" y="4301769"/>
                  </a:lnTo>
                  <a:lnTo>
                    <a:pt x="233692" y="4315536"/>
                  </a:lnTo>
                  <a:lnTo>
                    <a:pt x="239395" y="4329315"/>
                  </a:lnTo>
                  <a:lnTo>
                    <a:pt x="253174" y="4335018"/>
                  </a:lnTo>
                  <a:lnTo>
                    <a:pt x="266941" y="4329315"/>
                  </a:lnTo>
                  <a:lnTo>
                    <a:pt x="272643" y="4315536"/>
                  </a:lnTo>
                  <a:close/>
                </a:path>
                <a:path w="7294244" h="4335145">
                  <a:moveTo>
                    <a:pt x="272643" y="19469"/>
                  </a:moveTo>
                  <a:lnTo>
                    <a:pt x="266941" y="5702"/>
                  </a:lnTo>
                  <a:lnTo>
                    <a:pt x="253174" y="0"/>
                  </a:lnTo>
                  <a:lnTo>
                    <a:pt x="239395" y="5702"/>
                  </a:lnTo>
                  <a:lnTo>
                    <a:pt x="233692" y="19469"/>
                  </a:lnTo>
                  <a:lnTo>
                    <a:pt x="239395" y="33248"/>
                  </a:lnTo>
                  <a:lnTo>
                    <a:pt x="253174" y="38950"/>
                  </a:lnTo>
                  <a:lnTo>
                    <a:pt x="266941" y="33248"/>
                  </a:lnTo>
                  <a:lnTo>
                    <a:pt x="272643" y="19469"/>
                  </a:lnTo>
                  <a:close/>
                </a:path>
                <a:path w="7294244" h="4335145">
                  <a:moveTo>
                    <a:pt x="7060184" y="4315536"/>
                  </a:moveTo>
                  <a:lnTo>
                    <a:pt x="7054482" y="4301769"/>
                  </a:lnTo>
                  <a:lnTo>
                    <a:pt x="7040715" y="4296067"/>
                  </a:lnTo>
                  <a:lnTo>
                    <a:pt x="7026948" y="4301769"/>
                  </a:lnTo>
                  <a:lnTo>
                    <a:pt x="7021233" y="4315536"/>
                  </a:lnTo>
                  <a:lnTo>
                    <a:pt x="7026948" y="4329315"/>
                  </a:lnTo>
                  <a:lnTo>
                    <a:pt x="7040715" y="4335018"/>
                  </a:lnTo>
                  <a:lnTo>
                    <a:pt x="7054482" y="4329315"/>
                  </a:lnTo>
                  <a:lnTo>
                    <a:pt x="7060184" y="4315536"/>
                  </a:lnTo>
                  <a:close/>
                </a:path>
                <a:path w="7294244" h="4335145">
                  <a:moveTo>
                    <a:pt x="7060184" y="19469"/>
                  </a:moveTo>
                  <a:lnTo>
                    <a:pt x="7054482" y="5702"/>
                  </a:lnTo>
                  <a:lnTo>
                    <a:pt x="7040715" y="0"/>
                  </a:lnTo>
                  <a:lnTo>
                    <a:pt x="7026948" y="5702"/>
                  </a:lnTo>
                  <a:lnTo>
                    <a:pt x="7021233" y="19469"/>
                  </a:lnTo>
                  <a:lnTo>
                    <a:pt x="7026948" y="33248"/>
                  </a:lnTo>
                  <a:lnTo>
                    <a:pt x="7040715" y="38950"/>
                  </a:lnTo>
                  <a:lnTo>
                    <a:pt x="7054482" y="33248"/>
                  </a:lnTo>
                  <a:lnTo>
                    <a:pt x="7060184" y="19469"/>
                  </a:lnTo>
                  <a:close/>
                </a:path>
                <a:path w="7294244" h="4335145">
                  <a:moveTo>
                    <a:pt x="7293889" y="4081843"/>
                  </a:moveTo>
                  <a:lnTo>
                    <a:pt x="7288187" y="4068064"/>
                  </a:lnTo>
                  <a:lnTo>
                    <a:pt x="7274407" y="4062361"/>
                  </a:lnTo>
                  <a:lnTo>
                    <a:pt x="7260641" y="4068064"/>
                  </a:lnTo>
                  <a:lnTo>
                    <a:pt x="7254938" y="4081843"/>
                  </a:lnTo>
                  <a:lnTo>
                    <a:pt x="7260641" y="4095610"/>
                  </a:lnTo>
                  <a:lnTo>
                    <a:pt x="7274407" y="4101312"/>
                  </a:lnTo>
                  <a:lnTo>
                    <a:pt x="7288187" y="4095610"/>
                  </a:lnTo>
                  <a:lnTo>
                    <a:pt x="7293889" y="4081843"/>
                  </a:lnTo>
                  <a:close/>
                </a:path>
                <a:path w="7294244" h="4335145">
                  <a:moveTo>
                    <a:pt x="7293889" y="253161"/>
                  </a:moveTo>
                  <a:lnTo>
                    <a:pt x="7288187" y="239395"/>
                  </a:lnTo>
                  <a:lnTo>
                    <a:pt x="7274407" y="233680"/>
                  </a:lnTo>
                  <a:lnTo>
                    <a:pt x="7260641" y="239395"/>
                  </a:lnTo>
                  <a:lnTo>
                    <a:pt x="7254938" y="253161"/>
                  </a:lnTo>
                  <a:lnTo>
                    <a:pt x="7260641" y="266928"/>
                  </a:lnTo>
                  <a:lnTo>
                    <a:pt x="7274407" y="272630"/>
                  </a:lnTo>
                  <a:lnTo>
                    <a:pt x="7288187" y="266928"/>
                  </a:lnTo>
                  <a:lnTo>
                    <a:pt x="7293889" y="2531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60" dirty="0"/>
              <a:t>EN</a:t>
            </a:r>
            <a:r>
              <a:rPr spc="40" dirty="0"/>
              <a:t> </a:t>
            </a:r>
            <a:r>
              <a:rPr spc="-100" dirty="0"/>
              <a:t>Bau</a:t>
            </a:r>
            <a:r>
              <a:rPr spc="40" dirty="0"/>
              <a:t> </a:t>
            </a:r>
            <a:r>
              <a:rPr spc="390" dirty="0"/>
              <a:t>=</a:t>
            </a:r>
            <a:r>
              <a:rPr spc="40" dirty="0"/>
              <a:t> </a:t>
            </a:r>
            <a:r>
              <a:rPr spc="175" dirty="0"/>
              <a:t>23</a:t>
            </a:r>
            <a:r>
              <a:rPr spc="40" dirty="0"/>
              <a:t> </a:t>
            </a:r>
            <a:r>
              <a:rPr spc="-130" dirty="0"/>
              <a:t>CAS</a:t>
            </a:r>
            <a:r>
              <a:rPr spc="-40" dirty="0"/>
              <a:t> </a:t>
            </a:r>
            <a:r>
              <a:rPr b="0" dirty="0">
                <a:latin typeface="Arial"/>
                <a:cs typeface="Arial"/>
              </a:rPr>
              <a:t>-</a:t>
            </a:r>
            <a:r>
              <a:rPr b="0" spc="-40" dirty="0">
                <a:latin typeface="Arial"/>
                <a:cs typeface="Arial"/>
              </a:rPr>
              <a:t> </a:t>
            </a:r>
            <a:r>
              <a:rPr b="0" spc="50" dirty="0">
                <a:latin typeface="Arial"/>
                <a:cs typeface="Arial"/>
              </a:rPr>
              <a:t>in</a:t>
            </a:r>
            <a:r>
              <a:rPr b="0" spc="-35" dirty="0">
                <a:latin typeface="Arial"/>
                <a:cs typeface="Arial"/>
              </a:rPr>
              <a:t> </a:t>
            </a:r>
            <a:r>
              <a:rPr b="0" spc="65" dirty="0">
                <a:latin typeface="Arial"/>
                <a:cs typeface="Arial"/>
              </a:rPr>
              <a:t>drei</a:t>
            </a:r>
            <a:r>
              <a:rPr b="0" spc="-35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Vertiefungsrichtungen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574857" y="3304110"/>
            <a:ext cx="3307715" cy="9607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sz="3050" b="1" spc="-10" dirty="0">
                <a:solidFill>
                  <a:srgbClr val="FFFFFF"/>
                </a:solidFill>
                <a:latin typeface="Arial"/>
                <a:cs typeface="Arial"/>
              </a:rPr>
              <a:t>Architektur</a:t>
            </a:r>
            <a:endParaRPr sz="3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3050" b="1" spc="6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305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b="1" spc="-25" dirty="0">
                <a:solidFill>
                  <a:srgbClr val="FFFFFF"/>
                </a:solidFill>
                <a:latin typeface="Arial"/>
                <a:cs typeface="Arial"/>
              </a:rPr>
              <a:t>Ingenieurwesen</a:t>
            </a:r>
            <a:endParaRPr sz="3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8353" y="3614356"/>
            <a:ext cx="3293745" cy="4933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050" b="1" dirty="0">
                <a:solidFill>
                  <a:srgbClr val="FFFFFF"/>
                </a:solidFill>
                <a:latin typeface="Arial"/>
                <a:cs typeface="Arial"/>
              </a:rPr>
              <a:t>Energie</a:t>
            </a:r>
            <a:r>
              <a:rPr sz="30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b="1" spc="6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30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b="1" spc="-125" dirty="0">
                <a:solidFill>
                  <a:srgbClr val="FFFFFF"/>
                </a:solidFill>
                <a:latin typeface="Arial"/>
                <a:cs typeface="Arial"/>
              </a:rPr>
              <a:t>Technik</a:t>
            </a:r>
            <a:endParaRPr sz="30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127938" y="3614356"/>
            <a:ext cx="4331335" cy="4933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050" b="1" spc="-110" dirty="0">
                <a:solidFill>
                  <a:srgbClr val="FFFFFF"/>
                </a:solidFill>
                <a:latin typeface="Arial"/>
                <a:cs typeface="Arial"/>
              </a:rPr>
              <a:t>Prozess</a:t>
            </a:r>
            <a:r>
              <a:rPr sz="30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b="1" spc="6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30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b="1" spc="-10" dirty="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endParaRPr sz="30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638995" y="4862752"/>
            <a:ext cx="1104265" cy="1104265"/>
          </a:xfrm>
          <a:prstGeom prst="rect">
            <a:avLst/>
          </a:prstGeom>
          <a:solidFill>
            <a:srgbClr val="B8E9FF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90805" marR="40640" indent="-42545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Weiterbauen </a:t>
            </a:r>
            <a:r>
              <a:rPr sz="1350" dirty="0">
                <a:latin typeface="Arial"/>
                <a:cs typeface="Arial"/>
              </a:rPr>
              <a:t>am</a:t>
            </a:r>
            <a:r>
              <a:rPr sz="1350" spc="-20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Bestand</a:t>
            </a:r>
            <a:endParaRPr sz="13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64053" y="4862752"/>
            <a:ext cx="1104265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43815" marR="36195" algn="ctr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Energetische Betriebsopti- mierung</a:t>
            </a:r>
            <a:endParaRPr sz="13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48165" y="4862752"/>
            <a:ext cx="1104265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259079" marR="243840" indent="-8255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Energie </a:t>
            </a:r>
            <a:r>
              <a:rPr sz="1350" dirty="0">
                <a:latin typeface="Arial"/>
                <a:cs typeface="Arial"/>
              </a:rPr>
              <a:t>am</a:t>
            </a:r>
            <a:r>
              <a:rPr sz="1350" spc="-20" dirty="0">
                <a:latin typeface="Arial"/>
                <a:cs typeface="Arial"/>
              </a:rPr>
              <a:t> </a:t>
            </a:r>
            <a:r>
              <a:rPr sz="1350" spc="-25" dirty="0">
                <a:latin typeface="Arial"/>
                <a:cs typeface="Arial"/>
              </a:rPr>
              <a:t>Bau</a:t>
            </a:r>
            <a:endParaRPr sz="13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306109" y="4862752"/>
            <a:ext cx="1104265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251460" marR="243840" algn="ctr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Energie </a:t>
            </a:r>
            <a:r>
              <a:rPr sz="1350" dirty="0">
                <a:latin typeface="Arial"/>
                <a:cs typeface="Arial"/>
              </a:rPr>
              <a:t>in</a:t>
            </a:r>
            <a:r>
              <a:rPr sz="1350" spc="20" dirty="0">
                <a:latin typeface="Arial"/>
                <a:cs typeface="Arial"/>
              </a:rPr>
              <a:t> </a:t>
            </a:r>
            <a:r>
              <a:rPr sz="1350" spc="-25" dirty="0">
                <a:latin typeface="Arial"/>
                <a:cs typeface="Arial"/>
              </a:rPr>
              <a:t>der</a:t>
            </a:r>
            <a:endParaRPr sz="1350">
              <a:latin typeface="Arial"/>
              <a:cs typeface="Arial"/>
            </a:endParaRPr>
          </a:p>
          <a:p>
            <a:pPr marL="82550" marR="74930" algn="ctr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Gebäudeer- neuerung</a:t>
            </a:r>
            <a:endParaRPr sz="13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064053" y="6104808"/>
            <a:ext cx="1104265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194310" marR="186690" indent="27305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Energie- beratung</a:t>
            </a:r>
            <a:endParaRPr sz="13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06109" y="6104808"/>
            <a:ext cx="1104265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20955" marR="13335" indent="-635" algn="ctr">
              <a:lnSpc>
                <a:spcPct val="102200"/>
              </a:lnSpc>
            </a:pPr>
            <a:r>
              <a:rPr sz="1350" dirty="0">
                <a:latin typeface="Arial"/>
                <a:cs typeface="Arial"/>
              </a:rPr>
              <a:t>Integrale</a:t>
            </a:r>
            <a:r>
              <a:rPr sz="1350" spc="180" dirty="0">
                <a:latin typeface="Arial"/>
                <a:cs typeface="Arial"/>
              </a:rPr>
              <a:t> </a:t>
            </a:r>
            <a:r>
              <a:rPr sz="1350" spc="-25" dirty="0">
                <a:latin typeface="Arial"/>
                <a:cs typeface="Arial"/>
              </a:rPr>
              <a:t>Ge- </a:t>
            </a:r>
            <a:r>
              <a:rPr sz="1350" spc="-10" dirty="0">
                <a:latin typeface="Arial"/>
                <a:cs typeface="Arial"/>
              </a:rPr>
              <a:t>bäudetechnik </a:t>
            </a:r>
            <a:r>
              <a:rPr sz="1350" spc="60" dirty="0">
                <a:latin typeface="Arial"/>
                <a:cs typeface="Arial"/>
              </a:rPr>
              <a:t>&amp;</a:t>
            </a:r>
            <a:r>
              <a:rPr sz="1350" spc="-20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Energie</a:t>
            </a:r>
            <a:endParaRPr sz="13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48165" y="6104808"/>
            <a:ext cx="1104265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35"/>
              </a:spcBef>
            </a:pPr>
            <a:endParaRPr sz="1350">
              <a:latin typeface="Times New Roman"/>
              <a:cs typeface="Times New Roman"/>
            </a:endParaRPr>
          </a:p>
          <a:p>
            <a:pPr marL="67945">
              <a:lnSpc>
                <a:spcPct val="100000"/>
              </a:lnSpc>
            </a:pPr>
            <a:r>
              <a:rPr sz="1350" spc="-10" dirty="0">
                <a:latin typeface="Arial"/>
                <a:cs typeface="Arial"/>
              </a:rPr>
              <a:t>Photovoltaik</a:t>
            </a:r>
            <a:endParaRPr sz="13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064053" y="7346875"/>
            <a:ext cx="1104265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319405" marR="94615" indent="-217804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Thermische Netze</a:t>
            </a:r>
            <a:endParaRPr sz="13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06109" y="7346875"/>
            <a:ext cx="1104265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108585" marR="100965" algn="ctr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Elektrische </a:t>
            </a:r>
            <a:r>
              <a:rPr sz="1350" dirty="0">
                <a:latin typeface="Arial"/>
                <a:cs typeface="Arial"/>
              </a:rPr>
              <a:t>Energie</a:t>
            </a:r>
            <a:r>
              <a:rPr sz="1350" spc="20" dirty="0">
                <a:latin typeface="Arial"/>
                <a:cs typeface="Arial"/>
              </a:rPr>
              <a:t> </a:t>
            </a:r>
            <a:r>
              <a:rPr sz="1350" spc="-35" dirty="0">
                <a:latin typeface="Arial"/>
                <a:cs typeface="Arial"/>
              </a:rPr>
              <a:t>am </a:t>
            </a:r>
            <a:r>
              <a:rPr sz="1350" spc="-25" dirty="0">
                <a:latin typeface="Arial"/>
                <a:cs typeface="Arial"/>
              </a:rPr>
              <a:t>Bau</a:t>
            </a:r>
            <a:endParaRPr sz="13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630381" y="4862752"/>
            <a:ext cx="1104265" cy="1104265"/>
          </a:xfrm>
          <a:prstGeom prst="rect">
            <a:avLst/>
          </a:prstGeom>
          <a:solidFill>
            <a:srgbClr val="FFCACC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33655" marR="26034" indent="187960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Energie- management</a:t>
            </a:r>
            <a:endParaRPr sz="13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872438" y="4862752"/>
            <a:ext cx="1104265" cy="1104265"/>
          </a:xfrm>
          <a:prstGeom prst="rect">
            <a:avLst/>
          </a:prstGeom>
          <a:solidFill>
            <a:srgbClr val="FFCACC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33655" marR="26034" indent="121285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Gebäude- management</a:t>
            </a:r>
            <a:endParaRPr sz="13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630381" y="6104808"/>
            <a:ext cx="1104265" cy="1104265"/>
          </a:xfrm>
          <a:prstGeom prst="rect">
            <a:avLst/>
          </a:prstGeom>
          <a:solidFill>
            <a:srgbClr val="FFCACC"/>
          </a:solidFill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endParaRPr sz="1350">
              <a:latin typeface="Times New Roman"/>
              <a:cs typeface="Times New Roman"/>
            </a:endParaRPr>
          </a:p>
          <a:p>
            <a:pPr marL="121285">
              <a:lnSpc>
                <a:spcPct val="100000"/>
              </a:lnSpc>
            </a:pPr>
            <a:r>
              <a:rPr sz="1350" spc="-10" dirty="0">
                <a:latin typeface="Arial"/>
                <a:cs typeface="Arial"/>
              </a:rPr>
              <a:t>Leadership</a:t>
            </a:r>
            <a:endParaRPr sz="13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630381" y="7346875"/>
            <a:ext cx="1104265" cy="1104265"/>
          </a:xfrm>
          <a:prstGeom prst="rect">
            <a:avLst/>
          </a:prstGeom>
          <a:solidFill>
            <a:srgbClr val="FFCACC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ct val="102200"/>
              </a:lnSpc>
            </a:pPr>
            <a:r>
              <a:rPr sz="1350" dirty="0">
                <a:latin typeface="Arial"/>
                <a:cs typeface="Arial"/>
              </a:rPr>
              <a:t>Life</a:t>
            </a:r>
            <a:r>
              <a:rPr sz="1350" spc="-30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Cycle</a:t>
            </a:r>
            <a:r>
              <a:rPr sz="1350" spc="-25" dirty="0">
                <a:latin typeface="Arial"/>
                <a:cs typeface="Arial"/>
              </a:rPr>
              <a:t> Ma- </a:t>
            </a:r>
            <a:r>
              <a:rPr sz="1350" spc="-10" dirty="0">
                <a:latin typeface="Arial"/>
                <a:cs typeface="Arial"/>
              </a:rPr>
              <a:t>nagement Immobilien</a:t>
            </a:r>
            <a:endParaRPr sz="13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872438" y="6104808"/>
            <a:ext cx="1104265" cy="1104265"/>
          </a:xfrm>
          <a:prstGeom prst="rect">
            <a:avLst/>
          </a:prstGeom>
          <a:solidFill>
            <a:srgbClr val="FFCACC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360045" marR="22860" indent="-330200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Management Skills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447710" y="6104808"/>
            <a:ext cx="1104265" cy="1104265"/>
            <a:chOff x="7447710" y="6104808"/>
            <a:chExt cx="1104265" cy="1104265"/>
          </a:xfrm>
        </p:grpSpPr>
        <p:sp>
          <p:nvSpPr>
            <p:cNvPr id="35" name="object 35"/>
            <p:cNvSpPr/>
            <p:nvPr/>
          </p:nvSpPr>
          <p:spPr>
            <a:xfrm>
              <a:off x="7999735" y="6104808"/>
              <a:ext cx="552450" cy="1104265"/>
            </a:xfrm>
            <a:custGeom>
              <a:avLst/>
              <a:gdLst/>
              <a:ahLst/>
              <a:cxnLst/>
              <a:rect l="l" t="t" r="r" b="b"/>
              <a:pathLst>
                <a:path w="552450" h="1104265">
                  <a:moveTo>
                    <a:pt x="552025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552025" y="1104050"/>
                  </a:lnTo>
                  <a:lnTo>
                    <a:pt x="552025" y="0"/>
                  </a:lnTo>
                  <a:close/>
                </a:path>
              </a:pathLst>
            </a:custGeom>
            <a:solidFill>
              <a:srgbClr val="EAF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447710" y="6104808"/>
              <a:ext cx="552450" cy="1104265"/>
            </a:xfrm>
            <a:custGeom>
              <a:avLst/>
              <a:gdLst/>
              <a:ahLst/>
              <a:cxnLst/>
              <a:rect l="l" t="t" r="r" b="b"/>
              <a:pathLst>
                <a:path w="552450" h="1104265">
                  <a:moveTo>
                    <a:pt x="552025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552025" y="1104050"/>
                  </a:lnTo>
                  <a:lnTo>
                    <a:pt x="552025" y="0"/>
                  </a:lnTo>
                  <a:close/>
                </a:path>
              </a:pathLst>
            </a:custGeom>
            <a:solidFill>
              <a:srgbClr val="B8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7594268" y="6302432"/>
            <a:ext cx="81153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10" dirty="0">
                <a:latin typeface="Arial"/>
                <a:cs typeface="Arial"/>
              </a:rPr>
              <a:t>Bauphysik</a:t>
            </a:r>
            <a:endParaRPr sz="13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547122" y="6512753"/>
            <a:ext cx="90551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dirty="0">
                <a:latin typeface="Arial"/>
                <a:cs typeface="Arial"/>
              </a:rPr>
              <a:t>im</a:t>
            </a:r>
            <a:r>
              <a:rPr sz="1350" spc="50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Holzbau</a:t>
            </a:r>
            <a:endParaRPr sz="13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999735" y="4862752"/>
            <a:ext cx="552450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endParaRPr sz="1350">
              <a:latin typeface="Times New Roman"/>
              <a:cs typeface="Times New Roman"/>
            </a:endParaRPr>
          </a:p>
          <a:p>
            <a:pPr marL="110489">
              <a:lnSpc>
                <a:spcPct val="100000"/>
              </a:lnSpc>
            </a:pPr>
            <a:r>
              <a:rPr sz="1350" spc="-20" dirty="0">
                <a:latin typeface="Arial"/>
                <a:cs typeface="Arial"/>
              </a:rPr>
              <a:t>ysik</a:t>
            </a:r>
            <a:endParaRPr sz="13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447710" y="4862752"/>
            <a:ext cx="679450" cy="1104265"/>
          </a:xfrm>
          <a:prstGeom prst="rect">
            <a:avLst/>
          </a:prstGeom>
          <a:solidFill>
            <a:srgbClr val="B8E9FF"/>
          </a:solidFill>
        </p:spPr>
        <p:txBody>
          <a:bodyPr vert="horz" wrap="square" lIns="0" tIns="16510" rIns="0" bIns="0" rtlCol="0">
            <a:spAutoFit/>
          </a:bodyPr>
          <a:lstStyle/>
          <a:p>
            <a:pPr marR="113030">
              <a:lnSpc>
                <a:spcPct val="100000"/>
              </a:lnSpc>
              <a:spcBef>
                <a:spcPts val="130"/>
              </a:spcBef>
            </a:pPr>
            <a:endParaRPr sz="1350">
              <a:latin typeface="Times New Roman"/>
              <a:cs typeface="Times New Roman"/>
            </a:endParaRPr>
          </a:p>
          <a:p>
            <a:pPr marL="158750">
              <a:lnSpc>
                <a:spcPct val="100000"/>
              </a:lnSpc>
            </a:pPr>
            <a:r>
              <a:rPr sz="1350" spc="-10" dirty="0">
                <a:latin typeface="Arial"/>
                <a:cs typeface="Arial"/>
              </a:rPr>
              <a:t>Bauph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2634683" y="4862752"/>
            <a:ext cx="1104265" cy="1104265"/>
            <a:chOff x="12634683" y="4862752"/>
            <a:chExt cx="1104265" cy="1104265"/>
          </a:xfrm>
        </p:grpSpPr>
        <p:sp>
          <p:nvSpPr>
            <p:cNvPr id="42" name="object 42"/>
            <p:cNvSpPr/>
            <p:nvPr/>
          </p:nvSpPr>
          <p:spPr>
            <a:xfrm>
              <a:off x="13186718" y="4862752"/>
              <a:ext cx="552450" cy="1104265"/>
            </a:xfrm>
            <a:custGeom>
              <a:avLst/>
              <a:gdLst/>
              <a:ahLst/>
              <a:cxnLst/>
              <a:rect l="l" t="t" r="r" b="b"/>
              <a:pathLst>
                <a:path w="552450" h="1104264">
                  <a:moveTo>
                    <a:pt x="552025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552025" y="1104050"/>
                  </a:lnTo>
                  <a:lnTo>
                    <a:pt x="552025" y="0"/>
                  </a:lnTo>
                  <a:close/>
                </a:path>
              </a:pathLst>
            </a:custGeom>
            <a:solidFill>
              <a:srgbClr val="FFCA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2634683" y="4862752"/>
              <a:ext cx="552450" cy="1104265"/>
            </a:xfrm>
            <a:custGeom>
              <a:avLst/>
              <a:gdLst/>
              <a:ahLst/>
              <a:cxnLst/>
              <a:rect l="l" t="t" r="r" b="b"/>
              <a:pathLst>
                <a:path w="552450" h="1104264">
                  <a:moveTo>
                    <a:pt x="552025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552025" y="1104050"/>
                  </a:lnTo>
                  <a:lnTo>
                    <a:pt x="552025" y="0"/>
                  </a:lnTo>
                  <a:close/>
                </a:path>
              </a:pathLst>
            </a:custGeom>
            <a:solidFill>
              <a:srgbClr val="B8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2692032" y="5060374"/>
            <a:ext cx="98996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10" dirty="0">
                <a:latin typeface="Arial"/>
                <a:cs typeface="Arial"/>
              </a:rPr>
              <a:t>Strategische</a:t>
            </a:r>
            <a:endParaRPr sz="13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722614" y="5270697"/>
            <a:ext cx="92836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10" dirty="0">
                <a:latin typeface="Arial"/>
                <a:cs typeface="Arial"/>
              </a:rPr>
              <a:t>Bauerneue-</a:t>
            </a:r>
            <a:endParaRPr sz="13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993840" y="5481018"/>
            <a:ext cx="38608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20" dirty="0">
                <a:latin typeface="Arial"/>
                <a:cs typeface="Arial"/>
              </a:rPr>
              <a:t>rung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773913" y="3366442"/>
            <a:ext cx="1104265" cy="1104265"/>
            <a:chOff x="773913" y="3366442"/>
            <a:chExt cx="1104265" cy="1104265"/>
          </a:xfrm>
        </p:grpSpPr>
        <p:sp>
          <p:nvSpPr>
            <p:cNvPr id="48" name="object 48"/>
            <p:cNvSpPr/>
            <p:nvPr/>
          </p:nvSpPr>
          <p:spPr>
            <a:xfrm>
              <a:off x="1509954" y="3366442"/>
              <a:ext cx="368300" cy="1104265"/>
            </a:xfrm>
            <a:custGeom>
              <a:avLst/>
              <a:gdLst/>
              <a:ahLst/>
              <a:cxnLst/>
              <a:rect l="l" t="t" r="r" b="b"/>
              <a:pathLst>
                <a:path w="368300" h="1104264">
                  <a:moveTo>
                    <a:pt x="368020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368020" y="1104050"/>
                  </a:lnTo>
                  <a:lnTo>
                    <a:pt x="368020" y="0"/>
                  </a:lnTo>
                  <a:close/>
                </a:path>
              </a:pathLst>
            </a:custGeom>
            <a:solidFill>
              <a:srgbClr val="FFCA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41933" y="3366442"/>
              <a:ext cx="368300" cy="1104265"/>
            </a:xfrm>
            <a:custGeom>
              <a:avLst/>
              <a:gdLst/>
              <a:ahLst/>
              <a:cxnLst/>
              <a:rect l="l" t="t" r="r" b="b"/>
              <a:pathLst>
                <a:path w="368300" h="1104264">
                  <a:moveTo>
                    <a:pt x="368020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368020" y="1104050"/>
                  </a:lnTo>
                  <a:lnTo>
                    <a:pt x="368020" y="0"/>
                  </a:lnTo>
                  <a:close/>
                </a:path>
              </a:pathLst>
            </a:custGeom>
            <a:solidFill>
              <a:srgbClr val="B8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73913" y="3366442"/>
              <a:ext cx="368300" cy="1104265"/>
            </a:xfrm>
            <a:custGeom>
              <a:avLst/>
              <a:gdLst/>
              <a:ahLst/>
              <a:cxnLst/>
              <a:rect l="l" t="t" r="r" b="b"/>
              <a:pathLst>
                <a:path w="368300" h="1104264">
                  <a:moveTo>
                    <a:pt x="368020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368020" y="1104050"/>
                  </a:lnTo>
                  <a:lnTo>
                    <a:pt x="368020" y="0"/>
                  </a:lnTo>
                  <a:close/>
                </a:path>
              </a:pathLst>
            </a:custGeom>
            <a:solidFill>
              <a:srgbClr val="EAF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803482" y="3564061"/>
            <a:ext cx="104521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10" dirty="0">
                <a:latin typeface="Arial"/>
                <a:cs typeface="Arial"/>
              </a:rPr>
              <a:t>Nachhaltiges</a:t>
            </a:r>
            <a:endParaRPr sz="13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66379" y="3774382"/>
            <a:ext cx="51943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10" dirty="0">
                <a:latin typeface="Arial"/>
                <a:cs typeface="Arial"/>
              </a:rPr>
              <a:t>Bauen</a:t>
            </a:r>
            <a:endParaRPr sz="13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638995" y="6104808"/>
            <a:ext cx="1104265" cy="1104265"/>
          </a:xfrm>
          <a:prstGeom prst="rect">
            <a:avLst/>
          </a:prstGeom>
          <a:solidFill>
            <a:srgbClr val="B8E9FF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377825" marR="149860" indent="-220979">
              <a:lnSpc>
                <a:spcPct val="102200"/>
              </a:lnSpc>
            </a:pPr>
            <a:r>
              <a:rPr sz="1350" dirty="0">
                <a:latin typeface="Arial"/>
                <a:cs typeface="Arial"/>
              </a:rPr>
              <a:t>Bauen</a:t>
            </a:r>
            <a:r>
              <a:rPr sz="1350" spc="-60" dirty="0">
                <a:latin typeface="Arial"/>
                <a:cs typeface="Arial"/>
              </a:rPr>
              <a:t> </a:t>
            </a:r>
            <a:r>
              <a:rPr sz="1350" spc="25" dirty="0">
                <a:latin typeface="Arial"/>
                <a:cs typeface="Arial"/>
              </a:rPr>
              <a:t>mit </a:t>
            </a:r>
            <a:r>
              <a:rPr sz="1350" spc="-20" dirty="0">
                <a:latin typeface="Arial"/>
                <a:cs typeface="Arial"/>
              </a:rPr>
              <a:t>Holz</a:t>
            </a:r>
            <a:endParaRPr sz="13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347255" y="7346865"/>
            <a:ext cx="1104265" cy="1104265"/>
          </a:xfrm>
          <a:prstGeom prst="rect">
            <a:avLst/>
          </a:prstGeom>
          <a:solidFill>
            <a:srgbClr val="B8E9FF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461009" marR="48895" indent="-404495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Holztragwer- </a:t>
            </a:r>
            <a:r>
              <a:rPr sz="1350" spc="-25" dirty="0">
                <a:latin typeface="Arial"/>
                <a:cs typeface="Arial"/>
              </a:rPr>
              <a:t>ke</a:t>
            </a:r>
            <a:endParaRPr sz="13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347255" y="4862752"/>
            <a:ext cx="1104265" cy="1104265"/>
          </a:xfrm>
          <a:prstGeom prst="rect">
            <a:avLst/>
          </a:prstGeom>
          <a:solidFill>
            <a:srgbClr val="B8E9FF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304800" marR="173990" indent="-123189">
              <a:lnSpc>
                <a:spcPct val="102200"/>
              </a:lnSpc>
            </a:pPr>
            <a:r>
              <a:rPr sz="1350" spc="-20" dirty="0">
                <a:latin typeface="Arial"/>
                <a:cs typeface="Arial"/>
              </a:rPr>
              <a:t>Zirkuläres </a:t>
            </a:r>
            <a:r>
              <a:rPr sz="1350" spc="-10" dirty="0">
                <a:latin typeface="Arial"/>
                <a:cs typeface="Arial"/>
              </a:rPr>
              <a:t>Bauen</a:t>
            </a:r>
            <a:endParaRPr sz="13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8226126" y="3366442"/>
            <a:ext cx="1104265" cy="1104265"/>
          </a:xfrm>
          <a:prstGeom prst="rect">
            <a:avLst/>
          </a:prstGeom>
          <a:solidFill>
            <a:srgbClr val="D6D6D6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365125" marR="48895" indent="-308610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Masterarbeit </a:t>
            </a:r>
            <a:r>
              <a:rPr sz="1350" spc="-25" dirty="0">
                <a:latin typeface="Arial"/>
                <a:cs typeface="Arial"/>
              </a:rPr>
              <a:t>MAS</a:t>
            </a:r>
            <a:endParaRPr sz="13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347255" y="6104808"/>
            <a:ext cx="1104265" cy="1104265"/>
          </a:xfrm>
          <a:prstGeom prst="rect">
            <a:avLst/>
          </a:prstGeom>
          <a:solidFill>
            <a:srgbClr val="B8E9FF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52069" marR="44450" algn="ctr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Bedürfnisge- rechechtes Planen</a:t>
            </a:r>
            <a:r>
              <a:rPr sz="1350" spc="-45" dirty="0">
                <a:latin typeface="Arial"/>
                <a:cs typeface="Arial"/>
              </a:rPr>
              <a:t> </a:t>
            </a:r>
            <a:r>
              <a:rPr sz="1350" spc="-25" dirty="0">
                <a:latin typeface="Arial"/>
                <a:cs typeface="Arial"/>
              </a:rPr>
              <a:t>und </a:t>
            </a:r>
            <a:r>
              <a:rPr sz="1350" spc="-10" dirty="0">
                <a:latin typeface="Arial"/>
                <a:cs typeface="Arial"/>
              </a:rPr>
              <a:t>Bauen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7447710" y="7346865"/>
            <a:ext cx="1104265" cy="1104265"/>
            <a:chOff x="7447710" y="7346865"/>
            <a:chExt cx="1104265" cy="1104265"/>
          </a:xfrm>
        </p:grpSpPr>
        <p:sp>
          <p:nvSpPr>
            <p:cNvPr id="59" name="object 59"/>
            <p:cNvSpPr/>
            <p:nvPr/>
          </p:nvSpPr>
          <p:spPr>
            <a:xfrm>
              <a:off x="7999735" y="7346865"/>
              <a:ext cx="552450" cy="1104265"/>
            </a:xfrm>
            <a:custGeom>
              <a:avLst/>
              <a:gdLst/>
              <a:ahLst/>
              <a:cxnLst/>
              <a:rect l="l" t="t" r="r" b="b"/>
              <a:pathLst>
                <a:path w="552450" h="1104265">
                  <a:moveTo>
                    <a:pt x="552025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552025" y="1104050"/>
                  </a:lnTo>
                  <a:lnTo>
                    <a:pt x="552025" y="0"/>
                  </a:lnTo>
                  <a:close/>
                </a:path>
              </a:pathLst>
            </a:custGeom>
            <a:solidFill>
              <a:srgbClr val="EAF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447710" y="7346865"/>
              <a:ext cx="552450" cy="1104265"/>
            </a:xfrm>
            <a:custGeom>
              <a:avLst/>
              <a:gdLst/>
              <a:ahLst/>
              <a:cxnLst/>
              <a:rect l="l" t="t" r="r" b="b"/>
              <a:pathLst>
                <a:path w="552450" h="1104265">
                  <a:moveTo>
                    <a:pt x="552025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552025" y="1104050"/>
                  </a:lnTo>
                  <a:lnTo>
                    <a:pt x="552025" y="0"/>
                  </a:lnTo>
                  <a:close/>
                </a:path>
              </a:pathLst>
            </a:custGeom>
            <a:solidFill>
              <a:srgbClr val="B8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7620206" y="7544489"/>
            <a:ext cx="75946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10" dirty="0">
                <a:latin typeface="Arial"/>
                <a:cs typeface="Arial"/>
              </a:rPr>
              <a:t>Eigenver-</a:t>
            </a:r>
            <a:endParaRPr sz="13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496822" y="7754812"/>
            <a:ext cx="100584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10" dirty="0">
                <a:latin typeface="Arial"/>
                <a:cs typeface="Arial"/>
              </a:rPr>
              <a:t>brauchsopti-</a:t>
            </a:r>
            <a:endParaRPr sz="13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662446" y="7965133"/>
            <a:ext cx="67500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10" dirty="0">
                <a:latin typeface="Arial"/>
                <a:cs typeface="Arial"/>
              </a:rPr>
              <a:t>mierung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2545796" y="4577611"/>
            <a:ext cx="15012669" cy="4370705"/>
            <a:chOff x="2545796" y="4577611"/>
            <a:chExt cx="15012669" cy="4370705"/>
          </a:xfrm>
        </p:grpSpPr>
        <p:sp>
          <p:nvSpPr>
            <p:cNvPr id="65" name="object 65"/>
            <p:cNvSpPr/>
            <p:nvPr/>
          </p:nvSpPr>
          <p:spPr>
            <a:xfrm>
              <a:off x="2573184" y="4628356"/>
              <a:ext cx="109220" cy="142240"/>
            </a:xfrm>
            <a:custGeom>
              <a:avLst/>
              <a:gdLst/>
              <a:ahLst/>
              <a:cxnLst/>
              <a:rect l="l" t="t" r="r" b="b"/>
              <a:pathLst>
                <a:path w="109219" h="142239">
                  <a:moveTo>
                    <a:pt x="108918" y="0"/>
                  </a:moveTo>
                  <a:lnTo>
                    <a:pt x="71832" y="26597"/>
                  </a:lnTo>
                  <a:lnTo>
                    <a:pt x="40661" y="59775"/>
                  </a:lnTo>
                  <a:lnTo>
                    <a:pt x="16388" y="98549"/>
                  </a:lnTo>
                  <a:lnTo>
                    <a:pt x="0" y="141932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565272" y="4947861"/>
              <a:ext cx="0" cy="3688715"/>
            </a:xfrm>
            <a:custGeom>
              <a:avLst/>
              <a:gdLst/>
              <a:ahLst/>
              <a:cxnLst/>
              <a:rect l="l" t="t" r="r" b="b"/>
              <a:pathLst>
                <a:path h="3688715">
                  <a:moveTo>
                    <a:pt x="0" y="0"/>
                  </a:moveTo>
                  <a:lnTo>
                    <a:pt x="0" y="368818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596545" y="8811434"/>
              <a:ext cx="142240" cy="109220"/>
            </a:xfrm>
            <a:custGeom>
              <a:avLst/>
              <a:gdLst/>
              <a:ahLst/>
              <a:cxnLst/>
              <a:rect l="l" t="t" r="r" b="b"/>
              <a:pathLst>
                <a:path w="142239" h="109220">
                  <a:moveTo>
                    <a:pt x="0" y="0"/>
                  </a:moveTo>
                  <a:lnTo>
                    <a:pt x="26595" y="37085"/>
                  </a:lnTo>
                  <a:lnTo>
                    <a:pt x="59770" y="68257"/>
                  </a:lnTo>
                  <a:lnTo>
                    <a:pt x="98540" y="92529"/>
                  </a:lnTo>
                  <a:lnTo>
                    <a:pt x="141922" y="108918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915300" y="8928270"/>
              <a:ext cx="5758815" cy="0"/>
            </a:xfrm>
            <a:custGeom>
              <a:avLst/>
              <a:gdLst/>
              <a:ahLst/>
              <a:cxnLst/>
              <a:rect l="l" t="t" r="r" b="b"/>
              <a:pathLst>
                <a:path w="5758815">
                  <a:moveTo>
                    <a:pt x="0" y="0"/>
                  </a:moveTo>
                  <a:lnTo>
                    <a:pt x="5758704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849031" y="8755068"/>
              <a:ext cx="109220" cy="142240"/>
            </a:xfrm>
            <a:custGeom>
              <a:avLst/>
              <a:gdLst/>
              <a:ahLst/>
              <a:cxnLst/>
              <a:rect l="l" t="t" r="r" b="b"/>
              <a:pathLst>
                <a:path w="109220" h="142240">
                  <a:moveTo>
                    <a:pt x="0" y="141932"/>
                  </a:moveTo>
                  <a:lnTo>
                    <a:pt x="37085" y="115335"/>
                  </a:lnTo>
                  <a:lnTo>
                    <a:pt x="68258" y="82157"/>
                  </a:lnTo>
                  <a:lnTo>
                    <a:pt x="92534" y="43383"/>
                  </a:lnTo>
                  <a:lnTo>
                    <a:pt x="108928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965862" y="4889335"/>
              <a:ext cx="0" cy="3688715"/>
            </a:xfrm>
            <a:custGeom>
              <a:avLst/>
              <a:gdLst/>
              <a:ahLst/>
              <a:cxnLst/>
              <a:rect l="l" t="t" r="r" b="b"/>
              <a:pathLst>
                <a:path h="3688715">
                  <a:moveTo>
                    <a:pt x="0" y="3688159"/>
                  </a:move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792666" y="4605005"/>
              <a:ext cx="142240" cy="109220"/>
            </a:xfrm>
            <a:custGeom>
              <a:avLst/>
              <a:gdLst/>
              <a:ahLst/>
              <a:cxnLst/>
              <a:rect l="l" t="t" r="r" b="b"/>
              <a:pathLst>
                <a:path w="142240" h="109220">
                  <a:moveTo>
                    <a:pt x="141922" y="108918"/>
                  </a:moveTo>
                  <a:lnTo>
                    <a:pt x="115326" y="71832"/>
                  </a:lnTo>
                  <a:lnTo>
                    <a:pt x="82151" y="40661"/>
                  </a:lnTo>
                  <a:lnTo>
                    <a:pt x="43381" y="16388"/>
                  </a:ln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857128" y="4597087"/>
              <a:ext cx="5758815" cy="0"/>
            </a:xfrm>
            <a:custGeom>
              <a:avLst/>
              <a:gdLst/>
              <a:ahLst/>
              <a:cxnLst/>
              <a:rect l="l" t="t" r="r" b="b"/>
              <a:pathLst>
                <a:path w="5758815">
                  <a:moveTo>
                    <a:pt x="5758704" y="0"/>
                  </a:move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545791" y="4577619"/>
              <a:ext cx="6440170" cy="4370705"/>
            </a:xfrm>
            <a:custGeom>
              <a:avLst/>
              <a:gdLst/>
              <a:ahLst/>
              <a:cxnLst/>
              <a:rect l="l" t="t" r="r" b="b"/>
              <a:pathLst>
                <a:path w="6440170" h="4370705">
                  <a:moveTo>
                    <a:pt x="38950" y="4116959"/>
                  </a:moveTo>
                  <a:lnTo>
                    <a:pt x="33248" y="4103192"/>
                  </a:lnTo>
                  <a:lnTo>
                    <a:pt x="19469" y="4097490"/>
                  </a:lnTo>
                  <a:lnTo>
                    <a:pt x="5702" y="4103192"/>
                  </a:lnTo>
                  <a:lnTo>
                    <a:pt x="0" y="4116959"/>
                  </a:lnTo>
                  <a:lnTo>
                    <a:pt x="5702" y="4130738"/>
                  </a:lnTo>
                  <a:lnTo>
                    <a:pt x="19469" y="4136440"/>
                  </a:lnTo>
                  <a:lnTo>
                    <a:pt x="33248" y="4130738"/>
                  </a:lnTo>
                  <a:lnTo>
                    <a:pt x="38950" y="4116959"/>
                  </a:lnTo>
                  <a:close/>
                </a:path>
                <a:path w="6440170" h="4370705">
                  <a:moveTo>
                    <a:pt x="38950" y="253161"/>
                  </a:moveTo>
                  <a:lnTo>
                    <a:pt x="33248" y="239395"/>
                  </a:lnTo>
                  <a:lnTo>
                    <a:pt x="19469" y="233692"/>
                  </a:lnTo>
                  <a:lnTo>
                    <a:pt x="5702" y="239395"/>
                  </a:lnTo>
                  <a:lnTo>
                    <a:pt x="0" y="253161"/>
                  </a:lnTo>
                  <a:lnTo>
                    <a:pt x="5702" y="266941"/>
                  </a:lnTo>
                  <a:lnTo>
                    <a:pt x="19469" y="272643"/>
                  </a:lnTo>
                  <a:lnTo>
                    <a:pt x="33248" y="266941"/>
                  </a:lnTo>
                  <a:lnTo>
                    <a:pt x="38950" y="253161"/>
                  </a:lnTo>
                  <a:close/>
                </a:path>
                <a:path w="6440170" h="4370705">
                  <a:moveTo>
                    <a:pt x="272643" y="4350651"/>
                  </a:moveTo>
                  <a:lnTo>
                    <a:pt x="266941" y="4336885"/>
                  </a:lnTo>
                  <a:lnTo>
                    <a:pt x="253161" y="4331182"/>
                  </a:lnTo>
                  <a:lnTo>
                    <a:pt x="239395" y="4336885"/>
                  </a:lnTo>
                  <a:lnTo>
                    <a:pt x="233692" y="4350651"/>
                  </a:lnTo>
                  <a:lnTo>
                    <a:pt x="239395" y="4364431"/>
                  </a:lnTo>
                  <a:lnTo>
                    <a:pt x="253161" y="4370133"/>
                  </a:lnTo>
                  <a:lnTo>
                    <a:pt x="266941" y="4364431"/>
                  </a:lnTo>
                  <a:lnTo>
                    <a:pt x="272643" y="4350651"/>
                  </a:lnTo>
                  <a:close/>
                </a:path>
                <a:path w="6440170" h="4370705">
                  <a:moveTo>
                    <a:pt x="272643" y="19481"/>
                  </a:moveTo>
                  <a:lnTo>
                    <a:pt x="266941" y="5702"/>
                  </a:lnTo>
                  <a:lnTo>
                    <a:pt x="253161" y="0"/>
                  </a:lnTo>
                  <a:lnTo>
                    <a:pt x="239395" y="5702"/>
                  </a:lnTo>
                  <a:lnTo>
                    <a:pt x="233692" y="19481"/>
                  </a:lnTo>
                  <a:lnTo>
                    <a:pt x="239395" y="33248"/>
                  </a:lnTo>
                  <a:lnTo>
                    <a:pt x="253161" y="38950"/>
                  </a:lnTo>
                  <a:lnTo>
                    <a:pt x="266941" y="33248"/>
                  </a:lnTo>
                  <a:lnTo>
                    <a:pt x="272643" y="19481"/>
                  </a:lnTo>
                  <a:close/>
                </a:path>
                <a:path w="6440170" h="4370705">
                  <a:moveTo>
                    <a:pt x="6205855" y="4350651"/>
                  </a:moveTo>
                  <a:lnTo>
                    <a:pt x="6200152" y="4336885"/>
                  </a:lnTo>
                  <a:lnTo>
                    <a:pt x="6186373" y="4331182"/>
                  </a:lnTo>
                  <a:lnTo>
                    <a:pt x="6172606" y="4336885"/>
                  </a:lnTo>
                  <a:lnTo>
                    <a:pt x="6166904" y="4350651"/>
                  </a:lnTo>
                  <a:lnTo>
                    <a:pt x="6172606" y="4364431"/>
                  </a:lnTo>
                  <a:lnTo>
                    <a:pt x="6186373" y="4370133"/>
                  </a:lnTo>
                  <a:lnTo>
                    <a:pt x="6200152" y="4364431"/>
                  </a:lnTo>
                  <a:lnTo>
                    <a:pt x="6205855" y="4350651"/>
                  </a:lnTo>
                  <a:close/>
                </a:path>
                <a:path w="6440170" h="4370705">
                  <a:moveTo>
                    <a:pt x="6205855" y="19481"/>
                  </a:moveTo>
                  <a:lnTo>
                    <a:pt x="6200152" y="5702"/>
                  </a:lnTo>
                  <a:lnTo>
                    <a:pt x="6186373" y="0"/>
                  </a:lnTo>
                  <a:lnTo>
                    <a:pt x="6172606" y="5702"/>
                  </a:lnTo>
                  <a:lnTo>
                    <a:pt x="6166904" y="19481"/>
                  </a:lnTo>
                  <a:lnTo>
                    <a:pt x="6172606" y="33248"/>
                  </a:lnTo>
                  <a:lnTo>
                    <a:pt x="6186373" y="38950"/>
                  </a:lnTo>
                  <a:lnTo>
                    <a:pt x="6200152" y="33248"/>
                  </a:lnTo>
                  <a:lnTo>
                    <a:pt x="6205855" y="19481"/>
                  </a:lnTo>
                  <a:close/>
                </a:path>
                <a:path w="6440170" h="4370705">
                  <a:moveTo>
                    <a:pt x="6439548" y="4116959"/>
                  </a:moveTo>
                  <a:lnTo>
                    <a:pt x="6433833" y="4103192"/>
                  </a:lnTo>
                  <a:lnTo>
                    <a:pt x="6420066" y="4097490"/>
                  </a:lnTo>
                  <a:lnTo>
                    <a:pt x="6406299" y="4103192"/>
                  </a:lnTo>
                  <a:lnTo>
                    <a:pt x="6400584" y="4116959"/>
                  </a:lnTo>
                  <a:lnTo>
                    <a:pt x="6406299" y="4130738"/>
                  </a:lnTo>
                  <a:lnTo>
                    <a:pt x="6420066" y="4136440"/>
                  </a:lnTo>
                  <a:lnTo>
                    <a:pt x="6433833" y="4130738"/>
                  </a:lnTo>
                  <a:lnTo>
                    <a:pt x="6439548" y="4116959"/>
                  </a:lnTo>
                  <a:close/>
                </a:path>
                <a:path w="6440170" h="4370705">
                  <a:moveTo>
                    <a:pt x="6439548" y="253161"/>
                  </a:moveTo>
                  <a:lnTo>
                    <a:pt x="6433833" y="239395"/>
                  </a:lnTo>
                  <a:lnTo>
                    <a:pt x="6420066" y="233692"/>
                  </a:lnTo>
                  <a:lnTo>
                    <a:pt x="6406299" y="239395"/>
                  </a:lnTo>
                  <a:lnTo>
                    <a:pt x="6400584" y="253161"/>
                  </a:lnTo>
                  <a:lnTo>
                    <a:pt x="6406299" y="266941"/>
                  </a:lnTo>
                  <a:lnTo>
                    <a:pt x="6420066" y="272643"/>
                  </a:lnTo>
                  <a:lnTo>
                    <a:pt x="6433833" y="266941"/>
                  </a:lnTo>
                  <a:lnTo>
                    <a:pt x="6439548" y="2531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2212854" y="4628356"/>
              <a:ext cx="109220" cy="142240"/>
            </a:xfrm>
            <a:custGeom>
              <a:avLst/>
              <a:gdLst/>
              <a:ahLst/>
              <a:cxnLst/>
              <a:rect l="l" t="t" r="r" b="b"/>
              <a:pathLst>
                <a:path w="109220" h="142239">
                  <a:moveTo>
                    <a:pt x="108928" y="0"/>
                  </a:moveTo>
                  <a:lnTo>
                    <a:pt x="71843" y="26597"/>
                  </a:lnTo>
                  <a:lnTo>
                    <a:pt x="40670" y="59775"/>
                  </a:lnTo>
                  <a:lnTo>
                    <a:pt x="16394" y="98549"/>
                  </a:lnTo>
                  <a:lnTo>
                    <a:pt x="0" y="141932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2204952" y="4947861"/>
              <a:ext cx="0" cy="3688715"/>
            </a:xfrm>
            <a:custGeom>
              <a:avLst/>
              <a:gdLst/>
              <a:ahLst/>
              <a:cxnLst/>
              <a:rect l="l" t="t" r="r" b="b"/>
              <a:pathLst>
                <a:path h="3688715">
                  <a:moveTo>
                    <a:pt x="0" y="0"/>
                  </a:moveTo>
                  <a:lnTo>
                    <a:pt x="0" y="368818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2236225" y="8811434"/>
              <a:ext cx="142240" cy="109220"/>
            </a:xfrm>
            <a:custGeom>
              <a:avLst/>
              <a:gdLst/>
              <a:ahLst/>
              <a:cxnLst/>
              <a:rect l="l" t="t" r="r" b="b"/>
              <a:pathLst>
                <a:path w="142240" h="109220">
                  <a:moveTo>
                    <a:pt x="0" y="0"/>
                  </a:moveTo>
                  <a:lnTo>
                    <a:pt x="26595" y="37085"/>
                  </a:lnTo>
                  <a:lnTo>
                    <a:pt x="59770" y="68257"/>
                  </a:lnTo>
                  <a:lnTo>
                    <a:pt x="98540" y="92529"/>
                  </a:lnTo>
                  <a:lnTo>
                    <a:pt x="141922" y="108918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2554512" y="8928270"/>
              <a:ext cx="4693285" cy="0"/>
            </a:xfrm>
            <a:custGeom>
              <a:avLst/>
              <a:gdLst/>
              <a:ahLst/>
              <a:cxnLst/>
              <a:rect l="l" t="t" r="r" b="b"/>
              <a:pathLst>
                <a:path w="4693284">
                  <a:moveTo>
                    <a:pt x="0" y="0"/>
                  </a:moveTo>
                  <a:lnTo>
                    <a:pt x="4692694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7421997" y="8755068"/>
              <a:ext cx="109220" cy="142240"/>
            </a:xfrm>
            <a:custGeom>
              <a:avLst/>
              <a:gdLst/>
              <a:ahLst/>
              <a:cxnLst/>
              <a:rect l="l" t="t" r="r" b="b"/>
              <a:pathLst>
                <a:path w="109219" h="142240">
                  <a:moveTo>
                    <a:pt x="0" y="141932"/>
                  </a:moveTo>
                  <a:lnTo>
                    <a:pt x="37085" y="115335"/>
                  </a:lnTo>
                  <a:lnTo>
                    <a:pt x="68257" y="82157"/>
                  </a:lnTo>
                  <a:lnTo>
                    <a:pt x="92529" y="43383"/>
                  </a:lnTo>
                  <a:lnTo>
                    <a:pt x="108918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7538827" y="4889335"/>
              <a:ext cx="0" cy="3688715"/>
            </a:xfrm>
            <a:custGeom>
              <a:avLst/>
              <a:gdLst/>
              <a:ahLst/>
              <a:cxnLst/>
              <a:rect l="l" t="t" r="r" b="b"/>
              <a:pathLst>
                <a:path h="3688715">
                  <a:moveTo>
                    <a:pt x="0" y="3688159"/>
                  </a:move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7365633" y="4605005"/>
              <a:ext cx="142240" cy="109220"/>
            </a:xfrm>
            <a:custGeom>
              <a:avLst/>
              <a:gdLst/>
              <a:ahLst/>
              <a:cxnLst/>
              <a:rect l="l" t="t" r="r" b="b"/>
              <a:pathLst>
                <a:path w="142240" h="109220">
                  <a:moveTo>
                    <a:pt x="141922" y="108918"/>
                  </a:moveTo>
                  <a:lnTo>
                    <a:pt x="115326" y="71832"/>
                  </a:lnTo>
                  <a:lnTo>
                    <a:pt x="82151" y="40661"/>
                  </a:lnTo>
                  <a:lnTo>
                    <a:pt x="43381" y="16388"/>
                  </a:ln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2496572" y="4597087"/>
              <a:ext cx="4693285" cy="0"/>
            </a:xfrm>
            <a:custGeom>
              <a:avLst/>
              <a:gdLst/>
              <a:ahLst/>
              <a:cxnLst/>
              <a:rect l="l" t="t" r="r" b="b"/>
              <a:pathLst>
                <a:path w="4693284">
                  <a:moveTo>
                    <a:pt x="4692694" y="0"/>
                  </a:move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2185472" y="4577619"/>
              <a:ext cx="5373370" cy="4370705"/>
            </a:xfrm>
            <a:custGeom>
              <a:avLst/>
              <a:gdLst/>
              <a:ahLst/>
              <a:cxnLst/>
              <a:rect l="l" t="t" r="r" b="b"/>
              <a:pathLst>
                <a:path w="5373369" h="4370705">
                  <a:moveTo>
                    <a:pt x="38950" y="4116959"/>
                  </a:moveTo>
                  <a:lnTo>
                    <a:pt x="33248" y="4103192"/>
                  </a:lnTo>
                  <a:lnTo>
                    <a:pt x="19469" y="4097490"/>
                  </a:lnTo>
                  <a:lnTo>
                    <a:pt x="5702" y="4103192"/>
                  </a:lnTo>
                  <a:lnTo>
                    <a:pt x="0" y="4116959"/>
                  </a:lnTo>
                  <a:lnTo>
                    <a:pt x="5702" y="4130738"/>
                  </a:lnTo>
                  <a:lnTo>
                    <a:pt x="19469" y="4136440"/>
                  </a:lnTo>
                  <a:lnTo>
                    <a:pt x="33248" y="4130738"/>
                  </a:lnTo>
                  <a:lnTo>
                    <a:pt x="38950" y="4116959"/>
                  </a:lnTo>
                  <a:close/>
                </a:path>
                <a:path w="5373369" h="4370705">
                  <a:moveTo>
                    <a:pt x="38950" y="253161"/>
                  </a:moveTo>
                  <a:lnTo>
                    <a:pt x="33248" y="239395"/>
                  </a:lnTo>
                  <a:lnTo>
                    <a:pt x="19469" y="233692"/>
                  </a:lnTo>
                  <a:lnTo>
                    <a:pt x="5702" y="239395"/>
                  </a:lnTo>
                  <a:lnTo>
                    <a:pt x="0" y="253161"/>
                  </a:lnTo>
                  <a:lnTo>
                    <a:pt x="5702" y="266941"/>
                  </a:lnTo>
                  <a:lnTo>
                    <a:pt x="19469" y="272643"/>
                  </a:lnTo>
                  <a:lnTo>
                    <a:pt x="33248" y="266941"/>
                  </a:lnTo>
                  <a:lnTo>
                    <a:pt x="38950" y="253161"/>
                  </a:lnTo>
                  <a:close/>
                </a:path>
                <a:path w="5373369" h="4370705">
                  <a:moveTo>
                    <a:pt x="272643" y="4350651"/>
                  </a:moveTo>
                  <a:lnTo>
                    <a:pt x="266928" y="4336885"/>
                  </a:lnTo>
                  <a:lnTo>
                    <a:pt x="253161" y="4331182"/>
                  </a:lnTo>
                  <a:lnTo>
                    <a:pt x="239395" y="4336885"/>
                  </a:lnTo>
                  <a:lnTo>
                    <a:pt x="233692" y="4350651"/>
                  </a:lnTo>
                  <a:lnTo>
                    <a:pt x="239395" y="4364431"/>
                  </a:lnTo>
                  <a:lnTo>
                    <a:pt x="253161" y="4370133"/>
                  </a:lnTo>
                  <a:lnTo>
                    <a:pt x="266928" y="4364431"/>
                  </a:lnTo>
                  <a:lnTo>
                    <a:pt x="272643" y="4350651"/>
                  </a:lnTo>
                  <a:close/>
                </a:path>
                <a:path w="5373369" h="4370705">
                  <a:moveTo>
                    <a:pt x="272643" y="19481"/>
                  </a:moveTo>
                  <a:lnTo>
                    <a:pt x="266928" y="5702"/>
                  </a:lnTo>
                  <a:lnTo>
                    <a:pt x="253161" y="0"/>
                  </a:lnTo>
                  <a:lnTo>
                    <a:pt x="239395" y="5702"/>
                  </a:lnTo>
                  <a:lnTo>
                    <a:pt x="233692" y="19481"/>
                  </a:lnTo>
                  <a:lnTo>
                    <a:pt x="239395" y="33248"/>
                  </a:lnTo>
                  <a:lnTo>
                    <a:pt x="253161" y="38950"/>
                  </a:lnTo>
                  <a:lnTo>
                    <a:pt x="266928" y="33248"/>
                  </a:lnTo>
                  <a:lnTo>
                    <a:pt x="272643" y="19481"/>
                  </a:lnTo>
                  <a:close/>
                </a:path>
                <a:path w="5373369" h="4370705">
                  <a:moveTo>
                    <a:pt x="5139144" y="4350651"/>
                  </a:moveTo>
                  <a:lnTo>
                    <a:pt x="5133441" y="4336885"/>
                  </a:lnTo>
                  <a:lnTo>
                    <a:pt x="5119662" y="4331182"/>
                  </a:lnTo>
                  <a:lnTo>
                    <a:pt x="5105895" y="4336885"/>
                  </a:lnTo>
                  <a:lnTo>
                    <a:pt x="5100193" y="4350651"/>
                  </a:lnTo>
                  <a:lnTo>
                    <a:pt x="5105895" y="4364431"/>
                  </a:lnTo>
                  <a:lnTo>
                    <a:pt x="5119662" y="4370133"/>
                  </a:lnTo>
                  <a:lnTo>
                    <a:pt x="5133441" y="4364431"/>
                  </a:lnTo>
                  <a:lnTo>
                    <a:pt x="5139144" y="4350651"/>
                  </a:lnTo>
                  <a:close/>
                </a:path>
                <a:path w="5373369" h="4370705">
                  <a:moveTo>
                    <a:pt x="5139144" y="19481"/>
                  </a:moveTo>
                  <a:lnTo>
                    <a:pt x="5133441" y="5702"/>
                  </a:lnTo>
                  <a:lnTo>
                    <a:pt x="5119662" y="0"/>
                  </a:lnTo>
                  <a:lnTo>
                    <a:pt x="5105895" y="5702"/>
                  </a:lnTo>
                  <a:lnTo>
                    <a:pt x="5100193" y="19481"/>
                  </a:lnTo>
                  <a:lnTo>
                    <a:pt x="5105895" y="33248"/>
                  </a:lnTo>
                  <a:lnTo>
                    <a:pt x="5119662" y="38950"/>
                  </a:lnTo>
                  <a:lnTo>
                    <a:pt x="5133441" y="33248"/>
                  </a:lnTo>
                  <a:lnTo>
                    <a:pt x="5139144" y="19481"/>
                  </a:lnTo>
                  <a:close/>
                </a:path>
                <a:path w="5373369" h="4370705">
                  <a:moveTo>
                    <a:pt x="5372824" y="4116959"/>
                  </a:moveTo>
                  <a:lnTo>
                    <a:pt x="5367121" y="4103192"/>
                  </a:lnTo>
                  <a:lnTo>
                    <a:pt x="5353355" y="4097490"/>
                  </a:lnTo>
                  <a:lnTo>
                    <a:pt x="5339575" y="4103192"/>
                  </a:lnTo>
                  <a:lnTo>
                    <a:pt x="5333873" y="4116959"/>
                  </a:lnTo>
                  <a:lnTo>
                    <a:pt x="5339575" y="4130738"/>
                  </a:lnTo>
                  <a:lnTo>
                    <a:pt x="5353355" y="4136440"/>
                  </a:lnTo>
                  <a:lnTo>
                    <a:pt x="5367121" y="4130738"/>
                  </a:lnTo>
                  <a:lnTo>
                    <a:pt x="5372824" y="4116959"/>
                  </a:lnTo>
                  <a:close/>
                </a:path>
                <a:path w="5373369" h="4370705">
                  <a:moveTo>
                    <a:pt x="5372824" y="253161"/>
                  </a:moveTo>
                  <a:lnTo>
                    <a:pt x="5367121" y="239395"/>
                  </a:lnTo>
                  <a:lnTo>
                    <a:pt x="5353355" y="233692"/>
                  </a:lnTo>
                  <a:lnTo>
                    <a:pt x="5339575" y="239395"/>
                  </a:lnTo>
                  <a:lnTo>
                    <a:pt x="5333873" y="253161"/>
                  </a:lnTo>
                  <a:lnTo>
                    <a:pt x="5339575" y="266941"/>
                  </a:lnTo>
                  <a:lnTo>
                    <a:pt x="5353355" y="272643"/>
                  </a:lnTo>
                  <a:lnTo>
                    <a:pt x="5367121" y="266941"/>
                  </a:lnTo>
                  <a:lnTo>
                    <a:pt x="5372824" y="2531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84" name="object 84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10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06671"/>
            <a:ext cx="20104099" cy="87114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35" dirty="0">
                <a:hlinkClick r:id="rId3"/>
              </a:rPr>
              <a:t>www.enbau.ch</a:t>
            </a:r>
            <a:r>
              <a:rPr spc="-160" dirty="0"/>
              <a:t> </a:t>
            </a:r>
            <a:r>
              <a:rPr b="0" spc="390" dirty="0">
                <a:latin typeface="Arial"/>
                <a:cs typeface="Arial"/>
              </a:rPr>
              <a:t>&gt;</a:t>
            </a:r>
            <a:r>
              <a:rPr b="0" spc="-150" dirty="0">
                <a:latin typeface="Arial"/>
                <a:cs typeface="Arial"/>
              </a:rPr>
              <a:t> </a:t>
            </a:r>
            <a:r>
              <a:rPr b="0" spc="-70" dirty="0">
                <a:latin typeface="Arial"/>
                <a:cs typeface="Arial"/>
              </a:rPr>
              <a:t>CAS</a:t>
            </a:r>
            <a:r>
              <a:rPr b="0" spc="-150" dirty="0">
                <a:latin typeface="Arial"/>
                <a:cs typeface="Arial"/>
              </a:rPr>
              <a:t> </a:t>
            </a:r>
            <a:r>
              <a:rPr b="0" spc="130" dirty="0">
                <a:latin typeface="Arial"/>
                <a:cs typeface="Arial"/>
              </a:rPr>
              <a:t>Angebot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11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, Screenshot, Website, Design enthält.&#10;&#10;Automatisch generierte Beschreibung">
            <a:extLst>
              <a:ext uri="{FF2B5EF4-FFF2-40B4-BE49-F238E27FC236}">
                <a16:creationId xmlns:a16="http://schemas.microsoft.com/office/drawing/2014/main" id="{5A40082C-BD2F-9461-10A7-5132DA5BD1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227" y="1680104"/>
            <a:ext cx="16004175" cy="8698971"/>
          </a:xfrm>
          <a:prstGeom prst="rect">
            <a:avLst/>
          </a:prstGeom>
        </p:spPr>
      </p:pic>
      <p:sp>
        <p:nvSpPr>
          <p:cNvPr id="19" name="object 14">
            <a:extLst>
              <a:ext uri="{FF2B5EF4-FFF2-40B4-BE49-F238E27FC236}">
                <a16:creationId xmlns:a16="http://schemas.microsoft.com/office/drawing/2014/main" id="{5DDFE4FA-CCE4-1835-56D6-97258B37E884}"/>
              </a:ext>
            </a:extLst>
          </p:cNvPr>
          <p:cNvSpPr/>
          <p:nvPr/>
        </p:nvSpPr>
        <p:spPr>
          <a:xfrm>
            <a:off x="9841230" y="7811770"/>
            <a:ext cx="9354820" cy="1957705"/>
          </a:xfrm>
          <a:custGeom>
            <a:avLst/>
            <a:gdLst/>
            <a:ahLst/>
            <a:cxnLst/>
            <a:rect l="l" t="t" r="r" b="b"/>
            <a:pathLst>
              <a:path w="9354819" h="1957704">
                <a:moveTo>
                  <a:pt x="9176453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1779024"/>
                </a:lnTo>
                <a:lnTo>
                  <a:pt x="6361" y="1826365"/>
                </a:lnTo>
                <a:lnTo>
                  <a:pt x="24314" y="1868905"/>
                </a:lnTo>
                <a:lnTo>
                  <a:pt x="52162" y="1904945"/>
                </a:lnTo>
                <a:lnTo>
                  <a:pt x="88205" y="1932790"/>
                </a:lnTo>
                <a:lnTo>
                  <a:pt x="130746" y="1950741"/>
                </a:lnTo>
                <a:lnTo>
                  <a:pt x="178088" y="1957102"/>
                </a:lnTo>
                <a:lnTo>
                  <a:pt x="9176453" y="1957102"/>
                </a:lnTo>
                <a:lnTo>
                  <a:pt x="9223795" y="1950741"/>
                </a:lnTo>
                <a:lnTo>
                  <a:pt x="9266337" y="1932790"/>
                </a:lnTo>
                <a:lnTo>
                  <a:pt x="9302380" y="1904945"/>
                </a:lnTo>
                <a:lnTo>
                  <a:pt x="9330227" y="1868905"/>
                </a:lnTo>
                <a:lnTo>
                  <a:pt x="9348180" y="1826365"/>
                </a:lnTo>
                <a:lnTo>
                  <a:pt x="9354542" y="1779024"/>
                </a:lnTo>
                <a:lnTo>
                  <a:pt x="9354542" y="178088"/>
                </a:lnTo>
                <a:lnTo>
                  <a:pt x="9348180" y="130746"/>
                </a:lnTo>
                <a:lnTo>
                  <a:pt x="9330227" y="88205"/>
                </a:lnTo>
                <a:lnTo>
                  <a:pt x="9302380" y="52162"/>
                </a:lnTo>
                <a:lnTo>
                  <a:pt x="9266337" y="24314"/>
                </a:lnTo>
                <a:lnTo>
                  <a:pt x="9223795" y="6361"/>
                </a:lnTo>
                <a:lnTo>
                  <a:pt x="9176453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b="0" dirty="0">
                <a:latin typeface="Arial"/>
                <a:cs typeface="Arial"/>
              </a:rPr>
              <a:t>Beispiel</a:t>
            </a:r>
            <a:r>
              <a:rPr b="0" spc="-13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1:</a:t>
            </a:r>
            <a:r>
              <a:rPr b="0" spc="-114" dirty="0">
                <a:latin typeface="Arial"/>
                <a:cs typeface="Arial"/>
              </a:rPr>
              <a:t> </a:t>
            </a:r>
            <a:r>
              <a:rPr spc="-90" dirty="0"/>
              <a:t>CAS</a:t>
            </a:r>
            <a:r>
              <a:rPr spc="-45" dirty="0"/>
              <a:t> </a:t>
            </a:r>
            <a:r>
              <a:rPr lang="fr-CH" dirty="0" err="1"/>
              <a:t>Bauphysik</a:t>
            </a:r>
            <a:endParaRPr spc="-10" dirty="0"/>
          </a:p>
        </p:txBody>
      </p:sp>
      <p:sp>
        <p:nvSpPr>
          <p:cNvPr id="6" name="object 6"/>
          <p:cNvSpPr txBox="1"/>
          <p:nvPr/>
        </p:nvSpPr>
        <p:spPr>
          <a:xfrm>
            <a:off x="10134275" y="8017879"/>
            <a:ext cx="8665210" cy="15454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960"/>
              </a:lnSpc>
              <a:spcBef>
                <a:spcPts val="95"/>
              </a:spcBef>
            </a:pPr>
            <a:r>
              <a:rPr lang="de-CH" sz="3300" dirty="0"/>
              <a:t>Wärme- und Feuchteschutz:</a:t>
            </a:r>
          </a:p>
          <a:p>
            <a:pPr algn="ctr">
              <a:lnSpc>
                <a:spcPts val="3960"/>
              </a:lnSpc>
              <a:spcBef>
                <a:spcPts val="95"/>
              </a:spcBef>
            </a:pPr>
            <a:r>
              <a:rPr lang="de-CH" sz="3300" dirty="0"/>
              <a:t>wichtige Hebel des energiesparenden Bauens</a:t>
            </a:r>
          </a:p>
          <a:p>
            <a:pPr algn="ctr">
              <a:lnSpc>
                <a:spcPts val="3960"/>
              </a:lnSpc>
              <a:spcBef>
                <a:spcPts val="95"/>
              </a:spcBef>
            </a:pPr>
            <a:r>
              <a:rPr lang="de-CH" sz="3300" dirty="0"/>
              <a:t>keine Baumängel  = langer Gebäudeerhalt</a:t>
            </a:r>
            <a:endParaRPr sz="3300" dirty="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3403" y="808814"/>
            <a:ext cx="2241003" cy="52410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12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81346"/>
            <a:ext cx="20104100" cy="9627235"/>
            <a:chOff x="0" y="1681346"/>
            <a:chExt cx="20104100" cy="96272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1679" y="7044194"/>
              <a:ext cx="14753519" cy="33726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96009" y="7436033"/>
              <a:ext cx="13957300" cy="2191385"/>
            </a:xfrm>
            <a:custGeom>
              <a:avLst/>
              <a:gdLst/>
              <a:ahLst/>
              <a:cxnLst/>
              <a:rect l="l" t="t" r="r" b="b"/>
              <a:pathLst>
                <a:path w="13957300" h="2191384">
                  <a:moveTo>
                    <a:pt x="116586" y="2076056"/>
                  </a:moveTo>
                  <a:lnTo>
                    <a:pt x="0" y="2076056"/>
                  </a:lnTo>
                  <a:lnTo>
                    <a:pt x="1574" y="2191054"/>
                  </a:lnTo>
                  <a:lnTo>
                    <a:pt x="116586" y="2191054"/>
                  </a:lnTo>
                  <a:lnTo>
                    <a:pt x="116586" y="2076056"/>
                  </a:lnTo>
                  <a:close/>
                </a:path>
                <a:path w="13957300" h="2191384">
                  <a:moveTo>
                    <a:pt x="116586" y="1035519"/>
                  </a:moveTo>
                  <a:lnTo>
                    <a:pt x="0" y="1035519"/>
                  </a:lnTo>
                  <a:lnTo>
                    <a:pt x="1574" y="1150531"/>
                  </a:lnTo>
                  <a:lnTo>
                    <a:pt x="116586" y="1150531"/>
                  </a:lnTo>
                  <a:lnTo>
                    <a:pt x="116586" y="1035519"/>
                  </a:lnTo>
                  <a:close/>
                </a:path>
                <a:path w="13957300" h="2191384">
                  <a:moveTo>
                    <a:pt x="116586" y="0"/>
                  </a:moveTo>
                  <a:lnTo>
                    <a:pt x="63" y="0"/>
                  </a:lnTo>
                  <a:lnTo>
                    <a:pt x="1574" y="110007"/>
                  </a:lnTo>
                  <a:lnTo>
                    <a:pt x="116586" y="110007"/>
                  </a:lnTo>
                  <a:lnTo>
                    <a:pt x="116586" y="0"/>
                  </a:lnTo>
                  <a:close/>
                </a:path>
                <a:path w="13957300" h="2191384">
                  <a:moveTo>
                    <a:pt x="1181176" y="2076056"/>
                  </a:moveTo>
                  <a:lnTo>
                    <a:pt x="1064691" y="2076056"/>
                  </a:lnTo>
                  <a:lnTo>
                    <a:pt x="1066203" y="2191054"/>
                  </a:lnTo>
                  <a:lnTo>
                    <a:pt x="1181176" y="2191054"/>
                  </a:lnTo>
                  <a:lnTo>
                    <a:pt x="1181176" y="2076056"/>
                  </a:lnTo>
                  <a:close/>
                </a:path>
                <a:path w="13957300" h="2191384">
                  <a:moveTo>
                    <a:pt x="1181176" y="1035519"/>
                  </a:moveTo>
                  <a:lnTo>
                    <a:pt x="1064691" y="1035519"/>
                  </a:lnTo>
                  <a:lnTo>
                    <a:pt x="1066203" y="1150531"/>
                  </a:lnTo>
                  <a:lnTo>
                    <a:pt x="1181176" y="1150531"/>
                  </a:lnTo>
                  <a:lnTo>
                    <a:pt x="1181176" y="1035519"/>
                  </a:lnTo>
                  <a:close/>
                </a:path>
                <a:path w="13957300" h="2191384">
                  <a:moveTo>
                    <a:pt x="1181188" y="0"/>
                  </a:moveTo>
                  <a:lnTo>
                    <a:pt x="1064768" y="0"/>
                  </a:lnTo>
                  <a:lnTo>
                    <a:pt x="1066215" y="110007"/>
                  </a:lnTo>
                  <a:lnTo>
                    <a:pt x="1181188" y="110007"/>
                  </a:lnTo>
                  <a:lnTo>
                    <a:pt x="1181188" y="0"/>
                  </a:lnTo>
                  <a:close/>
                </a:path>
                <a:path w="13957300" h="2191384">
                  <a:moveTo>
                    <a:pt x="2245918" y="2076056"/>
                  </a:moveTo>
                  <a:lnTo>
                    <a:pt x="2129320" y="2076056"/>
                  </a:lnTo>
                  <a:lnTo>
                    <a:pt x="2130869" y="2191054"/>
                  </a:lnTo>
                  <a:lnTo>
                    <a:pt x="2245918" y="2191054"/>
                  </a:lnTo>
                  <a:lnTo>
                    <a:pt x="2245918" y="2076056"/>
                  </a:lnTo>
                  <a:close/>
                </a:path>
                <a:path w="13957300" h="2191384">
                  <a:moveTo>
                    <a:pt x="2245918" y="1035519"/>
                  </a:moveTo>
                  <a:lnTo>
                    <a:pt x="2129320" y="1035519"/>
                  </a:lnTo>
                  <a:lnTo>
                    <a:pt x="2130869" y="1150531"/>
                  </a:lnTo>
                  <a:lnTo>
                    <a:pt x="2245918" y="1150531"/>
                  </a:lnTo>
                  <a:lnTo>
                    <a:pt x="2245918" y="1035519"/>
                  </a:lnTo>
                  <a:close/>
                </a:path>
                <a:path w="13957300" h="2191384">
                  <a:moveTo>
                    <a:pt x="2245918" y="0"/>
                  </a:moveTo>
                  <a:lnTo>
                    <a:pt x="2129396" y="0"/>
                  </a:lnTo>
                  <a:lnTo>
                    <a:pt x="2130869" y="110007"/>
                  </a:lnTo>
                  <a:lnTo>
                    <a:pt x="2245918" y="110007"/>
                  </a:lnTo>
                  <a:lnTo>
                    <a:pt x="2245918" y="0"/>
                  </a:lnTo>
                  <a:close/>
                </a:path>
                <a:path w="13957300" h="2191384">
                  <a:moveTo>
                    <a:pt x="3310547" y="2076056"/>
                  </a:moveTo>
                  <a:lnTo>
                    <a:pt x="3193986" y="2076056"/>
                  </a:lnTo>
                  <a:lnTo>
                    <a:pt x="3195574" y="2191054"/>
                  </a:lnTo>
                  <a:lnTo>
                    <a:pt x="3310547" y="2191054"/>
                  </a:lnTo>
                  <a:lnTo>
                    <a:pt x="3310547" y="2076056"/>
                  </a:lnTo>
                  <a:close/>
                </a:path>
                <a:path w="13957300" h="2191384">
                  <a:moveTo>
                    <a:pt x="3310547" y="1035519"/>
                  </a:moveTo>
                  <a:lnTo>
                    <a:pt x="3193986" y="1035519"/>
                  </a:lnTo>
                  <a:lnTo>
                    <a:pt x="3195574" y="1150531"/>
                  </a:lnTo>
                  <a:lnTo>
                    <a:pt x="3310547" y="1150531"/>
                  </a:lnTo>
                  <a:lnTo>
                    <a:pt x="3310547" y="1035519"/>
                  </a:lnTo>
                  <a:close/>
                </a:path>
                <a:path w="13957300" h="2191384">
                  <a:moveTo>
                    <a:pt x="3310547" y="0"/>
                  </a:moveTo>
                  <a:lnTo>
                    <a:pt x="3194062" y="0"/>
                  </a:lnTo>
                  <a:lnTo>
                    <a:pt x="3195574" y="110007"/>
                  </a:lnTo>
                  <a:lnTo>
                    <a:pt x="3310547" y="110007"/>
                  </a:lnTo>
                  <a:lnTo>
                    <a:pt x="3310547" y="0"/>
                  </a:lnTo>
                  <a:close/>
                </a:path>
                <a:path w="13957300" h="2191384">
                  <a:moveTo>
                    <a:pt x="4375201" y="2076056"/>
                  </a:moveTo>
                  <a:lnTo>
                    <a:pt x="4258653" y="2076056"/>
                  </a:lnTo>
                  <a:lnTo>
                    <a:pt x="4260202" y="2191054"/>
                  </a:lnTo>
                  <a:lnTo>
                    <a:pt x="4375201" y="2191054"/>
                  </a:lnTo>
                  <a:lnTo>
                    <a:pt x="4375201" y="2076056"/>
                  </a:lnTo>
                  <a:close/>
                </a:path>
                <a:path w="13957300" h="2191384">
                  <a:moveTo>
                    <a:pt x="4375201" y="1035519"/>
                  </a:moveTo>
                  <a:lnTo>
                    <a:pt x="4258653" y="1035519"/>
                  </a:lnTo>
                  <a:lnTo>
                    <a:pt x="4260202" y="1150531"/>
                  </a:lnTo>
                  <a:lnTo>
                    <a:pt x="4375201" y="1150531"/>
                  </a:lnTo>
                  <a:lnTo>
                    <a:pt x="4375201" y="1035519"/>
                  </a:lnTo>
                  <a:close/>
                </a:path>
                <a:path w="13957300" h="2191384">
                  <a:moveTo>
                    <a:pt x="4375201" y="0"/>
                  </a:moveTo>
                  <a:lnTo>
                    <a:pt x="4258716" y="0"/>
                  </a:lnTo>
                  <a:lnTo>
                    <a:pt x="4260202" y="110007"/>
                  </a:lnTo>
                  <a:lnTo>
                    <a:pt x="4375201" y="110007"/>
                  </a:lnTo>
                  <a:lnTo>
                    <a:pt x="4375201" y="0"/>
                  </a:lnTo>
                  <a:close/>
                </a:path>
                <a:path w="13957300" h="2191384">
                  <a:moveTo>
                    <a:pt x="5439829" y="2076056"/>
                  </a:moveTo>
                  <a:lnTo>
                    <a:pt x="5323344" y="2076056"/>
                  </a:lnTo>
                  <a:lnTo>
                    <a:pt x="5324830" y="2191054"/>
                  </a:lnTo>
                  <a:lnTo>
                    <a:pt x="5439829" y="2191054"/>
                  </a:lnTo>
                  <a:lnTo>
                    <a:pt x="5439829" y="2076056"/>
                  </a:lnTo>
                  <a:close/>
                </a:path>
                <a:path w="13957300" h="2191384">
                  <a:moveTo>
                    <a:pt x="5439829" y="1035519"/>
                  </a:moveTo>
                  <a:lnTo>
                    <a:pt x="5323344" y="1035519"/>
                  </a:lnTo>
                  <a:lnTo>
                    <a:pt x="5324830" y="1150531"/>
                  </a:lnTo>
                  <a:lnTo>
                    <a:pt x="5439829" y="1150531"/>
                  </a:lnTo>
                  <a:lnTo>
                    <a:pt x="5439829" y="1035519"/>
                  </a:lnTo>
                  <a:close/>
                </a:path>
                <a:path w="13957300" h="2191384">
                  <a:moveTo>
                    <a:pt x="5439842" y="0"/>
                  </a:moveTo>
                  <a:lnTo>
                    <a:pt x="5323421" y="0"/>
                  </a:lnTo>
                  <a:lnTo>
                    <a:pt x="5324830" y="110007"/>
                  </a:lnTo>
                  <a:lnTo>
                    <a:pt x="5439842" y="110007"/>
                  </a:lnTo>
                  <a:lnTo>
                    <a:pt x="5439842" y="0"/>
                  </a:lnTo>
                  <a:close/>
                </a:path>
                <a:path w="13957300" h="2191384">
                  <a:moveTo>
                    <a:pt x="6504533" y="2076056"/>
                  </a:moveTo>
                  <a:lnTo>
                    <a:pt x="6388011" y="2076056"/>
                  </a:lnTo>
                  <a:lnTo>
                    <a:pt x="6389560" y="2191054"/>
                  </a:lnTo>
                  <a:lnTo>
                    <a:pt x="6504533" y="2191054"/>
                  </a:lnTo>
                  <a:lnTo>
                    <a:pt x="6504533" y="2076056"/>
                  </a:lnTo>
                  <a:close/>
                </a:path>
                <a:path w="13957300" h="2191384">
                  <a:moveTo>
                    <a:pt x="6504533" y="1035519"/>
                  </a:moveTo>
                  <a:lnTo>
                    <a:pt x="6388011" y="1035519"/>
                  </a:lnTo>
                  <a:lnTo>
                    <a:pt x="6389560" y="1150531"/>
                  </a:lnTo>
                  <a:lnTo>
                    <a:pt x="6504533" y="1150531"/>
                  </a:lnTo>
                  <a:lnTo>
                    <a:pt x="6504533" y="1035519"/>
                  </a:lnTo>
                  <a:close/>
                </a:path>
                <a:path w="13957300" h="2191384">
                  <a:moveTo>
                    <a:pt x="6504572" y="0"/>
                  </a:moveTo>
                  <a:lnTo>
                    <a:pt x="6388087" y="0"/>
                  </a:lnTo>
                  <a:lnTo>
                    <a:pt x="6389560" y="110007"/>
                  </a:lnTo>
                  <a:lnTo>
                    <a:pt x="6504572" y="110007"/>
                  </a:lnTo>
                  <a:lnTo>
                    <a:pt x="6504572" y="0"/>
                  </a:lnTo>
                  <a:close/>
                </a:path>
                <a:path w="13957300" h="2191384">
                  <a:moveTo>
                    <a:pt x="7569200" y="2076056"/>
                  </a:moveTo>
                  <a:lnTo>
                    <a:pt x="7452639" y="2076056"/>
                  </a:lnTo>
                  <a:lnTo>
                    <a:pt x="7454151" y="2191054"/>
                  </a:lnTo>
                  <a:lnTo>
                    <a:pt x="7569200" y="2191054"/>
                  </a:lnTo>
                  <a:lnTo>
                    <a:pt x="7569200" y="2076056"/>
                  </a:lnTo>
                  <a:close/>
                </a:path>
                <a:path w="13957300" h="2191384">
                  <a:moveTo>
                    <a:pt x="7569200" y="1035519"/>
                  </a:moveTo>
                  <a:lnTo>
                    <a:pt x="7452639" y="1035519"/>
                  </a:lnTo>
                  <a:lnTo>
                    <a:pt x="7454151" y="1150531"/>
                  </a:lnTo>
                  <a:lnTo>
                    <a:pt x="7569200" y="1150531"/>
                  </a:lnTo>
                  <a:lnTo>
                    <a:pt x="7569200" y="1035519"/>
                  </a:lnTo>
                  <a:close/>
                </a:path>
                <a:path w="13957300" h="2191384">
                  <a:moveTo>
                    <a:pt x="7569200" y="0"/>
                  </a:moveTo>
                  <a:lnTo>
                    <a:pt x="7452703" y="0"/>
                  </a:lnTo>
                  <a:lnTo>
                    <a:pt x="7454151" y="110007"/>
                  </a:lnTo>
                  <a:lnTo>
                    <a:pt x="7569200" y="110007"/>
                  </a:lnTo>
                  <a:lnTo>
                    <a:pt x="7569200" y="0"/>
                  </a:lnTo>
                  <a:close/>
                </a:path>
                <a:path w="13957300" h="2191384">
                  <a:moveTo>
                    <a:pt x="8633828" y="2076056"/>
                  </a:moveTo>
                  <a:lnTo>
                    <a:pt x="8517382" y="2076056"/>
                  </a:lnTo>
                  <a:lnTo>
                    <a:pt x="8518817" y="2191054"/>
                  </a:lnTo>
                  <a:lnTo>
                    <a:pt x="8633828" y="2191054"/>
                  </a:lnTo>
                  <a:lnTo>
                    <a:pt x="8633828" y="2076056"/>
                  </a:lnTo>
                  <a:close/>
                </a:path>
                <a:path w="13957300" h="2191384">
                  <a:moveTo>
                    <a:pt x="8633828" y="1035519"/>
                  </a:moveTo>
                  <a:lnTo>
                    <a:pt x="8517382" y="1035519"/>
                  </a:lnTo>
                  <a:lnTo>
                    <a:pt x="8518817" y="1150531"/>
                  </a:lnTo>
                  <a:lnTo>
                    <a:pt x="8633828" y="1150531"/>
                  </a:lnTo>
                  <a:lnTo>
                    <a:pt x="8633828" y="1035519"/>
                  </a:lnTo>
                  <a:close/>
                </a:path>
                <a:path w="13957300" h="2191384">
                  <a:moveTo>
                    <a:pt x="8633854" y="0"/>
                  </a:moveTo>
                  <a:lnTo>
                    <a:pt x="8517407" y="0"/>
                  </a:lnTo>
                  <a:lnTo>
                    <a:pt x="8518817" y="110007"/>
                  </a:lnTo>
                  <a:lnTo>
                    <a:pt x="8633854" y="110007"/>
                  </a:lnTo>
                  <a:lnTo>
                    <a:pt x="8633854" y="0"/>
                  </a:lnTo>
                  <a:close/>
                </a:path>
                <a:path w="13957300" h="2191384">
                  <a:moveTo>
                    <a:pt x="9698558" y="2076056"/>
                  </a:moveTo>
                  <a:lnTo>
                    <a:pt x="9581934" y="2076056"/>
                  </a:lnTo>
                  <a:lnTo>
                    <a:pt x="9583560" y="2191054"/>
                  </a:lnTo>
                  <a:lnTo>
                    <a:pt x="9698558" y="2191054"/>
                  </a:lnTo>
                  <a:lnTo>
                    <a:pt x="9698558" y="2076056"/>
                  </a:lnTo>
                  <a:close/>
                </a:path>
                <a:path w="13957300" h="2191384">
                  <a:moveTo>
                    <a:pt x="9698558" y="1035519"/>
                  </a:moveTo>
                  <a:lnTo>
                    <a:pt x="9581934" y="1035519"/>
                  </a:lnTo>
                  <a:lnTo>
                    <a:pt x="9583560" y="1150531"/>
                  </a:lnTo>
                  <a:lnTo>
                    <a:pt x="9698558" y="1150531"/>
                  </a:lnTo>
                  <a:lnTo>
                    <a:pt x="9698558" y="1035519"/>
                  </a:lnTo>
                  <a:close/>
                </a:path>
                <a:path w="13957300" h="2191384">
                  <a:moveTo>
                    <a:pt x="9698558" y="0"/>
                  </a:moveTo>
                  <a:lnTo>
                    <a:pt x="9582010" y="0"/>
                  </a:lnTo>
                  <a:lnTo>
                    <a:pt x="9583560" y="110007"/>
                  </a:lnTo>
                  <a:lnTo>
                    <a:pt x="9698558" y="110007"/>
                  </a:lnTo>
                  <a:lnTo>
                    <a:pt x="9698558" y="0"/>
                  </a:lnTo>
                  <a:close/>
                </a:path>
                <a:path w="13957300" h="2191384">
                  <a:moveTo>
                    <a:pt x="10763187" y="2076056"/>
                  </a:moveTo>
                  <a:lnTo>
                    <a:pt x="10646639" y="2076056"/>
                  </a:lnTo>
                  <a:lnTo>
                    <a:pt x="10648213" y="2191054"/>
                  </a:lnTo>
                  <a:lnTo>
                    <a:pt x="10763187" y="2191054"/>
                  </a:lnTo>
                  <a:lnTo>
                    <a:pt x="10763187" y="2076056"/>
                  </a:lnTo>
                  <a:close/>
                </a:path>
                <a:path w="13957300" h="2191384">
                  <a:moveTo>
                    <a:pt x="10763187" y="1035519"/>
                  </a:moveTo>
                  <a:lnTo>
                    <a:pt x="10646639" y="1035519"/>
                  </a:lnTo>
                  <a:lnTo>
                    <a:pt x="10648213" y="1150531"/>
                  </a:lnTo>
                  <a:lnTo>
                    <a:pt x="10763187" y="1150531"/>
                  </a:lnTo>
                  <a:lnTo>
                    <a:pt x="10763187" y="1035519"/>
                  </a:lnTo>
                  <a:close/>
                </a:path>
                <a:path w="13957300" h="2191384">
                  <a:moveTo>
                    <a:pt x="10763187" y="0"/>
                  </a:moveTo>
                  <a:lnTo>
                    <a:pt x="10646702" y="0"/>
                  </a:lnTo>
                  <a:lnTo>
                    <a:pt x="10648213" y="110007"/>
                  </a:lnTo>
                  <a:lnTo>
                    <a:pt x="10763187" y="110007"/>
                  </a:lnTo>
                  <a:lnTo>
                    <a:pt x="10763187" y="0"/>
                  </a:lnTo>
                  <a:close/>
                </a:path>
                <a:path w="13957300" h="2191384">
                  <a:moveTo>
                    <a:pt x="11827853" y="2076056"/>
                  </a:moveTo>
                  <a:lnTo>
                    <a:pt x="11711292" y="2076056"/>
                  </a:lnTo>
                  <a:lnTo>
                    <a:pt x="11712816" y="2191054"/>
                  </a:lnTo>
                  <a:lnTo>
                    <a:pt x="11827853" y="2191054"/>
                  </a:lnTo>
                  <a:lnTo>
                    <a:pt x="11827853" y="2076056"/>
                  </a:lnTo>
                  <a:close/>
                </a:path>
                <a:path w="13957300" h="2191384">
                  <a:moveTo>
                    <a:pt x="11827853" y="1035519"/>
                  </a:moveTo>
                  <a:lnTo>
                    <a:pt x="11711292" y="1035519"/>
                  </a:lnTo>
                  <a:lnTo>
                    <a:pt x="11712816" y="1150531"/>
                  </a:lnTo>
                  <a:lnTo>
                    <a:pt x="11827853" y="1150531"/>
                  </a:lnTo>
                  <a:lnTo>
                    <a:pt x="11827853" y="1035519"/>
                  </a:lnTo>
                  <a:close/>
                </a:path>
                <a:path w="13957300" h="2191384">
                  <a:moveTo>
                    <a:pt x="11827853" y="0"/>
                  </a:moveTo>
                  <a:lnTo>
                    <a:pt x="11711369" y="0"/>
                  </a:lnTo>
                  <a:lnTo>
                    <a:pt x="11712816" y="110007"/>
                  </a:lnTo>
                  <a:lnTo>
                    <a:pt x="11827853" y="110007"/>
                  </a:lnTo>
                  <a:lnTo>
                    <a:pt x="11827853" y="0"/>
                  </a:lnTo>
                  <a:close/>
                </a:path>
                <a:path w="13957300" h="2191384">
                  <a:moveTo>
                    <a:pt x="12892481" y="2076056"/>
                  </a:moveTo>
                  <a:lnTo>
                    <a:pt x="12775997" y="2076056"/>
                  </a:lnTo>
                  <a:lnTo>
                    <a:pt x="12777470" y="2191054"/>
                  </a:lnTo>
                  <a:lnTo>
                    <a:pt x="12892481" y="2191054"/>
                  </a:lnTo>
                  <a:lnTo>
                    <a:pt x="12892481" y="2076056"/>
                  </a:lnTo>
                  <a:close/>
                </a:path>
                <a:path w="13957300" h="2191384">
                  <a:moveTo>
                    <a:pt x="12892481" y="1035519"/>
                  </a:moveTo>
                  <a:lnTo>
                    <a:pt x="12775997" y="1035519"/>
                  </a:lnTo>
                  <a:lnTo>
                    <a:pt x="12777470" y="1150531"/>
                  </a:lnTo>
                  <a:lnTo>
                    <a:pt x="12892481" y="1150531"/>
                  </a:lnTo>
                  <a:lnTo>
                    <a:pt x="12892481" y="1035519"/>
                  </a:lnTo>
                  <a:close/>
                </a:path>
                <a:path w="13957300" h="2191384">
                  <a:moveTo>
                    <a:pt x="12892481" y="0"/>
                  </a:moveTo>
                  <a:lnTo>
                    <a:pt x="12776060" y="0"/>
                  </a:lnTo>
                  <a:lnTo>
                    <a:pt x="12777470" y="110007"/>
                  </a:lnTo>
                  <a:lnTo>
                    <a:pt x="12892481" y="110007"/>
                  </a:lnTo>
                  <a:lnTo>
                    <a:pt x="12892481" y="0"/>
                  </a:lnTo>
                  <a:close/>
                </a:path>
                <a:path w="13957300" h="2191384">
                  <a:moveTo>
                    <a:pt x="13957211" y="2076056"/>
                  </a:moveTo>
                  <a:lnTo>
                    <a:pt x="13840587" y="2076056"/>
                  </a:lnTo>
                  <a:lnTo>
                    <a:pt x="13842213" y="2191054"/>
                  </a:lnTo>
                  <a:lnTo>
                    <a:pt x="13957211" y="2191054"/>
                  </a:lnTo>
                  <a:lnTo>
                    <a:pt x="13957211" y="2076056"/>
                  </a:lnTo>
                  <a:close/>
                </a:path>
                <a:path w="13957300" h="2191384">
                  <a:moveTo>
                    <a:pt x="13957211" y="1035519"/>
                  </a:moveTo>
                  <a:lnTo>
                    <a:pt x="13840587" y="1035519"/>
                  </a:lnTo>
                  <a:lnTo>
                    <a:pt x="13842213" y="1150531"/>
                  </a:lnTo>
                  <a:lnTo>
                    <a:pt x="13957211" y="1150531"/>
                  </a:lnTo>
                  <a:lnTo>
                    <a:pt x="13957211" y="1035519"/>
                  </a:lnTo>
                  <a:close/>
                </a:path>
                <a:path w="13957300" h="2191384">
                  <a:moveTo>
                    <a:pt x="13957211" y="0"/>
                  </a:moveTo>
                  <a:lnTo>
                    <a:pt x="13840663" y="0"/>
                  </a:lnTo>
                  <a:lnTo>
                    <a:pt x="13842213" y="110007"/>
                  </a:lnTo>
                  <a:lnTo>
                    <a:pt x="13957211" y="110007"/>
                  </a:lnTo>
                  <a:lnTo>
                    <a:pt x="13957211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91679" y="1681346"/>
              <a:ext cx="14753590" cy="6807834"/>
            </a:xfrm>
            <a:custGeom>
              <a:avLst/>
              <a:gdLst/>
              <a:ahLst/>
              <a:cxnLst/>
              <a:rect l="l" t="t" r="r" b="b"/>
              <a:pathLst>
                <a:path w="14753590" h="6807834">
                  <a:moveTo>
                    <a:pt x="14753519" y="0"/>
                  </a:moveTo>
                  <a:lnTo>
                    <a:pt x="0" y="0"/>
                  </a:lnTo>
                  <a:lnTo>
                    <a:pt x="0" y="6807792"/>
                  </a:lnTo>
                  <a:lnTo>
                    <a:pt x="14753519" y="5518072"/>
                  </a:lnTo>
                  <a:lnTo>
                    <a:pt x="147535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b="0" dirty="0">
                <a:latin typeface="Arial"/>
                <a:cs typeface="Arial"/>
              </a:rPr>
              <a:t>Beispiel</a:t>
            </a:r>
            <a:r>
              <a:rPr b="0" spc="-1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2:</a:t>
            </a:r>
            <a:r>
              <a:rPr b="0" spc="-15" dirty="0">
                <a:latin typeface="Arial"/>
                <a:cs typeface="Arial"/>
              </a:rPr>
              <a:t> </a:t>
            </a:r>
            <a:r>
              <a:rPr spc="-90" dirty="0"/>
              <a:t>CAS</a:t>
            </a:r>
            <a:r>
              <a:rPr spc="70" dirty="0"/>
              <a:t> </a:t>
            </a:r>
            <a:r>
              <a:rPr dirty="0"/>
              <a:t>Weiterbauen</a:t>
            </a:r>
            <a:r>
              <a:rPr spc="65" dirty="0"/>
              <a:t> </a:t>
            </a:r>
            <a:r>
              <a:rPr dirty="0"/>
              <a:t>am</a:t>
            </a:r>
            <a:r>
              <a:rPr spc="65" dirty="0"/>
              <a:t> </a:t>
            </a:r>
            <a:r>
              <a:rPr spc="-10" dirty="0"/>
              <a:t>Gebäudebestand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774091" y="4251989"/>
            <a:ext cx="6990715" cy="279463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55"/>
              </a:spcBef>
            </a:pPr>
            <a:r>
              <a:rPr sz="3050" spc="-85" dirty="0">
                <a:latin typeface="Trebuchet MS"/>
                <a:cs typeface="Trebuchet MS"/>
              </a:rPr>
              <a:t>Certificate</a:t>
            </a:r>
            <a:r>
              <a:rPr sz="3050" spc="-40" dirty="0">
                <a:latin typeface="Trebuchet MS"/>
                <a:cs typeface="Trebuchet MS"/>
              </a:rPr>
              <a:t> </a:t>
            </a:r>
            <a:r>
              <a:rPr sz="3050" dirty="0">
                <a:latin typeface="Trebuchet MS"/>
                <a:cs typeface="Trebuchet MS"/>
              </a:rPr>
              <a:t>of</a:t>
            </a:r>
            <a:r>
              <a:rPr sz="3050" spc="-40" dirty="0">
                <a:latin typeface="Trebuchet MS"/>
                <a:cs typeface="Trebuchet MS"/>
              </a:rPr>
              <a:t> </a:t>
            </a:r>
            <a:r>
              <a:rPr sz="3050" dirty="0">
                <a:latin typeface="Trebuchet MS"/>
                <a:cs typeface="Trebuchet MS"/>
              </a:rPr>
              <a:t>Advanced</a:t>
            </a:r>
            <a:r>
              <a:rPr sz="3050" spc="-40" dirty="0">
                <a:latin typeface="Trebuchet MS"/>
                <a:cs typeface="Trebuchet MS"/>
              </a:rPr>
              <a:t> </a:t>
            </a:r>
            <a:r>
              <a:rPr sz="3050" dirty="0">
                <a:latin typeface="Trebuchet MS"/>
                <a:cs typeface="Trebuchet MS"/>
              </a:rPr>
              <a:t>Studies</a:t>
            </a:r>
            <a:r>
              <a:rPr sz="3050" spc="-40" dirty="0">
                <a:latin typeface="Trebuchet MS"/>
                <a:cs typeface="Trebuchet MS"/>
              </a:rPr>
              <a:t> </a:t>
            </a:r>
            <a:r>
              <a:rPr sz="3050" spc="-10" dirty="0">
                <a:latin typeface="Trebuchet MS"/>
                <a:cs typeface="Trebuchet MS"/>
              </a:rPr>
              <a:t>(CAS)</a:t>
            </a:r>
            <a:endParaRPr sz="3050">
              <a:latin typeface="Trebuchet MS"/>
              <a:cs typeface="Trebuchet MS"/>
            </a:endParaRPr>
          </a:p>
          <a:p>
            <a:pPr marL="12700" marR="5080" algn="ctr">
              <a:lnSpc>
                <a:spcPts val="7620"/>
              </a:lnSpc>
              <a:spcBef>
                <a:spcPts val="2435"/>
              </a:spcBef>
            </a:pPr>
            <a:r>
              <a:rPr sz="7200" spc="-85" dirty="0">
                <a:latin typeface="Trebuchet MS"/>
                <a:cs typeface="Trebuchet MS"/>
              </a:rPr>
              <a:t>Weiterbauen</a:t>
            </a:r>
            <a:r>
              <a:rPr sz="7200" spc="-440" dirty="0">
                <a:latin typeface="Trebuchet MS"/>
                <a:cs typeface="Trebuchet MS"/>
              </a:rPr>
              <a:t> </a:t>
            </a:r>
            <a:r>
              <a:rPr sz="7200" spc="190" dirty="0">
                <a:latin typeface="Trebuchet MS"/>
                <a:cs typeface="Trebuchet MS"/>
              </a:rPr>
              <a:t>am </a:t>
            </a:r>
            <a:r>
              <a:rPr sz="7200" spc="35" dirty="0">
                <a:latin typeface="Trebuchet MS"/>
                <a:cs typeface="Trebuchet MS"/>
              </a:rPr>
              <a:t>Gebäudebestand</a:t>
            </a:r>
            <a:endParaRPr sz="72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90433" y="1680095"/>
            <a:ext cx="18516600" cy="8738235"/>
            <a:chOff x="890433" y="1680095"/>
            <a:chExt cx="18516600" cy="8738235"/>
          </a:xfrm>
        </p:grpSpPr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3479" y="3270656"/>
              <a:ext cx="4710757" cy="3424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2221" y="2829212"/>
              <a:ext cx="4914991" cy="27956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2112" y="3242613"/>
              <a:ext cx="172581" cy="11504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88631" y="2677044"/>
              <a:ext cx="996950" cy="996950"/>
            </a:xfrm>
            <a:custGeom>
              <a:avLst/>
              <a:gdLst/>
              <a:ahLst/>
              <a:cxnLst/>
              <a:rect l="l" t="t" r="r" b="b"/>
              <a:pathLst>
                <a:path w="996950" h="996950">
                  <a:moveTo>
                    <a:pt x="996922" y="0"/>
                  </a:moveTo>
                  <a:lnTo>
                    <a:pt x="0" y="0"/>
                  </a:lnTo>
                  <a:lnTo>
                    <a:pt x="0" y="996922"/>
                  </a:lnTo>
                  <a:lnTo>
                    <a:pt x="996922" y="996922"/>
                  </a:lnTo>
                  <a:lnTo>
                    <a:pt x="996922" y="881439"/>
                  </a:lnTo>
                  <a:lnTo>
                    <a:pt x="350145" y="881439"/>
                  </a:lnTo>
                  <a:lnTo>
                    <a:pt x="302984" y="876636"/>
                  </a:lnTo>
                  <a:lnTo>
                    <a:pt x="258103" y="859503"/>
                  </a:lnTo>
                  <a:lnTo>
                    <a:pt x="218087" y="829995"/>
                  </a:lnTo>
                  <a:lnTo>
                    <a:pt x="187922" y="791576"/>
                  </a:lnTo>
                  <a:lnTo>
                    <a:pt x="169541" y="748079"/>
                  </a:lnTo>
                  <a:lnTo>
                    <a:pt x="162978" y="701962"/>
                  </a:lnTo>
                  <a:lnTo>
                    <a:pt x="168267" y="655681"/>
                  </a:lnTo>
                  <a:lnTo>
                    <a:pt x="185442" y="611693"/>
                  </a:lnTo>
                  <a:lnTo>
                    <a:pt x="214537" y="572453"/>
                  </a:lnTo>
                  <a:lnTo>
                    <a:pt x="252955" y="542282"/>
                  </a:lnTo>
                  <a:lnTo>
                    <a:pt x="296447" y="523894"/>
                  </a:lnTo>
                  <a:lnTo>
                    <a:pt x="342560" y="517323"/>
                  </a:lnTo>
                  <a:lnTo>
                    <a:pt x="996922" y="517323"/>
                  </a:lnTo>
                  <a:lnTo>
                    <a:pt x="996922" y="469723"/>
                  </a:lnTo>
                  <a:lnTo>
                    <a:pt x="517628" y="469723"/>
                  </a:lnTo>
                  <a:lnTo>
                    <a:pt x="210883" y="469682"/>
                  </a:lnTo>
                  <a:lnTo>
                    <a:pt x="210883" y="124593"/>
                  </a:lnTo>
                  <a:lnTo>
                    <a:pt x="996922" y="124593"/>
                  </a:lnTo>
                  <a:lnTo>
                    <a:pt x="996922" y="0"/>
                  </a:lnTo>
                  <a:close/>
                </a:path>
                <a:path w="996950" h="996950">
                  <a:moveTo>
                    <a:pt x="575165" y="680597"/>
                  </a:moveTo>
                  <a:lnTo>
                    <a:pt x="479294" y="680597"/>
                  </a:lnTo>
                  <a:lnTo>
                    <a:pt x="479294" y="822477"/>
                  </a:lnTo>
                  <a:lnTo>
                    <a:pt x="478100" y="823775"/>
                  </a:lnTo>
                  <a:lnTo>
                    <a:pt x="443075" y="852926"/>
                  </a:lnTo>
                  <a:lnTo>
                    <a:pt x="396999" y="873957"/>
                  </a:lnTo>
                  <a:lnTo>
                    <a:pt x="350145" y="881439"/>
                  </a:lnTo>
                  <a:lnTo>
                    <a:pt x="996922" y="881439"/>
                  </a:lnTo>
                  <a:lnTo>
                    <a:pt x="996922" y="872308"/>
                  </a:lnTo>
                  <a:lnTo>
                    <a:pt x="575165" y="872308"/>
                  </a:lnTo>
                  <a:lnTo>
                    <a:pt x="575165" y="680597"/>
                  </a:lnTo>
                  <a:close/>
                </a:path>
                <a:path w="996950" h="996950">
                  <a:moveTo>
                    <a:pt x="701674" y="718930"/>
                  </a:moveTo>
                  <a:lnTo>
                    <a:pt x="613499" y="718930"/>
                  </a:lnTo>
                  <a:lnTo>
                    <a:pt x="613499" y="872308"/>
                  </a:lnTo>
                  <a:lnTo>
                    <a:pt x="778384" y="872308"/>
                  </a:lnTo>
                  <a:lnTo>
                    <a:pt x="701674" y="718930"/>
                  </a:lnTo>
                  <a:close/>
                </a:path>
                <a:path w="996950" h="996950">
                  <a:moveTo>
                    <a:pt x="996922" y="527219"/>
                  </a:moveTo>
                  <a:lnTo>
                    <a:pt x="728511" y="527219"/>
                  </a:lnTo>
                  <a:lnTo>
                    <a:pt x="765834" y="534751"/>
                  </a:lnTo>
                  <a:lnTo>
                    <a:pt x="796308" y="555294"/>
                  </a:lnTo>
                  <a:lnTo>
                    <a:pt x="816851" y="585767"/>
                  </a:lnTo>
                  <a:lnTo>
                    <a:pt x="824383" y="623090"/>
                  </a:lnTo>
                  <a:lnTo>
                    <a:pt x="818224" y="656922"/>
                  </a:lnTo>
                  <a:lnTo>
                    <a:pt x="801253" y="685443"/>
                  </a:lnTo>
                  <a:lnTo>
                    <a:pt x="775729" y="706416"/>
                  </a:lnTo>
                  <a:lnTo>
                    <a:pt x="743914" y="717601"/>
                  </a:lnTo>
                  <a:lnTo>
                    <a:pt x="824383" y="872308"/>
                  </a:lnTo>
                  <a:lnTo>
                    <a:pt x="996922" y="872308"/>
                  </a:lnTo>
                  <a:lnTo>
                    <a:pt x="996922" y="527219"/>
                  </a:lnTo>
                  <a:close/>
                </a:path>
                <a:path w="996950" h="996950">
                  <a:moveTo>
                    <a:pt x="365131" y="557024"/>
                  </a:moveTo>
                  <a:lnTo>
                    <a:pt x="321114" y="557633"/>
                  </a:lnTo>
                  <a:lnTo>
                    <a:pt x="278955" y="571699"/>
                  </a:lnTo>
                  <a:lnTo>
                    <a:pt x="242003" y="599175"/>
                  </a:lnTo>
                  <a:lnTo>
                    <a:pt x="215574" y="636871"/>
                  </a:lnTo>
                  <a:lnTo>
                    <a:pt x="202689" y="679400"/>
                  </a:lnTo>
                  <a:lnTo>
                    <a:pt x="203299" y="723412"/>
                  </a:lnTo>
                  <a:lnTo>
                    <a:pt x="217359" y="765561"/>
                  </a:lnTo>
                  <a:lnTo>
                    <a:pt x="244819" y="802499"/>
                  </a:lnTo>
                  <a:lnTo>
                    <a:pt x="280805" y="828089"/>
                  </a:lnTo>
                  <a:lnTo>
                    <a:pt x="321350" y="841247"/>
                  </a:lnTo>
                  <a:lnTo>
                    <a:pt x="363517" y="842014"/>
                  </a:lnTo>
                  <a:lnTo>
                    <a:pt x="404366" y="830431"/>
                  </a:lnTo>
                  <a:lnTo>
                    <a:pt x="440960" y="806540"/>
                  </a:lnTo>
                  <a:lnTo>
                    <a:pt x="440960" y="718930"/>
                  </a:lnTo>
                  <a:lnTo>
                    <a:pt x="325916" y="718930"/>
                  </a:lnTo>
                  <a:lnTo>
                    <a:pt x="325916" y="680597"/>
                  </a:lnTo>
                  <a:lnTo>
                    <a:pt x="575165" y="680597"/>
                  </a:lnTo>
                  <a:lnTo>
                    <a:pt x="575165" y="596369"/>
                  </a:lnTo>
                  <a:lnTo>
                    <a:pt x="445358" y="596369"/>
                  </a:lnTo>
                  <a:lnTo>
                    <a:pt x="407661" y="569920"/>
                  </a:lnTo>
                  <a:lnTo>
                    <a:pt x="365131" y="557024"/>
                  </a:lnTo>
                  <a:close/>
                </a:path>
                <a:path w="996950" h="996950">
                  <a:moveTo>
                    <a:pt x="996922" y="517323"/>
                  </a:moveTo>
                  <a:lnTo>
                    <a:pt x="342560" y="517323"/>
                  </a:lnTo>
                  <a:lnTo>
                    <a:pt x="388840" y="522604"/>
                  </a:lnTo>
                  <a:lnTo>
                    <a:pt x="432835" y="539772"/>
                  </a:lnTo>
                  <a:lnTo>
                    <a:pt x="472090" y="568862"/>
                  </a:lnTo>
                  <a:lnTo>
                    <a:pt x="445358" y="596369"/>
                  </a:lnTo>
                  <a:lnTo>
                    <a:pt x="575165" y="596369"/>
                  </a:lnTo>
                  <a:lnTo>
                    <a:pt x="575165" y="527219"/>
                  </a:lnTo>
                  <a:lnTo>
                    <a:pt x="996922" y="527219"/>
                  </a:lnTo>
                  <a:lnTo>
                    <a:pt x="996922" y="517323"/>
                  </a:lnTo>
                  <a:close/>
                </a:path>
                <a:path w="996950" h="996950">
                  <a:moveTo>
                    <a:pt x="747715" y="316304"/>
                  </a:moveTo>
                  <a:lnTo>
                    <a:pt x="556004" y="316304"/>
                  </a:lnTo>
                  <a:lnTo>
                    <a:pt x="556004" y="469723"/>
                  </a:lnTo>
                  <a:lnTo>
                    <a:pt x="747715" y="469723"/>
                  </a:lnTo>
                  <a:lnTo>
                    <a:pt x="747715" y="316304"/>
                  </a:lnTo>
                  <a:close/>
                </a:path>
                <a:path w="996950" h="996950">
                  <a:moveTo>
                    <a:pt x="996922" y="124593"/>
                  </a:moveTo>
                  <a:lnTo>
                    <a:pt x="786049" y="124593"/>
                  </a:lnTo>
                  <a:lnTo>
                    <a:pt x="786049" y="469723"/>
                  </a:lnTo>
                  <a:lnTo>
                    <a:pt x="996922" y="469723"/>
                  </a:lnTo>
                  <a:lnTo>
                    <a:pt x="996922" y="124593"/>
                  </a:lnTo>
                  <a:close/>
                </a:path>
                <a:path w="996950" h="996950">
                  <a:moveTo>
                    <a:pt x="517628" y="124593"/>
                  </a:moveTo>
                  <a:lnTo>
                    <a:pt x="440960" y="124593"/>
                  </a:lnTo>
                  <a:lnTo>
                    <a:pt x="440960" y="162968"/>
                  </a:lnTo>
                  <a:lnTo>
                    <a:pt x="249248" y="162968"/>
                  </a:lnTo>
                  <a:lnTo>
                    <a:pt x="249248" y="277970"/>
                  </a:lnTo>
                  <a:lnTo>
                    <a:pt x="402595" y="277970"/>
                  </a:lnTo>
                  <a:lnTo>
                    <a:pt x="402595" y="316346"/>
                  </a:lnTo>
                  <a:lnTo>
                    <a:pt x="249248" y="316346"/>
                  </a:lnTo>
                  <a:lnTo>
                    <a:pt x="249248" y="469682"/>
                  </a:lnTo>
                  <a:lnTo>
                    <a:pt x="517628" y="469682"/>
                  </a:lnTo>
                  <a:lnTo>
                    <a:pt x="517628" y="124593"/>
                  </a:lnTo>
                  <a:close/>
                </a:path>
                <a:path w="996950" h="996950">
                  <a:moveTo>
                    <a:pt x="747715" y="124593"/>
                  </a:moveTo>
                  <a:lnTo>
                    <a:pt x="556004" y="124593"/>
                  </a:lnTo>
                  <a:lnTo>
                    <a:pt x="556004" y="277970"/>
                  </a:lnTo>
                  <a:lnTo>
                    <a:pt x="747715" y="277970"/>
                  </a:lnTo>
                  <a:lnTo>
                    <a:pt x="747715" y="124593"/>
                  </a:lnTo>
                  <a:close/>
                </a:path>
              </a:pathLst>
            </a:custGeom>
            <a:solidFill>
              <a:srgbClr val="7976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91679" y="1681341"/>
              <a:ext cx="14753590" cy="8735695"/>
            </a:xfrm>
            <a:custGeom>
              <a:avLst/>
              <a:gdLst/>
              <a:ahLst/>
              <a:cxnLst/>
              <a:rect l="l" t="t" r="r" b="b"/>
              <a:pathLst>
                <a:path w="14753590" h="8735695">
                  <a:moveTo>
                    <a:pt x="0" y="8735535"/>
                  </a:moveTo>
                  <a:lnTo>
                    <a:pt x="14753519" y="8735535"/>
                  </a:lnTo>
                  <a:lnTo>
                    <a:pt x="14753519" y="0"/>
                  </a:lnTo>
                  <a:lnTo>
                    <a:pt x="0" y="0"/>
                  </a:lnTo>
                  <a:lnTo>
                    <a:pt x="0" y="873553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052048" y="2151890"/>
              <a:ext cx="9354820" cy="1957705"/>
            </a:xfrm>
            <a:custGeom>
              <a:avLst/>
              <a:gdLst/>
              <a:ahLst/>
              <a:cxnLst/>
              <a:rect l="l" t="t" r="r" b="b"/>
              <a:pathLst>
                <a:path w="9354819" h="1957704">
                  <a:moveTo>
                    <a:pt x="9176453" y="0"/>
                  </a:moveTo>
                  <a:lnTo>
                    <a:pt x="178088" y="0"/>
                  </a:lnTo>
                  <a:lnTo>
                    <a:pt x="130746" y="6361"/>
                  </a:lnTo>
                  <a:lnTo>
                    <a:pt x="88205" y="24314"/>
                  </a:lnTo>
                  <a:lnTo>
                    <a:pt x="52162" y="52162"/>
                  </a:lnTo>
                  <a:lnTo>
                    <a:pt x="24314" y="88205"/>
                  </a:lnTo>
                  <a:lnTo>
                    <a:pt x="6361" y="130746"/>
                  </a:lnTo>
                  <a:lnTo>
                    <a:pt x="0" y="178088"/>
                  </a:lnTo>
                  <a:lnTo>
                    <a:pt x="0" y="1779024"/>
                  </a:lnTo>
                  <a:lnTo>
                    <a:pt x="6361" y="1826365"/>
                  </a:lnTo>
                  <a:lnTo>
                    <a:pt x="24314" y="1868905"/>
                  </a:lnTo>
                  <a:lnTo>
                    <a:pt x="52162" y="1904945"/>
                  </a:lnTo>
                  <a:lnTo>
                    <a:pt x="88205" y="1932790"/>
                  </a:lnTo>
                  <a:lnTo>
                    <a:pt x="130746" y="1950741"/>
                  </a:lnTo>
                  <a:lnTo>
                    <a:pt x="178088" y="1957102"/>
                  </a:lnTo>
                  <a:lnTo>
                    <a:pt x="9176453" y="1957102"/>
                  </a:lnTo>
                  <a:lnTo>
                    <a:pt x="9223795" y="1950741"/>
                  </a:lnTo>
                  <a:lnTo>
                    <a:pt x="9266337" y="1932790"/>
                  </a:lnTo>
                  <a:lnTo>
                    <a:pt x="9302380" y="1904945"/>
                  </a:lnTo>
                  <a:lnTo>
                    <a:pt x="9330227" y="1868905"/>
                  </a:lnTo>
                  <a:lnTo>
                    <a:pt x="9348180" y="1826365"/>
                  </a:lnTo>
                  <a:lnTo>
                    <a:pt x="9354542" y="1779024"/>
                  </a:lnTo>
                  <a:lnTo>
                    <a:pt x="9354542" y="178088"/>
                  </a:lnTo>
                  <a:lnTo>
                    <a:pt x="9348180" y="130746"/>
                  </a:lnTo>
                  <a:lnTo>
                    <a:pt x="9330227" y="88205"/>
                  </a:lnTo>
                  <a:lnTo>
                    <a:pt x="9302380" y="52162"/>
                  </a:lnTo>
                  <a:lnTo>
                    <a:pt x="9266337" y="24314"/>
                  </a:lnTo>
                  <a:lnTo>
                    <a:pt x="9223795" y="6361"/>
                  </a:lnTo>
                  <a:lnTo>
                    <a:pt x="9176453" y="0"/>
                  </a:lnTo>
                  <a:close/>
                </a:path>
              </a:pathLst>
            </a:custGeom>
            <a:solidFill>
              <a:srgbClr val="59B9C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0277502" y="2405724"/>
            <a:ext cx="8900160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960"/>
              </a:lnSpc>
              <a:spcBef>
                <a:spcPts val="95"/>
              </a:spcBef>
            </a:pPr>
            <a:r>
              <a:rPr sz="3300" dirty="0">
                <a:latin typeface="Trebuchet MS"/>
                <a:cs typeface="Trebuchet MS"/>
              </a:rPr>
              <a:t>Ortsbauliche</a:t>
            </a:r>
            <a:r>
              <a:rPr sz="3300" spc="-120" dirty="0">
                <a:latin typeface="Trebuchet MS"/>
                <a:cs typeface="Trebuchet MS"/>
              </a:rPr>
              <a:t> </a:t>
            </a:r>
            <a:r>
              <a:rPr sz="3300" spc="70" dirty="0">
                <a:latin typeface="Trebuchet MS"/>
                <a:cs typeface="Trebuchet MS"/>
              </a:rPr>
              <a:t>und</a:t>
            </a:r>
            <a:r>
              <a:rPr sz="3300" spc="-114" dirty="0">
                <a:latin typeface="Trebuchet MS"/>
                <a:cs typeface="Trebuchet MS"/>
              </a:rPr>
              <a:t> </a:t>
            </a:r>
            <a:r>
              <a:rPr sz="3300" spc="-10" dirty="0">
                <a:latin typeface="Trebuchet MS"/>
                <a:cs typeface="Trebuchet MS"/>
              </a:rPr>
              <a:t>denkmalpflegerische</a:t>
            </a:r>
            <a:r>
              <a:rPr sz="3300" spc="-114" dirty="0">
                <a:latin typeface="Trebuchet MS"/>
                <a:cs typeface="Trebuchet MS"/>
              </a:rPr>
              <a:t> </a:t>
            </a:r>
            <a:r>
              <a:rPr sz="3300" spc="-10" dirty="0">
                <a:latin typeface="Trebuchet MS"/>
                <a:cs typeface="Trebuchet MS"/>
              </a:rPr>
              <a:t>Belange</a:t>
            </a:r>
            <a:endParaRPr sz="3300" dirty="0">
              <a:latin typeface="Trebuchet MS"/>
              <a:cs typeface="Trebuchet MS"/>
            </a:endParaRPr>
          </a:p>
          <a:p>
            <a:pPr algn="ctr">
              <a:lnSpc>
                <a:spcPts val="3960"/>
              </a:lnSpc>
            </a:pPr>
            <a:r>
              <a:rPr sz="3300" dirty="0">
                <a:latin typeface="Arial"/>
                <a:cs typeface="Arial"/>
              </a:rPr>
              <a:t>in</a:t>
            </a:r>
            <a:r>
              <a:rPr sz="3300" spc="-7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Einklang</a:t>
            </a:r>
            <a:r>
              <a:rPr sz="3300" spc="-7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bringen</a:t>
            </a:r>
            <a:endParaRPr sz="3300" dirty="0">
              <a:latin typeface="Arial"/>
              <a:cs typeface="Arial"/>
            </a:endParaRPr>
          </a:p>
          <a:p>
            <a:pPr algn="ctr">
              <a:lnSpc>
                <a:spcPts val="3960"/>
              </a:lnSpc>
            </a:pPr>
            <a:r>
              <a:rPr sz="3300" spc="85" dirty="0">
                <a:latin typeface="Arial"/>
                <a:cs typeface="Arial"/>
              </a:rPr>
              <a:t>mit</a:t>
            </a:r>
            <a:r>
              <a:rPr sz="3300" spc="15" dirty="0">
                <a:latin typeface="Arial"/>
                <a:cs typeface="Arial"/>
              </a:rPr>
              <a:t> </a:t>
            </a:r>
            <a:r>
              <a:rPr sz="3300" spc="60" dirty="0">
                <a:latin typeface="Arial"/>
                <a:cs typeface="Arial"/>
              </a:rPr>
              <a:t>dringend</a:t>
            </a:r>
            <a:r>
              <a:rPr sz="3300" spc="20" dirty="0">
                <a:latin typeface="Arial"/>
                <a:cs typeface="Arial"/>
              </a:rPr>
              <a:t> </a:t>
            </a:r>
            <a:r>
              <a:rPr sz="3300" spc="50" dirty="0">
                <a:latin typeface="Arial"/>
                <a:cs typeface="Arial"/>
              </a:rPr>
              <a:t>notwendigen</a:t>
            </a:r>
            <a:r>
              <a:rPr sz="3300" spc="20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Erneuerungen</a:t>
            </a:r>
            <a:endParaRPr sz="3300" dirty="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8279" y="868727"/>
            <a:ext cx="2336122" cy="343089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13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80095"/>
            <a:ext cx="20104100" cy="9628505"/>
            <a:chOff x="0" y="1680095"/>
            <a:chExt cx="20104100" cy="9628505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679" y="1681352"/>
              <a:ext cx="14753519" cy="87355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1679" y="1681341"/>
              <a:ext cx="14753590" cy="8735695"/>
            </a:xfrm>
            <a:custGeom>
              <a:avLst/>
              <a:gdLst/>
              <a:ahLst/>
              <a:cxnLst/>
              <a:rect l="l" t="t" r="r" b="b"/>
              <a:pathLst>
                <a:path w="14753590" h="8735695">
                  <a:moveTo>
                    <a:pt x="0" y="8735535"/>
                  </a:moveTo>
                  <a:lnTo>
                    <a:pt x="14753519" y="8735535"/>
                  </a:lnTo>
                  <a:lnTo>
                    <a:pt x="14753519" y="0"/>
                  </a:lnTo>
                  <a:lnTo>
                    <a:pt x="0" y="0"/>
                  </a:lnTo>
                  <a:lnTo>
                    <a:pt x="0" y="873553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40097" y="3205574"/>
              <a:ext cx="11932285" cy="1660525"/>
            </a:xfrm>
            <a:custGeom>
              <a:avLst/>
              <a:gdLst/>
              <a:ahLst/>
              <a:cxnLst/>
              <a:rect l="l" t="t" r="r" b="b"/>
              <a:pathLst>
                <a:path w="11932285" h="1660525">
                  <a:moveTo>
                    <a:pt x="11753778" y="0"/>
                  </a:moveTo>
                  <a:lnTo>
                    <a:pt x="178088" y="0"/>
                  </a:lnTo>
                  <a:lnTo>
                    <a:pt x="130746" y="6361"/>
                  </a:lnTo>
                  <a:lnTo>
                    <a:pt x="88205" y="24314"/>
                  </a:lnTo>
                  <a:lnTo>
                    <a:pt x="52162" y="52162"/>
                  </a:lnTo>
                  <a:lnTo>
                    <a:pt x="24314" y="88205"/>
                  </a:lnTo>
                  <a:lnTo>
                    <a:pt x="6361" y="130746"/>
                  </a:lnTo>
                  <a:lnTo>
                    <a:pt x="0" y="178088"/>
                  </a:lnTo>
                  <a:lnTo>
                    <a:pt x="0" y="1482206"/>
                  </a:lnTo>
                  <a:lnTo>
                    <a:pt x="6361" y="1529548"/>
                  </a:lnTo>
                  <a:lnTo>
                    <a:pt x="24314" y="1572089"/>
                  </a:lnTo>
                  <a:lnTo>
                    <a:pt x="52162" y="1608132"/>
                  </a:lnTo>
                  <a:lnTo>
                    <a:pt x="88205" y="1635980"/>
                  </a:lnTo>
                  <a:lnTo>
                    <a:pt x="130746" y="1653933"/>
                  </a:lnTo>
                  <a:lnTo>
                    <a:pt x="178088" y="1660294"/>
                  </a:lnTo>
                  <a:lnTo>
                    <a:pt x="11753778" y="1660294"/>
                  </a:lnTo>
                  <a:lnTo>
                    <a:pt x="11801120" y="1653933"/>
                  </a:lnTo>
                  <a:lnTo>
                    <a:pt x="11843661" y="1635980"/>
                  </a:lnTo>
                  <a:lnTo>
                    <a:pt x="11879705" y="1608132"/>
                  </a:lnTo>
                  <a:lnTo>
                    <a:pt x="11907552" y="1572089"/>
                  </a:lnTo>
                  <a:lnTo>
                    <a:pt x="11925505" y="1529548"/>
                  </a:lnTo>
                  <a:lnTo>
                    <a:pt x="11931867" y="1482206"/>
                  </a:lnTo>
                  <a:lnTo>
                    <a:pt x="11931867" y="178088"/>
                  </a:lnTo>
                  <a:lnTo>
                    <a:pt x="11925505" y="130746"/>
                  </a:lnTo>
                  <a:lnTo>
                    <a:pt x="11907552" y="88205"/>
                  </a:lnTo>
                  <a:lnTo>
                    <a:pt x="11879705" y="52162"/>
                  </a:lnTo>
                  <a:lnTo>
                    <a:pt x="11843661" y="24314"/>
                  </a:lnTo>
                  <a:lnTo>
                    <a:pt x="11801120" y="6361"/>
                  </a:lnTo>
                  <a:lnTo>
                    <a:pt x="11753778" y="0"/>
                  </a:lnTo>
                  <a:close/>
                </a:path>
              </a:pathLst>
            </a:custGeom>
            <a:solidFill>
              <a:srgbClr val="59B9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b="0" dirty="0">
                <a:latin typeface="Arial"/>
                <a:cs typeface="Arial"/>
              </a:rPr>
              <a:t>Beispiel</a:t>
            </a:r>
            <a:r>
              <a:rPr b="0" spc="-10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3:</a:t>
            </a:r>
            <a:r>
              <a:rPr b="0" spc="-95" dirty="0">
                <a:latin typeface="Arial"/>
                <a:cs typeface="Arial"/>
              </a:rPr>
              <a:t> </a:t>
            </a:r>
            <a:r>
              <a:rPr spc="-90" dirty="0"/>
              <a:t>CAS</a:t>
            </a:r>
            <a:r>
              <a:rPr spc="-25" dirty="0"/>
              <a:t> </a:t>
            </a:r>
            <a:r>
              <a:rPr dirty="0"/>
              <a:t>Life</a:t>
            </a:r>
            <a:r>
              <a:rPr spc="-25" dirty="0"/>
              <a:t> </a:t>
            </a:r>
            <a:r>
              <a:rPr spc="-55" dirty="0"/>
              <a:t>Cycle</a:t>
            </a:r>
            <a:r>
              <a:rPr spc="-25" dirty="0"/>
              <a:t> </a:t>
            </a:r>
            <a:r>
              <a:rPr dirty="0"/>
              <a:t>Management</a:t>
            </a:r>
            <a:r>
              <a:rPr spc="-20" dirty="0"/>
              <a:t> </a:t>
            </a:r>
            <a:r>
              <a:rPr spc="-10" dirty="0"/>
              <a:t>Immobilien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690707" y="3311002"/>
            <a:ext cx="11425555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540" algn="ctr">
              <a:lnSpc>
                <a:spcPts val="3960"/>
              </a:lnSpc>
              <a:spcBef>
                <a:spcPts val="95"/>
              </a:spcBef>
            </a:pPr>
            <a:r>
              <a:rPr sz="3300" spc="-10" dirty="0">
                <a:latin typeface="Arial"/>
                <a:cs typeface="Arial"/>
              </a:rPr>
              <a:t>Werterhaltung:</a:t>
            </a:r>
            <a:endParaRPr sz="3300">
              <a:latin typeface="Arial"/>
              <a:cs typeface="Arial"/>
            </a:endParaRPr>
          </a:p>
          <a:p>
            <a:pPr marL="12065" marR="5080" algn="ctr">
              <a:lnSpc>
                <a:spcPts val="3960"/>
              </a:lnSpc>
              <a:spcBef>
                <a:spcPts val="95"/>
              </a:spcBef>
            </a:pPr>
            <a:r>
              <a:rPr sz="3300" dirty="0">
                <a:latin typeface="Arial"/>
                <a:cs typeface="Arial"/>
              </a:rPr>
              <a:t>nachhaltiges,</a:t>
            </a:r>
            <a:r>
              <a:rPr sz="3300" spc="3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bedürfnisorientiertes</a:t>
            </a:r>
            <a:r>
              <a:rPr sz="3300" spc="35" dirty="0">
                <a:latin typeface="Arial"/>
                <a:cs typeface="Arial"/>
              </a:rPr>
              <a:t> </a:t>
            </a:r>
            <a:r>
              <a:rPr sz="3300" spc="55" dirty="0">
                <a:latin typeface="Arial"/>
                <a:cs typeface="Arial"/>
              </a:rPr>
              <a:t>und</a:t>
            </a:r>
            <a:r>
              <a:rPr sz="3300" spc="35" dirty="0">
                <a:latin typeface="Arial"/>
                <a:cs typeface="Arial"/>
              </a:rPr>
              <a:t> </a:t>
            </a:r>
            <a:r>
              <a:rPr sz="3300" spc="-30" dirty="0">
                <a:latin typeface="Arial"/>
                <a:cs typeface="Arial"/>
              </a:rPr>
              <a:t>lebenszyklusbasiertes </a:t>
            </a:r>
            <a:r>
              <a:rPr sz="3300" dirty="0">
                <a:latin typeface="Arial"/>
                <a:cs typeface="Arial"/>
              </a:rPr>
              <a:t>Management</a:t>
            </a:r>
            <a:r>
              <a:rPr sz="3300" spc="12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von</a:t>
            </a:r>
            <a:r>
              <a:rPr sz="3300" spc="12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Gebäuden.</a:t>
            </a:r>
            <a:endParaRPr sz="33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0357" y="571909"/>
            <a:ext cx="914044" cy="1004398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14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20965"/>
            <a:ext cx="20104100" cy="9387840"/>
            <a:chOff x="0" y="1920965"/>
            <a:chExt cx="20104100" cy="9387840"/>
          </a:xfrm>
        </p:grpSpPr>
        <p:sp>
          <p:nvSpPr>
            <p:cNvPr id="3" name="object 3"/>
            <p:cNvSpPr/>
            <p:nvPr/>
          </p:nvSpPr>
          <p:spPr>
            <a:xfrm>
              <a:off x="1199235" y="2650064"/>
              <a:ext cx="2845435" cy="487045"/>
            </a:xfrm>
            <a:custGeom>
              <a:avLst/>
              <a:gdLst/>
              <a:ahLst/>
              <a:cxnLst/>
              <a:rect l="l" t="t" r="r" b="b"/>
              <a:pathLst>
                <a:path w="2845435" h="487044">
                  <a:moveTo>
                    <a:pt x="327660" y="399326"/>
                  </a:moveTo>
                  <a:lnTo>
                    <a:pt x="92075" y="399326"/>
                  </a:lnTo>
                  <a:lnTo>
                    <a:pt x="92075" y="546"/>
                  </a:lnTo>
                  <a:lnTo>
                    <a:pt x="0" y="546"/>
                  </a:lnTo>
                  <a:lnTo>
                    <a:pt x="0" y="399326"/>
                  </a:lnTo>
                  <a:lnTo>
                    <a:pt x="0" y="486956"/>
                  </a:lnTo>
                  <a:lnTo>
                    <a:pt x="327660" y="486956"/>
                  </a:lnTo>
                  <a:lnTo>
                    <a:pt x="327660" y="399326"/>
                  </a:lnTo>
                  <a:close/>
                </a:path>
                <a:path w="2845435" h="487044">
                  <a:moveTo>
                    <a:pt x="790130" y="546"/>
                  </a:moveTo>
                  <a:lnTo>
                    <a:pt x="698055" y="546"/>
                  </a:lnTo>
                  <a:lnTo>
                    <a:pt x="698055" y="359270"/>
                  </a:lnTo>
                  <a:lnTo>
                    <a:pt x="698055" y="362242"/>
                  </a:lnTo>
                  <a:lnTo>
                    <a:pt x="696798" y="365099"/>
                  </a:lnTo>
                  <a:lnTo>
                    <a:pt x="663905" y="397992"/>
                  </a:lnTo>
                  <a:lnTo>
                    <a:pt x="661682" y="398945"/>
                  </a:lnTo>
                  <a:lnTo>
                    <a:pt x="547662" y="398945"/>
                  </a:lnTo>
                  <a:lnTo>
                    <a:pt x="545477" y="397992"/>
                  </a:lnTo>
                  <a:lnTo>
                    <a:pt x="512597" y="365099"/>
                  </a:lnTo>
                  <a:lnTo>
                    <a:pt x="511340" y="362242"/>
                  </a:lnTo>
                  <a:lnTo>
                    <a:pt x="511340" y="546"/>
                  </a:lnTo>
                  <a:lnTo>
                    <a:pt x="419252" y="546"/>
                  </a:lnTo>
                  <a:lnTo>
                    <a:pt x="419252" y="373722"/>
                  </a:lnTo>
                  <a:lnTo>
                    <a:pt x="420255" y="384327"/>
                  </a:lnTo>
                  <a:lnTo>
                    <a:pt x="494258" y="470789"/>
                  </a:lnTo>
                  <a:lnTo>
                    <a:pt x="532295" y="486714"/>
                  </a:lnTo>
                  <a:lnTo>
                    <a:pt x="677087" y="486714"/>
                  </a:lnTo>
                  <a:lnTo>
                    <a:pt x="715137" y="470789"/>
                  </a:lnTo>
                  <a:lnTo>
                    <a:pt x="774204" y="411670"/>
                  </a:lnTo>
                  <a:lnTo>
                    <a:pt x="790130" y="373722"/>
                  </a:lnTo>
                  <a:lnTo>
                    <a:pt x="790130" y="546"/>
                  </a:lnTo>
                  <a:close/>
                </a:path>
                <a:path w="2845435" h="487044">
                  <a:moveTo>
                    <a:pt x="1284249" y="520"/>
                  </a:moveTo>
                  <a:lnTo>
                    <a:pt x="925169" y="520"/>
                  </a:lnTo>
                  <a:lnTo>
                    <a:pt x="925169" y="88328"/>
                  </a:lnTo>
                  <a:lnTo>
                    <a:pt x="1192123" y="88328"/>
                  </a:lnTo>
                  <a:lnTo>
                    <a:pt x="1192123" y="136855"/>
                  </a:lnTo>
                  <a:lnTo>
                    <a:pt x="1188961" y="140614"/>
                  </a:lnTo>
                  <a:lnTo>
                    <a:pt x="944524" y="280733"/>
                  </a:lnTo>
                  <a:lnTo>
                    <a:pt x="931722" y="289890"/>
                  </a:lnTo>
                  <a:lnTo>
                    <a:pt x="921981" y="301078"/>
                  </a:lnTo>
                  <a:lnTo>
                    <a:pt x="915708" y="314261"/>
                  </a:lnTo>
                  <a:lnTo>
                    <a:pt x="913320" y="329399"/>
                  </a:lnTo>
                  <a:lnTo>
                    <a:pt x="913320" y="486689"/>
                  </a:lnTo>
                  <a:lnTo>
                    <a:pt x="1284249" y="486689"/>
                  </a:lnTo>
                  <a:lnTo>
                    <a:pt x="1284249" y="398957"/>
                  </a:lnTo>
                  <a:lnTo>
                    <a:pt x="1005408" y="398957"/>
                  </a:lnTo>
                  <a:lnTo>
                    <a:pt x="1005408" y="350405"/>
                  </a:lnTo>
                  <a:lnTo>
                    <a:pt x="1008570" y="346621"/>
                  </a:lnTo>
                  <a:lnTo>
                    <a:pt x="1012342" y="344462"/>
                  </a:lnTo>
                  <a:lnTo>
                    <a:pt x="1253020" y="207289"/>
                  </a:lnTo>
                  <a:lnTo>
                    <a:pt x="1265859" y="198132"/>
                  </a:lnTo>
                  <a:lnTo>
                    <a:pt x="1275588" y="186944"/>
                  </a:lnTo>
                  <a:lnTo>
                    <a:pt x="1281836" y="173761"/>
                  </a:lnTo>
                  <a:lnTo>
                    <a:pt x="1284249" y="158610"/>
                  </a:lnTo>
                  <a:lnTo>
                    <a:pt x="1284249" y="520"/>
                  </a:lnTo>
                  <a:close/>
                </a:path>
                <a:path w="2845435" h="487044">
                  <a:moveTo>
                    <a:pt x="1787740" y="0"/>
                  </a:moveTo>
                  <a:lnTo>
                    <a:pt x="1400886" y="0"/>
                  </a:lnTo>
                  <a:lnTo>
                    <a:pt x="1400886" y="87630"/>
                  </a:lnTo>
                  <a:lnTo>
                    <a:pt x="1460068" y="87630"/>
                  </a:lnTo>
                  <a:lnTo>
                    <a:pt x="1460068" y="198120"/>
                  </a:lnTo>
                  <a:lnTo>
                    <a:pt x="1460068" y="287020"/>
                  </a:lnTo>
                  <a:lnTo>
                    <a:pt x="1460068" y="398780"/>
                  </a:lnTo>
                  <a:lnTo>
                    <a:pt x="1460068" y="486410"/>
                  </a:lnTo>
                  <a:lnTo>
                    <a:pt x="1787740" y="486410"/>
                  </a:lnTo>
                  <a:lnTo>
                    <a:pt x="1787740" y="398780"/>
                  </a:lnTo>
                  <a:lnTo>
                    <a:pt x="1552155" y="398780"/>
                  </a:lnTo>
                  <a:lnTo>
                    <a:pt x="1552155" y="287020"/>
                  </a:lnTo>
                  <a:lnTo>
                    <a:pt x="1728546" y="287020"/>
                  </a:lnTo>
                  <a:lnTo>
                    <a:pt x="1728546" y="198120"/>
                  </a:lnTo>
                  <a:lnTo>
                    <a:pt x="1552155" y="198120"/>
                  </a:lnTo>
                  <a:lnTo>
                    <a:pt x="1552155" y="87630"/>
                  </a:lnTo>
                  <a:lnTo>
                    <a:pt x="1787740" y="87630"/>
                  </a:lnTo>
                  <a:lnTo>
                    <a:pt x="1787740" y="0"/>
                  </a:lnTo>
                  <a:close/>
                </a:path>
                <a:path w="2845435" h="487044">
                  <a:moveTo>
                    <a:pt x="2351227" y="398945"/>
                  </a:moveTo>
                  <a:lnTo>
                    <a:pt x="2292032" y="398945"/>
                  </a:lnTo>
                  <a:lnTo>
                    <a:pt x="2212378" y="297268"/>
                  </a:lnTo>
                  <a:lnTo>
                    <a:pt x="2223846" y="297268"/>
                  </a:lnTo>
                  <a:lnTo>
                    <a:pt x="2234133" y="296303"/>
                  </a:lnTo>
                  <a:lnTo>
                    <a:pt x="2307958" y="234454"/>
                  </a:lnTo>
                  <a:lnTo>
                    <a:pt x="2323935" y="196456"/>
                  </a:lnTo>
                  <a:lnTo>
                    <a:pt x="2323935" y="101358"/>
                  </a:lnTo>
                  <a:lnTo>
                    <a:pt x="2307958" y="63360"/>
                  </a:lnTo>
                  <a:lnTo>
                    <a:pt x="2260435" y="15798"/>
                  </a:lnTo>
                  <a:lnTo>
                    <a:pt x="2231821" y="1308"/>
                  </a:lnTo>
                  <a:lnTo>
                    <a:pt x="2231821" y="112420"/>
                  </a:lnTo>
                  <a:lnTo>
                    <a:pt x="2231821" y="185394"/>
                  </a:lnTo>
                  <a:lnTo>
                    <a:pt x="2230894" y="187617"/>
                  </a:lnTo>
                  <a:lnTo>
                    <a:pt x="2228342" y="190131"/>
                  </a:lnTo>
                  <a:lnTo>
                    <a:pt x="2209939" y="208534"/>
                  </a:lnTo>
                  <a:lnTo>
                    <a:pt x="2207768" y="209486"/>
                  </a:lnTo>
                  <a:lnTo>
                    <a:pt x="2045131" y="209486"/>
                  </a:lnTo>
                  <a:lnTo>
                    <a:pt x="2045131" y="88315"/>
                  </a:lnTo>
                  <a:lnTo>
                    <a:pt x="2207768" y="88315"/>
                  </a:lnTo>
                  <a:lnTo>
                    <a:pt x="2209939" y="89281"/>
                  </a:lnTo>
                  <a:lnTo>
                    <a:pt x="2228342" y="107645"/>
                  </a:lnTo>
                  <a:lnTo>
                    <a:pt x="2230894" y="110236"/>
                  </a:lnTo>
                  <a:lnTo>
                    <a:pt x="2231821" y="112420"/>
                  </a:lnTo>
                  <a:lnTo>
                    <a:pt x="2231821" y="1308"/>
                  </a:lnTo>
                  <a:lnTo>
                    <a:pt x="2223846" y="558"/>
                  </a:lnTo>
                  <a:lnTo>
                    <a:pt x="1893862" y="558"/>
                  </a:lnTo>
                  <a:lnTo>
                    <a:pt x="1893862" y="88315"/>
                  </a:lnTo>
                  <a:lnTo>
                    <a:pt x="1953056" y="88315"/>
                  </a:lnTo>
                  <a:lnTo>
                    <a:pt x="1953056" y="486727"/>
                  </a:lnTo>
                  <a:lnTo>
                    <a:pt x="2045131" y="486727"/>
                  </a:lnTo>
                  <a:lnTo>
                    <a:pt x="2045131" y="297268"/>
                  </a:lnTo>
                  <a:lnTo>
                    <a:pt x="2099106" y="297268"/>
                  </a:lnTo>
                  <a:lnTo>
                    <a:pt x="2102497" y="299059"/>
                  </a:lnTo>
                  <a:lnTo>
                    <a:pt x="2104783" y="302488"/>
                  </a:lnTo>
                  <a:lnTo>
                    <a:pt x="2247671" y="486727"/>
                  </a:lnTo>
                  <a:lnTo>
                    <a:pt x="2351227" y="486727"/>
                  </a:lnTo>
                  <a:lnTo>
                    <a:pt x="2351227" y="398945"/>
                  </a:lnTo>
                  <a:close/>
                </a:path>
                <a:path w="2845435" h="487044">
                  <a:moveTo>
                    <a:pt x="2845270" y="533"/>
                  </a:moveTo>
                  <a:lnTo>
                    <a:pt x="2755366" y="533"/>
                  </a:lnTo>
                  <a:lnTo>
                    <a:pt x="2755366" y="361975"/>
                  </a:lnTo>
                  <a:lnTo>
                    <a:pt x="2601531" y="533"/>
                  </a:lnTo>
                  <a:lnTo>
                    <a:pt x="2474391" y="533"/>
                  </a:lnTo>
                  <a:lnTo>
                    <a:pt x="2474391" y="486714"/>
                  </a:lnTo>
                  <a:lnTo>
                    <a:pt x="2564295" y="486714"/>
                  </a:lnTo>
                  <a:lnTo>
                    <a:pt x="2564295" y="125323"/>
                  </a:lnTo>
                  <a:lnTo>
                    <a:pt x="2718092" y="486714"/>
                  </a:lnTo>
                  <a:lnTo>
                    <a:pt x="2845270" y="486714"/>
                  </a:lnTo>
                  <a:lnTo>
                    <a:pt x="2845270" y="533"/>
                  </a:lnTo>
                  <a:close/>
                </a:path>
              </a:pathLst>
            </a:custGeom>
            <a:solidFill>
              <a:srgbClr val="6796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99235" y="1920969"/>
              <a:ext cx="4860925" cy="487045"/>
            </a:xfrm>
            <a:custGeom>
              <a:avLst/>
              <a:gdLst/>
              <a:ahLst/>
              <a:cxnLst/>
              <a:rect l="l" t="t" r="r" b="b"/>
              <a:pathLst>
                <a:path w="4860925" h="487044">
                  <a:moveTo>
                    <a:pt x="370928" y="393"/>
                  </a:moveTo>
                  <a:lnTo>
                    <a:pt x="278803" y="393"/>
                  </a:lnTo>
                  <a:lnTo>
                    <a:pt x="278803" y="199783"/>
                  </a:lnTo>
                  <a:lnTo>
                    <a:pt x="92113" y="199783"/>
                  </a:lnTo>
                  <a:lnTo>
                    <a:pt x="92113" y="393"/>
                  </a:lnTo>
                  <a:lnTo>
                    <a:pt x="0" y="393"/>
                  </a:lnTo>
                  <a:lnTo>
                    <a:pt x="0" y="199783"/>
                  </a:lnTo>
                  <a:lnTo>
                    <a:pt x="0" y="287413"/>
                  </a:lnTo>
                  <a:lnTo>
                    <a:pt x="0" y="486803"/>
                  </a:lnTo>
                  <a:lnTo>
                    <a:pt x="92113" y="486803"/>
                  </a:lnTo>
                  <a:lnTo>
                    <a:pt x="92113" y="287413"/>
                  </a:lnTo>
                  <a:lnTo>
                    <a:pt x="278803" y="287413"/>
                  </a:lnTo>
                  <a:lnTo>
                    <a:pt x="278803" y="486803"/>
                  </a:lnTo>
                  <a:lnTo>
                    <a:pt x="370928" y="486803"/>
                  </a:lnTo>
                  <a:lnTo>
                    <a:pt x="370928" y="287413"/>
                  </a:lnTo>
                  <a:lnTo>
                    <a:pt x="370928" y="199783"/>
                  </a:lnTo>
                  <a:lnTo>
                    <a:pt x="370928" y="393"/>
                  </a:lnTo>
                  <a:close/>
                </a:path>
                <a:path w="4860925" h="487044">
                  <a:moveTo>
                    <a:pt x="929284" y="113449"/>
                  </a:moveTo>
                  <a:lnTo>
                    <a:pt x="913320" y="75399"/>
                  </a:lnTo>
                  <a:lnTo>
                    <a:pt x="854240" y="16332"/>
                  </a:lnTo>
                  <a:lnTo>
                    <a:pt x="837158" y="4610"/>
                  </a:lnTo>
                  <a:lnTo>
                    <a:pt x="837158" y="124879"/>
                  </a:lnTo>
                  <a:lnTo>
                    <a:pt x="837158" y="362064"/>
                  </a:lnTo>
                  <a:lnTo>
                    <a:pt x="835952" y="364959"/>
                  </a:lnTo>
                  <a:lnTo>
                    <a:pt x="805561" y="395300"/>
                  </a:lnTo>
                  <a:lnTo>
                    <a:pt x="803021" y="397814"/>
                  </a:lnTo>
                  <a:lnTo>
                    <a:pt x="800836" y="398767"/>
                  </a:lnTo>
                  <a:lnTo>
                    <a:pt x="643585" y="398767"/>
                  </a:lnTo>
                  <a:lnTo>
                    <a:pt x="641362" y="397814"/>
                  </a:lnTo>
                  <a:lnTo>
                    <a:pt x="638822" y="395300"/>
                  </a:lnTo>
                  <a:lnTo>
                    <a:pt x="608482" y="364959"/>
                  </a:lnTo>
                  <a:lnTo>
                    <a:pt x="607225" y="362064"/>
                  </a:lnTo>
                  <a:lnTo>
                    <a:pt x="607225" y="124879"/>
                  </a:lnTo>
                  <a:lnTo>
                    <a:pt x="608482" y="122021"/>
                  </a:lnTo>
                  <a:lnTo>
                    <a:pt x="638822" y="91643"/>
                  </a:lnTo>
                  <a:lnTo>
                    <a:pt x="641362" y="89128"/>
                  </a:lnTo>
                  <a:lnTo>
                    <a:pt x="643585" y="88176"/>
                  </a:lnTo>
                  <a:lnTo>
                    <a:pt x="800836" y="88176"/>
                  </a:lnTo>
                  <a:lnTo>
                    <a:pt x="803021" y="89128"/>
                  </a:lnTo>
                  <a:lnTo>
                    <a:pt x="805561" y="91643"/>
                  </a:lnTo>
                  <a:lnTo>
                    <a:pt x="835952" y="122021"/>
                  </a:lnTo>
                  <a:lnTo>
                    <a:pt x="837158" y="124879"/>
                  </a:lnTo>
                  <a:lnTo>
                    <a:pt x="837158" y="4610"/>
                  </a:lnTo>
                  <a:lnTo>
                    <a:pt x="836764" y="4394"/>
                  </a:lnTo>
                  <a:lnTo>
                    <a:pt x="826858" y="1397"/>
                  </a:lnTo>
                  <a:lnTo>
                    <a:pt x="816241" y="406"/>
                  </a:lnTo>
                  <a:lnTo>
                    <a:pt x="628180" y="406"/>
                  </a:lnTo>
                  <a:lnTo>
                    <a:pt x="590181" y="16332"/>
                  </a:lnTo>
                  <a:lnTo>
                    <a:pt x="531114" y="75399"/>
                  </a:lnTo>
                  <a:lnTo>
                    <a:pt x="515137" y="113449"/>
                  </a:lnTo>
                  <a:lnTo>
                    <a:pt x="515137" y="373494"/>
                  </a:lnTo>
                  <a:lnTo>
                    <a:pt x="531114" y="411530"/>
                  </a:lnTo>
                  <a:lnTo>
                    <a:pt x="590181" y="470611"/>
                  </a:lnTo>
                  <a:lnTo>
                    <a:pt x="628180" y="486575"/>
                  </a:lnTo>
                  <a:lnTo>
                    <a:pt x="816241" y="486575"/>
                  </a:lnTo>
                  <a:lnTo>
                    <a:pt x="854240" y="470611"/>
                  </a:lnTo>
                  <a:lnTo>
                    <a:pt x="913320" y="411530"/>
                  </a:lnTo>
                  <a:lnTo>
                    <a:pt x="929284" y="373494"/>
                  </a:lnTo>
                  <a:lnTo>
                    <a:pt x="929284" y="113449"/>
                  </a:lnTo>
                  <a:close/>
                </a:path>
                <a:path w="4860925" h="487044">
                  <a:moveTo>
                    <a:pt x="1424533" y="81013"/>
                  </a:moveTo>
                  <a:lnTo>
                    <a:pt x="1359865" y="16332"/>
                  </a:lnTo>
                  <a:lnTo>
                    <a:pt x="1321828" y="406"/>
                  </a:lnTo>
                  <a:lnTo>
                    <a:pt x="1165479" y="406"/>
                  </a:lnTo>
                  <a:lnTo>
                    <a:pt x="1127480" y="16332"/>
                  </a:lnTo>
                  <a:lnTo>
                    <a:pt x="1068400" y="75412"/>
                  </a:lnTo>
                  <a:lnTo>
                    <a:pt x="1052436" y="113449"/>
                  </a:lnTo>
                  <a:lnTo>
                    <a:pt x="1052436" y="373494"/>
                  </a:lnTo>
                  <a:lnTo>
                    <a:pt x="1068400" y="411543"/>
                  </a:lnTo>
                  <a:lnTo>
                    <a:pt x="1127480" y="470623"/>
                  </a:lnTo>
                  <a:lnTo>
                    <a:pt x="1165479" y="486549"/>
                  </a:lnTo>
                  <a:lnTo>
                    <a:pt x="1321828" y="486549"/>
                  </a:lnTo>
                  <a:lnTo>
                    <a:pt x="1359865" y="470623"/>
                  </a:lnTo>
                  <a:lnTo>
                    <a:pt x="1424533" y="405942"/>
                  </a:lnTo>
                  <a:lnTo>
                    <a:pt x="1362151" y="344309"/>
                  </a:lnTo>
                  <a:lnTo>
                    <a:pt x="1311186" y="395300"/>
                  </a:lnTo>
                  <a:lnTo>
                    <a:pt x="1308633" y="397814"/>
                  </a:lnTo>
                  <a:lnTo>
                    <a:pt x="1306423" y="398767"/>
                  </a:lnTo>
                  <a:lnTo>
                    <a:pt x="1180884" y="398767"/>
                  </a:lnTo>
                  <a:lnTo>
                    <a:pt x="1178674" y="397814"/>
                  </a:lnTo>
                  <a:lnTo>
                    <a:pt x="1145781" y="364972"/>
                  </a:lnTo>
                  <a:lnTo>
                    <a:pt x="1144562" y="362064"/>
                  </a:lnTo>
                  <a:lnTo>
                    <a:pt x="1144562" y="124879"/>
                  </a:lnTo>
                  <a:lnTo>
                    <a:pt x="1145781" y="121983"/>
                  </a:lnTo>
                  <a:lnTo>
                    <a:pt x="1178674" y="89128"/>
                  </a:lnTo>
                  <a:lnTo>
                    <a:pt x="1180884" y="88176"/>
                  </a:lnTo>
                  <a:lnTo>
                    <a:pt x="1306423" y="88176"/>
                  </a:lnTo>
                  <a:lnTo>
                    <a:pt x="1308633" y="89128"/>
                  </a:lnTo>
                  <a:lnTo>
                    <a:pt x="1362151" y="142633"/>
                  </a:lnTo>
                  <a:lnTo>
                    <a:pt x="1424533" y="81013"/>
                  </a:lnTo>
                  <a:close/>
                </a:path>
                <a:path w="4860925" h="487044">
                  <a:moveTo>
                    <a:pt x="1908048" y="393"/>
                  </a:moveTo>
                  <a:lnTo>
                    <a:pt x="1815973" y="393"/>
                  </a:lnTo>
                  <a:lnTo>
                    <a:pt x="1815973" y="199783"/>
                  </a:lnTo>
                  <a:lnTo>
                    <a:pt x="1629283" y="199783"/>
                  </a:lnTo>
                  <a:lnTo>
                    <a:pt x="1629283" y="393"/>
                  </a:lnTo>
                  <a:lnTo>
                    <a:pt x="1537169" y="393"/>
                  </a:lnTo>
                  <a:lnTo>
                    <a:pt x="1537169" y="199783"/>
                  </a:lnTo>
                  <a:lnTo>
                    <a:pt x="1537169" y="287413"/>
                  </a:lnTo>
                  <a:lnTo>
                    <a:pt x="1537169" y="486803"/>
                  </a:lnTo>
                  <a:lnTo>
                    <a:pt x="1629283" y="486803"/>
                  </a:lnTo>
                  <a:lnTo>
                    <a:pt x="1629283" y="287413"/>
                  </a:lnTo>
                  <a:lnTo>
                    <a:pt x="1815973" y="287413"/>
                  </a:lnTo>
                  <a:lnTo>
                    <a:pt x="1815973" y="486803"/>
                  </a:lnTo>
                  <a:lnTo>
                    <a:pt x="1908048" y="486803"/>
                  </a:lnTo>
                  <a:lnTo>
                    <a:pt x="1908048" y="287413"/>
                  </a:lnTo>
                  <a:lnTo>
                    <a:pt x="1908048" y="199783"/>
                  </a:lnTo>
                  <a:lnTo>
                    <a:pt x="1908048" y="393"/>
                  </a:lnTo>
                  <a:close/>
                </a:path>
                <a:path w="4860925" h="487044">
                  <a:moveTo>
                    <a:pt x="2444038" y="279146"/>
                  </a:moveTo>
                  <a:lnTo>
                    <a:pt x="2428925" y="240042"/>
                  </a:lnTo>
                  <a:lnTo>
                    <a:pt x="2391867" y="220141"/>
                  </a:lnTo>
                  <a:lnTo>
                    <a:pt x="2144395" y="185572"/>
                  </a:lnTo>
                  <a:lnTo>
                    <a:pt x="2138565" y="184962"/>
                  </a:lnTo>
                  <a:lnTo>
                    <a:pt x="2133879" y="179781"/>
                  </a:lnTo>
                  <a:lnTo>
                    <a:pt x="2133879" y="124853"/>
                  </a:lnTo>
                  <a:lnTo>
                    <a:pt x="2135136" y="121996"/>
                  </a:lnTo>
                  <a:lnTo>
                    <a:pt x="2168017" y="89103"/>
                  </a:lnTo>
                  <a:lnTo>
                    <a:pt x="2170239" y="88150"/>
                  </a:lnTo>
                  <a:lnTo>
                    <a:pt x="2315565" y="88150"/>
                  </a:lnTo>
                  <a:lnTo>
                    <a:pt x="2317775" y="89103"/>
                  </a:lnTo>
                  <a:lnTo>
                    <a:pt x="2370607" y="141935"/>
                  </a:lnTo>
                  <a:lnTo>
                    <a:pt x="2432189" y="79578"/>
                  </a:lnTo>
                  <a:lnTo>
                    <a:pt x="2368956" y="16344"/>
                  </a:lnTo>
                  <a:lnTo>
                    <a:pt x="2330958" y="381"/>
                  </a:lnTo>
                  <a:lnTo>
                    <a:pt x="2154834" y="381"/>
                  </a:lnTo>
                  <a:lnTo>
                    <a:pt x="2116798" y="16344"/>
                  </a:lnTo>
                  <a:lnTo>
                    <a:pt x="2057717" y="75425"/>
                  </a:lnTo>
                  <a:lnTo>
                    <a:pt x="2041753" y="113423"/>
                  </a:lnTo>
                  <a:lnTo>
                    <a:pt x="2041753" y="207797"/>
                  </a:lnTo>
                  <a:lnTo>
                    <a:pt x="2057158" y="246900"/>
                  </a:lnTo>
                  <a:lnTo>
                    <a:pt x="2093976" y="266827"/>
                  </a:lnTo>
                  <a:lnTo>
                    <a:pt x="2340711" y="301358"/>
                  </a:lnTo>
                  <a:lnTo>
                    <a:pt x="2346744" y="301967"/>
                  </a:lnTo>
                  <a:lnTo>
                    <a:pt x="2351963" y="307378"/>
                  </a:lnTo>
                  <a:lnTo>
                    <a:pt x="2351963" y="362077"/>
                  </a:lnTo>
                  <a:lnTo>
                    <a:pt x="2350706" y="364934"/>
                  </a:lnTo>
                  <a:lnTo>
                    <a:pt x="2317813" y="397827"/>
                  </a:lnTo>
                  <a:lnTo>
                    <a:pt x="2315603" y="398780"/>
                  </a:lnTo>
                  <a:lnTo>
                    <a:pt x="2145385" y="398780"/>
                  </a:lnTo>
                  <a:lnTo>
                    <a:pt x="2143175" y="397827"/>
                  </a:lnTo>
                  <a:lnTo>
                    <a:pt x="2090343" y="345008"/>
                  </a:lnTo>
                  <a:lnTo>
                    <a:pt x="2028761" y="407365"/>
                  </a:lnTo>
                  <a:lnTo>
                    <a:pt x="2091994" y="470585"/>
                  </a:lnTo>
                  <a:lnTo>
                    <a:pt x="2129993" y="486549"/>
                  </a:lnTo>
                  <a:lnTo>
                    <a:pt x="2330996" y="486549"/>
                  </a:lnTo>
                  <a:lnTo>
                    <a:pt x="2368994" y="470585"/>
                  </a:lnTo>
                  <a:lnTo>
                    <a:pt x="2428113" y="411505"/>
                  </a:lnTo>
                  <a:lnTo>
                    <a:pt x="2444038" y="373507"/>
                  </a:lnTo>
                  <a:lnTo>
                    <a:pt x="2444038" y="279146"/>
                  </a:lnTo>
                  <a:close/>
                </a:path>
                <a:path w="4860925" h="487044">
                  <a:moveTo>
                    <a:pt x="2928785" y="81013"/>
                  </a:moveTo>
                  <a:lnTo>
                    <a:pt x="2864066" y="16332"/>
                  </a:lnTo>
                  <a:lnTo>
                    <a:pt x="2826067" y="406"/>
                  </a:lnTo>
                  <a:lnTo>
                    <a:pt x="2669717" y="406"/>
                  </a:lnTo>
                  <a:lnTo>
                    <a:pt x="2631719" y="16332"/>
                  </a:lnTo>
                  <a:lnTo>
                    <a:pt x="2572639" y="75412"/>
                  </a:lnTo>
                  <a:lnTo>
                    <a:pt x="2556675" y="113449"/>
                  </a:lnTo>
                  <a:lnTo>
                    <a:pt x="2556675" y="373494"/>
                  </a:lnTo>
                  <a:lnTo>
                    <a:pt x="2572639" y="411543"/>
                  </a:lnTo>
                  <a:lnTo>
                    <a:pt x="2631719" y="470623"/>
                  </a:lnTo>
                  <a:lnTo>
                    <a:pt x="2669717" y="486549"/>
                  </a:lnTo>
                  <a:lnTo>
                    <a:pt x="2826067" y="486549"/>
                  </a:lnTo>
                  <a:lnTo>
                    <a:pt x="2864066" y="470623"/>
                  </a:lnTo>
                  <a:lnTo>
                    <a:pt x="2928785" y="405942"/>
                  </a:lnTo>
                  <a:lnTo>
                    <a:pt x="2866390" y="344309"/>
                  </a:lnTo>
                  <a:lnTo>
                    <a:pt x="2815437" y="395300"/>
                  </a:lnTo>
                  <a:lnTo>
                    <a:pt x="2812885" y="397814"/>
                  </a:lnTo>
                  <a:lnTo>
                    <a:pt x="2810713" y="398767"/>
                  </a:lnTo>
                  <a:lnTo>
                    <a:pt x="2685123" y="398767"/>
                  </a:lnTo>
                  <a:lnTo>
                    <a:pt x="2682913" y="397814"/>
                  </a:lnTo>
                  <a:lnTo>
                    <a:pt x="2650020" y="364972"/>
                  </a:lnTo>
                  <a:lnTo>
                    <a:pt x="2648801" y="362064"/>
                  </a:lnTo>
                  <a:lnTo>
                    <a:pt x="2648801" y="124879"/>
                  </a:lnTo>
                  <a:lnTo>
                    <a:pt x="2650020" y="121983"/>
                  </a:lnTo>
                  <a:lnTo>
                    <a:pt x="2682913" y="89128"/>
                  </a:lnTo>
                  <a:lnTo>
                    <a:pt x="2685123" y="88176"/>
                  </a:lnTo>
                  <a:lnTo>
                    <a:pt x="2810675" y="88176"/>
                  </a:lnTo>
                  <a:lnTo>
                    <a:pt x="2812885" y="89128"/>
                  </a:lnTo>
                  <a:lnTo>
                    <a:pt x="2866390" y="142633"/>
                  </a:lnTo>
                  <a:lnTo>
                    <a:pt x="2928785" y="81013"/>
                  </a:lnTo>
                  <a:close/>
                </a:path>
                <a:path w="4860925" h="487044">
                  <a:moveTo>
                    <a:pt x="3412337" y="393"/>
                  </a:moveTo>
                  <a:lnTo>
                    <a:pt x="3320211" y="393"/>
                  </a:lnTo>
                  <a:lnTo>
                    <a:pt x="3320211" y="199783"/>
                  </a:lnTo>
                  <a:lnTo>
                    <a:pt x="3133534" y="199783"/>
                  </a:lnTo>
                  <a:lnTo>
                    <a:pt x="3133534" y="393"/>
                  </a:lnTo>
                  <a:lnTo>
                    <a:pt x="3041421" y="393"/>
                  </a:lnTo>
                  <a:lnTo>
                    <a:pt x="3041421" y="199783"/>
                  </a:lnTo>
                  <a:lnTo>
                    <a:pt x="3041421" y="287413"/>
                  </a:lnTo>
                  <a:lnTo>
                    <a:pt x="3041421" y="486803"/>
                  </a:lnTo>
                  <a:lnTo>
                    <a:pt x="3133534" y="486803"/>
                  </a:lnTo>
                  <a:lnTo>
                    <a:pt x="3133534" y="287413"/>
                  </a:lnTo>
                  <a:lnTo>
                    <a:pt x="3320211" y="287413"/>
                  </a:lnTo>
                  <a:lnTo>
                    <a:pt x="3320211" y="486803"/>
                  </a:lnTo>
                  <a:lnTo>
                    <a:pt x="3412337" y="486803"/>
                  </a:lnTo>
                  <a:lnTo>
                    <a:pt x="3412337" y="287413"/>
                  </a:lnTo>
                  <a:lnTo>
                    <a:pt x="3412337" y="199783"/>
                  </a:lnTo>
                  <a:lnTo>
                    <a:pt x="3412337" y="393"/>
                  </a:lnTo>
                  <a:close/>
                </a:path>
                <a:path w="4860925" h="487044">
                  <a:moveTo>
                    <a:pt x="3937990" y="393"/>
                  </a:moveTo>
                  <a:lnTo>
                    <a:pt x="3845915" y="393"/>
                  </a:lnTo>
                  <a:lnTo>
                    <a:pt x="3845915" y="362051"/>
                  </a:lnTo>
                  <a:lnTo>
                    <a:pt x="3844658" y="364947"/>
                  </a:lnTo>
                  <a:lnTo>
                    <a:pt x="3811765" y="397840"/>
                  </a:lnTo>
                  <a:lnTo>
                    <a:pt x="3809542" y="398792"/>
                  </a:lnTo>
                  <a:lnTo>
                    <a:pt x="3695522" y="398792"/>
                  </a:lnTo>
                  <a:lnTo>
                    <a:pt x="3693337" y="397840"/>
                  </a:lnTo>
                  <a:lnTo>
                    <a:pt x="3660444" y="364947"/>
                  </a:lnTo>
                  <a:lnTo>
                    <a:pt x="3659200" y="362051"/>
                  </a:lnTo>
                  <a:lnTo>
                    <a:pt x="3659200" y="393"/>
                  </a:lnTo>
                  <a:lnTo>
                    <a:pt x="3567074" y="393"/>
                  </a:lnTo>
                  <a:lnTo>
                    <a:pt x="3567074" y="373519"/>
                  </a:lnTo>
                  <a:lnTo>
                    <a:pt x="3568077" y="384136"/>
                  </a:lnTo>
                  <a:lnTo>
                    <a:pt x="3642118" y="470598"/>
                  </a:lnTo>
                  <a:lnTo>
                    <a:pt x="3680117" y="486575"/>
                  </a:lnTo>
                  <a:lnTo>
                    <a:pt x="3824909" y="486575"/>
                  </a:lnTo>
                  <a:lnTo>
                    <a:pt x="3862946" y="470598"/>
                  </a:lnTo>
                  <a:lnTo>
                    <a:pt x="3922026" y="411518"/>
                  </a:lnTo>
                  <a:lnTo>
                    <a:pt x="3937990" y="373519"/>
                  </a:lnTo>
                  <a:lnTo>
                    <a:pt x="3937990" y="393"/>
                  </a:lnTo>
                  <a:close/>
                </a:path>
                <a:path w="4860925" h="487044">
                  <a:moveTo>
                    <a:pt x="4420400" y="398780"/>
                  </a:moveTo>
                  <a:lnTo>
                    <a:pt x="4184853" y="398780"/>
                  </a:lnTo>
                  <a:lnTo>
                    <a:pt x="4184853" y="0"/>
                  </a:lnTo>
                  <a:lnTo>
                    <a:pt x="4092778" y="0"/>
                  </a:lnTo>
                  <a:lnTo>
                    <a:pt x="4092778" y="398780"/>
                  </a:lnTo>
                  <a:lnTo>
                    <a:pt x="4092778" y="486410"/>
                  </a:lnTo>
                  <a:lnTo>
                    <a:pt x="4420400" y="486410"/>
                  </a:lnTo>
                  <a:lnTo>
                    <a:pt x="4420400" y="398780"/>
                  </a:lnTo>
                  <a:close/>
                </a:path>
                <a:path w="4860925" h="487044">
                  <a:moveTo>
                    <a:pt x="4860760" y="546"/>
                  </a:moveTo>
                  <a:lnTo>
                    <a:pt x="4473905" y="546"/>
                  </a:lnTo>
                  <a:lnTo>
                    <a:pt x="4473905" y="88176"/>
                  </a:lnTo>
                  <a:lnTo>
                    <a:pt x="4533049" y="88176"/>
                  </a:lnTo>
                  <a:lnTo>
                    <a:pt x="4533049" y="198666"/>
                  </a:lnTo>
                  <a:lnTo>
                    <a:pt x="4533049" y="287566"/>
                  </a:lnTo>
                  <a:lnTo>
                    <a:pt x="4533049" y="399326"/>
                  </a:lnTo>
                  <a:lnTo>
                    <a:pt x="4533049" y="486956"/>
                  </a:lnTo>
                  <a:lnTo>
                    <a:pt x="4860760" y="486956"/>
                  </a:lnTo>
                  <a:lnTo>
                    <a:pt x="4860760" y="399326"/>
                  </a:lnTo>
                  <a:lnTo>
                    <a:pt x="4625175" y="399326"/>
                  </a:lnTo>
                  <a:lnTo>
                    <a:pt x="4625175" y="287566"/>
                  </a:lnTo>
                  <a:lnTo>
                    <a:pt x="4801540" y="287566"/>
                  </a:lnTo>
                  <a:lnTo>
                    <a:pt x="4801540" y="198666"/>
                  </a:lnTo>
                  <a:lnTo>
                    <a:pt x="4625175" y="198666"/>
                  </a:lnTo>
                  <a:lnTo>
                    <a:pt x="4625175" y="88176"/>
                  </a:lnTo>
                  <a:lnTo>
                    <a:pt x="4860760" y="88176"/>
                  </a:lnTo>
                  <a:lnTo>
                    <a:pt x="4860760" y="546"/>
                  </a:lnTo>
                  <a:close/>
                </a:path>
              </a:pathLst>
            </a:custGeom>
            <a:solidFill>
              <a:srgbClr val="2E4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2963" y="3662989"/>
              <a:ext cx="2847630" cy="20779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b="0" dirty="0">
                <a:latin typeface="Arial"/>
                <a:cs typeface="Arial"/>
              </a:rPr>
              <a:t>Beispiel</a:t>
            </a:r>
            <a:r>
              <a:rPr b="0" spc="-114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4:</a:t>
            </a:r>
            <a:r>
              <a:rPr b="0" spc="-105" dirty="0">
                <a:latin typeface="Arial"/>
                <a:cs typeface="Arial"/>
              </a:rPr>
              <a:t> </a:t>
            </a:r>
            <a:r>
              <a:rPr spc="-90" dirty="0"/>
              <a:t>CAS</a:t>
            </a:r>
            <a:r>
              <a:rPr spc="-30" dirty="0"/>
              <a:t> </a:t>
            </a:r>
            <a:r>
              <a:rPr dirty="0"/>
              <a:t>Integrale</a:t>
            </a:r>
            <a:r>
              <a:rPr spc="-30" dirty="0"/>
              <a:t> </a:t>
            </a:r>
            <a:r>
              <a:rPr dirty="0"/>
              <a:t>Gebäudetechnik</a:t>
            </a:r>
            <a:r>
              <a:rPr spc="-30" dirty="0"/>
              <a:t> </a:t>
            </a:r>
            <a:r>
              <a:rPr dirty="0"/>
              <a:t>und</a:t>
            </a:r>
            <a:r>
              <a:rPr spc="-30" dirty="0"/>
              <a:t> </a:t>
            </a:r>
            <a:r>
              <a:rPr spc="-10" dirty="0"/>
              <a:t>Energie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85563" y="8788562"/>
            <a:ext cx="14069060" cy="1483995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2700" dirty="0">
                <a:latin typeface="Tahoma"/>
                <a:cs typeface="Tahoma"/>
              </a:rPr>
              <a:t>Die</a:t>
            </a:r>
            <a:r>
              <a:rPr sz="2700" spc="-8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Planung</a:t>
            </a:r>
            <a:r>
              <a:rPr sz="2700" spc="-80" dirty="0">
                <a:latin typeface="Tahoma"/>
                <a:cs typeface="Tahoma"/>
              </a:rPr>
              <a:t> </a:t>
            </a:r>
            <a:r>
              <a:rPr sz="2700" spc="-30" dirty="0">
                <a:latin typeface="Tahoma"/>
                <a:cs typeface="Tahoma"/>
              </a:rPr>
              <a:t>von</a:t>
            </a:r>
            <a:r>
              <a:rPr sz="2700" spc="-75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energetisch</a:t>
            </a:r>
            <a:r>
              <a:rPr sz="2700" spc="-8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optimierten</a:t>
            </a:r>
            <a:r>
              <a:rPr sz="2700" spc="-7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Gebäuden</a:t>
            </a:r>
            <a:r>
              <a:rPr sz="2700" spc="-8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ist</a:t>
            </a:r>
            <a:r>
              <a:rPr sz="2700" spc="-80" dirty="0">
                <a:latin typeface="Tahoma"/>
                <a:cs typeface="Tahoma"/>
              </a:rPr>
              <a:t> </a:t>
            </a:r>
            <a:r>
              <a:rPr sz="2700" spc="-40" dirty="0">
                <a:latin typeface="Tahoma"/>
                <a:cs typeface="Tahoma"/>
              </a:rPr>
              <a:t>nur</a:t>
            </a:r>
            <a:r>
              <a:rPr sz="2700" spc="-7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im</a:t>
            </a:r>
            <a:r>
              <a:rPr sz="2700" spc="-8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integralen</a:t>
            </a:r>
            <a:r>
              <a:rPr sz="2700" spc="-75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Zusammenspiel</a:t>
            </a:r>
            <a:endParaRPr sz="2700">
              <a:latin typeface="Tahoma"/>
              <a:cs typeface="Tahoma"/>
            </a:endParaRPr>
          </a:p>
          <a:p>
            <a:pPr marL="12700" marR="5080">
              <a:lnSpc>
                <a:spcPct val="118100"/>
              </a:lnSpc>
            </a:pPr>
            <a:r>
              <a:rPr sz="2700" spc="-30" dirty="0">
                <a:latin typeface="Tahoma"/>
                <a:cs typeface="Tahoma"/>
              </a:rPr>
              <a:t>von</a:t>
            </a:r>
            <a:r>
              <a:rPr sz="2700" spc="-140" dirty="0">
                <a:latin typeface="Tahoma"/>
                <a:cs typeface="Tahoma"/>
              </a:rPr>
              <a:t> </a:t>
            </a:r>
            <a:r>
              <a:rPr sz="2700" spc="-30" dirty="0">
                <a:latin typeface="Tahoma"/>
                <a:cs typeface="Tahoma"/>
              </a:rPr>
              <a:t>Architektur,</a:t>
            </a:r>
            <a:r>
              <a:rPr sz="2700" spc="-14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Bauingenieurwesen</a:t>
            </a:r>
            <a:r>
              <a:rPr sz="2700" spc="-14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und</a:t>
            </a:r>
            <a:r>
              <a:rPr sz="2700" spc="-14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dem</a:t>
            </a:r>
            <a:r>
              <a:rPr sz="2700" spc="-14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gesamten</a:t>
            </a:r>
            <a:r>
              <a:rPr sz="2700" spc="-135" dirty="0">
                <a:latin typeface="Tahoma"/>
                <a:cs typeface="Tahoma"/>
              </a:rPr>
              <a:t> </a:t>
            </a:r>
            <a:r>
              <a:rPr sz="2700" spc="-20" dirty="0">
                <a:latin typeface="Tahoma"/>
                <a:cs typeface="Tahoma"/>
              </a:rPr>
              <a:t>Bereich</a:t>
            </a:r>
            <a:r>
              <a:rPr sz="2700" spc="-140" dirty="0">
                <a:latin typeface="Tahoma"/>
                <a:cs typeface="Tahoma"/>
              </a:rPr>
              <a:t> </a:t>
            </a:r>
            <a:r>
              <a:rPr sz="2700" spc="-35" dirty="0">
                <a:latin typeface="Tahoma"/>
                <a:cs typeface="Tahoma"/>
              </a:rPr>
              <a:t>der</a:t>
            </a:r>
            <a:r>
              <a:rPr sz="2700" spc="-14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Gebäudetechnik</a:t>
            </a:r>
            <a:r>
              <a:rPr sz="2700" spc="-140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möglich. </a:t>
            </a:r>
            <a:r>
              <a:rPr sz="2700" dirty="0">
                <a:latin typeface="Tahoma"/>
                <a:cs typeface="Tahoma"/>
              </a:rPr>
              <a:t>Das</a:t>
            </a:r>
            <a:r>
              <a:rPr sz="2700" spc="-75" dirty="0">
                <a:latin typeface="Tahoma"/>
                <a:cs typeface="Tahoma"/>
              </a:rPr>
              <a:t> </a:t>
            </a:r>
            <a:r>
              <a:rPr sz="2700" spc="-25" dirty="0">
                <a:latin typeface="Tahoma"/>
                <a:cs typeface="Tahoma"/>
              </a:rPr>
              <a:t>komplexe</a:t>
            </a:r>
            <a:r>
              <a:rPr sz="2700" spc="-7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Umfeld</a:t>
            </a:r>
            <a:r>
              <a:rPr sz="2700" spc="-7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fordert</a:t>
            </a:r>
            <a:r>
              <a:rPr sz="2700" spc="-7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Fachleute</a:t>
            </a:r>
            <a:r>
              <a:rPr sz="2700" spc="-7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mit</a:t>
            </a:r>
            <a:r>
              <a:rPr sz="2700" spc="-7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interdisziplinärem</a:t>
            </a:r>
            <a:r>
              <a:rPr sz="2700" spc="-70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Verständnis.</a:t>
            </a:r>
            <a:endParaRPr sz="27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90433" y="1680095"/>
            <a:ext cx="17085945" cy="8738235"/>
            <a:chOff x="890433" y="1680095"/>
            <a:chExt cx="17085945" cy="8738235"/>
          </a:xfrm>
        </p:grpSpPr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6934" y="2607686"/>
              <a:ext cx="1059065" cy="8595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285717" y="2607722"/>
              <a:ext cx="979169" cy="106045"/>
            </a:xfrm>
            <a:custGeom>
              <a:avLst/>
              <a:gdLst/>
              <a:ahLst/>
              <a:cxnLst/>
              <a:rect l="l" t="t" r="r" b="b"/>
              <a:pathLst>
                <a:path w="979170" h="106044">
                  <a:moveTo>
                    <a:pt x="23660" y="25069"/>
                  </a:moveTo>
                  <a:lnTo>
                    <a:pt x="0" y="25069"/>
                  </a:lnTo>
                  <a:lnTo>
                    <a:pt x="0" y="32931"/>
                  </a:lnTo>
                  <a:lnTo>
                    <a:pt x="14897" y="32931"/>
                  </a:lnTo>
                  <a:lnTo>
                    <a:pt x="14897" y="84226"/>
                  </a:lnTo>
                  <a:lnTo>
                    <a:pt x="23660" y="84226"/>
                  </a:lnTo>
                  <a:lnTo>
                    <a:pt x="23660" y="25069"/>
                  </a:lnTo>
                  <a:close/>
                </a:path>
                <a:path w="979170" h="106044">
                  <a:moveTo>
                    <a:pt x="25590" y="10287"/>
                  </a:moveTo>
                  <a:lnTo>
                    <a:pt x="25577" y="6591"/>
                  </a:lnTo>
                  <a:lnTo>
                    <a:pt x="24955" y="5105"/>
                  </a:lnTo>
                  <a:lnTo>
                    <a:pt x="22440" y="2578"/>
                  </a:lnTo>
                  <a:lnTo>
                    <a:pt x="20891" y="1930"/>
                  </a:lnTo>
                  <a:lnTo>
                    <a:pt x="17297" y="1930"/>
                  </a:lnTo>
                  <a:lnTo>
                    <a:pt x="15773" y="2552"/>
                  </a:lnTo>
                  <a:lnTo>
                    <a:pt x="13296" y="5067"/>
                  </a:lnTo>
                  <a:lnTo>
                    <a:pt x="12687" y="6591"/>
                  </a:lnTo>
                  <a:lnTo>
                    <a:pt x="12687" y="10287"/>
                  </a:lnTo>
                  <a:lnTo>
                    <a:pt x="13296" y="11849"/>
                  </a:lnTo>
                  <a:lnTo>
                    <a:pt x="15735" y="14287"/>
                  </a:lnTo>
                  <a:lnTo>
                    <a:pt x="17259" y="14897"/>
                  </a:lnTo>
                  <a:lnTo>
                    <a:pt x="20891" y="14897"/>
                  </a:lnTo>
                  <a:lnTo>
                    <a:pt x="22440" y="14287"/>
                  </a:lnTo>
                  <a:lnTo>
                    <a:pt x="24955" y="11772"/>
                  </a:lnTo>
                  <a:lnTo>
                    <a:pt x="25590" y="10287"/>
                  </a:lnTo>
                  <a:close/>
                </a:path>
                <a:path w="979170" h="106044">
                  <a:moveTo>
                    <a:pt x="110871" y="39116"/>
                  </a:moveTo>
                  <a:lnTo>
                    <a:pt x="109575" y="33248"/>
                  </a:lnTo>
                  <a:lnTo>
                    <a:pt x="104317" y="26111"/>
                  </a:lnTo>
                  <a:lnTo>
                    <a:pt x="100088" y="24320"/>
                  </a:lnTo>
                  <a:lnTo>
                    <a:pt x="90944" y="24320"/>
                  </a:lnTo>
                  <a:lnTo>
                    <a:pt x="87884" y="25323"/>
                  </a:lnTo>
                  <a:lnTo>
                    <a:pt x="82321" y="29159"/>
                  </a:lnTo>
                  <a:lnTo>
                    <a:pt x="79921" y="31991"/>
                  </a:lnTo>
                  <a:lnTo>
                    <a:pt x="77978" y="35598"/>
                  </a:lnTo>
                  <a:lnTo>
                    <a:pt x="77863" y="34277"/>
                  </a:lnTo>
                  <a:lnTo>
                    <a:pt x="76454" y="25044"/>
                  </a:lnTo>
                  <a:lnTo>
                    <a:pt x="67805" y="25044"/>
                  </a:lnTo>
                  <a:lnTo>
                    <a:pt x="68529" y="29019"/>
                  </a:lnTo>
                  <a:lnTo>
                    <a:pt x="69062" y="32791"/>
                  </a:lnTo>
                  <a:lnTo>
                    <a:pt x="69748" y="40030"/>
                  </a:lnTo>
                  <a:lnTo>
                    <a:pt x="69938" y="43497"/>
                  </a:lnTo>
                  <a:lnTo>
                    <a:pt x="69938" y="84239"/>
                  </a:lnTo>
                  <a:lnTo>
                    <a:pt x="78663" y="84239"/>
                  </a:lnTo>
                  <a:lnTo>
                    <a:pt x="78663" y="53022"/>
                  </a:lnTo>
                  <a:lnTo>
                    <a:pt x="80073" y="45821"/>
                  </a:lnTo>
                  <a:lnTo>
                    <a:pt x="85559" y="35077"/>
                  </a:lnTo>
                  <a:lnTo>
                    <a:pt x="89179" y="32410"/>
                  </a:lnTo>
                  <a:lnTo>
                    <a:pt x="96735" y="32410"/>
                  </a:lnTo>
                  <a:lnTo>
                    <a:pt x="98894" y="33502"/>
                  </a:lnTo>
                  <a:lnTo>
                    <a:pt x="101498" y="38049"/>
                  </a:lnTo>
                  <a:lnTo>
                    <a:pt x="102146" y="42278"/>
                  </a:lnTo>
                  <a:lnTo>
                    <a:pt x="102146" y="84239"/>
                  </a:lnTo>
                  <a:lnTo>
                    <a:pt x="110871" y="84239"/>
                  </a:lnTo>
                  <a:lnTo>
                    <a:pt x="110871" y="39116"/>
                  </a:lnTo>
                  <a:close/>
                </a:path>
                <a:path w="979170" h="106044">
                  <a:moveTo>
                    <a:pt x="184556" y="25057"/>
                  </a:moveTo>
                  <a:lnTo>
                    <a:pt x="175869" y="25057"/>
                  </a:lnTo>
                  <a:lnTo>
                    <a:pt x="174459" y="30556"/>
                  </a:lnTo>
                  <a:lnTo>
                    <a:pt x="173583" y="29832"/>
                  </a:lnTo>
                  <a:lnTo>
                    <a:pt x="173583" y="66903"/>
                  </a:lnTo>
                  <a:lnTo>
                    <a:pt x="171107" y="69049"/>
                  </a:lnTo>
                  <a:lnTo>
                    <a:pt x="168859" y="70650"/>
                  </a:lnTo>
                  <a:lnTo>
                    <a:pt x="166763" y="71602"/>
                  </a:lnTo>
                  <a:lnTo>
                    <a:pt x="164706" y="72580"/>
                  </a:lnTo>
                  <a:lnTo>
                    <a:pt x="162636" y="73088"/>
                  </a:lnTo>
                  <a:lnTo>
                    <a:pt x="156197" y="73088"/>
                  </a:lnTo>
                  <a:lnTo>
                    <a:pt x="152920" y="71297"/>
                  </a:lnTo>
                  <a:lnTo>
                    <a:pt x="150710" y="67741"/>
                  </a:lnTo>
                  <a:lnTo>
                    <a:pt x="148551" y="64211"/>
                  </a:lnTo>
                  <a:lnTo>
                    <a:pt x="147434" y="58902"/>
                  </a:lnTo>
                  <a:lnTo>
                    <a:pt x="147434" y="44805"/>
                  </a:lnTo>
                  <a:lnTo>
                    <a:pt x="148501" y="39509"/>
                  </a:lnTo>
                  <a:lnTo>
                    <a:pt x="150672" y="35991"/>
                  </a:lnTo>
                  <a:lnTo>
                    <a:pt x="152895" y="32537"/>
                  </a:lnTo>
                  <a:lnTo>
                    <a:pt x="156171" y="30772"/>
                  </a:lnTo>
                  <a:lnTo>
                    <a:pt x="162687" y="30772"/>
                  </a:lnTo>
                  <a:lnTo>
                    <a:pt x="173583" y="66903"/>
                  </a:lnTo>
                  <a:lnTo>
                    <a:pt x="173583" y="29832"/>
                  </a:lnTo>
                  <a:lnTo>
                    <a:pt x="171894" y="28422"/>
                  </a:lnTo>
                  <a:lnTo>
                    <a:pt x="169468" y="26924"/>
                  </a:lnTo>
                  <a:lnTo>
                    <a:pt x="164668" y="24942"/>
                  </a:lnTo>
                  <a:lnTo>
                    <a:pt x="162102" y="24447"/>
                  </a:lnTo>
                  <a:lnTo>
                    <a:pt x="152920" y="24447"/>
                  </a:lnTo>
                  <a:lnTo>
                    <a:pt x="147789" y="26924"/>
                  </a:lnTo>
                  <a:lnTo>
                    <a:pt x="140233" y="36766"/>
                  </a:lnTo>
                  <a:lnTo>
                    <a:pt x="138366" y="43573"/>
                  </a:lnTo>
                  <a:lnTo>
                    <a:pt x="138366" y="60998"/>
                  </a:lnTo>
                  <a:lnTo>
                    <a:pt x="140233" y="67818"/>
                  </a:lnTo>
                  <a:lnTo>
                    <a:pt x="144005" y="72783"/>
                  </a:lnTo>
                  <a:lnTo>
                    <a:pt x="147789" y="77698"/>
                  </a:lnTo>
                  <a:lnTo>
                    <a:pt x="152920" y="80137"/>
                  </a:lnTo>
                  <a:lnTo>
                    <a:pt x="162102" y="80137"/>
                  </a:lnTo>
                  <a:lnTo>
                    <a:pt x="173583" y="74599"/>
                  </a:lnTo>
                  <a:lnTo>
                    <a:pt x="173583" y="83261"/>
                  </a:lnTo>
                  <a:lnTo>
                    <a:pt x="172440" y="88633"/>
                  </a:lnTo>
                  <a:lnTo>
                    <a:pt x="167792" y="95910"/>
                  </a:lnTo>
                  <a:lnTo>
                    <a:pt x="164363" y="97739"/>
                  </a:lnTo>
                  <a:lnTo>
                    <a:pt x="157619" y="97739"/>
                  </a:lnTo>
                  <a:lnTo>
                    <a:pt x="155435" y="97167"/>
                  </a:lnTo>
                  <a:lnTo>
                    <a:pt x="151295" y="94881"/>
                  </a:lnTo>
                  <a:lnTo>
                    <a:pt x="149161" y="93091"/>
                  </a:lnTo>
                  <a:lnTo>
                    <a:pt x="146951" y="90614"/>
                  </a:lnTo>
                  <a:lnTo>
                    <a:pt x="140614" y="95986"/>
                  </a:lnTo>
                  <a:lnTo>
                    <a:pt x="143370" y="99263"/>
                  </a:lnTo>
                  <a:lnTo>
                    <a:pt x="146177" y="101701"/>
                  </a:lnTo>
                  <a:lnTo>
                    <a:pt x="149186" y="103225"/>
                  </a:lnTo>
                  <a:lnTo>
                    <a:pt x="152158" y="104787"/>
                  </a:lnTo>
                  <a:lnTo>
                    <a:pt x="155435" y="105549"/>
                  </a:lnTo>
                  <a:lnTo>
                    <a:pt x="163715" y="105549"/>
                  </a:lnTo>
                  <a:lnTo>
                    <a:pt x="167906" y="104419"/>
                  </a:lnTo>
                  <a:lnTo>
                    <a:pt x="175145" y="99834"/>
                  </a:lnTo>
                  <a:lnTo>
                    <a:pt x="176911" y="97739"/>
                  </a:lnTo>
                  <a:lnTo>
                    <a:pt x="177850" y="96634"/>
                  </a:lnTo>
                  <a:lnTo>
                    <a:pt x="182384" y="74599"/>
                  </a:lnTo>
                  <a:lnTo>
                    <a:pt x="182384" y="73088"/>
                  </a:lnTo>
                  <a:lnTo>
                    <a:pt x="182511" y="39509"/>
                  </a:lnTo>
                  <a:lnTo>
                    <a:pt x="182575" y="38328"/>
                  </a:lnTo>
                  <a:lnTo>
                    <a:pt x="183222" y="32181"/>
                  </a:lnTo>
                  <a:lnTo>
                    <a:pt x="183426" y="30772"/>
                  </a:lnTo>
                  <a:lnTo>
                    <a:pt x="183464" y="30556"/>
                  </a:lnTo>
                  <a:lnTo>
                    <a:pt x="183807" y="28422"/>
                  </a:lnTo>
                  <a:lnTo>
                    <a:pt x="184556" y="25057"/>
                  </a:lnTo>
                  <a:close/>
                </a:path>
                <a:path w="979170" h="106044">
                  <a:moveTo>
                    <a:pt x="258787" y="43713"/>
                  </a:moveTo>
                  <a:lnTo>
                    <a:pt x="256743" y="36461"/>
                  </a:lnTo>
                  <a:lnTo>
                    <a:pt x="252590" y="31165"/>
                  </a:lnTo>
                  <a:lnTo>
                    <a:pt x="249186" y="26822"/>
                  </a:lnTo>
                  <a:lnTo>
                    <a:pt x="249186" y="48742"/>
                  </a:lnTo>
                  <a:lnTo>
                    <a:pt x="221792" y="48666"/>
                  </a:lnTo>
                  <a:lnTo>
                    <a:pt x="221907" y="45199"/>
                  </a:lnTo>
                  <a:lnTo>
                    <a:pt x="221996" y="43141"/>
                  </a:lnTo>
                  <a:lnTo>
                    <a:pt x="223316" y="38950"/>
                  </a:lnTo>
                  <a:lnTo>
                    <a:pt x="225755" y="35864"/>
                  </a:lnTo>
                  <a:lnTo>
                    <a:pt x="228193" y="32727"/>
                  </a:lnTo>
                  <a:lnTo>
                    <a:pt x="231432" y="31165"/>
                  </a:lnTo>
                  <a:lnTo>
                    <a:pt x="239509" y="31165"/>
                  </a:lnTo>
                  <a:lnTo>
                    <a:pt x="242747" y="32702"/>
                  </a:lnTo>
                  <a:lnTo>
                    <a:pt x="247510" y="38836"/>
                  </a:lnTo>
                  <a:lnTo>
                    <a:pt x="248881" y="43141"/>
                  </a:lnTo>
                  <a:lnTo>
                    <a:pt x="249186" y="48742"/>
                  </a:lnTo>
                  <a:lnTo>
                    <a:pt x="249186" y="26822"/>
                  </a:lnTo>
                  <a:lnTo>
                    <a:pt x="248539" y="25984"/>
                  </a:lnTo>
                  <a:lnTo>
                    <a:pt x="242938" y="23406"/>
                  </a:lnTo>
                  <a:lnTo>
                    <a:pt x="228498" y="23406"/>
                  </a:lnTo>
                  <a:lnTo>
                    <a:pt x="222618" y="26212"/>
                  </a:lnTo>
                  <a:lnTo>
                    <a:pt x="217512" y="32727"/>
                  </a:lnTo>
                  <a:lnTo>
                    <a:pt x="213741" y="37604"/>
                  </a:lnTo>
                  <a:lnTo>
                    <a:pt x="211531" y="45199"/>
                  </a:lnTo>
                  <a:lnTo>
                    <a:pt x="211607" y="65024"/>
                  </a:lnTo>
                  <a:lnTo>
                    <a:pt x="213677" y="72491"/>
                  </a:lnTo>
                  <a:lnTo>
                    <a:pt x="222250" y="83235"/>
                  </a:lnTo>
                  <a:lnTo>
                    <a:pt x="228409" y="85902"/>
                  </a:lnTo>
                  <a:lnTo>
                    <a:pt x="239623" y="85902"/>
                  </a:lnTo>
                  <a:lnTo>
                    <a:pt x="242900" y="85445"/>
                  </a:lnTo>
                  <a:lnTo>
                    <a:pt x="249770" y="83540"/>
                  </a:lnTo>
                  <a:lnTo>
                    <a:pt x="253530" y="82016"/>
                  </a:lnTo>
                  <a:lnTo>
                    <a:pt x="257644" y="79997"/>
                  </a:lnTo>
                  <a:lnTo>
                    <a:pt x="256692" y="78130"/>
                  </a:lnTo>
                  <a:lnTo>
                    <a:pt x="253949" y="72758"/>
                  </a:lnTo>
                  <a:lnTo>
                    <a:pt x="250304" y="74625"/>
                  </a:lnTo>
                  <a:lnTo>
                    <a:pt x="247142" y="75996"/>
                  </a:lnTo>
                  <a:lnTo>
                    <a:pt x="244424" y="76835"/>
                  </a:lnTo>
                  <a:lnTo>
                    <a:pt x="241719" y="77711"/>
                  </a:lnTo>
                  <a:lnTo>
                    <a:pt x="239204" y="78130"/>
                  </a:lnTo>
                  <a:lnTo>
                    <a:pt x="231851" y="78130"/>
                  </a:lnTo>
                  <a:lnTo>
                    <a:pt x="227990" y="76454"/>
                  </a:lnTo>
                  <a:lnTo>
                    <a:pt x="222808" y="69888"/>
                  </a:lnTo>
                  <a:lnTo>
                    <a:pt x="221551" y="65024"/>
                  </a:lnTo>
                  <a:lnTo>
                    <a:pt x="221551" y="56515"/>
                  </a:lnTo>
                  <a:lnTo>
                    <a:pt x="258597" y="56515"/>
                  </a:lnTo>
                  <a:lnTo>
                    <a:pt x="258711" y="55638"/>
                  </a:lnTo>
                  <a:lnTo>
                    <a:pt x="258787" y="48742"/>
                  </a:lnTo>
                  <a:lnTo>
                    <a:pt x="258787" y="43713"/>
                  </a:lnTo>
                  <a:close/>
                </a:path>
                <a:path w="979170" h="106044">
                  <a:moveTo>
                    <a:pt x="327533" y="39116"/>
                  </a:moveTo>
                  <a:lnTo>
                    <a:pt x="326237" y="33248"/>
                  </a:lnTo>
                  <a:lnTo>
                    <a:pt x="320967" y="26111"/>
                  </a:lnTo>
                  <a:lnTo>
                    <a:pt x="316738" y="24320"/>
                  </a:lnTo>
                  <a:lnTo>
                    <a:pt x="307606" y="24320"/>
                  </a:lnTo>
                  <a:lnTo>
                    <a:pt x="304546" y="25323"/>
                  </a:lnTo>
                  <a:lnTo>
                    <a:pt x="298983" y="29159"/>
                  </a:lnTo>
                  <a:lnTo>
                    <a:pt x="296583" y="31991"/>
                  </a:lnTo>
                  <a:lnTo>
                    <a:pt x="294640" y="35598"/>
                  </a:lnTo>
                  <a:lnTo>
                    <a:pt x="294525" y="34277"/>
                  </a:lnTo>
                  <a:lnTo>
                    <a:pt x="293103" y="25044"/>
                  </a:lnTo>
                  <a:lnTo>
                    <a:pt x="284454" y="25044"/>
                  </a:lnTo>
                  <a:lnTo>
                    <a:pt x="285178" y="29019"/>
                  </a:lnTo>
                  <a:lnTo>
                    <a:pt x="285711" y="32791"/>
                  </a:lnTo>
                  <a:lnTo>
                    <a:pt x="286410" y="40030"/>
                  </a:lnTo>
                  <a:lnTo>
                    <a:pt x="286600" y="43497"/>
                  </a:lnTo>
                  <a:lnTo>
                    <a:pt x="286600" y="84239"/>
                  </a:lnTo>
                  <a:lnTo>
                    <a:pt x="295325" y="84239"/>
                  </a:lnTo>
                  <a:lnTo>
                    <a:pt x="295325" y="53022"/>
                  </a:lnTo>
                  <a:lnTo>
                    <a:pt x="296735" y="45821"/>
                  </a:lnTo>
                  <a:lnTo>
                    <a:pt x="302221" y="35077"/>
                  </a:lnTo>
                  <a:lnTo>
                    <a:pt x="305841" y="32410"/>
                  </a:lnTo>
                  <a:lnTo>
                    <a:pt x="313385" y="32410"/>
                  </a:lnTo>
                  <a:lnTo>
                    <a:pt x="315556" y="33502"/>
                  </a:lnTo>
                  <a:lnTo>
                    <a:pt x="318160" y="38049"/>
                  </a:lnTo>
                  <a:lnTo>
                    <a:pt x="318808" y="42278"/>
                  </a:lnTo>
                  <a:lnTo>
                    <a:pt x="318808" y="84239"/>
                  </a:lnTo>
                  <a:lnTo>
                    <a:pt x="327533" y="84239"/>
                  </a:lnTo>
                  <a:lnTo>
                    <a:pt x="327533" y="39116"/>
                  </a:lnTo>
                  <a:close/>
                </a:path>
                <a:path w="979170" h="106044">
                  <a:moveTo>
                    <a:pt x="384657" y="25069"/>
                  </a:moveTo>
                  <a:lnTo>
                    <a:pt x="360997" y="25069"/>
                  </a:lnTo>
                  <a:lnTo>
                    <a:pt x="360997" y="32931"/>
                  </a:lnTo>
                  <a:lnTo>
                    <a:pt x="375894" y="32931"/>
                  </a:lnTo>
                  <a:lnTo>
                    <a:pt x="375894" y="84226"/>
                  </a:lnTo>
                  <a:lnTo>
                    <a:pt x="384657" y="84226"/>
                  </a:lnTo>
                  <a:lnTo>
                    <a:pt x="384657" y="25069"/>
                  </a:lnTo>
                  <a:close/>
                </a:path>
                <a:path w="979170" h="106044">
                  <a:moveTo>
                    <a:pt x="386588" y="10287"/>
                  </a:moveTo>
                  <a:lnTo>
                    <a:pt x="386575" y="6591"/>
                  </a:lnTo>
                  <a:lnTo>
                    <a:pt x="385965" y="5105"/>
                  </a:lnTo>
                  <a:lnTo>
                    <a:pt x="384708" y="3848"/>
                  </a:lnTo>
                  <a:lnTo>
                    <a:pt x="383476" y="2578"/>
                  </a:lnTo>
                  <a:lnTo>
                    <a:pt x="381914" y="1930"/>
                  </a:lnTo>
                  <a:lnTo>
                    <a:pt x="378294" y="1930"/>
                  </a:lnTo>
                  <a:lnTo>
                    <a:pt x="376783" y="2552"/>
                  </a:lnTo>
                  <a:lnTo>
                    <a:pt x="374345" y="5067"/>
                  </a:lnTo>
                  <a:lnTo>
                    <a:pt x="373684" y="6591"/>
                  </a:lnTo>
                  <a:lnTo>
                    <a:pt x="373684" y="10287"/>
                  </a:lnTo>
                  <a:lnTo>
                    <a:pt x="374294" y="11849"/>
                  </a:lnTo>
                  <a:lnTo>
                    <a:pt x="376732" y="14287"/>
                  </a:lnTo>
                  <a:lnTo>
                    <a:pt x="378269" y="14897"/>
                  </a:lnTo>
                  <a:lnTo>
                    <a:pt x="381914" y="14897"/>
                  </a:lnTo>
                  <a:lnTo>
                    <a:pt x="383476" y="14287"/>
                  </a:lnTo>
                  <a:lnTo>
                    <a:pt x="385965" y="11772"/>
                  </a:lnTo>
                  <a:lnTo>
                    <a:pt x="386588" y="10287"/>
                  </a:lnTo>
                  <a:close/>
                </a:path>
                <a:path w="979170" h="106044">
                  <a:moveTo>
                    <a:pt x="475449" y="43713"/>
                  </a:moveTo>
                  <a:lnTo>
                    <a:pt x="473392" y="36461"/>
                  </a:lnTo>
                  <a:lnTo>
                    <a:pt x="469252" y="31165"/>
                  </a:lnTo>
                  <a:lnTo>
                    <a:pt x="465848" y="26822"/>
                  </a:lnTo>
                  <a:lnTo>
                    <a:pt x="465848" y="48742"/>
                  </a:lnTo>
                  <a:lnTo>
                    <a:pt x="438442" y="48666"/>
                  </a:lnTo>
                  <a:lnTo>
                    <a:pt x="448094" y="31165"/>
                  </a:lnTo>
                  <a:lnTo>
                    <a:pt x="456171" y="31165"/>
                  </a:lnTo>
                  <a:lnTo>
                    <a:pt x="459409" y="32702"/>
                  </a:lnTo>
                  <a:lnTo>
                    <a:pt x="464172" y="38836"/>
                  </a:lnTo>
                  <a:lnTo>
                    <a:pt x="465543" y="43141"/>
                  </a:lnTo>
                  <a:lnTo>
                    <a:pt x="465848" y="48742"/>
                  </a:lnTo>
                  <a:lnTo>
                    <a:pt x="465848" y="26822"/>
                  </a:lnTo>
                  <a:lnTo>
                    <a:pt x="465201" y="25984"/>
                  </a:lnTo>
                  <a:lnTo>
                    <a:pt x="459600" y="23406"/>
                  </a:lnTo>
                  <a:lnTo>
                    <a:pt x="445160" y="23406"/>
                  </a:lnTo>
                  <a:lnTo>
                    <a:pt x="439280" y="26212"/>
                  </a:lnTo>
                  <a:lnTo>
                    <a:pt x="434174" y="32727"/>
                  </a:lnTo>
                  <a:lnTo>
                    <a:pt x="430403" y="37604"/>
                  </a:lnTo>
                  <a:lnTo>
                    <a:pt x="428193" y="45199"/>
                  </a:lnTo>
                  <a:lnTo>
                    <a:pt x="428269" y="65024"/>
                  </a:lnTo>
                  <a:lnTo>
                    <a:pt x="430326" y="72491"/>
                  </a:lnTo>
                  <a:lnTo>
                    <a:pt x="438912" y="83235"/>
                  </a:lnTo>
                  <a:lnTo>
                    <a:pt x="445071" y="85902"/>
                  </a:lnTo>
                  <a:lnTo>
                    <a:pt x="456272" y="85902"/>
                  </a:lnTo>
                  <a:lnTo>
                    <a:pt x="459549" y="85445"/>
                  </a:lnTo>
                  <a:lnTo>
                    <a:pt x="466420" y="83540"/>
                  </a:lnTo>
                  <a:lnTo>
                    <a:pt x="470192" y="82016"/>
                  </a:lnTo>
                  <a:lnTo>
                    <a:pt x="474306" y="79997"/>
                  </a:lnTo>
                  <a:lnTo>
                    <a:pt x="473354" y="78130"/>
                  </a:lnTo>
                  <a:lnTo>
                    <a:pt x="470611" y="72758"/>
                  </a:lnTo>
                  <a:lnTo>
                    <a:pt x="466953" y="74625"/>
                  </a:lnTo>
                  <a:lnTo>
                    <a:pt x="463791" y="75996"/>
                  </a:lnTo>
                  <a:lnTo>
                    <a:pt x="461086" y="76835"/>
                  </a:lnTo>
                  <a:lnTo>
                    <a:pt x="458381" y="77711"/>
                  </a:lnTo>
                  <a:lnTo>
                    <a:pt x="455853" y="78130"/>
                  </a:lnTo>
                  <a:lnTo>
                    <a:pt x="448513" y="78130"/>
                  </a:lnTo>
                  <a:lnTo>
                    <a:pt x="444652" y="76454"/>
                  </a:lnTo>
                  <a:lnTo>
                    <a:pt x="439470" y="69888"/>
                  </a:lnTo>
                  <a:lnTo>
                    <a:pt x="438213" y="65024"/>
                  </a:lnTo>
                  <a:lnTo>
                    <a:pt x="438213" y="56515"/>
                  </a:lnTo>
                  <a:lnTo>
                    <a:pt x="475259" y="56515"/>
                  </a:lnTo>
                  <a:lnTo>
                    <a:pt x="475373" y="55638"/>
                  </a:lnTo>
                  <a:lnTo>
                    <a:pt x="475449" y="48742"/>
                  </a:lnTo>
                  <a:lnTo>
                    <a:pt x="475449" y="43713"/>
                  </a:lnTo>
                  <a:close/>
                </a:path>
                <a:path w="979170" h="106044">
                  <a:moveTo>
                    <a:pt x="545668" y="84264"/>
                  </a:moveTo>
                  <a:lnTo>
                    <a:pt x="544944" y="80327"/>
                  </a:lnTo>
                  <a:lnTo>
                    <a:pt x="544410" y="76568"/>
                  </a:lnTo>
                  <a:lnTo>
                    <a:pt x="543712" y="69278"/>
                  </a:lnTo>
                  <a:lnTo>
                    <a:pt x="543521" y="65811"/>
                  </a:lnTo>
                  <a:lnTo>
                    <a:pt x="543521" y="25069"/>
                  </a:lnTo>
                  <a:lnTo>
                    <a:pt x="534720" y="25069"/>
                  </a:lnTo>
                  <a:lnTo>
                    <a:pt x="534720" y="56273"/>
                  </a:lnTo>
                  <a:lnTo>
                    <a:pt x="533323" y="63487"/>
                  </a:lnTo>
                  <a:lnTo>
                    <a:pt x="527786" y="74231"/>
                  </a:lnTo>
                  <a:lnTo>
                    <a:pt x="524129" y="76898"/>
                  </a:lnTo>
                  <a:lnTo>
                    <a:pt x="516623" y="76898"/>
                  </a:lnTo>
                  <a:lnTo>
                    <a:pt x="514451" y="75831"/>
                  </a:lnTo>
                  <a:lnTo>
                    <a:pt x="511924" y="71526"/>
                  </a:lnTo>
                  <a:lnTo>
                    <a:pt x="511314" y="67259"/>
                  </a:lnTo>
                  <a:lnTo>
                    <a:pt x="511314" y="25069"/>
                  </a:lnTo>
                  <a:lnTo>
                    <a:pt x="502602" y="25069"/>
                  </a:lnTo>
                  <a:lnTo>
                    <a:pt x="502602" y="70269"/>
                  </a:lnTo>
                  <a:lnTo>
                    <a:pt x="503885" y="76149"/>
                  </a:lnTo>
                  <a:lnTo>
                    <a:pt x="509041" y="83235"/>
                  </a:lnTo>
                  <a:lnTo>
                    <a:pt x="513270" y="84975"/>
                  </a:lnTo>
                  <a:lnTo>
                    <a:pt x="522414" y="84975"/>
                  </a:lnTo>
                  <a:lnTo>
                    <a:pt x="525538" y="84023"/>
                  </a:lnTo>
                  <a:lnTo>
                    <a:pt x="531177" y="80175"/>
                  </a:lnTo>
                  <a:lnTo>
                    <a:pt x="533539" y="77393"/>
                  </a:lnTo>
                  <a:lnTo>
                    <a:pt x="535482" y="73774"/>
                  </a:lnTo>
                  <a:lnTo>
                    <a:pt x="535597" y="75107"/>
                  </a:lnTo>
                  <a:lnTo>
                    <a:pt x="537083" y="84264"/>
                  </a:lnTo>
                  <a:lnTo>
                    <a:pt x="545668" y="84264"/>
                  </a:lnTo>
                  <a:close/>
                </a:path>
                <a:path w="979170" h="106044">
                  <a:moveTo>
                    <a:pt x="622554" y="34925"/>
                  </a:moveTo>
                  <a:lnTo>
                    <a:pt x="621258" y="31369"/>
                  </a:lnTo>
                  <a:lnTo>
                    <a:pt x="616000" y="25742"/>
                  </a:lnTo>
                  <a:lnTo>
                    <a:pt x="612686" y="24320"/>
                  </a:lnTo>
                  <a:lnTo>
                    <a:pt x="605409" y="24320"/>
                  </a:lnTo>
                  <a:lnTo>
                    <a:pt x="602361" y="25349"/>
                  </a:lnTo>
                  <a:lnTo>
                    <a:pt x="596595" y="29552"/>
                  </a:lnTo>
                  <a:lnTo>
                    <a:pt x="593204" y="33248"/>
                  </a:lnTo>
                  <a:lnTo>
                    <a:pt x="589368" y="38569"/>
                  </a:lnTo>
                  <a:lnTo>
                    <a:pt x="588213" y="34531"/>
                  </a:lnTo>
                  <a:lnTo>
                    <a:pt x="586511" y="30048"/>
                  </a:lnTo>
                  <a:lnTo>
                    <a:pt x="584327" y="25044"/>
                  </a:lnTo>
                  <a:lnTo>
                    <a:pt x="574497" y="25044"/>
                  </a:lnTo>
                  <a:lnTo>
                    <a:pt x="577011" y="30276"/>
                  </a:lnTo>
                  <a:lnTo>
                    <a:pt x="578916" y="35179"/>
                  </a:lnTo>
                  <a:lnTo>
                    <a:pt x="581240" y="44297"/>
                  </a:lnTo>
                  <a:lnTo>
                    <a:pt x="581812" y="49631"/>
                  </a:lnTo>
                  <a:lnTo>
                    <a:pt x="581812" y="84239"/>
                  </a:lnTo>
                  <a:lnTo>
                    <a:pt x="590626" y="84239"/>
                  </a:lnTo>
                  <a:lnTo>
                    <a:pt x="590626" y="54241"/>
                  </a:lnTo>
                  <a:lnTo>
                    <a:pt x="592366" y="47536"/>
                  </a:lnTo>
                  <a:lnTo>
                    <a:pt x="599338" y="36220"/>
                  </a:lnTo>
                  <a:lnTo>
                    <a:pt x="603148" y="33388"/>
                  </a:lnTo>
                  <a:lnTo>
                    <a:pt x="609485" y="33388"/>
                  </a:lnTo>
                  <a:lnTo>
                    <a:pt x="611200" y="34201"/>
                  </a:lnTo>
                  <a:lnTo>
                    <a:pt x="613486" y="37363"/>
                  </a:lnTo>
                  <a:lnTo>
                    <a:pt x="614095" y="39687"/>
                  </a:lnTo>
                  <a:lnTo>
                    <a:pt x="614095" y="43764"/>
                  </a:lnTo>
                  <a:lnTo>
                    <a:pt x="622249" y="43764"/>
                  </a:lnTo>
                  <a:lnTo>
                    <a:pt x="622554" y="40259"/>
                  </a:lnTo>
                  <a:lnTo>
                    <a:pt x="622554" y="34925"/>
                  </a:lnTo>
                  <a:close/>
                </a:path>
                <a:path w="979170" h="106044">
                  <a:moveTo>
                    <a:pt x="687387" y="49047"/>
                  </a:moveTo>
                  <a:lnTo>
                    <a:pt x="648550" y="49047"/>
                  </a:lnTo>
                  <a:lnTo>
                    <a:pt x="648550" y="60223"/>
                  </a:lnTo>
                  <a:lnTo>
                    <a:pt x="687387" y="60223"/>
                  </a:lnTo>
                  <a:lnTo>
                    <a:pt x="687387" y="49047"/>
                  </a:lnTo>
                  <a:close/>
                </a:path>
                <a:path w="979170" h="106044">
                  <a:moveTo>
                    <a:pt x="834618" y="84264"/>
                  </a:moveTo>
                  <a:lnTo>
                    <a:pt x="833907" y="80327"/>
                  </a:lnTo>
                  <a:lnTo>
                    <a:pt x="833361" y="76568"/>
                  </a:lnTo>
                  <a:lnTo>
                    <a:pt x="832675" y="69278"/>
                  </a:lnTo>
                  <a:lnTo>
                    <a:pt x="832485" y="65811"/>
                  </a:lnTo>
                  <a:lnTo>
                    <a:pt x="832485" y="25069"/>
                  </a:lnTo>
                  <a:lnTo>
                    <a:pt x="823683" y="25069"/>
                  </a:lnTo>
                  <a:lnTo>
                    <a:pt x="823683" y="56273"/>
                  </a:lnTo>
                  <a:lnTo>
                    <a:pt x="822312" y="63487"/>
                  </a:lnTo>
                  <a:lnTo>
                    <a:pt x="816749" y="74231"/>
                  </a:lnTo>
                  <a:lnTo>
                    <a:pt x="813079" y="76898"/>
                  </a:lnTo>
                  <a:lnTo>
                    <a:pt x="805573" y="76898"/>
                  </a:lnTo>
                  <a:lnTo>
                    <a:pt x="803440" y="75831"/>
                  </a:lnTo>
                  <a:lnTo>
                    <a:pt x="800925" y="71526"/>
                  </a:lnTo>
                  <a:lnTo>
                    <a:pt x="800277" y="67259"/>
                  </a:lnTo>
                  <a:lnTo>
                    <a:pt x="800277" y="25069"/>
                  </a:lnTo>
                  <a:lnTo>
                    <a:pt x="791552" y="25069"/>
                  </a:lnTo>
                  <a:lnTo>
                    <a:pt x="791552" y="70269"/>
                  </a:lnTo>
                  <a:lnTo>
                    <a:pt x="792810" y="76149"/>
                  </a:lnTo>
                  <a:lnTo>
                    <a:pt x="797991" y="83235"/>
                  </a:lnTo>
                  <a:lnTo>
                    <a:pt x="802220" y="84975"/>
                  </a:lnTo>
                  <a:lnTo>
                    <a:pt x="811415" y="84975"/>
                  </a:lnTo>
                  <a:lnTo>
                    <a:pt x="814501" y="84023"/>
                  </a:lnTo>
                  <a:lnTo>
                    <a:pt x="820140" y="80175"/>
                  </a:lnTo>
                  <a:lnTo>
                    <a:pt x="822502" y="77393"/>
                  </a:lnTo>
                  <a:lnTo>
                    <a:pt x="824445" y="73774"/>
                  </a:lnTo>
                  <a:lnTo>
                    <a:pt x="824560" y="75107"/>
                  </a:lnTo>
                  <a:lnTo>
                    <a:pt x="826046" y="84264"/>
                  </a:lnTo>
                  <a:lnTo>
                    <a:pt x="834618" y="84264"/>
                  </a:lnTo>
                  <a:close/>
                </a:path>
                <a:path w="979170" h="106044">
                  <a:moveTo>
                    <a:pt x="905332" y="39116"/>
                  </a:moveTo>
                  <a:lnTo>
                    <a:pt x="903998" y="33248"/>
                  </a:lnTo>
                  <a:lnTo>
                    <a:pt x="898753" y="26111"/>
                  </a:lnTo>
                  <a:lnTo>
                    <a:pt x="894549" y="24320"/>
                  </a:lnTo>
                  <a:lnTo>
                    <a:pt x="885405" y="24320"/>
                  </a:lnTo>
                  <a:lnTo>
                    <a:pt x="882345" y="25323"/>
                  </a:lnTo>
                  <a:lnTo>
                    <a:pt x="876744" y="29159"/>
                  </a:lnTo>
                  <a:lnTo>
                    <a:pt x="874395" y="31991"/>
                  </a:lnTo>
                  <a:lnTo>
                    <a:pt x="872401" y="35598"/>
                  </a:lnTo>
                  <a:lnTo>
                    <a:pt x="872147" y="32740"/>
                  </a:lnTo>
                  <a:lnTo>
                    <a:pt x="870915" y="25044"/>
                  </a:lnTo>
                  <a:lnTo>
                    <a:pt x="862266" y="25044"/>
                  </a:lnTo>
                  <a:lnTo>
                    <a:pt x="862990" y="29019"/>
                  </a:lnTo>
                  <a:lnTo>
                    <a:pt x="863523" y="32791"/>
                  </a:lnTo>
                  <a:lnTo>
                    <a:pt x="864209" y="40030"/>
                  </a:lnTo>
                  <a:lnTo>
                    <a:pt x="864400" y="43497"/>
                  </a:lnTo>
                  <a:lnTo>
                    <a:pt x="864400" y="84239"/>
                  </a:lnTo>
                  <a:lnTo>
                    <a:pt x="873137" y="84239"/>
                  </a:lnTo>
                  <a:lnTo>
                    <a:pt x="873137" y="53022"/>
                  </a:lnTo>
                  <a:lnTo>
                    <a:pt x="874534" y="45821"/>
                  </a:lnTo>
                  <a:lnTo>
                    <a:pt x="879995" y="35077"/>
                  </a:lnTo>
                  <a:lnTo>
                    <a:pt x="883615" y="32410"/>
                  </a:lnTo>
                  <a:lnTo>
                    <a:pt x="891159" y="32410"/>
                  </a:lnTo>
                  <a:lnTo>
                    <a:pt x="893330" y="33502"/>
                  </a:lnTo>
                  <a:lnTo>
                    <a:pt x="895959" y="38049"/>
                  </a:lnTo>
                  <a:lnTo>
                    <a:pt x="896607" y="42278"/>
                  </a:lnTo>
                  <a:lnTo>
                    <a:pt x="896607" y="84239"/>
                  </a:lnTo>
                  <a:lnTo>
                    <a:pt x="905332" y="84239"/>
                  </a:lnTo>
                  <a:lnTo>
                    <a:pt x="905332" y="39116"/>
                  </a:lnTo>
                  <a:close/>
                </a:path>
                <a:path w="979170" h="106044">
                  <a:moveTo>
                    <a:pt x="979131" y="84226"/>
                  </a:moveTo>
                  <a:lnTo>
                    <a:pt x="976972" y="31927"/>
                  </a:lnTo>
                  <a:lnTo>
                    <a:pt x="976972" y="30416"/>
                  </a:lnTo>
                  <a:lnTo>
                    <a:pt x="976972" y="0"/>
                  </a:lnTo>
                  <a:lnTo>
                    <a:pt x="968235" y="0"/>
                  </a:lnTo>
                  <a:lnTo>
                    <a:pt x="968235" y="30416"/>
                  </a:lnTo>
                  <a:lnTo>
                    <a:pt x="968235" y="38455"/>
                  </a:lnTo>
                  <a:lnTo>
                    <a:pt x="968235" y="70929"/>
                  </a:lnTo>
                  <a:lnTo>
                    <a:pt x="965796" y="73215"/>
                  </a:lnTo>
                  <a:lnTo>
                    <a:pt x="963587" y="74930"/>
                  </a:lnTo>
                  <a:lnTo>
                    <a:pt x="959586" y="76987"/>
                  </a:lnTo>
                  <a:lnTo>
                    <a:pt x="957567" y="77520"/>
                  </a:lnTo>
                  <a:lnTo>
                    <a:pt x="951242" y="77520"/>
                  </a:lnTo>
                  <a:lnTo>
                    <a:pt x="947991" y="75615"/>
                  </a:lnTo>
                  <a:lnTo>
                    <a:pt x="943698" y="68033"/>
                  </a:lnTo>
                  <a:lnTo>
                    <a:pt x="942619" y="62344"/>
                  </a:lnTo>
                  <a:lnTo>
                    <a:pt x="942619" y="47142"/>
                  </a:lnTo>
                  <a:lnTo>
                    <a:pt x="943698" y="41427"/>
                  </a:lnTo>
                  <a:lnTo>
                    <a:pt x="945857" y="37642"/>
                  </a:lnTo>
                  <a:lnTo>
                    <a:pt x="947991" y="33832"/>
                  </a:lnTo>
                  <a:lnTo>
                    <a:pt x="951242" y="31927"/>
                  </a:lnTo>
                  <a:lnTo>
                    <a:pt x="957592" y="31927"/>
                  </a:lnTo>
                  <a:lnTo>
                    <a:pt x="959662" y="32435"/>
                  </a:lnTo>
                  <a:lnTo>
                    <a:pt x="961644" y="33502"/>
                  </a:lnTo>
                  <a:lnTo>
                    <a:pt x="963663" y="34531"/>
                  </a:lnTo>
                  <a:lnTo>
                    <a:pt x="965873" y="36156"/>
                  </a:lnTo>
                  <a:lnTo>
                    <a:pt x="968235" y="38455"/>
                  </a:lnTo>
                  <a:lnTo>
                    <a:pt x="968235" y="30416"/>
                  </a:lnTo>
                  <a:lnTo>
                    <a:pt x="965949" y="28321"/>
                  </a:lnTo>
                  <a:lnTo>
                    <a:pt x="963701" y="26797"/>
                  </a:lnTo>
                  <a:lnTo>
                    <a:pt x="959205" y="24815"/>
                  </a:lnTo>
                  <a:lnTo>
                    <a:pt x="956843" y="24307"/>
                  </a:lnTo>
                  <a:lnTo>
                    <a:pt x="947851" y="24307"/>
                  </a:lnTo>
                  <a:lnTo>
                    <a:pt x="942746" y="27025"/>
                  </a:lnTo>
                  <a:lnTo>
                    <a:pt x="935342" y="37846"/>
                  </a:lnTo>
                  <a:lnTo>
                    <a:pt x="933475" y="45275"/>
                  </a:lnTo>
                  <a:lnTo>
                    <a:pt x="933475" y="64185"/>
                  </a:lnTo>
                  <a:lnTo>
                    <a:pt x="935304" y="71577"/>
                  </a:lnTo>
                  <a:lnTo>
                    <a:pt x="942695" y="82334"/>
                  </a:lnTo>
                  <a:lnTo>
                    <a:pt x="947813" y="84988"/>
                  </a:lnTo>
                  <a:lnTo>
                    <a:pt x="956957" y="84988"/>
                  </a:lnTo>
                  <a:lnTo>
                    <a:pt x="959472" y="84455"/>
                  </a:lnTo>
                  <a:lnTo>
                    <a:pt x="964311" y="82283"/>
                  </a:lnTo>
                  <a:lnTo>
                    <a:pt x="966749" y="80645"/>
                  </a:lnTo>
                  <a:lnTo>
                    <a:pt x="969187" y="78397"/>
                  </a:lnTo>
                  <a:lnTo>
                    <a:pt x="970483" y="84226"/>
                  </a:lnTo>
                  <a:lnTo>
                    <a:pt x="979131" y="842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4619" y="2607686"/>
              <a:ext cx="1198667" cy="8606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126931" y="2831509"/>
              <a:ext cx="2569210" cy="106045"/>
            </a:xfrm>
            <a:custGeom>
              <a:avLst/>
              <a:gdLst/>
              <a:ahLst/>
              <a:cxnLst/>
              <a:rect l="l" t="t" r="r" b="b"/>
              <a:pathLst>
                <a:path w="2569209" h="106044">
                  <a:moveTo>
                    <a:pt x="40462" y="65036"/>
                  </a:moveTo>
                  <a:lnTo>
                    <a:pt x="13754" y="46405"/>
                  </a:lnTo>
                  <a:lnTo>
                    <a:pt x="9207" y="42557"/>
                  </a:lnTo>
                  <a:lnTo>
                    <a:pt x="9207" y="36449"/>
                  </a:lnTo>
                  <a:lnTo>
                    <a:pt x="10096" y="34658"/>
                  </a:lnTo>
                  <a:lnTo>
                    <a:pt x="13677" y="31889"/>
                  </a:lnTo>
                  <a:lnTo>
                    <a:pt x="15963" y="31191"/>
                  </a:lnTo>
                  <a:lnTo>
                    <a:pt x="20993" y="31191"/>
                  </a:lnTo>
                  <a:lnTo>
                    <a:pt x="23241" y="31661"/>
                  </a:lnTo>
                  <a:lnTo>
                    <a:pt x="27889" y="33515"/>
                  </a:lnTo>
                  <a:lnTo>
                    <a:pt x="30289" y="34937"/>
                  </a:lnTo>
                  <a:lnTo>
                    <a:pt x="32766" y="36842"/>
                  </a:lnTo>
                  <a:lnTo>
                    <a:pt x="37909" y="30213"/>
                  </a:lnTo>
                  <a:lnTo>
                    <a:pt x="35026" y="27914"/>
                  </a:lnTo>
                  <a:lnTo>
                    <a:pt x="32004" y="26238"/>
                  </a:lnTo>
                  <a:lnTo>
                    <a:pt x="25730" y="23964"/>
                  </a:lnTo>
                  <a:lnTo>
                    <a:pt x="22440" y="23380"/>
                  </a:lnTo>
                  <a:lnTo>
                    <a:pt x="13373" y="23380"/>
                  </a:lnTo>
                  <a:lnTo>
                    <a:pt x="8839" y="24866"/>
                  </a:lnTo>
                  <a:lnTo>
                    <a:pt x="1739" y="30822"/>
                  </a:lnTo>
                  <a:lnTo>
                    <a:pt x="0" y="34632"/>
                  </a:lnTo>
                  <a:lnTo>
                    <a:pt x="0" y="43205"/>
                  </a:lnTo>
                  <a:lnTo>
                    <a:pt x="1092" y="46482"/>
                  </a:lnTo>
                  <a:lnTo>
                    <a:pt x="5511" y="51587"/>
                  </a:lnTo>
                  <a:lnTo>
                    <a:pt x="9855" y="54216"/>
                  </a:lnTo>
                  <a:lnTo>
                    <a:pt x="26289" y="61239"/>
                  </a:lnTo>
                  <a:lnTo>
                    <a:pt x="30937" y="65430"/>
                  </a:lnTo>
                  <a:lnTo>
                    <a:pt x="30937" y="72440"/>
                  </a:lnTo>
                  <a:lnTo>
                    <a:pt x="30022" y="74447"/>
                  </a:lnTo>
                  <a:lnTo>
                    <a:pt x="26377" y="77279"/>
                  </a:lnTo>
                  <a:lnTo>
                    <a:pt x="23774" y="78003"/>
                  </a:lnTo>
                  <a:lnTo>
                    <a:pt x="17792" y="78003"/>
                  </a:lnTo>
                  <a:lnTo>
                    <a:pt x="15163" y="77419"/>
                  </a:lnTo>
                  <a:lnTo>
                    <a:pt x="9855" y="75336"/>
                  </a:lnTo>
                  <a:lnTo>
                    <a:pt x="7086" y="73698"/>
                  </a:lnTo>
                  <a:lnTo>
                    <a:pt x="4191" y="71450"/>
                  </a:lnTo>
                  <a:lnTo>
                    <a:pt x="254" y="79298"/>
                  </a:lnTo>
                  <a:lnTo>
                    <a:pt x="2882" y="81432"/>
                  </a:lnTo>
                  <a:lnTo>
                    <a:pt x="5930" y="83070"/>
                  </a:lnTo>
                  <a:lnTo>
                    <a:pt x="12801" y="85356"/>
                  </a:lnTo>
                  <a:lnTo>
                    <a:pt x="16459" y="85928"/>
                  </a:lnTo>
                  <a:lnTo>
                    <a:pt x="26403" y="85928"/>
                  </a:lnTo>
                  <a:lnTo>
                    <a:pt x="31280" y="84366"/>
                  </a:lnTo>
                  <a:lnTo>
                    <a:pt x="38646" y="78079"/>
                  </a:lnTo>
                  <a:lnTo>
                    <a:pt x="40462" y="73964"/>
                  </a:lnTo>
                  <a:lnTo>
                    <a:pt x="40462" y="65036"/>
                  </a:lnTo>
                  <a:close/>
                </a:path>
                <a:path w="2569209" h="106044">
                  <a:moveTo>
                    <a:pt x="116674" y="44932"/>
                  </a:moveTo>
                  <a:lnTo>
                    <a:pt x="114579" y="37274"/>
                  </a:lnTo>
                  <a:lnTo>
                    <a:pt x="109943" y="31165"/>
                  </a:lnTo>
                  <a:lnTo>
                    <a:pt x="107454" y="27876"/>
                  </a:lnTo>
                  <a:lnTo>
                    <a:pt x="107454" y="47320"/>
                  </a:lnTo>
                  <a:lnTo>
                    <a:pt x="107454" y="62001"/>
                  </a:lnTo>
                  <a:lnTo>
                    <a:pt x="106197" y="67767"/>
                  </a:lnTo>
                  <a:lnTo>
                    <a:pt x="103492" y="72097"/>
                  </a:lnTo>
                  <a:lnTo>
                    <a:pt x="101053" y="76073"/>
                  </a:lnTo>
                  <a:lnTo>
                    <a:pt x="97497" y="78130"/>
                  </a:lnTo>
                  <a:lnTo>
                    <a:pt x="88480" y="78130"/>
                  </a:lnTo>
                  <a:lnTo>
                    <a:pt x="84924" y="76073"/>
                  </a:lnTo>
                  <a:lnTo>
                    <a:pt x="79781" y="67767"/>
                  </a:lnTo>
                  <a:lnTo>
                    <a:pt x="78486" y="62001"/>
                  </a:lnTo>
                  <a:lnTo>
                    <a:pt x="78486" y="47320"/>
                  </a:lnTo>
                  <a:lnTo>
                    <a:pt x="79781" y="41579"/>
                  </a:lnTo>
                  <a:lnTo>
                    <a:pt x="82435" y="37274"/>
                  </a:lnTo>
                  <a:lnTo>
                    <a:pt x="84924" y="33261"/>
                  </a:lnTo>
                  <a:lnTo>
                    <a:pt x="88480" y="31165"/>
                  </a:lnTo>
                  <a:lnTo>
                    <a:pt x="97497" y="31165"/>
                  </a:lnTo>
                  <a:lnTo>
                    <a:pt x="101053" y="33261"/>
                  </a:lnTo>
                  <a:lnTo>
                    <a:pt x="103606" y="37426"/>
                  </a:lnTo>
                  <a:lnTo>
                    <a:pt x="106197" y="41579"/>
                  </a:lnTo>
                  <a:lnTo>
                    <a:pt x="107454" y="47320"/>
                  </a:lnTo>
                  <a:lnTo>
                    <a:pt x="107454" y="27876"/>
                  </a:lnTo>
                  <a:lnTo>
                    <a:pt x="106159" y="26149"/>
                  </a:lnTo>
                  <a:lnTo>
                    <a:pt x="100368" y="23406"/>
                  </a:lnTo>
                  <a:lnTo>
                    <a:pt x="85623" y="23406"/>
                  </a:lnTo>
                  <a:lnTo>
                    <a:pt x="79819" y="26149"/>
                  </a:lnTo>
                  <a:lnTo>
                    <a:pt x="75590" y="31699"/>
                  </a:lnTo>
                  <a:lnTo>
                    <a:pt x="71399" y="37274"/>
                  </a:lnTo>
                  <a:lnTo>
                    <a:pt x="69265" y="44932"/>
                  </a:lnTo>
                  <a:lnTo>
                    <a:pt x="69265" y="64452"/>
                  </a:lnTo>
                  <a:lnTo>
                    <a:pt x="71399" y="72097"/>
                  </a:lnTo>
                  <a:lnTo>
                    <a:pt x="75590" y="77635"/>
                  </a:lnTo>
                  <a:lnTo>
                    <a:pt x="79819" y="83159"/>
                  </a:lnTo>
                  <a:lnTo>
                    <a:pt x="85623" y="85902"/>
                  </a:lnTo>
                  <a:lnTo>
                    <a:pt x="100368" y="85902"/>
                  </a:lnTo>
                  <a:lnTo>
                    <a:pt x="106159" y="83159"/>
                  </a:lnTo>
                  <a:lnTo>
                    <a:pt x="109969" y="78130"/>
                  </a:lnTo>
                  <a:lnTo>
                    <a:pt x="114579" y="72097"/>
                  </a:lnTo>
                  <a:lnTo>
                    <a:pt x="116674" y="64452"/>
                  </a:lnTo>
                  <a:lnTo>
                    <a:pt x="116674" y="44932"/>
                  </a:lnTo>
                  <a:close/>
                </a:path>
                <a:path w="2569209" h="106044">
                  <a:moveTo>
                    <a:pt x="188506" y="75806"/>
                  </a:moveTo>
                  <a:lnTo>
                    <a:pt x="183553" y="69837"/>
                  </a:lnTo>
                  <a:lnTo>
                    <a:pt x="181000" y="72771"/>
                  </a:lnTo>
                  <a:lnTo>
                    <a:pt x="178523" y="74853"/>
                  </a:lnTo>
                  <a:lnTo>
                    <a:pt x="173685" y="77457"/>
                  </a:lnTo>
                  <a:lnTo>
                    <a:pt x="171056" y="78092"/>
                  </a:lnTo>
                  <a:lnTo>
                    <a:pt x="163195" y="78092"/>
                  </a:lnTo>
                  <a:lnTo>
                    <a:pt x="159308" y="76111"/>
                  </a:lnTo>
                  <a:lnTo>
                    <a:pt x="153974" y="68122"/>
                  </a:lnTo>
                  <a:lnTo>
                    <a:pt x="152679" y="62318"/>
                  </a:lnTo>
                  <a:lnTo>
                    <a:pt x="152679" y="47345"/>
                  </a:lnTo>
                  <a:lnTo>
                    <a:pt x="154203" y="41579"/>
                  </a:lnTo>
                  <a:lnTo>
                    <a:pt x="160451" y="33096"/>
                  </a:lnTo>
                  <a:lnTo>
                    <a:pt x="164617" y="30988"/>
                  </a:lnTo>
                  <a:lnTo>
                    <a:pt x="172034" y="30988"/>
                  </a:lnTo>
                  <a:lnTo>
                    <a:pt x="180581" y="39306"/>
                  </a:lnTo>
                  <a:lnTo>
                    <a:pt x="181571" y="39725"/>
                  </a:lnTo>
                  <a:lnTo>
                    <a:pt x="173418" y="23368"/>
                  </a:lnTo>
                  <a:lnTo>
                    <a:pt x="161937" y="23368"/>
                  </a:lnTo>
                  <a:lnTo>
                    <a:pt x="155435" y="26225"/>
                  </a:lnTo>
                  <a:lnTo>
                    <a:pt x="145859" y="37579"/>
                  </a:lnTo>
                  <a:lnTo>
                    <a:pt x="143459" y="45389"/>
                  </a:lnTo>
                  <a:lnTo>
                    <a:pt x="143459" y="65024"/>
                  </a:lnTo>
                  <a:lnTo>
                    <a:pt x="145630" y="72580"/>
                  </a:lnTo>
                  <a:lnTo>
                    <a:pt x="154432" y="83248"/>
                  </a:lnTo>
                  <a:lnTo>
                    <a:pt x="160616" y="85915"/>
                  </a:lnTo>
                  <a:lnTo>
                    <a:pt x="172618" y="85915"/>
                  </a:lnTo>
                  <a:lnTo>
                    <a:pt x="176237" y="85115"/>
                  </a:lnTo>
                  <a:lnTo>
                    <a:pt x="182600" y="81838"/>
                  </a:lnTo>
                  <a:lnTo>
                    <a:pt x="185648" y="79273"/>
                  </a:lnTo>
                  <a:lnTo>
                    <a:pt x="188506" y="75806"/>
                  </a:lnTo>
                  <a:close/>
                </a:path>
                <a:path w="2569209" h="106044">
                  <a:moveTo>
                    <a:pt x="243268" y="25069"/>
                  </a:moveTo>
                  <a:lnTo>
                    <a:pt x="219608" y="25069"/>
                  </a:lnTo>
                  <a:lnTo>
                    <a:pt x="219608" y="32918"/>
                  </a:lnTo>
                  <a:lnTo>
                    <a:pt x="234505" y="32918"/>
                  </a:lnTo>
                  <a:lnTo>
                    <a:pt x="234505" y="84213"/>
                  </a:lnTo>
                  <a:lnTo>
                    <a:pt x="243268" y="84213"/>
                  </a:lnTo>
                  <a:lnTo>
                    <a:pt x="243268" y="25069"/>
                  </a:lnTo>
                  <a:close/>
                </a:path>
                <a:path w="2569209" h="106044">
                  <a:moveTo>
                    <a:pt x="245198" y="6616"/>
                  </a:moveTo>
                  <a:lnTo>
                    <a:pt x="244563" y="5105"/>
                  </a:lnTo>
                  <a:lnTo>
                    <a:pt x="242062" y="2578"/>
                  </a:lnTo>
                  <a:lnTo>
                    <a:pt x="240499" y="1930"/>
                  </a:lnTo>
                  <a:lnTo>
                    <a:pt x="236905" y="1930"/>
                  </a:lnTo>
                  <a:lnTo>
                    <a:pt x="235381" y="2540"/>
                  </a:lnTo>
                  <a:lnTo>
                    <a:pt x="232905" y="5054"/>
                  </a:lnTo>
                  <a:lnTo>
                    <a:pt x="232295" y="6616"/>
                  </a:lnTo>
                  <a:lnTo>
                    <a:pt x="232295" y="10287"/>
                  </a:lnTo>
                  <a:lnTo>
                    <a:pt x="232905" y="11849"/>
                  </a:lnTo>
                  <a:lnTo>
                    <a:pt x="235343" y="14287"/>
                  </a:lnTo>
                  <a:lnTo>
                    <a:pt x="236867" y="14897"/>
                  </a:lnTo>
                  <a:lnTo>
                    <a:pt x="240499" y="14897"/>
                  </a:lnTo>
                  <a:lnTo>
                    <a:pt x="242062" y="14287"/>
                  </a:lnTo>
                  <a:lnTo>
                    <a:pt x="244563" y="11772"/>
                  </a:lnTo>
                  <a:lnTo>
                    <a:pt x="245198" y="10287"/>
                  </a:lnTo>
                  <a:lnTo>
                    <a:pt x="245198" y="6616"/>
                  </a:lnTo>
                  <a:close/>
                </a:path>
                <a:path w="2569209" h="106044">
                  <a:moveTo>
                    <a:pt x="325005" y="10248"/>
                  </a:moveTo>
                  <a:lnTo>
                    <a:pt x="321868" y="1054"/>
                  </a:lnTo>
                  <a:lnTo>
                    <a:pt x="310591" y="5981"/>
                  </a:lnTo>
                  <a:lnTo>
                    <a:pt x="294589" y="12115"/>
                  </a:lnTo>
                  <a:lnTo>
                    <a:pt x="296760" y="18059"/>
                  </a:lnTo>
                  <a:lnTo>
                    <a:pt x="325005" y="10248"/>
                  </a:lnTo>
                  <a:close/>
                </a:path>
                <a:path w="2569209" h="106044">
                  <a:moveTo>
                    <a:pt x="333921" y="43713"/>
                  </a:moveTo>
                  <a:lnTo>
                    <a:pt x="331863" y="36474"/>
                  </a:lnTo>
                  <a:lnTo>
                    <a:pt x="327723" y="31178"/>
                  </a:lnTo>
                  <a:lnTo>
                    <a:pt x="324319" y="26835"/>
                  </a:lnTo>
                  <a:lnTo>
                    <a:pt x="324319" y="48742"/>
                  </a:lnTo>
                  <a:lnTo>
                    <a:pt x="296913" y="48666"/>
                  </a:lnTo>
                  <a:lnTo>
                    <a:pt x="306603" y="31178"/>
                  </a:lnTo>
                  <a:lnTo>
                    <a:pt x="314642" y="31178"/>
                  </a:lnTo>
                  <a:lnTo>
                    <a:pt x="317868" y="32702"/>
                  </a:lnTo>
                  <a:lnTo>
                    <a:pt x="322643" y="38836"/>
                  </a:lnTo>
                  <a:lnTo>
                    <a:pt x="324015" y="43141"/>
                  </a:lnTo>
                  <a:lnTo>
                    <a:pt x="324319" y="48742"/>
                  </a:lnTo>
                  <a:lnTo>
                    <a:pt x="324319" y="26835"/>
                  </a:lnTo>
                  <a:lnTo>
                    <a:pt x="323659" y="25984"/>
                  </a:lnTo>
                  <a:lnTo>
                    <a:pt x="318058" y="23406"/>
                  </a:lnTo>
                  <a:lnTo>
                    <a:pt x="303618" y="23406"/>
                  </a:lnTo>
                  <a:lnTo>
                    <a:pt x="297751" y="26225"/>
                  </a:lnTo>
                  <a:lnTo>
                    <a:pt x="292646" y="32727"/>
                  </a:lnTo>
                  <a:lnTo>
                    <a:pt x="288874" y="37617"/>
                  </a:lnTo>
                  <a:lnTo>
                    <a:pt x="286664" y="45199"/>
                  </a:lnTo>
                  <a:lnTo>
                    <a:pt x="286740" y="65024"/>
                  </a:lnTo>
                  <a:lnTo>
                    <a:pt x="288798" y="72491"/>
                  </a:lnTo>
                  <a:lnTo>
                    <a:pt x="297408" y="83235"/>
                  </a:lnTo>
                  <a:lnTo>
                    <a:pt x="303542" y="85902"/>
                  </a:lnTo>
                  <a:lnTo>
                    <a:pt x="314744" y="85902"/>
                  </a:lnTo>
                  <a:lnTo>
                    <a:pt x="318020" y="85458"/>
                  </a:lnTo>
                  <a:lnTo>
                    <a:pt x="324891" y="83540"/>
                  </a:lnTo>
                  <a:lnTo>
                    <a:pt x="328663" y="82016"/>
                  </a:lnTo>
                  <a:lnTo>
                    <a:pt x="332778" y="79997"/>
                  </a:lnTo>
                  <a:lnTo>
                    <a:pt x="331825" y="78130"/>
                  </a:lnTo>
                  <a:lnTo>
                    <a:pt x="329082" y="72758"/>
                  </a:lnTo>
                  <a:lnTo>
                    <a:pt x="325424" y="74625"/>
                  </a:lnTo>
                  <a:lnTo>
                    <a:pt x="322262" y="75996"/>
                  </a:lnTo>
                  <a:lnTo>
                    <a:pt x="319544" y="76835"/>
                  </a:lnTo>
                  <a:lnTo>
                    <a:pt x="316852" y="77711"/>
                  </a:lnTo>
                  <a:lnTo>
                    <a:pt x="314363" y="78130"/>
                  </a:lnTo>
                  <a:lnTo>
                    <a:pt x="306971" y="78130"/>
                  </a:lnTo>
                  <a:lnTo>
                    <a:pt x="303123" y="76454"/>
                  </a:lnTo>
                  <a:lnTo>
                    <a:pt x="300570" y="73177"/>
                  </a:lnTo>
                  <a:lnTo>
                    <a:pt x="297980" y="69888"/>
                  </a:lnTo>
                  <a:lnTo>
                    <a:pt x="296684" y="65024"/>
                  </a:lnTo>
                  <a:lnTo>
                    <a:pt x="296684" y="56527"/>
                  </a:lnTo>
                  <a:lnTo>
                    <a:pt x="333768" y="56527"/>
                  </a:lnTo>
                  <a:lnTo>
                    <a:pt x="333883" y="55156"/>
                  </a:lnTo>
                  <a:lnTo>
                    <a:pt x="333921" y="48742"/>
                  </a:lnTo>
                  <a:lnTo>
                    <a:pt x="333921" y="43713"/>
                  </a:lnTo>
                  <a:close/>
                </a:path>
                <a:path w="2569209" h="106044">
                  <a:moveTo>
                    <a:pt x="404533" y="74447"/>
                  </a:moveTo>
                  <a:lnTo>
                    <a:pt x="399237" y="69380"/>
                  </a:lnTo>
                  <a:lnTo>
                    <a:pt x="397789" y="71869"/>
                  </a:lnTo>
                  <a:lnTo>
                    <a:pt x="396074" y="73774"/>
                  </a:lnTo>
                  <a:lnTo>
                    <a:pt x="392239" y="76441"/>
                  </a:lnTo>
                  <a:lnTo>
                    <a:pt x="390207" y="77127"/>
                  </a:lnTo>
                  <a:lnTo>
                    <a:pt x="385330" y="77127"/>
                  </a:lnTo>
                  <a:lnTo>
                    <a:pt x="383197" y="76136"/>
                  </a:lnTo>
                  <a:lnTo>
                    <a:pt x="380453" y="72288"/>
                  </a:lnTo>
                  <a:lnTo>
                    <a:pt x="379730" y="69430"/>
                  </a:lnTo>
                  <a:lnTo>
                    <a:pt x="379730" y="65570"/>
                  </a:lnTo>
                  <a:lnTo>
                    <a:pt x="381101" y="32918"/>
                  </a:lnTo>
                  <a:lnTo>
                    <a:pt x="399237" y="32918"/>
                  </a:lnTo>
                  <a:lnTo>
                    <a:pt x="399237" y="25057"/>
                  </a:lnTo>
                  <a:lnTo>
                    <a:pt x="381317" y="25057"/>
                  </a:lnTo>
                  <a:lnTo>
                    <a:pt x="382168" y="6375"/>
                  </a:lnTo>
                  <a:lnTo>
                    <a:pt x="373329" y="6375"/>
                  </a:lnTo>
                  <a:lnTo>
                    <a:pt x="372605" y="25057"/>
                  </a:lnTo>
                  <a:lnTo>
                    <a:pt x="359841" y="25057"/>
                  </a:lnTo>
                  <a:lnTo>
                    <a:pt x="359841" y="32918"/>
                  </a:lnTo>
                  <a:lnTo>
                    <a:pt x="372249" y="32918"/>
                  </a:lnTo>
                  <a:lnTo>
                    <a:pt x="371068" y="63474"/>
                  </a:lnTo>
                  <a:lnTo>
                    <a:pt x="371068" y="72288"/>
                  </a:lnTo>
                  <a:lnTo>
                    <a:pt x="372325" y="77241"/>
                  </a:lnTo>
                  <a:lnTo>
                    <a:pt x="377444" y="83489"/>
                  </a:lnTo>
                  <a:lnTo>
                    <a:pt x="381520" y="85051"/>
                  </a:lnTo>
                  <a:lnTo>
                    <a:pt x="390969" y="85051"/>
                  </a:lnTo>
                  <a:lnTo>
                    <a:pt x="394398" y="84137"/>
                  </a:lnTo>
                  <a:lnTo>
                    <a:pt x="400469" y="80467"/>
                  </a:lnTo>
                  <a:lnTo>
                    <a:pt x="402818" y="77851"/>
                  </a:lnTo>
                  <a:lnTo>
                    <a:pt x="404533" y="74447"/>
                  </a:lnTo>
                  <a:close/>
                </a:path>
                <a:path w="2569209" h="106044">
                  <a:moveTo>
                    <a:pt x="469595" y="10248"/>
                  </a:moveTo>
                  <a:lnTo>
                    <a:pt x="466471" y="1054"/>
                  </a:lnTo>
                  <a:lnTo>
                    <a:pt x="455193" y="5981"/>
                  </a:lnTo>
                  <a:lnTo>
                    <a:pt x="439178" y="12115"/>
                  </a:lnTo>
                  <a:lnTo>
                    <a:pt x="441350" y="18059"/>
                  </a:lnTo>
                  <a:lnTo>
                    <a:pt x="469595" y="10248"/>
                  </a:lnTo>
                  <a:close/>
                </a:path>
                <a:path w="2569209" h="106044">
                  <a:moveTo>
                    <a:pt x="478510" y="43713"/>
                  </a:moveTo>
                  <a:lnTo>
                    <a:pt x="476453" y="36474"/>
                  </a:lnTo>
                  <a:lnTo>
                    <a:pt x="472313" y="31178"/>
                  </a:lnTo>
                  <a:lnTo>
                    <a:pt x="468909" y="26822"/>
                  </a:lnTo>
                  <a:lnTo>
                    <a:pt x="468909" y="48742"/>
                  </a:lnTo>
                  <a:lnTo>
                    <a:pt x="441502" y="48666"/>
                  </a:lnTo>
                  <a:lnTo>
                    <a:pt x="468909" y="48742"/>
                  </a:lnTo>
                  <a:lnTo>
                    <a:pt x="468909" y="26822"/>
                  </a:lnTo>
                  <a:lnTo>
                    <a:pt x="468261" y="25984"/>
                  </a:lnTo>
                  <a:lnTo>
                    <a:pt x="462661" y="23406"/>
                  </a:lnTo>
                  <a:lnTo>
                    <a:pt x="448221" y="23406"/>
                  </a:lnTo>
                  <a:lnTo>
                    <a:pt x="442341" y="26225"/>
                  </a:lnTo>
                  <a:lnTo>
                    <a:pt x="437235" y="32727"/>
                  </a:lnTo>
                  <a:lnTo>
                    <a:pt x="433463" y="37617"/>
                  </a:lnTo>
                  <a:lnTo>
                    <a:pt x="431253" y="45199"/>
                  </a:lnTo>
                  <a:lnTo>
                    <a:pt x="431330" y="65024"/>
                  </a:lnTo>
                  <a:lnTo>
                    <a:pt x="433387" y="72491"/>
                  </a:lnTo>
                  <a:lnTo>
                    <a:pt x="441998" y="83235"/>
                  </a:lnTo>
                  <a:lnTo>
                    <a:pt x="448132" y="85902"/>
                  </a:lnTo>
                  <a:lnTo>
                    <a:pt x="459333" y="85902"/>
                  </a:lnTo>
                  <a:lnTo>
                    <a:pt x="462622" y="85458"/>
                  </a:lnTo>
                  <a:lnTo>
                    <a:pt x="469480" y="83540"/>
                  </a:lnTo>
                  <a:lnTo>
                    <a:pt x="473252" y="82016"/>
                  </a:lnTo>
                  <a:lnTo>
                    <a:pt x="477367" y="79997"/>
                  </a:lnTo>
                  <a:lnTo>
                    <a:pt x="476415" y="78130"/>
                  </a:lnTo>
                  <a:lnTo>
                    <a:pt x="473671" y="72758"/>
                  </a:lnTo>
                  <a:lnTo>
                    <a:pt x="470014" y="74625"/>
                  </a:lnTo>
                  <a:lnTo>
                    <a:pt x="466852" y="75996"/>
                  </a:lnTo>
                  <a:lnTo>
                    <a:pt x="464146" y="76835"/>
                  </a:lnTo>
                  <a:lnTo>
                    <a:pt x="461441" y="77711"/>
                  </a:lnTo>
                  <a:lnTo>
                    <a:pt x="458965" y="78130"/>
                  </a:lnTo>
                  <a:lnTo>
                    <a:pt x="451573" y="78130"/>
                  </a:lnTo>
                  <a:lnTo>
                    <a:pt x="447763" y="76454"/>
                  </a:lnTo>
                  <a:lnTo>
                    <a:pt x="442569" y="69888"/>
                  </a:lnTo>
                  <a:lnTo>
                    <a:pt x="441274" y="65024"/>
                  </a:lnTo>
                  <a:lnTo>
                    <a:pt x="441274" y="56527"/>
                  </a:lnTo>
                  <a:lnTo>
                    <a:pt x="478320" y="56527"/>
                  </a:lnTo>
                  <a:lnTo>
                    <a:pt x="478434" y="56108"/>
                  </a:lnTo>
                  <a:lnTo>
                    <a:pt x="478510" y="48742"/>
                  </a:lnTo>
                  <a:lnTo>
                    <a:pt x="478510" y="43713"/>
                  </a:lnTo>
                  <a:close/>
                </a:path>
                <a:path w="2569209" h="106044">
                  <a:moveTo>
                    <a:pt x="618629" y="65036"/>
                  </a:moveTo>
                  <a:lnTo>
                    <a:pt x="591908" y="46405"/>
                  </a:lnTo>
                  <a:lnTo>
                    <a:pt x="587362" y="42557"/>
                  </a:lnTo>
                  <a:lnTo>
                    <a:pt x="587362" y="36449"/>
                  </a:lnTo>
                  <a:lnTo>
                    <a:pt x="588251" y="34658"/>
                  </a:lnTo>
                  <a:lnTo>
                    <a:pt x="591832" y="31889"/>
                  </a:lnTo>
                  <a:lnTo>
                    <a:pt x="594118" y="31191"/>
                  </a:lnTo>
                  <a:lnTo>
                    <a:pt x="599147" y="31191"/>
                  </a:lnTo>
                  <a:lnTo>
                    <a:pt x="601395" y="31661"/>
                  </a:lnTo>
                  <a:lnTo>
                    <a:pt x="606044" y="33515"/>
                  </a:lnTo>
                  <a:lnTo>
                    <a:pt x="608444" y="34937"/>
                  </a:lnTo>
                  <a:lnTo>
                    <a:pt x="610933" y="36842"/>
                  </a:lnTo>
                  <a:lnTo>
                    <a:pt x="616064" y="30213"/>
                  </a:lnTo>
                  <a:lnTo>
                    <a:pt x="613181" y="27914"/>
                  </a:lnTo>
                  <a:lnTo>
                    <a:pt x="610158" y="26238"/>
                  </a:lnTo>
                  <a:lnTo>
                    <a:pt x="603885" y="23964"/>
                  </a:lnTo>
                  <a:lnTo>
                    <a:pt x="600608" y="23380"/>
                  </a:lnTo>
                  <a:lnTo>
                    <a:pt x="591527" y="23380"/>
                  </a:lnTo>
                  <a:lnTo>
                    <a:pt x="586943" y="24866"/>
                  </a:lnTo>
                  <a:lnTo>
                    <a:pt x="579907" y="30822"/>
                  </a:lnTo>
                  <a:lnTo>
                    <a:pt x="578154" y="34632"/>
                  </a:lnTo>
                  <a:lnTo>
                    <a:pt x="578154" y="43205"/>
                  </a:lnTo>
                  <a:lnTo>
                    <a:pt x="579247" y="46482"/>
                  </a:lnTo>
                  <a:lnTo>
                    <a:pt x="583666" y="51587"/>
                  </a:lnTo>
                  <a:lnTo>
                    <a:pt x="588022" y="54216"/>
                  </a:lnTo>
                  <a:lnTo>
                    <a:pt x="604443" y="61239"/>
                  </a:lnTo>
                  <a:lnTo>
                    <a:pt x="609092" y="65430"/>
                  </a:lnTo>
                  <a:lnTo>
                    <a:pt x="609092" y="72440"/>
                  </a:lnTo>
                  <a:lnTo>
                    <a:pt x="608177" y="74447"/>
                  </a:lnTo>
                  <a:lnTo>
                    <a:pt x="604520" y="77279"/>
                  </a:lnTo>
                  <a:lnTo>
                    <a:pt x="601929" y="78003"/>
                  </a:lnTo>
                  <a:lnTo>
                    <a:pt x="595947" y="78003"/>
                  </a:lnTo>
                  <a:lnTo>
                    <a:pt x="593318" y="77419"/>
                  </a:lnTo>
                  <a:lnTo>
                    <a:pt x="588022" y="75336"/>
                  </a:lnTo>
                  <a:lnTo>
                    <a:pt x="585241" y="73698"/>
                  </a:lnTo>
                  <a:lnTo>
                    <a:pt x="582345" y="71450"/>
                  </a:lnTo>
                  <a:lnTo>
                    <a:pt x="578421" y="79298"/>
                  </a:lnTo>
                  <a:lnTo>
                    <a:pt x="581037" y="81432"/>
                  </a:lnTo>
                  <a:lnTo>
                    <a:pt x="584085" y="83070"/>
                  </a:lnTo>
                  <a:lnTo>
                    <a:pt x="590956" y="85356"/>
                  </a:lnTo>
                  <a:lnTo>
                    <a:pt x="594614" y="85928"/>
                  </a:lnTo>
                  <a:lnTo>
                    <a:pt x="604558" y="85928"/>
                  </a:lnTo>
                  <a:lnTo>
                    <a:pt x="609434" y="84366"/>
                  </a:lnTo>
                  <a:lnTo>
                    <a:pt x="616800" y="78079"/>
                  </a:lnTo>
                  <a:lnTo>
                    <a:pt x="618629" y="73964"/>
                  </a:lnTo>
                  <a:lnTo>
                    <a:pt x="618629" y="65036"/>
                  </a:lnTo>
                  <a:close/>
                </a:path>
                <a:path w="2569209" h="106044">
                  <a:moveTo>
                    <a:pt x="693343" y="84251"/>
                  </a:moveTo>
                  <a:lnTo>
                    <a:pt x="692619" y="80327"/>
                  </a:lnTo>
                  <a:lnTo>
                    <a:pt x="692086" y="76555"/>
                  </a:lnTo>
                  <a:lnTo>
                    <a:pt x="691400" y="69265"/>
                  </a:lnTo>
                  <a:lnTo>
                    <a:pt x="691210" y="65798"/>
                  </a:lnTo>
                  <a:lnTo>
                    <a:pt x="691210" y="25057"/>
                  </a:lnTo>
                  <a:lnTo>
                    <a:pt x="682396" y="25057"/>
                  </a:lnTo>
                  <a:lnTo>
                    <a:pt x="682396" y="56273"/>
                  </a:lnTo>
                  <a:lnTo>
                    <a:pt x="680986" y="63474"/>
                  </a:lnTo>
                  <a:lnTo>
                    <a:pt x="675474" y="74218"/>
                  </a:lnTo>
                  <a:lnTo>
                    <a:pt x="671804" y="76885"/>
                  </a:lnTo>
                  <a:lnTo>
                    <a:pt x="664298" y="76885"/>
                  </a:lnTo>
                  <a:lnTo>
                    <a:pt x="662127" y="75819"/>
                  </a:lnTo>
                  <a:lnTo>
                    <a:pt x="659599" y="71526"/>
                  </a:lnTo>
                  <a:lnTo>
                    <a:pt x="659003" y="67246"/>
                  </a:lnTo>
                  <a:lnTo>
                    <a:pt x="659003" y="25057"/>
                  </a:lnTo>
                  <a:lnTo>
                    <a:pt x="650278" y="25057"/>
                  </a:lnTo>
                  <a:lnTo>
                    <a:pt x="650278" y="70269"/>
                  </a:lnTo>
                  <a:lnTo>
                    <a:pt x="651560" y="76136"/>
                  </a:lnTo>
                  <a:lnTo>
                    <a:pt x="656717" y="83223"/>
                  </a:lnTo>
                  <a:lnTo>
                    <a:pt x="660946" y="84975"/>
                  </a:lnTo>
                  <a:lnTo>
                    <a:pt x="670128" y="84975"/>
                  </a:lnTo>
                  <a:lnTo>
                    <a:pt x="673214" y="84023"/>
                  </a:lnTo>
                  <a:lnTo>
                    <a:pt x="678865" y="80175"/>
                  </a:lnTo>
                  <a:lnTo>
                    <a:pt x="681215" y="77393"/>
                  </a:lnTo>
                  <a:lnTo>
                    <a:pt x="683171" y="73774"/>
                  </a:lnTo>
                  <a:lnTo>
                    <a:pt x="683285" y="75145"/>
                  </a:lnTo>
                  <a:lnTo>
                    <a:pt x="684720" y="84251"/>
                  </a:lnTo>
                  <a:lnTo>
                    <a:pt x="693343" y="84251"/>
                  </a:lnTo>
                  <a:close/>
                </a:path>
                <a:path w="2569209" h="106044">
                  <a:moveTo>
                    <a:pt x="749007" y="25069"/>
                  </a:moveTo>
                  <a:lnTo>
                    <a:pt x="725347" y="25069"/>
                  </a:lnTo>
                  <a:lnTo>
                    <a:pt x="725347" y="32918"/>
                  </a:lnTo>
                  <a:lnTo>
                    <a:pt x="740244" y="32918"/>
                  </a:lnTo>
                  <a:lnTo>
                    <a:pt x="740244" y="84213"/>
                  </a:lnTo>
                  <a:lnTo>
                    <a:pt x="749007" y="84213"/>
                  </a:lnTo>
                  <a:lnTo>
                    <a:pt x="749007" y="25069"/>
                  </a:lnTo>
                  <a:close/>
                </a:path>
                <a:path w="2569209" h="106044">
                  <a:moveTo>
                    <a:pt x="750938" y="6616"/>
                  </a:moveTo>
                  <a:lnTo>
                    <a:pt x="750303" y="5105"/>
                  </a:lnTo>
                  <a:lnTo>
                    <a:pt x="747788" y="2578"/>
                  </a:lnTo>
                  <a:lnTo>
                    <a:pt x="746226" y="1930"/>
                  </a:lnTo>
                  <a:lnTo>
                    <a:pt x="742645" y="1930"/>
                  </a:lnTo>
                  <a:lnTo>
                    <a:pt x="741121" y="2540"/>
                  </a:lnTo>
                  <a:lnTo>
                    <a:pt x="738644" y="5054"/>
                  </a:lnTo>
                  <a:lnTo>
                    <a:pt x="738035" y="6616"/>
                  </a:lnTo>
                  <a:lnTo>
                    <a:pt x="738035" y="10287"/>
                  </a:lnTo>
                  <a:lnTo>
                    <a:pt x="738644" y="11849"/>
                  </a:lnTo>
                  <a:lnTo>
                    <a:pt x="741083" y="14287"/>
                  </a:lnTo>
                  <a:lnTo>
                    <a:pt x="742607" y="14897"/>
                  </a:lnTo>
                  <a:lnTo>
                    <a:pt x="746226" y="14897"/>
                  </a:lnTo>
                  <a:lnTo>
                    <a:pt x="747788" y="14287"/>
                  </a:lnTo>
                  <a:lnTo>
                    <a:pt x="750303" y="11772"/>
                  </a:lnTo>
                  <a:lnTo>
                    <a:pt x="750938" y="10287"/>
                  </a:lnTo>
                  <a:lnTo>
                    <a:pt x="750938" y="6616"/>
                  </a:lnTo>
                  <a:close/>
                </a:path>
                <a:path w="2569209" h="106044">
                  <a:moveTo>
                    <a:pt x="835279" y="65036"/>
                  </a:moveTo>
                  <a:lnTo>
                    <a:pt x="808570" y="46405"/>
                  </a:lnTo>
                  <a:lnTo>
                    <a:pt x="804024" y="42557"/>
                  </a:lnTo>
                  <a:lnTo>
                    <a:pt x="804024" y="36449"/>
                  </a:lnTo>
                  <a:lnTo>
                    <a:pt x="804900" y="34658"/>
                  </a:lnTo>
                  <a:lnTo>
                    <a:pt x="808482" y="31889"/>
                  </a:lnTo>
                  <a:lnTo>
                    <a:pt x="810780" y="31191"/>
                  </a:lnTo>
                  <a:lnTo>
                    <a:pt x="815797" y="31191"/>
                  </a:lnTo>
                  <a:lnTo>
                    <a:pt x="818057" y="31661"/>
                  </a:lnTo>
                  <a:lnTo>
                    <a:pt x="822706" y="33515"/>
                  </a:lnTo>
                  <a:lnTo>
                    <a:pt x="825093" y="34937"/>
                  </a:lnTo>
                  <a:lnTo>
                    <a:pt x="827582" y="36842"/>
                  </a:lnTo>
                  <a:lnTo>
                    <a:pt x="832726" y="30213"/>
                  </a:lnTo>
                  <a:lnTo>
                    <a:pt x="829830" y="27914"/>
                  </a:lnTo>
                  <a:lnTo>
                    <a:pt x="826820" y="26238"/>
                  </a:lnTo>
                  <a:lnTo>
                    <a:pt x="820534" y="23964"/>
                  </a:lnTo>
                  <a:lnTo>
                    <a:pt x="817257" y="23380"/>
                  </a:lnTo>
                  <a:lnTo>
                    <a:pt x="808215" y="23380"/>
                  </a:lnTo>
                  <a:lnTo>
                    <a:pt x="803643" y="24866"/>
                  </a:lnTo>
                  <a:lnTo>
                    <a:pt x="796594" y="30822"/>
                  </a:lnTo>
                  <a:lnTo>
                    <a:pt x="794804" y="34632"/>
                  </a:lnTo>
                  <a:lnTo>
                    <a:pt x="794804" y="43205"/>
                  </a:lnTo>
                  <a:lnTo>
                    <a:pt x="795909" y="46482"/>
                  </a:lnTo>
                  <a:lnTo>
                    <a:pt x="800328" y="51587"/>
                  </a:lnTo>
                  <a:lnTo>
                    <a:pt x="804672" y="54216"/>
                  </a:lnTo>
                  <a:lnTo>
                    <a:pt x="821093" y="61239"/>
                  </a:lnTo>
                  <a:lnTo>
                    <a:pt x="825754" y="65430"/>
                  </a:lnTo>
                  <a:lnTo>
                    <a:pt x="825754" y="72440"/>
                  </a:lnTo>
                  <a:lnTo>
                    <a:pt x="824839" y="74447"/>
                  </a:lnTo>
                  <a:lnTo>
                    <a:pt x="821169" y="77279"/>
                  </a:lnTo>
                  <a:lnTo>
                    <a:pt x="818629" y="78003"/>
                  </a:lnTo>
                  <a:lnTo>
                    <a:pt x="812596" y="78003"/>
                  </a:lnTo>
                  <a:lnTo>
                    <a:pt x="809967" y="77419"/>
                  </a:lnTo>
                  <a:lnTo>
                    <a:pt x="804672" y="75336"/>
                  </a:lnTo>
                  <a:lnTo>
                    <a:pt x="801890" y="73698"/>
                  </a:lnTo>
                  <a:lnTo>
                    <a:pt x="798995" y="71450"/>
                  </a:lnTo>
                  <a:lnTo>
                    <a:pt x="795070" y="79298"/>
                  </a:lnTo>
                  <a:lnTo>
                    <a:pt x="797699" y="81432"/>
                  </a:lnTo>
                  <a:lnTo>
                    <a:pt x="800747" y="83070"/>
                  </a:lnTo>
                  <a:lnTo>
                    <a:pt x="807618" y="85356"/>
                  </a:lnTo>
                  <a:lnTo>
                    <a:pt x="811263" y="85928"/>
                  </a:lnTo>
                  <a:lnTo>
                    <a:pt x="821220" y="85928"/>
                  </a:lnTo>
                  <a:lnTo>
                    <a:pt x="826096" y="84366"/>
                  </a:lnTo>
                  <a:lnTo>
                    <a:pt x="833450" y="78079"/>
                  </a:lnTo>
                  <a:lnTo>
                    <a:pt x="835279" y="73964"/>
                  </a:lnTo>
                  <a:lnTo>
                    <a:pt x="835279" y="65036"/>
                  </a:lnTo>
                  <a:close/>
                </a:path>
                <a:path w="2569209" h="106044">
                  <a:moveTo>
                    <a:pt x="907465" y="65036"/>
                  </a:moveTo>
                  <a:lnTo>
                    <a:pt x="880757" y="46405"/>
                  </a:lnTo>
                  <a:lnTo>
                    <a:pt x="876211" y="42557"/>
                  </a:lnTo>
                  <a:lnTo>
                    <a:pt x="876211" y="36449"/>
                  </a:lnTo>
                  <a:lnTo>
                    <a:pt x="877087" y="34658"/>
                  </a:lnTo>
                  <a:lnTo>
                    <a:pt x="880668" y="31889"/>
                  </a:lnTo>
                  <a:lnTo>
                    <a:pt x="882967" y="31191"/>
                  </a:lnTo>
                  <a:lnTo>
                    <a:pt x="887984" y="31191"/>
                  </a:lnTo>
                  <a:lnTo>
                    <a:pt x="890244" y="31661"/>
                  </a:lnTo>
                  <a:lnTo>
                    <a:pt x="894892" y="33515"/>
                  </a:lnTo>
                  <a:lnTo>
                    <a:pt x="897293" y="34937"/>
                  </a:lnTo>
                  <a:lnTo>
                    <a:pt x="899769" y="36842"/>
                  </a:lnTo>
                  <a:lnTo>
                    <a:pt x="904913" y="30213"/>
                  </a:lnTo>
                  <a:lnTo>
                    <a:pt x="902017" y="27914"/>
                  </a:lnTo>
                  <a:lnTo>
                    <a:pt x="899007" y="26238"/>
                  </a:lnTo>
                  <a:lnTo>
                    <a:pt x="892721" y="23964"/>
                  </a:lnTo>
                  <a:lnTo>
                    <a:pt x="889444" y="23380"/>
                  </a:lnTo>
                  <a:lnTo>
                    <a:pt x="880364" y="23380"/>
                  </a:lnTo>
                  <a:lnTo>
                    <a:pt x="875830" y="24866"/>
                  </a:lnTo>
                  <a:lnTo>
                    <a:pt x="868743" y="30822"/>
                  </a:lnTo>
                  <a:lnTo>
                    <a:pt x="866990" y="34632"/>
                  </a:lnTo>
                  <a:lnTo>
                    <a:pt x="866990" y="43205"/>
                  </a:lnTo>
                  <a:lnTo>
                    <a:pt x="868095" y="46482"/>
                  </a:lnTo>
                  <a:lnTo>
                    <a:pt x="872515" y="51587"/>
                  </a:lnTo>
                  <a:lnTo>
                    <a:pt x="876858" y="54216"/>
                  </a:lnTo>
                  <a:lnTo>
                    <a:pt x="893292" y="61239"/>
                  </a:lnTo>
                  <a:lnTo>
                    <a:pt x="897940" y="65430"/>
                  </a:lnTo>
                  <a:lnTo>
                    <a:pt x="897940" y="72440"/>
                  </a:lnTo>
                  <a:lnTo>
                    <a:pt x="897026" y="74447"/>
                  </a:lnTo>
                  <a:lnTo>
                    <a:pt x="893356" y="77279"/>
                  </a:lnTo>
                  <a:lnTo>
                    <a:pt x="890778" y="78003"/>
                  </a:lnTo>
                  <a:lnTo>
                    <a:pt x="884783" y="78003"/>
                  </a:lnTo>
                  <a:lnTo>
                    <a:pt x="882154" y="77419"/>
                  </a:lnTo>
                  <a:lnTo>
                    <a:pt x="876858" y="75336"/>
                  </a:lnTo>
                  <a:lnTo>
                    <a:pt x="874077" y="73698"/>
                  </a:lnTo>
                  <a:lnTo>
                    <a:pt x="871181" y="71450"/>
                  </a:lnTo>
                  <a:lnTo>
                    <a:pt x="867257" y="79298"/>
                  </a:lnTo>
                  <a:lnTo>
                    <a:pt x="869886" y="81432"/>
                  </a:lnTo>
                  <a:lnTo>
                    <a:pt x="872934" y="83070"/>
                  </a:lnTo>
                  <a:lnTo>
                    <a:pt x="879805" y="85356"/>
                  </a:lnTo>
                  <a:lnTo>
                    <a:pt x="883450" y="85928"/>
                  </a:lnTo>
                  <a:lnTo>
                    <a:pt x="893406" y="85928"/>
                  </a:lnTo>
                  <a:lnTo>
                    <a:pt x="898283" y="84366"/>
                  </a:lnTo>
                  <a:lnTo>
                    <a:pt x="905637" y="78079"/>
                  </a:lnTo>
                  <a:lnTo>
                    <a:pt x="907465" y="73964"/>
                  </a:lnTo>
                  <a:lnTo>
                    <a:pt x="907465" y="65036"/>
                  </a:lnTo>
                  <a:close/>
                </a:path>
                <a:path w="2569209" h="106044">
                  <a:moveTo>
                    <a:pt x="984135" y="43713"/>
                  </a:moveTo>
                  <a:lnTo>
                    <a:pt x="982078" y="36474"/>
                  </a:lnTo>
                  <a:lnTo>
                    <a:pt x="977938" y="31178"/>
                  </a:lnTo>
                  <a:lnTo>
                    <a:pt x="974521" y="26822"/>
                  </a:lnTo>
                  <a:lnTo>
                    <a:pt x="974521" y="48742"/>
                  </a:lnTo>
                  <a:lnTo>
                    <a:pt x="947127" y="48666"/>
                  </a:lnTo>
                  <a:lnTo>
                    <a:pt x="947242" y="45199"/>
                  </a:lnTo>
                  <a:lnTo>
                    <a:pt x="947331" y="43141"/>
                  </a:lnTo>
                  <a:lnTo>
                    <a:pt x="948651" y="38950"/>
                  </a:lnTo>
                  <a:lnTo>
                    <a:pt x="951090" y="35864"/>
                  </a:lnTo>
                  <a:lnTo>
                    <a:pt x="953528" y="32727"/>
                  </a:lnTo>
                  <a:lnTo>
                    <a:pt x="956805" y="31178"/>
                  </a:lnTo>
                  <a:lnTo>
                    <a:pt x="964857" y="31178"/>
                  </a:lnTo>
                  <a:lnTo>
                    <a:pt x="968082" y="32702"/>
                  </a:lnTo>
                  <a:lnTo>
                    <a:pt x="972845" y="38836"/>
                  </a:lnTo>
                  <a:lnTo>
                    <a:pt x="974217" y="43141"/>
                  </a:lnTo>
                  <a:lnTo>
                    <a:pt x="974521" y="48742"/>
                  </a:lnTo>
                  <a:lnTo>
                    <a:pt x="974521" y="26822"/>
                  </a:lnTo>
                  <a:lnTo>
                    <a:pt x="973874" y="25984"/>
                  </a:lnTo>
                  <a:lnTo>
                    <a:pt x="968273" y="23406"/>
                  </a:lnTo>
                  <a:lnTo>
                    <a:pt x="953833" y="23406"/>
                  </a:lnTo>
                  <a:lnTo>
                    <a:pt x="947966" y="26225"/>
                  </a:lnTo>
                  <a:lnTo>
                    <a:pt x="942848" y="32727"/>
                  </a:lnTo>
                  <a:lnTo>
                    <a:pt x="939088" y="37617"/>
                  </a:lnTo>
                  <a:lnTo>
                    <a:pt x="936879" y="45199"/>
                  </a:lnTo>
                  <a:lnTo>
                    <a:pt x="936942" y="65024"/>
                  </a:lnTo>
                  <a:lnTo>
                    <a:pt x="939012" y="72491"/>
                  </a:lnTo>
                  <a:lnTo>
                    <a:pt x="947610" y="83235"/>
                  </a:lnTo>
                  <a:lnTo>
                    <a:pt x="953757" y="85902"/>
                  </a:lnTo>
                  <a:lnTo>
                    <a:pt x="964958" y="85902"/>
                  </a:lnTo>
                  <a:lnTo>
                    <a:pt x="968235" y="85458"/>
                  </a:lnTo>
                  <a:lnTo>
                    <a:pt x="975106" y="83540"/>
                  </a:lnTo>
                  <a:lnTo>
                    <a:pt x="978877" y="82016"/>
                  </a:lnTo>
                  <a:lnTo>
                    <a:pt x="982992" y="79997"/>
                  </a:lnTo>
                  <a:lnTo>
                    <a:pt x="982040" y="78130"/>
                  </a:lnTo>
                  <a:lnTo>
                    <a:pt x="979297" y="72758"/>
                  </a:lnTo>
                  <a:lnTo>
                    <a:pt x="975639" y="74625"/>
                  </a:lnTo>
                  <a:lnTo>
                    <a:pt x="972477" y="75996"/>
                  </a:lnTo>
                  <a:lnTo>
                    <a:pt x="969759" y="76835"/>
                  </a:lnTo>
                  <a:lnTo>
                    <a:pt x="967066" y="77711"/>
                  </a:lnTo>
                  <a:lnTo>
                    <a:pt x="964577" y="78130"/>
                  </a:lnTo>
                  <a:lnTo>
                    <a:pt x="957186" y="78130"/>
                  </a:lnTo>
                  <a:lnTo>
                    <a:pt x="953376" y="76454"/>
                  </a:lnTo>
                  <a:lnTo>
                    <a:pt x="948194" y="69888"/>
                  </a:lnTo>
                  <a:lnTo>
                    <a:pt x="946899" y="65024"/>
                  </a:lnTo>
                  <a:lnTo>
                    <a:pt x="946899" y="56527"/>
                  </a:lnTo>
                  <a:lnTo>
                    <a:pt x="983945" y="56527"/>
                  </a:lnTo>
                  <a:lnTo>
                    <a:pt x="984059" y="56108"/>
                  </a:lnTo>
                  <a:lnTo>
                    <a:pt x="984135" y="48742"/>
                  </a:lnTo>
                  <a:lnTo>
                    <a:pt x="984135" y="43713"/>
                  </a:lnTo>
                  <a:close/>
                </a:path>
                <a:path w="2569209" h="106044">
                  <a:moveTo>
                    <a:pt x="1126820" y="84226"/>
                  </a:moveTo>
                  <a:lnTo>
                    <a:pt x="1126045" y="80645"/>
                  </a:lnTo>
                  <a:lnTo>
                    <a:pt x="1125715" y="78384"/>
                  </a:lnTo>
                  <a:lnTo>
                    <a:pt x="1125588" y="77520"/>
                  </a:lnTo>
                  <a:lnTo>
                    <a:pt x="1125512" y="76987"/>
                  </a:lnTo>
                  <a:lnTo>
                    <a:pt x="1124839" y="69926"/>
                  </a:lnTo>
                  <a:lnTo>
                    <a:pt x="1124737" y="68021"/>
                  </a:lnTo>
                  <a:lnTo>
                    <a:pt x="1124648" y="31927"/>
                  </a:lnTo>
                  <a:lnTo>
                    <a:pt x="1124648" y="30416"/>
                  </a:lnTo>
                  <a:lnTo>
                    <a:pt x="1124648" y="0"/>
                  </a:lnTo>
                  <a:lnTo>
                    <a:pt x="1115910" y="0"/>
                  </a:lnTo>
                  <a:lnTo>
                    <a:pt x="1115910" y="30416"/>
                  </a:lnTo>
                  <a:lnTo>
                    <a:pt x="1115910" y="38455"/>
                  </a:lnTo>
                  <a:lnTo>
                    <a:pt x="1115910" y="70929"/>
                  </a:lnTo>
                  <a:lnTo>
                    <a:pt x="1113472" y="73202"/>
                  </a:lnTo>
                  <a:lnTo>
                    <a:pt x="1111262" y="74917"/>
                  </a:lnTo>
                  <a:lnTo>
                    <a:pt x="1109243" y="75946"/>
                  </a:lnTo>
                  <a:lnTo>
                    <a:pt x="1107262" y="76987"/>
                  </a:lnTo>
                  <a:lnTo>
                    <a:pt x="1105242" y="77520"/>
                  </a:lnTo>
                  <a:lnTo>
                    <a:pt x="1098905" y="77520"/>
                  </a:lnTo>
                  <a:lnTo>
                    <a:pt x="1095679" y="75615"/>
                  </a:lnTo>
                  <a:lnTo>
                    <a:pt x="1091374" y="68021"/>
                  </a:lnTo>
                  <a:lnTo>
                    <a:pt x="1090307" y="62344"/>
                  </a:lnTo>
                  <a:lnTo>
                    <a:pt x="1090307" y="47142"/>
                  </a:lnTo>
                  <a:lnTo>
                    <a:pt x="1091374" y="41427"/>
                  </a:lnTo>
                  <a:lnTo>
                    <a:pt x="1093533" y="37642"/>
                  </a:lnTo>
                  <a:lnTo>
                    <a:pt x="1095679" y="33832"/>
                  </a:lnTo>
                  <a:lnTo>
                    <a:pt x="1098905" y="31927"/>
                  </a:lnTo>
                  <a:lnTo>
                    <a:pt x="1105281" y="31927"/>
                  </a:lnTo>
                  <a:lnTo>
                    <a:pt x="1107338" y="32423"/>
                  </a:lnTo>
                  <a:lnTo>
                    <a:pt x="1109357" y="33502"/>
                  </a:lnTo>
                  <a:lnTo>
                    <a:pt x="1111377" y="34531"/>
                  </a:lnTo>
                  <a:lnTo>
                    <a:pt x="1113548" y="36156"/>
                  </a:lnTo>
                  <a:lnTo>
                    <a:pt x="1115910" y="38455"/>
                  </a:lnTo>
                  <a:lnTo>
                    <a:pt x="1115910" y="30416"/>
                  </a:lnTo>
                  <a:lnTo>
                    <a:pt x="1113637" y="28321"/>
                  </a:lnTo>
                  <a:lnTo>
                    <a:pt x="1111377" y="26784"/>
                  </a:lnTo>
                  <a:lnTo>
                    <a:pt x="1106881" y="24803"/>
                  </a:lnTo>
                  <a:lnTo>
                    <a:pt x="1104519" y="24307"/>
                  </a:lnTo>
                  <a:lnTo>
                    <a:pt x="1095527" y="24307"/>
                  </a:lnTo>
                  <a:lnTo>
                    <a:pt x="1090422" y="27025"/>
                  </a:lnTo>
                  <a:lnTo>
                    <a:pt x="1083030" y="37846"/>
                  </a:lnTo>
                  <a:lnTo>
                    <a:pt x="1081151" y="45237"/>
                  </a:lnTo>
                  <a:lnTo>
                    <a:pt x="1081151" y="64185"/>
                  </a:lnTo>
                  <a:lnTo>
                    <a:pt x="1082979" y="71577"/>
                  </a:lnTo>
                  <a:lnTo>
                    <a:pt x="1090371" y="82321"/>
                  </a:lnTo>
                  <a:lnTo>
                    <a:pt x="1095489" y="84988"/>
                  </a:lnTo>
                  <a:lnTo>
                    <a:pt x="1104633" y="84988"/>
                  </a:lnTo>
                  <a:lnTo>
                    <a:pt x="1107147" y="84455"/>
                  </a:lnTo>
                  <a:lnTo>
                    <a:pt x="1111986" y="82283"/>
                  </a:lnTo>
                  <a:lnTo>
                    <a:pt x="1114425" y="80645"/>
                  </a:lnTo>
                  <a:lnTo>
                    <a:pt x="1116863" y="78384"/>
                  </a:lnTo>
                  <a:lnTo>
                    <a:pt x="1118120" y="84226"/>
                  </a:lnTo>
                  <a:lnTo>
                    <a:pt x="1126820" y="84226"/>
                  </a:lnTo>
                  <a:close/>
                </a:path>
                <a:path w="2569209" h="106044">
                  <a:moveTo>
                    <a:pt x="1200912" y="43713"/>
                  </a:moveTo>
                  <a:lnTo>
                    <a:pt x="1198854" y="36474"/>
                  </a:lnTo>
                  <a:lnTo>
                    <a:pt x="1194714" y="31178"/>
                  </a:lnTo>
                  <a:lnTo>
                    <a:pt x="1191310" y="26822"/>
                  </a:lnTo>
                  <a:lnTo>
                    <a:pt x="1191310" y="48742"/>
                  </a:lnTo>
                  <a:lnTo>
                    <a:pt x="1163904" y="48666"/>
                  </a:lnTo>
                  <a:lnTo>
                    <a:pt x="1164031" y="45199"/>
                  </a:lnTo>
                  <a:lnTo>
                    <a:pt x="1164120" y="43141"/>
                  </a:lnTo>
                  <a:lnTo>
                    <a:pt x="1165440" y="38950"/>
                  </a:lnTo>
                  <a:lnTo>
                    <a:pt x="1167879" y="35864"/>
                  </a:lnTo>
                  <a:lnTo>
                    <a:pt x="1170317" y="32727"/>
                  </a:lnTo>
                  <a:lnTo>
                    <a:pt x="1173594" y="31178"/>
                  </a:lnTo>
                  <a:lnTo>
                    <a:pt x="1181633" y="31178"/>
                  </a:lnTo>
                  <a:lnTo>
                    <a:pt x="1184871" y="32702"/>
                  </a:lnTo>
                  <a:lnTo>
                    <a:pt x="1189634" y="38836"/>
                  </a:lnTo>
                  <a:lnTo>
                    <a:pt x="1191006" y="43141"/>
                  </a:lnTo>
                  <a:lnTo>
                    <a:pt x="1191310" y="48742"/>
                  </a:lnTo>
                  <a:lnTo>
                    <a:pt x="1191310" y="26822"/>
                  </a:lnTo>
                  <a:lnTo>
                    <a:pt x="1190663" y="25984"/>
                  </a:lnTo>
                  <a:lnTo>
                    <a:pt x="1185062" y="23406"/>
                  </a:lnTo>
                  <a:lnTo>
                    <a:pt x="1170622" y="23406"/>
                  </a:lnTo>
                  <a:lnTo>
                    <a:pt x="1164742" y="26225"/>
                  </a:lnTo>
                  <a:lnTo>
                    <a:pt x="1159637" y="32727"/>
                  </a:lnTo>
                  <a:lnTo>
                    <a:pt x="1155865" y="37617"/>
                  </a:lnTo>
                  <a:lnTo>
                    <a:pt x="1153655" y="45199"/>
                  </a:lnTo>
                  <a:lnTo>
                    <a:pt x="1153731" y="65024"/>
                  </a:lnTo>
                  <a:lnTo>
                    <a:pt x="1155788" y="72491"/>
                  </a:lnTo>
                  <a:lnTo>
                    <a:pt x="1164399" y="83235"/>
                  </a:lnTo>
                  <a:lnTo>
                    <a:pt x="1170533" y="85902"/>
                  </a:lnTo>
                  <a:lnTo>
                    <a:pt x="1181735" y="85902"/>
                  </a:lnTo>
                  <a:lnTo>
                    <a:pt x="1185011" y="85458"/>
                  </a:lnTo>
                  <a:lnTo>
                    <a:pt x="1191882" y="83540"/>
                  </a:lnTo>
                  <a:lnTo>
                    <a:pt x="1195654" y="82016"/>
                  </a:lnTo>
                  <a:lnTo>
                    <a:pt x="1199769" y="79997"/>
                  </a:lnTo>
                  <a:lnTo>
                    <a:pt x="1198816" y="78130"/>
                  </a:lnTo>
                  <a:lnTo>
                    <a:pt x="1196073" y="72758"/>
                  </a:lnTo>
                  <a:lnTo>
                    <a:pt x="1192415" y="74625"/>
                  </a:lnTo>
                  <a:lnTo>
                    <a:pt x="1189253" y="75996"/>
                  </a:lnTo>
                  <a:lnTo>
                    <a:pt x="1186548" y="76835"/>
                  </a:lnTo>
                  <a:lnTo>
                    <a:pt x="1183843" y="77711"/>
                  </a:lnTo>
                  <a:lnTo>
                    <a:pt x="1181366" y="78130"/>
                  </a:lnTo>
                  <a:lnTo>
                    <a:pt x="1173975" y="78130"/>
                  </a:lnTo>
                  <a:lnTo>
                    <a:pt x="1170114" y="76454"/>
                  </a:lnTo>
                  <a:lnTo>
                    <a:pt x="1167561" y="73177"/>
                  </a:lnTo>
                  <a:lnTo>
                    <a:pt x="1164971" y="69888"/>
                  </a:lnTo>
                  <a:lnTo>
                    <a:pt x="1163675" y="65024"/>
                  </a:lnTo>
                  <a:lnTo>
                    <a:pt x="1163675" y="56527"/>
                  </a:lnTo>
                  <a:lnTo>
                    <a:pt x="1200759" y="56527"/>
                  </a:lnTo>
                  <a:lnTo>
                    <a:pt x="1200886" y="55156"/>
                  </a:lnTo>
                  <a:lnTo>
                    <a:pt x="1200912" y="48742"/>
                  </a:lnTo>
                  <a:lnTo>
                    <a:pt x="1200912" y="43713"/>
                  </a:lnTo>
                  <a:close/>
                </a:path>
                <a:path w="2569209" h="106044">
                  <a:moveTo>
                    <a:pt x="1268717" y="65036"/>
                  </a:moveTo>
                  <a:lnTo>
                    <a:pt x="1242009" y="46405"/>
                  </a:lnTo>
                  <a:lnTo>
                    <a:pt x="1237462" y="42557"/>
                  </a:lnTo>
                  <a:lnTo>
                    <a:pt x="1237462" y="36449"/>
                  </a:lnTo>
                  <a:lnTo>
                    <a:pt x="1238338" y="34658"/>
                  </a:lnTo>
                  <a:lnTo>
                    <a:pt x="1241920" y="31889"/>
                  </a:lnTo>
                  <a:lnTo>
                    <a:pt x="1244219" y="31191"/>
                  </a:lnTo>
                  <a:lnTo>
                    <a:pt x="1249235" y="31191"/>
                  </a:lnTo>
                  <a:lnTo>
                    <a:pt x="1251496" y="31661"/>
                  </a:lnTo>
                  <a:lnTo>
                    <a:pt x="1256144" y="33515"/>
                  </a:lnTo>
                  <a:lnTo>
                    <a:pt x="1258544" y="34937"/>
                  </a:lnTo>
                  <a:lnTo>
                    <a:pt x="1261021" y="36842"/>
                  </a:lnTo>
                  <a:lnTo>
                    <a:pt x="1266164" y="30213"/>
                  </a:lnTo>
                  <a:lnTo>
                    <a:pt x="1263269" y="27914"/>
                  </a:lnTo>
                  <a:lnTo>
                    <a:pt x="1260259" y="26238"/>
                  </a:lnTo>
                  <a:lnTo>
                    <a:pt x="1253972" y="23964"/>
                  </a:lnTo>
                  <a:lnTo>
                    <a:pt x="1250696" y="23380"/>
                  </a:lnTo>
                  <a:lnTo>
                    <a:pt x="1241615" y="23380"/>
                  </a:lnTo>
                  <a:lnTo>
                    <a:pt x="1237081" y="24866"/>
                  </a:lnTo>
                  <a:lnTo>
                    <a:pt x="1229995" y="30822"/>
                  </a:lnTo>
                  <a:lnTo>
                    <a:pt x="1228242" y="34632"/>
                  </a:lnTo>
                  <a:lnTo>
                    <a:pt x="1228242" y="43205"/>
                  </a:lnTo>
                  <a:lnTo>
                    <a:pt x="1229347" y="46482"/>
                  </a:lnTo>
                  <a:lnTo>
                    <a:pt x="1233766" y="51587"/>
                  </a:lnTo>
                  <a:lnTo>
                    <a:pt x="1238110" y="54216"/>
                  </a:lnTo>
                  <a:lnTo>
                    <a:pt x="1254544" y="61239"/>
                  </a:lnTo>
                  <a:lnTo>
                    <a:pt x="1259192" y="65430"/>
                  </a:lnTo>
                  <a:lnTo>
                    <a:pt x="1259192" y="72440"/>
                  </a:lnTo>
                  <a:lnTo>
                    <a:pt x="1258277" y="74447"/>
                  </a:lnTo>
                  <a:lnTo>
                    <a:pt x="1254620" y="77279"/>
                  </a:lnTo>
                  <a:lnTo>
                    <a:pt x="1252067" y="78003"/>
                  </a:lnTo>
                  <a:lnTo>
                    <a:pt x="1246035" y="78003"/>
                  </a:lnTo>
                  <a:lnTo>
                    <a:pt x="1243406" y="77419"/>
                  </a:lnTo>
                  <a:lnTo>
                    <a:pt x="1238110" y="75336"/>
                  </a:lnTo>
                  <a:lnTo>
                    <a:pt x="1235341" y="73698"/>
                  </a:lnTo>
                  <a:lnTo>
                    <a:pt x="1232433" y="71450"/>
                  </a:lnTo>
                  <a:lnTo>
                    <a:pt x="1228509" y="79298"/>
                  </a:lnTo>
                  <a:lnTo>
                    <a:pt x="1231138" y="81432"/>
                  </a:lnTo>
                  <a:lnTo>
                    <a:pt x="1234186" y="83070"/>
                  </a:lnTo>
                  <a:lnTo>
                    <a:pt x="1241056" y="85356"/>
                  </a:lnTo>
                  <a:lnTo>
                    <a:pt x="1244714" y="85928"/>
                  </a:lnTo>
                  <a:lnTo>
                    <a:pt x="1254658" y="85928"/>
                  </a:lnTo>
                  <a:lnTo>
                    <a:pt x="1259535" y="84366"/>
                  </a:lnTo>
                  <a:lnTo>
                    <a:pt x="1266901" y="78079"/>
                  </a:lnTo>
                  <a:lnTo>
                    <a:pt x="1268717" y="73964"/>
                  </a:lnTo>
                  <a:lnTo>
                    <a:pt x="1268717" y="65036"/>
                  </a:lnTo>
                  <a:close/>
                </a:path>
                <a:path w="2569209" h="106044">
                  <a:moveTo>
                    <a:pt x="1399108" y="25069"/>
                  </a:moveTo>
                  <a:lnTo>
                    <a:pt x="1375448" y="25069"/>
                  </a:lnTo>
                  <a:lnTo>
                    <a:pt x="1375448" y="32918"/>
                  </a:lnTo>
                  <a:lnTo>
                    <a:pt x="1390345" y="32918"/>
                  </a:lnTo>
                  <a:lnTo>
                    <a:pt x="1390345" y="84213"/>
                  </a:lnTo>
                  <a:lnTo>
                    <a:pt x="1399108" y="84213"/>
                  </a:lnTo>
                  <a:lnTo>
                    <a:pt x="1399108" y="25069"/>
                  </a:lnTo>
                  <a:close/>
                </a:path>
                <a:path w="2569209" h="106044">
                  <a:moveTo>
                    <a:pt x="1401038" y="6616"/>
                  </a:moveTo>
                  <a:lnTo>
                    <a:pt x="1400416" y="5105"/>
                  </a:lnTo>
                  <a:lnTo>
                    <a:pt x="1397901" y="2578"/>
                  </a:lnTo>
                  <a:lnTo>
                    <a:pt x="1396339" y="1930"/>
                  </a:lnTo>
                  <a:lnTo>
                    <a:pt x="1392720" y="1930"/>
                  </a:lnTo>
                  <a:lnTo>
                    <a:pt x="1391221" y="2540"/>
                  </a:lnTo>
                  <a:lnTo>
                    <a:pt x="1388745" y="5054"/>
                  </a:lnTo>
                  <a:lnTo>
                    <a:pt x="1388135" y="6616"/>
                  </a:lnTo>
                  <a:lnTo>
                    <a:pt x="1388135" y="10287"/>
                  </a:lnTo>
                  <a:lnTo>
                    <a:pt x="1388745" y="11849"/>
                  </a:lnTo>
                  <a:lnTo>
                    <a:pt x="1389964" y="13055"/>
                  </a:lnTo>
                  <a:lnTo>
                    <a:pt x="1391158" y="14287"/>
                  </a:lnTo>
                  <a:lnTo>
                    <a:pt x="1392669" y="14897"/>
                  </a:lnTo>
                  <a:lnTo>
                    <a:pt x="1396339" y="14897"/>
                  </a:lnTo>
                  <a:lnTo>
                    <a:pt x="1397901" y="14287"/>
                  </a:lnTo>
                  <a:lnTo>
                    <a:pt x="1400416" y="11772"/>
                  </a:lnTo>
                  <a:lnTo>
                    <a:pt x="1401038" y="10287"/>
                  </a:lnTo>
                  <a:lnTo>
                    <a:pt x="1401038" y="6616"/>
                  </a:lnTo>
                  <a:close/>
                </a:path>
                <a:path w="2569209" h="106044">
                  <a:moveTo>
                    <a:pt x="1486319" y="39103"/>
                  </a:moveTo>
                  <a:lnTo>
                    <a:pt x="1485023" y="33235"/>
                  </a:lnTo>
                  <a:lnTo>
                    <a:pt x="1479753" y="26111"/>
                  </a:lnTo>
                  <a:lnTo>
                    <a:pt x="1475524" y="24320"/>
                  </a:lnTo>
                  <a:lnTo>
                    <a:pt x="1466392" y="24320"/>
                  </a:lnTo>
                  <a:lnTo>
                    <a:pt x="1463332" y="25311"/>
                  </a:lnTo>
                  <a:lnTo>
                    <a:pt x="1457769" y="29159"/>
                  </a:lnTo>
                  <a:lnTo>
                    <a:pt x="1455369" y="31991"/>
                  </a:lnTo>
                  <a:lnTo>
                    <a:pt x="1453426" y="35598"/>
                  </a:lnTo>
                  <a:lnTo>
                    <a:pt x="1453311" y="34264"/>
                  </a:lnTo>
                  <a:lnTo>
                    <a:pt x="1451889" y="25044"/>
                  </a:lnTo>
                  <a:lnTo>
                    <a:pt x="1443240" y="25044"/>
                  </a:lnTo>
                  <a:lnTo>
                    <a:pt x="1443964" y="29006"/>
                  </a:lnTo>
                  <a:lnTo>
                    <a:pt x="1444498" y="32778"/>
                  </a:lnTo>
                  <a:lnTo>
                    <a:pt x="1445196" y="40030"/>
                  </a:lnTo>
                  <a:lnTo>
                    <a:pt x="1445387" y="43497"/>
                  </a:lnTo>
                  <a:lnTo>
                    <a:pt x="1445387" y="84239"/>
                  </a:lnTo>
                  <a:lnTo>
                    <a:pt x="1454111" y="84239"/>
                  </a:lnTo>
                  <a:lnTo>
                    <a:pt x="1454111" y="53022"/>
                  </a:lnTo>
                  <a:lnTo>
                    <a:pt x="1455521" y="45821"/>
                  </a:lnTo>
                  <a:lnTo>
                    <a:pt x="1461008" y="35077"/>
                  </a:lnTo>
                  <a:lnTo>
                    <a:pt x="1464627" y="32410"/>
                  </a:lnTo>
                  <a:lnTo>
                    <a:pt x="1472171" y="32410"/>
                  </a:lnTo>
                  <a:lnTo>
                    <a:pt x="1474343" y="33502"/>
                  </a:lnTo>
                  <a:lnTo>
                    <a:pt x="1476946" y="38049"/>
                  </a:lnTo>
                  <a:lnTo>
                    <a:pt x="1477594" y="42265"/>
                  </a:lnTo>
                  <a:lnTo>
                    <a:pt x="1477594" y="84239"/>
                  </a:lnTo>
                  <a:lnTo>
                    <a:pt x="1486319" y="84239"/>
                  </a:lnTo>
                  <a:lnTo>
                    <a:pt x="1486319" y="39103"/>
                  </a:lnTo>
                  <a:close/>
                </a:path>
                <a:path w="2569209" h="106044">
                  <a:moveTo>
                    <a:pt x="1559991" y="25057"/>
                  </a:moveTo>
                  <a:lnTo>
                    <a:pt x="1551305" y="25057"/>
                  </a:lnTo>
                  <a:lnTo>
                    <a:pt x="1549895" y="30556"/>
                  </a:lnTo>
                  <a:lnTo>
                    <a:pt x="1549019" y="29819"/>
                  </a:lnTo>
                  <a:lnTo>
                    <a:pt x="1549019" y="66903"/>
                  </a:lnTo>
                  <a:lnTo>
                    <a:pt x="1546529" y="69037"/>
                  </a:lnTo>
                  <a:lnTo>
                    <a:pt x="1544294" y="70599"/>
                  </a:lnTo>
                  <a:lnTo>
                    <a:pt x="1540179" y="72580"/>
                  </a:lnTo>
                  <a:lnTo>
                    <a:pt x="1538071" y="73088"/>
                  </a:lnTo>
                  <a:lnTo>
                    <a:pt x="1531632" y="73088"/>
                  </a:lnTo>
                  <a:lnTo>
                    <a:pt x="1528356" y="71297"/>
                  </a:lnTo>
                  <a:lnTo>
                    <a:pt x="1526184" y="67741"/>
                  </a:lnTo>
                  <a:lnTo>
                    <a:pt x="1523974" y="64198"/>
                  </a:lnTo>
                  <a:lnTo>
                    <a:pt x="1522869" y="58902"/>
                  </a:lnTo>
                  <a:lnTo>
                    <a:pt x="1522869" y="44805"/>
                  </a:lnTo>
                  <a:lnTo>
                    <a:pt x="1523974" y="39497"/>
                  </a:lnTo>
                  <a:lnTo>
                    <a:pt x="1528318" y="32524"/>
                  </a:lnTo>
                  <a:lnTo>
                    <a:pt x="1531594" y="30772"/>
                  </a:lnTo>
                  <a:lnTo>
                    <a:pt x="1538122" y="30772"/>
                  </a:lnTo>
                  <a:lnTo>
                    <a:pt x="1549019" y="66903"/>
                  </a:lnTo>
                  <a:lnTo>
                    <a:pt x="1549019" y="29819"/>
                  </a:lnTo>
                  <a:lnTo>
                    <a:pt x="1547368" y="28409"/>
                  </a:lnTo>
                  <a:lnTo>
                    <a:pt x="1544904" y="26924"/>
                  </a:lnTo>
                  <a:lnTo>
                    <a:pt x="1540090" y="24942"/>
                  </a:lnTo>
                  <a:lnTo>
                    <a:pt x="1537589" y="24447"/>
                  </a:lnTo>
                  <a:lnTo>
                    <a:pt x="1528356" y="24447"/>
                  </a:lnTo>
                  <a:lnTo>
                    <a:pt x="1523212" y="26924"/>
                  </a:lnTo>
                  <a:lnTo>
                    <a:pt x="1515668" y="36753"/>
                  </a:lnTo>
                  <a:lnTo>
                    <a:pt x="1513801" y="43573"/>
                  </a:lnTo>
                  <a:lnTo>
                    <a:pt x="1513801" y="60998"/>
                  </a:lnTo>
                  <a:lnTo>
                    <a:pt x="1515668" y="67818"/>
                  </a:lnTo>
                  <a:lnTo>
                    <a:pt x="1519440" y="72783"/>
                  </a:lnTo>
                  <a:lnTo>
                    <a:pt x="1523212" y="77685"/>
                  </a:lnTo>
                  <a:lnTo>
                    <a:pt x="1528356" y="80124"/>
                  </a:lnTo>
                  <a:lnTo>
                    <a:pt x="1537538" y="80124"/>
                  </a:lnTo>
                  <a:lnTo>
                    <a:pt x="1549019" y="74599"/>
                  </a:lnTo>
                  <a:lnTo>
                    <a:pt x="1549019" y="83261"/>
                  </a:lnTo>
                  <a:lnTo>
                    <a:pt x="1547876" y="88633"/>
                  </a:lnTo>
                  <a:lnTo>
                    <a:pt x="1543227" y="95910"/>
                  </a:lnTo>
                  <a:lnTo>
                    <a:pt x="1539786" y="97739"/>
                  </a:lnTo>
                  <a:lnTo>
                    <a:pt x="1533055" y="97739"/>
                  </a:lnTo>
                  <a:lnTo>
                    <a:pt x="1530908" y="97167"/>
                  </a:lnTo>
                  <a:lnTo>
                    <a:pt x="1526730" y="94881"/>
                  </a:lnTo>
                  <a:lnTo>
                    <a:pt x="1524584" y="93091"/>
                  </a:lnTo>
                  <a:lnTo>
                    <a:pt x="1522374" y="90614"/>
                  </a:lnTo>
                  <a:lnTo>
                    <a:pt x="1516087" y="95986"/>
                  </a:lnTo>
                  <a:lnTo>
                    <a:pt x="1518793" y="99263"/>
                  </a:lnTo>
                  <a:lnTo>
                    <a:pt x="1521612" y="101701"/>
                  </a:lnTo>
                  <a:lnTo>
                    <a:pt x="1524622" y="103225"/>
                  </a:lnTo>
                  <a:lnTo>
                    <a:pt x="1527594" y="104787"/>
                  </a:lnTo>
                  <a:lnTo>
                    <a:pt x="1530870" y="105549"/>
                  </a:lnTo>
                  <a:lnTo>
                    <a:pt x="1539189" y="105549"/>
                  </a:lnTo>
                  <a:lnTo>
                    <a:pt x="1543342" y="104406"/>
                  </a:lnTo>
                  <a:lnTo>
                    <a:pt x="1550581" y="99834"/>
                  </a:lnTo>
                  <a:lnTo>
                    <a:pt x="1552346" y="97739"/>
                  </a:lnTo>
                  <a:lnTo>
                    <a:pt x="1553286" y="96634"/>
                  </a:lnTo>
                  <a:lnTo>
                    <a:pt x="1555076" y="92557"/>
                  </a:lnTo>
                  <a:lnTo>
                    <a:pt x="1556029" y="90271"/>
                  </a:lnTo>
                  <a:lnTo>
                    <a:pt x="1556753" y="87642"/>
                  </a:lnTo>
                  <a:lnTo>
                    <a:pt x="1557172" y="84632"/>
                  </a:lnTo>
                  <a:lnTo>
                    <a:pt x="1557629" y="81622"/>
                  </a:lnTo>
                  <a:lnTo>
                    <a:pt x="1557743" y="78803"/>
                  </a:lnTo>
                  <a:lnTo>
                    <a:pt x="1557820" y="74599"/>
                  </a:lnTo>
                  <a:lnTo>
                    <a:pt x="1557820" y="73088"/>
                  </a:lnTo>
                  <a:lnTo>
                    <a:pt x="1557947" y="39497"/>
                  </a:lnTo>
                  <a:lnTo>
                    <a:pt x="1558010" y="38315"/>
                  </a:lnTo>
                  <a:lnTo>
                    <a:pt x="1558696" y="31737"/>
                  </a:lnTo>
                  <a:lnTo>
                    <a:pt x="1558848" y="30772"/>
                  </a:lnTo>
                  <a:lnTo>
                    <a:pt x="1558886" y="30556"/>
                  </a:lnTo>
                  <a:lnTo>
                    <a:pt x="1559229" y="28409"/>
                  </a:lnTo>
                  <a:lnTo>
                    <a:pt x="1559991" y="25057"/>
                  </a:lnTo>
                  <a:close/>
                </a:path>
                <a:path w="2569209" h="106044">
                  <a:moveTo>
                    <a:pt x="1625320" y="10248"/>
                  </a:moveTo>
                  <a:lnTo>
                    <a:pt x="1622196" y="1054"/>
                  </a:lnTo>
                  <a:lnTo>
                    <a:pt x="1610918" y="5981"/>
                  </a:lnTo>
                  <a:lnTo>
                    <a:pt x="1594904" y="12115"/>
                  </a:lnTo>
                  <a:lnTo>
                    <a:pt x="1597075" y="18059"/>
                  </a:lnTo>
                  <a:lnTo>
                    <a:pt x="1625320" y="10248"/>
                  </a:lnTo>
                  <a:close/>
                </a:path>
                <a:path w="2569209" h="106044">
                  <a:moveTo>
                    <a:pt x="1634236" y="43713"/>
                  </a:moveTo>
                  <a:lnTo>
                    <a:pt x="1632178" y="36474"/>
                  </a:lnTo>
                  <a:lnTo>
                    <a:pt x="1628038" y="31178"/>
                  </a:lnTo>
                  <a:lnTo>
                    <a:pt x="1624634" y="26822"/>
                  </a:lnTo>
                  <a:lnTo>
                    <a:pt x="1624634" y="48742"/>
                  </a:lnTo>
                  <a:lnTo>
                    <a:pt x="1597228" y="48666"/>
                  </a:lnTo>
                  <a:lnTo>
                    <a:pt x="1624634" y="48742"/>
                  </a:lnTo>
                  <a:lnTo>
                    <a:pt x="1624634" y="26822"/>
                  </a:lnTo>
                  <a:lnTo>
                    <a:pt x="1623987" y="25984"/>
                  </a:lnTo>
                  <a:lnTo>
                    <a:pt x="1618386" y="23406"/>
                  </a:lnTo>
                  <a:lnTo>
                    <a:pt x="1603946" y="23406"/>
                  </a:lnTo>
                  <a:lnTo>
                    <a:pt x="1598066" y="26225"/>
                  </a:lnTo>
                  <a:lnTo>
                    <a:pt x="1592961" y="32727"/>
                  </a:lnTo>
                  <a:lnTo>
                    <a:pt x="1589189" y="37617"/>
                  </a:lnTo>
                  <a:lnTo>
                    <a:pt x="1586979" y="45199"/>
                  </a:lnTo>
                  <a:lnTo>
                    <a:pt x="1587055" y="65024"/>
                  </a:lnTo>
                  <a:lnTo>
                    <a:pt x="1589112" y="72491"/>
                  </a:lnTo>
                  <a:lnTo>
                    <a:pt x="1597698" y="83235"/>
                  </a:lnTo>
                  <a:lnTo>
                    <a:pt x="1603857" y="85902"/>
                  </a:lnTo>
                  <a:lnTo>
                    <a:pt x="1615059" y="85902"/>
                  </a:lnTo>
                  <a:lnTo>
                    <a:pt x="1618335" y="85458"/>
                  </a:lnTo>
                  <a:lnTo>
                    <a:pt x="1625206" y="83540"/>
                  </a:lnTo>
                  <a:lnTo>
                    <a:pt x="1628978" y="82016"/>
                  </a:lnTo>
                  <a:lnTo>
                    <a:pt x="1633093" y="79997"/>
                  </a:lnTo>
                  <a:lnTo>
                    <a:pt x="1632140" y="78130"/>
                  </a:lnTo>
                  <a:lnTo>
                    <a:pt x="1629397" y="72758"/>
                  </a:lnTo>
                  <a:lnTo>
                    <a:pt x="1625739" y="74625"/>
                  </a:lnTo>
                  <a:lnTo>
                    <a:pt x="1622577" y="75996"/>
                  </a:lnTo>
                  <a:lnTo>
                    <a:pt x="1619872" y="76835"/>
                  </a:lnTo>
                  <a:lnTo>
                    <a:pt x="1617167" y="77711"/>
                  </a:lnTo>
                  <a:lnTo>
                    <a:pt x="1614639" y="78130"/>
                  </a:lnTo>
                  <a:lnTo>
                    <a:pt x="1607299" y="78130"/>
                  </a:lnTo>
                  <a:lnTo>
                    <a:pt x="1603438" y="76454"/>
                  </a:lnTo>
                  <a:lnTo>
                    <a:pt x="1598256" y="69888"/>
                  </a:lnTo>
                  <a:lnTo>
                    <a:pt x="1596999" y="65024"/>
                  </a:lnTo>
                  <a:lnTo>
                    <a:pt x="1596999" y="56527"/>
                  </a:lnTo>
                  <a:lnTo>
                    <a:pt x="1634045" y="56527"/>
                  </a:lnTo>
                  <a:lnTo>
                    <a:pt x="1634159" y="55638"/>
                  </a:lnTo>
                  <a:lnTo>
                    <a:pt x="1634236" y="48742"/>
                  </a:lnTo>
                  <a:lnTo>
                    <a:pt x="1634236" y="43713"/>
                  </a:lnTo>
                  <a:close/>
                </a:path>
                <a:path w="2569209" h="106044">
                  <a:moveTo>
                    <a:pt x="1702968" y="39103"/>
                  </a:moveTo>
                  <a:lnTo>
                    <a:pt x="1701685" y="33235"/>
                  </a:lnTo>
                  <a:lnTo>
                    <a:pt x="1696415" y="26111"/>
                  </a:lnTo>
                  <a:lnTo>
                    <a:pt x="1692186" y="24320"/>
                  </a:lnTo>
                  <a:lnTo>
                    <a:pt x="1683042" y="24320"/>
                  </a:lnTo>
                  <a:lnTo>
                    <a:pt x="1679981" y="25311"/>
                  </a:lnTo>
                  <a:lnTo>
                    <a:pt x="1674431" y="29159"/>
                  </a:lnTo>
                  <a:lnTo>
                    <a:pt x="1672031" y="31991"/>
                  </a:lnTo>
                  <a:lnTo>
                    <a:pt x="1670075" y="35598"/>
                  </a:lnTo>
                  <a:lnTo>
                    <a:pt x="1669961" y="34264"/>
                  </a:lnTo>
                  <a:lnTo>
                    <a:pt x="1668551" y="25044"/>
                  </a:lnTo>
                  <a:lnTo>
                    <a:pt x="1659902" y="25044"/>
                  </a:lnTo>
                  <a:lnTo>
                    <a:pt x="1660626" y="29006"/>
                  </a:lnTo>
                  <a:lnTo>
                    <a:pt x="1661160" y="32778"/>
                  </a:lnTo>
                  <a:lnTo>
                    <a:pt x="1661845" y="40030"/>
                  </a:lnTo>
                  <a:lnTo>
                    <a:pt x="1662036" y="43497"/>
                  </a:lnTo>
                  <a:lnTo>
                    <a:pt x="1662036" y="84239"/>
                  </a:lnTo>
                  <a:lnTo>
                    <a:pt x="1670761" y="84239"/>
                  </a:lnTo>
                  <a:lnTo>
                    <a:pt x="1670761" y="53022"/>
                  </a:lnTo>
                  <a:lnTo>
                    <a:pt x="1672170" y="45821"/>
                  </a:lnTo>
                  <a:lnTo>
                    <a:pt x="1677657" y="35077"/>
                  </a:lnTo>
                  <a:lnTo>
                    <a:pt x="1681289" y="32410"/>
                  </a:lnTo>
                  <a:lnTo>
                    <a:pt x="1688833" y="32410"/>
                  </a:lnTo>
                  <a:lnTo>
                    <a:pt x="1691005" y="33502"/>
                  </a:lnTo>
                  <a:lnTo>
                    <a:pt x="1693595" y="38049"/>
                  </a:lnTo>
                  <a:lnTo>
                    <a:pt x="1694243" y="42265"/>
                  </a:lnTo>
                  <a:lnTo>
                    <a:pt x="1694243" y="84239"/>
                  </a:lnTo>
                  <a:lnTo>
                    <a:pt x="1702968" y="84239"/>
                  </a:lnTo>
                  <a:lnTo>
                    <a:pt x="1702968" y="39103"/>
                  </a:lnTo>
                  <a:close/>
                </a:path>
                <a:path w="2569209" h="106044">
                  <a:moveTo>
                    <a:pt x="1760220" y="25069"/>
                  </a:moveTo>
                  <a:lnTo>
                    <a:pt x="1736547" y="25069"/>
                  </a:lnTo>
                  <a:lnTo>
                    <a:pt x="1736547" y="32918"/>
                  </a:lnTo>
                  <a:lnTo>
                    <a:pt x="1751482" y="32918"/>
                  </a:lnTo>
                  <a:lnTo>
                    <a:pt x="1751482" y="84213"/>
                  </a:lnTo>
                  <a:lnTo>
                    <a:pt x="1760220" y="84213"/>
                  </a:lnTo>
                  <a:lnTo>
                    <a:pt x="1760220" y="25069"/>
                  </a:lnTo>
                  <a:close/>
                </a:path>
                <a:path w="2569209" h="106044">
                  <a:moveTo>
                    <a:pt x="1762175" y="6616"/>
                  </a:moveTo>
                  <a:lnTo>
                    <a:pt x="1761540" y="5105"/>
                  </a:lnTo>
                  <a:lnTo>
                    <a:pt x="1759038" y="2578"/>
                  </a:lnTo>
                  <a:lnTo>
                    <a:pt x="1757476" y="1930"/>
                  </a:lnTo>
                  <a:lnTo>
                    <a:pt x="1753882" y="1930"/>
                  </a:lnTo>
                  <a:lnTo>
                    <a:pt x="1752358" y="2540"/>
                  </a:lnTo>
                  <a:lnTo>
                    <a:pt x="1749882" y="5054"/>
                  </a:lnTo>
                  <a:lnTo>
                    <a:pt x="1749272" y="6616"/>
                  </a:lnTo>
                  <a:lnTo>
                    <a:pt x="1749272" y="10287"/>
                  </a:lnTo>
                  <a:lnTo>
                    <a:pt x="1749882" y="11849"/>
                  </a:lnTo>
                  <a:lnTo>
                    <a:pt x="1752295" y="14287"/>
                  </a:lnTo>
                  <a:lnTo>
                    <a:pt x="1753806" y="14897"/>
                  </a:lnTo>
                  <a:lnTo>
                    <a:pt x="1757476" y="14897"/>
                  </a:lnTo>
                  <a:lnTo>
                    <a:pt x="1759038" y="14287"/>
                  </a:lnTo>
                  <a:lnTo>
                    <a:pt x="1761540" y="11772"/>
                  </a:lnTo>
                  <a:lnTo>
                    <a:pt x="1762175" y="10287"/>
                  </a:lnTo>
                  <a:lnTo>
                    <a:pt x="1762175" y="6616"/>
                  </a:lnTo>
                  <a:close/>
                </a:path>
                <a:path w="2569209" h="106044">
                  <a:moveTo>
                    <a:pt x="1850885" y="43713"/>
                  </a:moveTo>
                  <a:lnTo>
                    <a:pt x="1848878" y="36474"/>
                  </a:lnTo>
                  <a:lnTo>
                    <a:pt x="1844687" y="31178"/>
                  </a:lnTo>
                  <a:lnTo>
                    <a:pt x="1841284" y="26822"/>
                  </a:lnTo>
                  <a:lnTo>
                    <a:pt x="1841284" y="48742"/>
                  </a:lnTo>
                  <a:lnTo>
                    <a:pt x="1813877" y="48666"/>
                  </a:lnTo>
                  <a:lnTo>
                    <a:pt x="1841284" y="48742"/>
                  </a:lnTo>
                  <a:lnTo>
                    <a:pt x="1841284" y="26822"/>
                  </a:lnTo>
                  <a:lnTo>
                    <a:pt x="1840636" y="25984"/>
                  </a:lnTo>
                  <a:lnTo>
                    <a:pt x="1835035" y="23406"/>
                  </a:lnTo>
                  <a:lnTo>
                    <a:pt x="1820595" y="23406"/>
                  </a:lnTo>
                  <a:lnTo>
                    <a:pt x="1814715" y="26225"/>
                  </a:lnTo>
                  <a:lnTo>
                    <a:pt x="1809623" y="32727"/>
                  </a:lnTo>
                  <a:lnTo>
                    <a:pt x="1805876" y="37617"/>
                  </a:lnTo>
                  <a:lnTo>
                    <a:pt x="1803628" y="45199"/>
                  </a:lnTo>
                  <a:lnTo>
                    <a:pt x="1803704" y="65024"/>
                  </a:lnTo>
                  <a:lnTo>
                    <a:pt x="1805762" y="72491"/>
                  </a:lnTo>
                  <a:lnTo>
                    <a:pt x="1814372" y="83235"/>
                  </a:lnTo>
                  <a:lnTo>
                    <a:pt x="1820506" y="85902"/>
                  </a:lnTo>
                  <a:lnTo>
                    <a:pt x="1831708" y="85902"/>
                  </a:lnTo>
                  <a:lnTo>
                    <a:pt x="1834984" y="85458"/>
                  </a:lnTo>
                  <a:lnTo>
                    <a:pt x="1841855" y="83540"/>
                  </a:lnTo>
                  <a:lnTo>
                    <a:pt x="1845627" y="82016"/>
                  </a:lnTo>
                  <a:lnTo>
                    <a:pt x="1849742" y="79997"/>
                  </a:lnTo>
                  <a:lnTo>
                    <a:pt x="1848789" y="78130"/>
                  </a:lnTo>
                  <a:lnTo>
                    <a:pt x="1846046" y="72758"/>
                  </a:lnTo>
                  <a:lnTo>
                    <a:pt x="1842389" y="74625"/>
                  </a:lnTo>
                  <a:lnTo>
                    <a:pt x="1839226" y="75996"/>
                  </a:lnTo>
                  <a:lnTo>
                    <a:pt x="1836521" y="76835"/>
                  </a:lnTo>
                  <a:lnTo>
                    <a:pt x="1833816" y="77711"/>
                  </a:lnTo>
                  <a:lnTo>
                    <a:pt x="1831340" y="78130"/>
                  </a:lnTo>
                  <a:lnTo>
                    <a:pt x="1823948" y="78130"/>
                  </a:lnTo>
                  <a:lnTo>
                    <a:pt x="1820087" y="76454"/>
                  </a:lnTo>
                  <a:lnTo>
                    <a:pt x="1814944" y="69888"/>
                  </a:lnTo>
                  <a:lnTo>
                    <a:pt x="1813648" y="65024"/>
                  </a:lnTo>
                  <a:lnTo>
                    <a:pt x="1813648" y="56527"/>
                  </a:lnTo>
                  <a:lnTo>
                    <a:pt x="1850732" y="56527"/>
                  </a:lnTo>
                  <a:lnTo>
                    <a:pt x="1850809" y="56108"/>
                  </a:lnTo>
                  <a:lnTo>
                    <a:pt x="1850885" y="48742"/>
                  </a:lnTo>
                  <a:lnTo>
                    <a:pt x="1850885" y="43713"/>
                  </a:lnTo>
                  <a:close/>
                </a:path>
                <a:path w="2569209" h="106044">
                  <a:moveTo>
                    <a:pt x="1921116" y="84251"/>
                  </a:moveTo>
                  <a:lnTo>
                    <a:pt x="1920392" y="80327"/>
                  </a:lnTo>
                  <a:lnTo>
                    <a:pt x="1919859" y="76555"/>
                  </a:lnTo>
                  <a:lnTo>
                    <a:pt x="1919160" y="69265"/>
                  </a:lnTo>
                  <a:lnTo>
                    <a:pt x="1918982" y="65798"/>
                  </a:lnTo>
                  <a:lnTo>
                    <a:pt x="1918982" y="25057"/>
                  </a:lnTo>
                  <a:lnTo>
                    <a:pt x="1910168" y="25057"/>
                  </a:lnTo>
                  <a:lnTo>
                    <a:pt x="1910168" y="56273"/>
                  </a:lnTo>
                  <a:lnTo>
                    <a:pt x="1908759" y="63474"/>
                  </a:lnTo>
                  <a:lnTo>
                    <a:pt x="1903234" y="74218"/>
                  </a:lnTo>
                  <a:lnTo>
                    <a:pt x="1899577" y="76885"/>
                  </a:lnTo>
                  <a:lnTo>
                    <a:pt x="1892071" y="76885"/>
                  </a:lnTo>
                  <a:lnTo>
                    <a:pt x="1889899" y="75819"/>
                  </a:lnTo>
                  <a:lnTo>
                    <a:pt x="1887372" y="71526"/>
                  </a:lnTo>
                  <a:lnTo>
                    <a:pt x="1886762" y="67246"/>
                  </a:lnTo>
                  <a:lnTo>
                    <a:pt x="1886762" y="25057"/>
                  </a:lnTo>
                  <a:lnTo>
                    <a:pt x="1878050" y="25057"/>
                  </a:lnTo>
                  <a:lnTo>
                    <a:pt x="1878050" y="70269"/>
                  </a:lnTo>
                  <a:lnTo>
                    <a:pt x="1879307" y="76136"/>
                  </a:lnTo>
                  <a:lnTo>
                    <a:pt x="1884489" y="83223"/>
                  </a:lnTo>
                  <a:lnTo>
                    <a:pt x="1888718" y="84975"/>
                  </a:lnTo>
                  <a:lnTo>
                    <a:pt x="1897862" y="84975"/>
                  </a:lnTo>
                  <a:lnTo>
                    <a:pt x="1900986" y="84023"/>
                  </a:lnTo>
                  <a:lnTo>
                    <a:pt x="1906625" y="80175"/>
                  </a:lnTo>
                  <a:lnTo>
                    <a:pt x="1908987" y="77393"/>
                  </a:lnTo>
                  <a:lnTo>
                    <a:pt x="1910930" y="73774"/>
                  </a:lnTo>
                  <a:lnTo>
                    <a:pt x="1911045" y="75145"/>
                  </a:lnTo>
                  <a:lnTo>
                    <a:pt x="1912531" y="84251"/>
                  </a:lnTo>
                  <a:lnTo>
                    <a:pt x="1921116" y="84251"/>
                  </a:lnTo>
                  <a:close/>
                </a:path>
                <a:path w="2569209" h="106044">
                  <a:moveTo>
                    <a:pt x="1998002" y="34912"/>
                  </a:moveTo>
                  <a:lnTo>
                    <a:pt x="1996706" y="31369"/>
                  </a:lnTo>
                  <a:lnTo>
                    <a:pt x="1991448" y="25730"/>
                  </a:lnTo>
                  <a:lnTo>
                    <a:pt x="1988121" y="24320"/>
                  </a:lnTo>
                  <a:lnTo>
                    <a:pt x="1980844" y="24320"/>
                  </a:lnTo>
                  <a:lnTo>
                    <a:pt x="1977796" y="25349"/>
                  </a:lnTo>
                  <a:lnTo>
                    <a:pt x="1972043" y="29540"/>
                  </a:lnTo>
                  <a:lnTo>
                    <a:pt x="1968652" y="33235"/>
                  </a:lnTo>
                  <a:lnTo>
                    <a:pt x="1964804" y="38569"/>
                  </a:lnTo>
                  <a:lnTo>
                    <a:pt x="1963661" y="34531"/>
                  </a:lnTo>
                  <a:lnTo>
                    <a:pt x="1961946" y="30035"/>
                  </a:lnTo>
                  <a:lnTo>
                    <a:pt x="1959775" y="25044"/>
                  </a:lnTo>
                  <a:lnTo>
                    <a:pt x="1949932" y="25044"/>
                  </a:lnTo>
                  <a:lnTo>
                    <a:pt x="1952447" y="30264"/>
                  </a:lnTo>
                  <a:lnTo>
                    <a:pt x="1954352" y="35179"/>
                  </a:lnTo>
                  <a:lnTo>
                    <a:pt x="1956676" y="44284"/>
                  </a:lnTo>
                  <a:lnTo>
                    <a:pt x="1957260" y="49631"/>
                  </a:lnTo>
                  <a:lnTo>
                    <a:pt x="1957260" y="84239"/>
                  </a:lnTo>
                  <a:lnTo>
                    <a:pt x="1966061" y="84239"/>
                  </a:lnTo>
                  <a:lnTo>
                    <a:pt x="1966061" y="54241"/>
                  </a:lnTo>
                  <a:lnTo>
                    <a:pt x="1967814" y="47536"/>
                  </a:lnTo>
                  <a:lnTo>
                    <a:pt x="1974786" y="36220"/>
                  </a:lnTo>
                  <a:lnTo>
                    <a:pt x="1978596" y="33388"/>
                  </a:lnTo>
                  <a:lnTo>
                    <a:pt x="1984933" y="33388"/>
                  </a:lnTo>
                  <a:lnTo>
                    <a:pt x="1986635" y="34201"/>
                  </a:lnTo>
                  <a:lnTo>
                    <a:pt x="1988972" y="37363"/>
                  </a:lnTo>
                  <a:lnTo>
                    <a:pt x="1989543" y="39687"/>
                  </a:lnTo>
                  <a:lnTo>
                    <a:pt x="1989543" y="43751"/>
                  </a:lnTo>
                  <a:lnTo>
                    <a:pt x="1997697" y="43751"/>
                  </a:lnTo>
                  <a:lnTo>
                    <a:pt x="1998002" y="40259"/>
                  </a:lnTo>
                  <a:lnTo>
                    <a:pt x="1998002" y="34912"/>
                  </a:lnTo>
                  <a:close/>
                </a:path>
                <a:path w="2569209" h="106044">
                  <a:moveTo>
                    <a:pt x="2063216" y="65036"/>
                  </a:moveTo>
                  <a:lnTo>
                    <a:pt x="2036457" y="46405"/>
                  </a:lnTo>
                  <a:lnTo>
                    <a:pt x="2031923" y="42557"/>
                  </a:lnTo>
                  <a:lnTo>
                    <a:pt x="2031923" y="36449"/>
                  </a:lnTo>
                  <a:lnTo>
                    <a:pt x="2032800" y="34658"/>
                  </a:lnTo>
                  <a:lnTo>
                    <a:pt x="2036381" y="31889"/>
                  </a:lnTo>
                  <a:lnTo>
                    <a:pt x="2038667" y="31191"/>
                  </a:lnTo>
                  <a:lnTo>
                    <a:pt x="2043696" y="31191"/>
                  </a:lnTo>
                  <a:lnTo>
                    <a:pt x="2045944" y="31661"/>
                  </a:lnTo>
                  <a:lnTo>
                    <a:pt x="2050554" y="33515"/>
                  </a:lnTo>
                  <a:lnTo>
                    <a:pt x="2052993" y="34937"/>
                  </a:lnTo>
                  <a:lnTo>
                    <a:pt x="2055482" y="36842"/>
                  </a:lnTo>
                  <a:lnTo>
                    <a:pt x="2060613" y="30213"/>
                  </a:lnTo>
                  <a:lnTo>
                    <a:pt x="2057730" y="27914"/>
                  </a:lnTo>
                  <a:lnTo>
                    <a:pt x="2054707" y="26238"/>
                  </a:lnTo>
                  <a:lnTo>
                    <a:pt x="2048433" y="23964"/>
                  </a:lnTo>
                  <a:lnTo>
                    <a:pt x="2045157" y="23380"/>
                  </a:lnTo>
                  <a:lnTo>
                    <a:pt x="2036114" y="23380"/>
                  </a:lnTo>
                  <a:lnTo>
                    <a:pt x="2031504" y="24866"/>
                  </a:lnTo>
                  <a:lnTo>
                    <a:pt x="2024456" y="30822"/>
                  </a:lnTo>
                  <a:lnTo>
                    <a:pt x="2022703" y="34632"/>
                  </a:lnTo>
                  <a:lnTo>
                    <a:pt x="2022703" y="43205"/>
                  </a:lnTo>
                  <a:lnTo>
                    <a:pt x="2023846" y="46482"/>
                  </a:lnTo>
                  <a:lnTo>
                    <a:pt x="2028215" y="51587"/>
                  </a:lnTo>
                  <a:lnTo>
                    <a:pt x="2032571" y="54216"/>
                  </a:lnTo>
                  <a:lnTo>
                    <a:pt x="2048992" y="61239"/>
                  </a:lnTo>
                  <a:lnTo>
                    <a:pt x="2053640" y="65430"/>
                  </a:lnTo>
                  <a:lnTo>
                    <a:pt x="2053640" y="72440"/>
                  </a:lnTo>
                  <a:lnTo>
                    <a:pt x="2052688" y="74447"/>
                  </a:lnTo>
                  <a:lnTo>
                    <a:pt x="2049068" y="77279"/>
                  </a:lnTo>
                  <a:lnTo>
                    <a:pt x="2046478" y="78003"/>
                  </a:lnTo>
                  <a:lnTo>
                    <a:pt x="2040496" y="78003"/>
                  </a:lnTo>
                  <a:lnTo>
                    <a:pt x="2037829" y="77419"/>
                  </a:lnTo>
                  <a:lnTo>
                    <a:pt x="2032571" y="75336"/>
                  </a:lnTo>
                  <a:lnTo>
                    <a:pt x="2029790" y="73698"/>
                  </a:lnTo>
                  <a:lnTo>
                    <a:pt x="2026894" y="71450"/>
                  </a:lnTo>
                  <a:lnTo>
                    <a:pt x="2022970" y="79298"/>
                  </a:lnTo>
                  <a:lnTo>
                    <a:pt x="2025599" y="81432"/>
                  </a:lnTo>
                  <a:lnTo>
                    <a:pt x="2028634" y="83070"/>
                  </a:lnTo>
                  <a:lnTo>
                    <a:pt x="2035505" y="85356"/>
                  </a:lnTo>
                  <a:lnTo>
                    <a:pt x="2039162" y="85928"/>
                  </a:lnTo>
                  <a:lnTo>
                    <a:pt x="2049106" y="85928"/>
                  </a:lnTo>
                  <a:lnTo>
                    <a:pt x="2053996" y="84366"/>
                  </a:lnTo>
                  <a:lnTo>
                    <a:pt x="2061349" y="78079"/>
                  </a:lnTo>
                  <a:lnTo>
                    <a:pt x="2063216" y="73964"/>
                  </a:lnTo>
                  <a:lnTo>
                    <a:pt x="2063216" y="65036"/>
                  </a:lnTo>
                  <a:close/>
                </a:path>
                <a:path w="2569209" h="106044">
                  <a:moveTo>
                    <a:pt x="2212035" y="43713"/>
                  </a:moveTo>
                  <a:lnTo>
                    <a:pt x="2209977" y="36474"/>
                  </a:lnTo>
                  <a:lnTo>
                    <a:pt x="2205825" y="31178"/>
                  </a:lnTo>
                  <a:lnTo>
                    <a:pt x="2202421" y="26822"/>
                  </a:lnTo>
                  <a:lnTo>
                    <a:pt x="2202421" y="48742"/>
                  </a:lnTo>
                  <a:lnTo>
                    <a:pt x="2175014" y="48666"/>
                  </a:lnTo>
                  <a:lnTo>
                    <a:pt x="2175141" y="45199"/>
                  </a:lnTo>
                  <a:lnTo>
                    <a:pt x="2175230" y="43141"/>
                  </a:lnTo>
                  <a:lnTo>
                    <a:pt x="2176551" y="38950"/>
                  </a:lnTo>
                  <a:lnTo>
                    <a:pt x="2178989" y="35864"/>
                  </a:lnTo>
                  <a:lnTo>
                    <a:pt x="2181428" y="32727"/>
                  </a:lnTo>
                  <a:lnTo>
                    <a:pt x="2184666" y="31178"/>
                  </a:lnTo>
                  <a:lnTo>
                    <a:pt x="2192744" y="31178"/>
                  </a:lnTo>
                  <a:lnTo>
                    <a:pt x="2195982" y="32702"/>
                  </a:lnTo>
                  <a:lnTo>
                    <a:pt x="2200745" y="38836"/>
                  </a:lnTo>
                  <a:lnTo>
                    <a:pt x="2202116" y="43141"/>
                  </a:lnTo>
                  <a:lnTo>
                    <a:pt x="2202421" y="48742"/>
                  </a:lnTo>
                  <a:lnTo>
                    <a:pt x="2202421" y="26822"/>
                  </a:lnTo>
                  <a:lnTo>
                    <a:pt x="2201773" y="25984"/>
                  </a:lnTo>
                  <a:lnTo>
                    <a:pt x="2196173" y="23406"/>
                  </a:lnTo>
                  <a:lnTo>
                    <a:pt x="2181758" y="23406"/>
                  </a:lnTo>
                  <a:lnTo>
                    <a:pt x="2175853" y="26225"/>
                  </a:lnTo>
                  <a:lnTo>
                    <a:pt x="2166975" y="37617"/>
                  </a:lnTo>
                  <a:lnTo>
                    <a:pt x="2164765" y="45199"/>
                  </a:lnTo>
                  <a:lnTo>
                    <a:pt x="2164842" y="65024"/>
                  </a:lnTo>
                  <a:lnTo>
                    <a:pt x="2166899" y="72491"/>
                  </a:lnTo>
                  <a:lnTo>
                    <a:pt x="2175510" y="83235"/>
                  </a:lnTo>
                  <a:lnTo>
                    <a:pt x="2181695" y="85902"/>
                  </a:lnTo>
                  <a:lnTo>
                    <a:pt x="2192820" y="85902"/>
                  </a:lnTo>
                  <a:lnTo>
                    <a:pt x="2196134" y="85458"/>
                  </a:lnTo>
                  <a:lnTo>
                    <a:pt x="2202992" y="83540"/>
                  </a:lnTo>
                  <a:lnTo>
                    <a:pt x="2206764" y="82016"/>
                  </a:lnTo>
                  <a:lnTo>
                    <a:pt x="2210879" y="79997"/>
                  </a:lnTo>
                  <a:lnTo>
                    <a:pt x="2209927" y="78130"/>
                  </a:lnTo>
                  <a:lnTo>
                    <a:pt x="2207183" y="72758"/>
                  </a:lnTo>
                  <a:lnTo>
                    <a:pt x="2203526" y="74625"/>
                  </a:lnTo>
                  <a:lnTo>
                    <a:pt x="2200364" y="75996"/>
                  </a:lnTo>
                  <a:lnTo>
                    <a:pt x="2197658" y="76835"/>
                  </a:lnTo>
                  <a:lnTo>
                    <a:pt x="2194953" y="77711"/>
                  </a:lnTo>
                  <a:lnTo>
                    <a:pt x="2192477" y="78130"/>
                  </a:lnTo>
                  <a:lnTo>
                    <a:pt x="2185124" y="78130"/>
                  </a:lnTo>
                  <a:lnTo>
                    <a:pt x="2181275" y="76454"/>
                  </a:lnTo>
                  <a:lnTo>
                    <a:pt x="2176094" y="69888"/>
                  </a:lnTo>
                  <a:lnTo>
                    <a:pt x="2174786" y="65024"/>
                  </a:lnTo>
                  <a:lnTo>
                    <a:pt x="2174786" y="56527"/>
                  </a:lnTo>
                  <a:lnTo>
                    <a:pt x="2211882" y="56527"/>
                  </a:lnTo>
                  <a:lnTo>
                    <a:pt x="2211997" y="55156"/>
                  </a:lnTo>
                  <a:lnTo>
                    <a:pt x="2212035" y="48742"/>
                  </a:lnTo>
                  <a:lnTo>
                    <a:pt x="2212035" y="43713"/>
                  </a:lnTo>
                  <a:close/>
                </a:path>
                <a:path w="2569209" h="106044">
                  <a:moveTo>
                    <a:pt x="2282520" y="74447"/>
                  </a:moveTo>
                  <a:lnTo>
                    <a:pt x="2277224" y="69380"/>
                  </a:lnTo>
                  <a:lnTo>
                    <a:pt x="2275776" y="71869"/>
                  </a:lnTo>
                  <a:lnTo>
                    <a:pt x="2274062" y="73774"/>
                  </a:lnTo>
                  <a:lnTo>
                    <a:pt x="2270175" y="76441"/>
                  </a:lnTo>
                  <a:lnTo>
                    <a:pt x="2268194" y="77127"/>
                  </a:lnTo>
                  <a:lnTo>
                    <a:pt x="2263317" y="77127"/>
                  </a:lnTo>
                  <a:lnTo>
                    <a:pt x="2261184" y="76136"/>
                  </a:lnTo>
                  <a:lnTo>
                    <a:pt x="2258441" y="72288"/>
                  </a:lnTo>
                  <a:lnTo>
                    <a:pt x="2257717" y="69430"/>
                  </a:lnTo>
                  <a:lnTo>
                    <a:pt x="2257717" y="65570"/>
                  </a:lnTo>
                  <a:lnTo>
                    <a:pt x="2259088" y="32918"/>
                  </a:lnTo>
                  <a:lnTo>
                    <a:pt x="2277224" y="32918"/>
                  </a:lnTo>
                  <a:lnTo>
                    <a:pt x="2277224" y="25057"/>
                  </a:lnTo>
                  <a:lnTo>
                    <a:pt x="2259304" y="25057"/>
                  </a:lnTo>
                  <a:lnTo>
                    <a:pt x="2260117" y="6375"/>
                  </a:lnTo>
                  <a:lnTo>
                    <a:pt x="2251316" y="6375"/>
                  </a:lnTo>
                  <a:lnTo>
                    <a:pt x="2250592" y="25057"/>
                  </a:lnTo>
                  <a:lnTo>
                    <a:pt x="2237829" y="25057"/>
                  </a:lnTo>
                  <a:lnTo>
                    <a:pt x="2237829" y="32918"/>
                  </a:lnTo>
                  <a:lnTo>
                    <a:pt x="2250236" y="32918"/>
                  </a:lnTo>
                  <a:lnTo>
                    <a:pt x="2249055" y="63474"/>
                  </a:lnTo>
                  <a:lnTo>
                    <a:pt x="2249055" y="72288"/>
                  </a:lnTo>
                  <a:lnTo>
                    <a:pt x="2250313" y="77241"/>
                  </a:lnTo>
                  <a:lnTo>
                    <a:pt x="2255431" y="83489"/>
                  </a:lnTo>
                  <a:lnTo>
                    <a:pt x="2259469" y="85051"/>
                  </a:lnTo>
                  <a:lnTo>
                    <a:pt x="2268918" y="85051"/>
                  </a:lnTo>
                  <a:lnTo>
                    <a:pt x="2272385" y="84137"/>
                  </a:lnTo>
                  <a:lnTo>
                    <a:pt x="2278456" y="80467"/>
                  </a:lnTo>
                  <a:lnTo>
                    <a:pt x="2280805" y="77851"/>
                  </a:lnTo>
                  <a:lnTo>
                    <a:pt x="2282520" y="74447"/>
                  </a:lnTo>
                  <a:close/>
                </a:path>
                <a:path w="2569209" h="106044">
                  <a:moveTo>
                    <a:pt x="2426881" y="84226"/>
                  </a:moveTo>
                  <a:lnTo>
                    <a:pt x="2424709" y="31927"/>
                  </a:lnTo>
                  <a:lnTo>
                    <a:pt x="2424709" y="30416"/>
                  </a:lnTo>
                  <a:lnTo>
                    <a:pt x="2424709" y="0"/>
                  </a:lnTo>
                  <a:lnTo>
                    <a:pt x="2415984" y="0"/>
                  </a:lnTo>
                  <a:lnTo>
                    <a:pt x="2415984" y="30416"/>
                  </a:lnTo>
                  <a:lnTo>
                    <a:pt x="2415984" y="38455"/>
                  </a:lnTo>
                  <a:lnTo>
                    <a:pt x="2415984" y="70929"/>
                  </a:lnTo>
                  <a:lnTo>
                    <a:pt x="2413546" y="73202"/>
                  </a:lnTo>
                  <a:lnTo>
                    <a:pt x="2411336" y="74917"/>
                  </a:lnTo>
                  <a:lnTo>
                    <a:pt x="2409317" y="75946"/>
                  </a:lnTo>
                  <a:lnTo>
                    <a:pt x="2407335" y="76987"/>
                  </a:lnTo>
                  <a:lnTo>
                    <a:pt x="2405316" y="77520"/>
                  </a:lnTo>
                  <a:lnTo>
                    <a:pt x="2398992" y="77520"/>
                  </a:lnTo>
                  <a:lnTo>
                    <a:pt x="2395740" y="75615"/>
                  </a:lnTo>
                  <a:lnTo>
                    <a:pt x="2393569" y="71831"/>
                  </a:lnTo>
                  <a:lnTo>
                    <a:pt x="2391435" y="68021"/>
                  </a:lnTo>
                  <a:lnTo>
                    <a:pt x="2390368" y="62344"/>
                  </a:lnTo>
                  <a:lnTo>
                    <a:pt x="2390368" y="47142"/>
                  </a:lnTo>
                  <a:lnTo>
                    <a:pt x="2391435" y="41427"/>
                  </a:lnTo>
                  <a:lnTo>
                    <a:pt x="2395740" y="33832"/>
                  </a:lnTo>
                  <a:lnTo>
                    <a:pt x="2398992" y="31927"/>
                  </a:lnTo>
                  <a:lnTo>
                    <a:pt x="2405342" y="31927"/>
                  </a:lnTo>
                  <a:lnTo>
                    <a:pt x="2407412" y="32423"/>
                  </a:lnTo>
                  <a:lnTo>
                    <a:pt x="2409431" y="33502"/>
                  </a:lnTo>
                  <a:lnTo>
                    <a:pt x="2411450" y="34531"/>
                  </a:lnTo>
                  <a:lnTo>
                    <a:pt x="2413609" y="36156"/>
                  </a:lnTo>
                  <a:lnTo>
                    <a:pt x="2415984" y="38455"/>
                  </a:lnTo>
                  <a:lnTo>
                    <a:pt x="2415984" y="30416"/>
                  </a:lnTo>
                  <a:lnTo>
                    <a:pt x="2413698" y="28321"/>
                  </a:lnTo>
                  <a:lnTo>
                    <a:pt x="2411450" y="26784"/>
                  </a:lnTo>
                  <a:lnTo>
                    <a:pt x="2406993" y="24803"/>
                  </a:lnTo>
                  <a:lnTo>
                    <a:pt x="2404592" y="24307"/>
                  </a:lnTo>
                  <a:lnTo>
                    <a:pt x="2395601" y="24307"/>
                  </a:lnTo>
                  <a:lnTo>
                    <a:pt x="2390521" y="27025"/>
                  </a:lnTo>
                  <a:lnTo>
                    <a:pt x="2383053" y="37846"/>
                  </a:lnTo>
                  <a:lnTo>
                    <a:pt x="2381224" y="45237"/>
                  </a:lnTo>
                  <a:lnTo>
                    <a:pt x="2381224" y="64185"/>
                  </a:lnTo>
                  <a:lnTo>
                    <a:pt x="2383053" y="71577"/>
                  </a:lnTo>
                  <a:lnTo>
                    <a:pt x="2386863" y="77063"/>
                  </a:lnTo>
                  <a:lnTo>
                    <a:pt x="2390444" y="82321"/>
                  </a:lnTo>
                  <a:lnTo>
                    <a:pt x="2395550" y="84988"/>
                  </a:lnTo>
                  <a:lnTo>
                    <a:pt x="2404707" y="84988"/>
                  </a:lnTo>
                  <a:lnTo>
                    <a:pt x="2407221" y="84455"/>
                  </a:lnTo>
                  <a:lnTo>
                    <a:pt x="2412060" y="82283"/>
                  </a:lnTo>
                  <a:lnTo>
                    <a:pt x="2414498" y="80645"/>
                  </a:lnTo>
                  <a:lnTo>
                    <a:pt x="2416937" y="78384"/>
                  </a:lnTo>
                  <a:lnTo>
                    <a:pt x="2418194" y="84226"/>
                  </a:lnTo>
                  <a:lnTo>
                    <a:pt x="2426881" y="84226"/>
                  </a:lnTo>
                  <a:close/>
                </a:path>
                <a:path w="2569209" h="106044">
                  <a:moveTo>
                    <a:pt x="2500871" y="43713"/>
                  </a:moveTo>
                  <a:lnTo>
                    <a:pt x="2498852" y="36474"/>
                  </a:lnTo>
                  <a:lnTo>
                    <a:pt x="2494661" y="31178"/>
                  </a:lnTo>
                  <a:lnTo>
                    <a:pt x="2491257" y="26822"/>
                  </a:lnTo>
                  <a:lnTo>
                    <a:pt x="2491257" y="48742"/>
                  </a:lnTo>
                  <a:lnTo>
                    <a:pt x="2463863" y="48666"/>
                  </a:lnTo>
                  <a:lnTo>
                    <a:pt x="2463977" y="45199"/>
                  </a:lnTo>
                  <a:lnTo>
                    <a:pt x="2464066" y="43141"/>
                  </a:lnTo>
                  <a:lnTo>
                    <a:pt x="2465387" y="38950"/>
                  </a:lnTo>
                  <a:lnTo>
                    <a:pt x="2467826" y="35864"/>
                  </a:lnTo>
                  <a:lnTo>
                    <a:pt x="2470264" y="32727"/>
                  </a:lnTo>
                  <a:lnTo>
                    <a:pt x="2473502" y="31178"/>
                  </a:lnTo>
                  <a:lnTo>
                    <a:pt x="2481580" y="31178"/>
                  </a:lnTo>
                  <a:lnTo>
                    <a:pt x="2484818" y="32702"/>
                  </a:lnTo>
                  <a:lnTo>
                    <a:pt x="2489581" y="38836"/>
                  </a:lnTo>
                  <a:lnTo>
                    <a:pt x="2490952" y="43141"/>
                  </a:lnTo>
                  <a:lnTo>
                    <a:pt x="2491257" y="48742"/>
                  </a:lnTo>
                  <a:lnTo>
                    <a:pt x="2491257" y="26822"/>
                  </a:lnTo>
                  <a:lnTo>
                    <a:pt x="2490609" y="25984"/>
                  </a:lnTo>
                  <a:lnTo>
                    <a:pt x="2485009" y="23406"/>
                  </a:lnTo>
                  <a:lnTo>
                    <a:pt x="2470569" y="23406"/>
                  </a:lnTo>
                  <a:lnTo>
                    <a:pt x="2464689" y="26225"/>
                  </a:lnTo>
                  <a:lnTo>
                    <a:pt x="2459583" y="32727"/>
                  </a:lnTo>
                  <a:lnTo>
                    <a:pt x="2455811" y="37617"/>
                  </a:lnTo>
                  <a:lnTo>
                    <a:pt x="2453602" y="45199"/>
                  </a:lnTo>
                  <a:lnTo>
                    <a:pt x="2453678" y="65024"/>
                  </a:lnTo>
                  <a:lnTo>
                    <a:pt x="2455748" y="72491"/>
                  </a:lnTo>
                  <a:lnTo>
                    <a:pt x="2464346" y="83235"/>
                  </a:lnTo>
                  <a:lnTo>
                    <a:pt x="2470480" y="85902"/>
                  </a:lnTo>
                  <a:lnTo>
                    <a:pt x="2481656" y="85902"/>
                  </a:lnTo>
                  <a:lnTo>
                    <a:pt x="2484971" y="85458"/>
                  </a:lnTo>
                  <a:lnTo>
                    <a:pt x="2491841" y="83540"/>
                  </a:lnTo>
                  <a:lnTo>
                    <a:pt x="2495600" y="82016"/>
                  </a:lnTo>
                  <a:lnTo>
                    <a:pt x="2499715" y="79997"/>
                  </a:lnTo>
                  <a:lnTo>
                    <a:pt x="2498763" y="78130"/>
                  </a:lnTo>
                  <a:lnTo>
                    <a:pt x="2496020" y="72758"/>
                  </a:lnTo>
                  <a:lnTo>
                    <a:pt x="2492375" y="74625"/>
                  </a:lnTo>
                  <a:lnTo>
                    <a:pt x="2489212" y="75996"/>
                  </a:lnTo>
                  <a:lnTo>
                    <a:pt x="2486495" y="76835"/>
                  </a:lnTo>
                  <a:lnTo>
                    <a:pt x="2483789" y="77711"/>
                  </a:lnTo>
                  <a:lnTo>
                    <a:pt x="2481313" y="78130"/>
                  </a:lnTo>
                  <a:lnTo>
                    <a:pt x="2473922" y="78130"/>
                  </a:lnTo>
                  <a:lnTo>
                    <a:pt x="2470061" y="76454"/>
                  </a:lnTo>
                  <a:lnTo>
                    <a:pt x="2464930" y="69888"/>
                  </a:lnTo>
                  <a:lnTo>
                    <a:pt x="2463622" y="65024"/>
                  </a:lnTo>
                  <a:lnTo>
                    <a:pt x="2463622" y="56527"/>
                  </a:lnTo>
                  <a:lnTo>
                    <a:pt x="2500719" y="56527"/>
                  </a:lnTo>
                  <a:lnTo>
                    <a:pt x="2500782" y="56108"/>
                  </a:lnTo>
                  <a:lnTo>
                    <a:pt x="2500871" y="48742"/>
                  </a:lnTo>
                  <a:lnTo>
                    <a:pt x="2500871" y="43713"/>
                  </a:lnTo>
                  <a:close/>
                </a:path>
                <a:path w="2569209" h="106044">
                  <a:moveTo>
                    <a:pt x="2568803" y="65036"/>
                  </a:moveTo>
                  <a:lnTo>
                    <a:pt x="2542057" y="46405"/>
                  </a:lnTo>
                  <a:lnTo>
                    <a:pt x="2537523" y="42557"/>
                  </a:lnTo>
                  <a:lnTo>
                    <a:pt x="2537523" y="36449"/>
                  </a:lnTo>
                  <a:lnTo>
                    <a:pt x="2538425" y="34658"/>
                  </a:lnTo>
                  <a:lnTo>
                    <a:pt x="2541981" y="31889"/>
                  </a:lnTo>
                  <a:lnTo>
                    <a:pt x="2544267" y="31191"/>
                  </a:lnTo>
                  <a:lnTo>
                    <a:pt x="2549296" y="31191"/>
                  </a:lnTo>
                  <a:lnTo>
                    <a:pt x="2551582" y="31661"/>
                  </a:lnTo>
                  <a:lnTo>
                    <a:pt x="2556230" y="33515"/>
                  </a:lnTo>
                  <a:lnTo>
                    <a:pt x="2558592" y="34937"/>
                  </a:lnTo>
                  <a:lnTo>
                    <a:pt x="2561069" y="36842"/>
                  </a:lnTo>
                  <a:lnTo>
                    <a:pt x="2566251" y="30213"/>
                  </a:lnTo>
                  <a:lnTo>
                    <a:pt x="2563355" y="27914"/>
                  </a:lnTo>
                  <a:lnTo>
                    <a:pt x="2560320" y="26238"/>
                  </a:lnTo>
                  <a:lnTo>
                    <a:pt x="2554059" y="23964"/>
                  </a:lnTo>
                  <a:lnTo>
                    <a:pt x="2550782" y="23380"/>
                  </a:lnTo>
                  <a:lnTo>
                    <a:pt x="2541701" y="23380"/>
                  </a:lnTo>
                  <a:lnTo>
                    <a:pt x="2537129" y="24866"/>
                  </a:lnTo>
                  <a:lnTo>
                    <a:pt x="2530081" y="30822"/>
                  </a:lnTo>
                  <a:lnTo>
                    <a:pt x="2528290" y="34632"/>
                  </a:lnTo>
                  <a:lnTo>
                    <a:pt x="2528290" y="43205"/>
                  </a:lnTo>
                  <a:lnTo>
                    <a:pt x="2529433" y="46482"/>
                  </a:lnTo>
                  <a:lnTo>
                    <a:pt x="2533853" y="51587"/>
                  </a:lnTo>
                  <a:lnTo>
                    <a:pt x="2538196" y="54216"/>
                  </a:lnTo>
                  <a:lnTo>
                    <a:pt x="2554630" y="61239"/>
                  </a:lnTo>
                  <a:lnTo>
                    <a:pt x="2559240" y="65430"/>
                  </a:lnTo>
                  <a:lnTo>
                    <a:pt x="2559240" y="72440"/>
                  </a:lnTo>
                  <a:lnTo>
                    <a:pt x="2558326" y="74447"/>
                  </a:lnTo>
                  <a:lnTo>
                    <a:pt x="2554706" y="77279"/>
                  </a:lnTo>
                  <a:lnTo>
                    <a:pt x="2552115" y="78003"/>
                  </a:lnTo>
                  <a:lnTo>
                    <a:pt x="2546121" y="78003"/>
                  </a:lnTo>
                  <a:lnTo>
                    <a:pt x="2543467" y="77419"/>
                  </a:lnTo>
                  <a:lnTo>
                    <a:pt x="2538196" y="75336"/>
                  </a:lnTo>
                  <a:lnTo>
                    <a:pt x="2535428" y="73698"/>
                  </a:lnTo>
                  <a:lnTo>
                    <a:pt x="2532519" y="71450"/>
                  </a:lnTo>
                  <a:lnTo>
                    <a:pt x="2528595" y="79298"/>
                  </a:lnTo>
                  <a:lnTo>
                    <a:pt x="2531199" y="81432"/>
                  </a:lnTo>
                  <a:lnTo>
                    <a:pt x="2534247" y="83070"/>
                  </a:lnTo>
                  <a:lnTo>
                    <a:pt x="2541105" y="85356"/>
                  </a:lnTo>
                  <a:lnTo>
                    <a:pt x="2544800" y="85928"/>
                  </a:lnTo>
                  <a:lnTo>
                    <a:pt x="2554744" y="85928"/>
                  </a:lnTo>
                  <a:lnTo>
                    <a:pt x="2559583" y="84366"/>
                  </a:lnTo>
                  <a:lnTo>
                    <a:pt x="2566987" y="78079"/>
                  </a:lnTo>
                  <a:lnTo>
                    <a:pt x="2568803" y="73964"/>
                  </a:lnTo>
                  <a:lnTo>
                    <a:pt x="2568803" y="650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97935" y="2831468"/>
              <a:ext cx="764422" cy="8606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126931" y="3055257"/>
              <a:ext cx="3641725" cy="329565"/>
            </a:xfrm>
            <a:custGeom>
              <a:avLst/>
              <a:gdLst/>
              <a:ahLst/>
              <a:cxnLst/>
              <a:rect l="l" t="t" r="r" b="b"/>
              <a:pathLst>
                <a:path w="3641725" h="329564">
                  <a:moveTo>
                    <a:pt x="40462" y="288874"/>
                  </a:moveTo>
                  <a:lnTo>
                    <a:pt x="13754" y="270230"/>
                  </a:lnTo>
                  <a:lnTo>
                    <a:pt x="9207" y="266382"/>
                  </a:lnTo>
                  <a:lnTo>
                    <a:pt x="9207" y="260286"/>
                  </a:lnTo>
                  <a:lnTo>
                    <a:pt x="10096" y="258483"/>
                  </a:lnTo>
                  <a:lnTo>
                    <a:pt x="13677" y="255714"/>
                  </a:lnTo>
                  <a:lnTo>
                    <a:pt x="15963" y="255016"/>
                  </a:lnTo>
                  <a:lnTo>
                    <a:pt x="20993" y="255016"/>
                  </a:lnTo>
                  <a:lnTo>
                    <a:pt x="23241" y="255473"/>
                  </a:lnTo>
                  <a:lnTo>
                    <a:pt x="27889" y="257340"/>
                  </a:lnTo>
                  <a:lnTo>
                    <a:pt x="30289" y="258749"/>
                  </a:lnTo>
                  <a:lnTo>
                    <a:pt x="32766" y="260654"/>
                  </a:lnTo>
                  <a:lnTo>
                    <a:pt x="37909" y="254038"/>
                  </a:lnTo>
                  <a:lnTo>
                    <a:pt x="35026" y="251739"/>
                  </a:lnTo>
                  <a:lnTo>
                    <a:pt x="32004" y="250063"/>
                  </a:lnTo>
                  <a:lnTo>
                    <a:pt x="25730" y="247777"/>
                  </a:lnTo>
                  <a:lnTo>
                    <a:pt x="22440" y="247205"/>
                  </a:lnTo>
                  <a:lnTo>
                    <a:pt x="13373" y="247205"/>
                  </a:lnTo>
                  <a:lnTo>
                    <a:pt x="8839" y="248691"/>
                  </a:lnTo>
                  <a:lnTo>
                    <a:pt x="1739" y="254635"/>
                  </a:lnTo>
                  <a:lnTo>
                    <a:pt x="0" y="258457"/>
                  </a:lnTo>
                  <a:lnTo>
                    <a:pt x="0" y="267030"/>
                  </a:lnTo>
                  <a:lnTo>
                    <a:pt x="1092" y="270306"/>
                  </a:lnTo>
                  <a:lnTo>
                    <a:pt x="5511" y="275412"/>
                  </a:lnTo>
                  <a:lnTo>
                    <a:pt x="9855" y="278041"/>
                  </a:lnTo>
                  <a:lnTo>
                    <a:pt x="26289" y="285064"/>
                  </a:lnTo>
                  <a:lnTo>
                    <a:pt x="30937" y="289242"/>
                  </a:lnTo>
                  <a:lnTo>
                    <a:pt x="30937" y="296265"/>
                  </a:lnTo>
                  <a:lnTo>
                    <a:pt x="30022" y="298284"/>
                  </a:lnTo>
                  <a:lnTo>
                    <a:pt x="26377" y="301104"/>
                  </a:lnTo>
                  <a:lnTo>
                    <a:pt x="23774" y="301828"/>
                  </a:lnTo>
                  <a:lnTo>
                    <a:pt x="17792" y="301828"/>
                  </a:lnTo>
                  <a:lnTo>
                    <a:pt x="15163" y="301256"/>
                  </a:lnTo>
                  <a:lnTo>
                    <a:pt x="9855" y="299148"/>
                  </a:lnTo>
                  <a:lnTo>
                    <a:pt x="7086" y="297522"/>
                  </a:lnTo>
                  <a:lnTo>
                    <a:pt x="4191" y="295262"/>
                  </a:lnTo>
                  <a:lnTo>
                    <a:pt x="254" y="303123"/>
                  </a:lnTo>
                  <a:lnTo>
                    <a:pt x="2882" y="305257"/>
                  </a:lnTo>
                  <a:lnTo>
                    <a:pt x="5930" y="306895"/>
                  </a:lnTo>
                  <a:lnTo>
                    <a:pt x="12801" y="309181"/>
                  </a:lnTo>
                  <a:lnTo>
                    <a:pt x="16459" y="309753"/>
                  </a:lnTo>
                  <a:lnTo>
                    <a:pt x="26403" y="309753"/>
                  </a:lnTo>
                  <a:lnTo>
                    <a:pt x="31280" y="308190"/>
                  </a:lnTo>
                  <a:lnTo>
                    <a:pt x="38646" y="301891"/>
                  </a:lnTo>
                  <a:lnTo>
                    <a:pt x="40462" y="297776"/>
                  </a:lnTo>
                  <a:lnTo>
                    <a:pt x="40462" y="288874"/>
                  </a:lnTo>
                  <a:close/>
                </a:path>
                <a:path w="3641725" h="329564">
                  <a:moveTo>
                    <a:pt x="40462" y="65074"/>
                  </a:moveTo>
                  <a:lnTo>
                    <a:pt x="13754" y="46443"/>
                  </a:lnTo>
                  <a:lnTo>
                    <a:pt x="9207" y="42595"/>
                  </a:lnTo>
                  <a:lnTo>
                    <a:pt x="9207" y="36487"/>
                  </a:lnTo>
                  <a:lnTo>
                    <a:pt x="10096" y="34696"/>
                  </a:lnTo>
                  <a:lnTo>
                    <a:pt x="13677" y="31927"/>
                  </a:lnTo>
                  <a:lnTo>
                    <a:pt x="15963" y="31229"/>
                  </a:lnTo>
                  <a:lnTo>
                    <a:pt x="20993" y="31229"/>
                  </a:lnTo>
                  <a:lnTo>
                    <a:pt x="23241" y="31686"/>
                  </a:lnTo>
                  <a:lnTo>
                    <a:pt x="27889" y="33553"/>
                  </a:lnTo>
                  <a:lnTo>
                    <a:pt x="30289" y="34963"/>
                  </a:lnTo>
                  <a:lnTo>
                    <a:pt x="32766" y="36880"/>
                  </a:lnTo>
                  <a:lnTo>
                    <a:pt x="37909" y="30251"/>
                  </a:lnTo>
                  <a:lnTo>
                    <a:pt x="35026" y="27952"/>
                  </a:lnTo>
                  <a:lnTo>
                    <a:pt x="32004" y="26276"/>
                  </a:lnTo>
                  <a:lnTo>
                    <a:pt x="25730" y="23990"/>
                  </a:lnTo>
                  <a:lnTo>
                    <a:pt x="22440" y="23418"/>
                  </a:lnTo>
                  <a:lnTo>
                    <a:pt x="13373" y="23418"/>
                  </a:lnTo>
                  <a:lnTo>
                    <a:pt x="8839" y="24904"/>
                  </a:lnTo>
                  <a:lnTo>
                    <a:pt x="1739" y="30848"/>
                  </a:lnTo>
                  <a:lnTo>
                    <a:pt x="0" y="34671"/>
                  </a:lnTo>
                  <a:lnTo>
                    <a:pt x="0" y="43243"/>
                  </a:lnTo>
                  <a:lnTo>
                    <a:pt x="1092" y="46520"/>
                  </a:lnTo>
                  <a:lnTo>
                    <a:pt x="5511" y="51625"/>
                  </a:lnTo>
                  <a:lnTo>
                    <a:pt x="9855" y="54254"/>
                  </a:lnTo>
                  <a:lnTo>
                    <a:pt x="26289" y="61277"/>
                  </a:lnTo>
                  <a:lnTo>
                    <a:pt x="30937" y="65455"/>
                  </a:lnTo>
                  <a:lnTo>
                    <a:pt x="30937" y="72478"/>
                  </a:lnTo>
                  <a:lnTo>
                    <a:pt x="30022" y="74485"/>
                  </a:lnTo>
                  <a:lnTo>
                    <a:pt x="26377" y="77317"/>
                  </a:lnTo>
                  <a:lnTo>
                    <a:pt x="23774" y="78041"/>
                  </a:lnTo>
                  <a:lnTo>
                    <a:pt x="17792" y="78041"/>
                  </a:lnTo>
                  <a:lnTo>
                    <a:pt x="15163" y="77457"/>
                  </a:lnTo>
                  <a:lnTo>
                    <a:pt x="9855" y="75361"/>
                  </a:lnTo>
                  <a:lnTo>
                    <a:pt x="7086" y="73736"/>
                  </a:lnTo>
                  <a:lnTo>
                    <a:pt x="4191" y="71475"/>
                  </a:lnTo>
                  <a:lnTo>
                    <a:pt x="254" y="79336"/>
                  </a:lnTo>
                  <a:lnTo>
                    <a:pt x="2882" y="81470"/>
                  </a:lnTo>
                  <a:lnTo>
                    <a:pt x="5930" y="83108"/>
                  </a:lnTo>
                  <a:lnTo>
                    <a:pt x="12801" y="85394"/>
                  </a:lnTo>
                  <a:lnTo>
                    <a:pt x="16459" y="85966"/>
                  </a:lnTo>
                  <a:lnTo>
                    <a:pt x="26403" y="85966"/>
                  </a:lnTo>
                  <a:lnTo>
                    <a:pt x="31280" y="84404"/>
                  </a:lnTo>
                  <a:lnTo>
                    <a:pt x="38646" y="78105"/>
                  </a:lnTo>
                  <a:lnTo>
                    <a:pt x="40462" y="73990"/>
                  </a:lnTo>
                  <a:lnTo>
                    <a:pt x="40462" y="65074"/>
                  </a:lnTo>
                  <a:close/>
                </a:path>
                <a:path w="3641725" h="329564">
                  <a:moveTo>
                    <a:pt x="116674" y="44958"/>
                  </a:moveTo>
                  <a:lnTo>
                    <a:pt x="114579" y="37312"/>
                  </a:lnTo>
                  <a:lnTo>
                    <a:pt x="109943" y="31203"/>
                  </a:lnTo>
                  <a:lnTo>
                    <a:pt x="107454" y="27901"/>
                  </a:lnTo>
                  <a:lnTo>
                    <a:pt x="107454" y="47358"/>
                  </a:lnTo>
                  <a:lnTo>
                    <a:pt x="107454" y="62039"/>
                  </a:lnTo>
                  <a:lnTo>
                    <a:pt x="106197" y="67792"/>
                  </a:lnTo>
                  <a:lnTo>
                    <a:pt x="103492" y="72136"/>
                  </a:lnTo>
                  <a:lnTo>
                    <a:pt x="101053" y="76098"/>
                  </a:lnTo>
                  <a:lnTo>
                    <a:pt x="97497" y="78168"/>
                  </a:lnTo>
                  <a:lnTo>
                    <a:pt x="88480" y="78168"/>
                  </a:lnTo>
                  <a:lnTo>
                    <a:pt x="84924" y="76098"/>
                  </a:lnTo>
                  <a:lnTo>
                    <a:pt x="79781" y="67792"/>
                  </a:lnTo>
                  <a:lnTo>
                    <a:pt x="78486" y="62039"/>
                  </a:lnTo>
                  <a:lnTo>
                    <a:pt x="78486" y="47358"/>
                  </a:lnTo>
                  <a:lnTo>
                    <a:pt x="79781" y="41605"/>
                  </a:lnTo>
                  <a:lnTo>
                    <a:pt x="82435" y="37312"/>
                  </a:lnTo>
                  <a:lnTo>
                    <a:pt x="84924" y="33299"/>
                  </a:lnTo>
                  <a:lnTo>
                    <a:pt x="88480" y="31203"/>
                  </a:lnTo>
                  <a:lnTo>
                    <a:pt x="97497" y="31203"/>
                  </a:lnTo>
                  <a:lnTo>
                    <a:pt x="101053" y="33299"/>
                  </a:lnTo>
                  <a:lnTo>
                    <a:pt x="103606" y="37452"/>
                  </a:lnTo>
                  <a:lnTo>
                    <a:pt x="106197" y="41605"/>
                  </a:lnTo>
                  <a:lnTo>
                    <a:pt x="107454" y="47358"/>
                  </a:lnTo>
                  <a:lnTo>
                    <a:pt x="107454" y="27901"/>
                  </a:lnTo>
                  <a:lnTo>
                    <a:pt x="106159" y="26174"/>
                  </a:lnTo>
                  <a:lnTo>
                    <a:pt x="100368" y="23431"/>
                  </a:lnTo>
                  <a:lnTo>
                    <a:pt x="85623" y="23431"/>
                  </a:lnTo>
                  <a:lnTo>
                    <a:pt x="79819" y="26174"/>
                  </a:lnTo>
                  <a:lnTo>
                    <a:pt x="75590" y="31737"/>
                  </a:lnTo>
                  <a:lnTo>
                    <a:pt x="71399" y="37312"/>
                  </a:lnTo>
                  <a:lnTo>
                    <a:pt x="69265" y="44958"/>
                  </a:lnTo>
                  <a:lnTo>
                    <a:pt x="69265" y="64477"/>
                  </a:lnTo>
                  <a:lnTo>
                    <a:pt x="71399" y="72136"/>
                  </a:lnTo>
                  <a:lnTo>
                    <a:pt x="75590" y="77660"/>
                  </a:lnTo>
                  <a:lnTo>
                    <a:pt x="79819" y="83185"/>
                  </a:lnTo>
                  <a:lnTo>
                    <a:pt x="85623" y="85928"/>
                  </a:lnTo>
                  <a:lnTo>
                    <a:pt x="100368" y="85928"/>
                  </a:lnTo>
                  <a:lnTo>
                    <a:pt x="106159" y="83185"/>
                  </a:lnTo>
                  <a:lnTo>
                    <a:pt x="109969" y="78168"/>
                  </a:lnTo>
                  <a:lnTo>
                    <a:pt x="114579" y="72136"/>
                  </a:lnTo>
                  <a:lnTo>
                    <a:pt x="116674" y="64477"/>
                  </a:lnTo>
                  <a:lnTo>
                    <a:pt x="116674" y="44958"/>
                  </a:lnTo>
                  <a:close/>
                </a:path>
                <a:path w="3641725" h="329564">
                  <a:moveTo>
                    <a:pt x="120700" y="248881"/>
                  </a:moveTo>
                  <a:lnTo>
                    <a:pt x="112293" y="248881"/>
                  </a:lnTo>
                  <a:lnTo>
                    <a:pt x="105308" y="293484"/>
                  </a:lnTo>
                  <a:lnTo>
                    <a:pt x="97116" y="259524"/>
                  </a:lnTo>
                  <a:lnTo>
                    <a:pt x="88506" y="259524"/>
                  </a:lnTo>
                  <a:lnTo>
                    <a:pt x="80797" y="293370"/>
                  </a:lnTo>
                  <a:lnTo>
                    <a:pt x="74472" y="248881"/>
                  </a:lnTo>
                  <a:lnTo>
                    <a:pt x="65062" y="248881"/>
                  </a:lnTo>
                  <a:lnTo>
                    <a:pt x="75895" y="308076"/>
                  </a:lnTo>
                  <a:lnTo>
                    <a:pt x="83210" y="308076"/>
                  </a:lnTo>
                  <a:lnTo>
                    <a:pt x="92392" y="270116"/>
                  </a:lnTo>
                  <a:lnTo>
                    <a:pt x="102298" y="308076"/>
                  </a:lnTo>
                  <a:lnTo>
                    <a:pt x="109613" y="308076"/>
                  </a:lnTo>
                  <a:lnTo>
                    <a:pt x="120700" y="248881"/>
                  </a:lnTo>
                  <a:close/>
                </a:path>
                <a:path w="3641725" h="329564">
                  <a:moveTo>
                    <a:pt x="170853" y="248894"/>
                  </a:moveTo>
                  <a:lnTo>
                    <a:pt x="147180" y="248894"/>
                  </a:lnTo>
                  <a:lnTo>
                    <a:pt x="147180" y="256743"/>
                  </a:lnTo>
                  <a:lnTo>
                    <a:pt x="162090" y="256743"/>
                  </a:lnTo>
                  <a:lnTo>
                    <a:pt x="162090" y="308051"/>
                  </a:lnTo>
                  <a:lnTo>
                    <a:pt x="170853" y="308051"/>
                  </a:lnTo>
                  <a:lnTo>
                    <a:pt x="170853" y="248894"/>
                  </a:lnTo>
                  <a:close/>
                </a:path>
                <a:path w="3641725" h="329564">
                  <a:moveTo>
                    <a:pt x="172783" y="234111"/>
                  </a:moveTo>
                  <a:lnTo>
                    <a:pt x="172770" y="230416"/>
                  </a:lnTo>
                  <a:lnTo>
                    <a:pt x="172148" y="228930"/>
                  </a:lnTo>
                  <a:lnTo>
                    <a:pt x="169633" y="226402"/>
                  </a:lnTo>
                  <a:lnTo>
                    <a:pt x="168071" y="225767"/>
                  </a:lnTo>
                  <a:lnTo>
                    <a:pt x="164477" y="225767"/>
                  </a:lnTo>
                  <a:lnTo>
                    <a:pt x="162966" y="226377"/>
                  </a:lnTo>
                  <a:lnTo>
                    <a:pt x="160477" y="228879"/>
                  </a:lnTo>
                  <a:lnTo>
                    <a:pt x="159880" y="230416"/>
                  </a:lnTo>
                  <a:lnTo>
                    <a:pt x="159880" y="234111"/>
                  </a:lnTo>
                  <a:lnTo>
                    <a:pt x="160477" y="235673"/>
                  </a:lnTo>
                  <a:lnTo>
                    <a:pt x="162928" y="238112"/>
                  </a:lnTo>
                  <a:lnTo>
                    <a:pt x="164452" y="238721"/>
                  </a:lnTo>
                  <a:lnTo>
                    <a:pt x="168071" y="238721"/>
                  </a:lnTo>
                  <a:lnTo>
                    <a:pt x="169633" y="238112"/>
                  </a:lnTo>
                  <a:lnTo>
                    <a:pt x="172148" y="235597"/>
                  </a:lnTo>
                  <a:lnTo>
                    <a:pt x="172783" y="234111"/>
                  </a:lnTo>
                  <a:close/>
                </a:path>
                <a:path w="3641725" h="329564">
                  <a:moveTo>
                    <a:pt x="188506" y="75857"/>
                  </a:moveTo>
                  <a:lnTo>
                    <a:pt x="183553" y="69875"/>
                  </a:lnTo>
                  <a:lnTo>
                    <a:pt x="181000" y="72809"/>
                  </a:lnTo>
                  <a:lnTo>
                    <a:pt x="178523" y="74904"/>
                  </a:lnTo>
                  <a:lnTo>
                    <a:pt x="173685" y="77495"/>
                  </a:lnTo>
                  <a:lnTo>
                    <a:pt x="171056" y="78143"/>
                  </a:lnTo>
                  <a:lnTo>
                    <a:pt x="163195" y="78143"/>
                  </a:lnTo>
                  <a:lnTo>
                    <a:pt x="159308" y="76161"/>
                  </a:lnTo>
                  <a:lnTo>
                    <a:pt x="153974" y="68160"/>
                  </a:lnTo>
                  <a:lnTo>
                    <a:pt x="152679" y="62357"/>
                  </a:lnTo>
                  <a:lnTo>
                    <a:pt x="152679" y="47383"/>
                  </a:lnTo>
                  <a:lnTo>
                    <a:pt x="154203" y="41630"/>
                  </a:lnTo>
                  <a:lnTo>
                    <a:pt x="160451" y="33134"/>
                  </a:lnTo>
                  <a:lnTo>
                    <a:pt x="164617" y="31026"/>
                  </a:lnTo>
                  <a:lnTo>
                    <a:pt x="172034" y="31026"/>
                  </a:lnTo>
                  <a:lnTo>
                    <a:pt x="180581" y="39344"/>
                  </a:lnTo>
                  <a:lnTo>
                    <a:pt x="181571" y="39763"/>
                  </a:lnTo>
                  <a:lnTo>
                    <a:pt x="173418" y="23406"/>
                  </a:lnTo>
                  <a:lnTo>
                    <a:pt x="161937" y="23406"/>
                  </a:lnTo>
                  <a:lnTo>
                    <a:pt x="155435" y="26263"/>
                  </a:lnTo>
                  <a:lnTo>
                    <a:pt x="145859" y="37630"/>
                  </a:lnTo>
                  <a:lnTo>
                    <a:pt x="143459" y="45440"/>
                  </a:lnTo>
                  <a:lnTo>
                    <a:pt x="143459" y="65074"/>
                  </a:lnTo>
                  <a:lnTo>
                    <a:pt x="145630" y="72618"/>
                  </a:lnTo>
                  <a:lnTo>
                    <a:pt x="154432" y="83286"/>
                  </a:lnTo>
                  <a:lnTo>
                    <a:pt x="160616" y="85953"/>
                  </a:lnTo>
                  <a:lnTo>
                    <a:pt x="172618" y="85953"/>
                  </a:lnTo>
                  <a:lnTo>
                    <a:pt x="176237" y="85153"/>
                  </a:lnTo>
                  <a:lnTo>
                    <a:pt x="182600" y="81876"/>
                  </a:lnTo>
                  <a:lnTo>
                    <a:pt x="185648" y="79324"/>
                  </a:lnTo>
                  <a:lnTo>
                    <a:pt x="188506" y="75857"/>
                  </a:lnTo>
                  <a:close/>
                </a:path>
                <a:path w="3641725" h="329564">
                  <a:moveTo>
                    <a:pt x="243141" y="25107"/>
                  </a:moveTo>
                  <a:lnTo>
                    <a:pt x="219481" y="25107"/>
                  </a:lnTo>
                  <a:lnTo>
                    <a:pt x="219481" y="32956"/>
                  </a:lnTo>
                  <a:lnTo>
                    <a:pt x="234378" y="32956"/>
                  </a:lnTo>
                  <a:lnTo>
                    <a:pt x="234378" y="84264"/>
                  </a:lnTo>
                  <a:lnTo>
                    <a:pt x="243141" y="84264"/>
                  </a:lnTo>
                  <a:lnTo>
                    <a:pt x="243141" y="25107"/>
                  </a:lnTo>
                  <a:close/>
                </a:path>
                <a:path w="3641725" h="329564">
                  <a:moveTo>
                    <a:pt x="245071" y="10325"/>
                  </a:moveTo>
                  <a:lnTo>
                    <a:pt x="245059" y="6629"/>
                  </a:lnTo>
                  <a:lnTo>
                    <a:pt x="244436" y="5143"/>
                  </a:lnTo>
                  <a:lnTo>
                    <a:pt x="241935" y="2628"/>
                  </a:lnTo>
                  <a:lnTo>
                    <a:pt x="240360" y="1981"/>
                  </a:lnTo>
                  <a:lnTo>
                    <a:pt x="236778" y="1981"/>
                  </a:lnTo>
                  <a:lnTo>
                    <a:pt x="235254" y="2590"/>
                  </a:lnTo>
                  <a:lnTo>
                    <a:pt x="232778" y="5105"/>
                  </a:lnTo>
                  <a:lnTo>
                    <a:pt x="232168" y="6629"/>
                  </a:lnTo>
                  <a:lnTo>
                    <a:pt x="232168" y="10325"/>
                  </a:lnTo>
                  <a:lnTo>
                    <a:pt x="232778" y="11887"/>
                  </a:lnTo>
                  <a:lnTo>
                    <a:pt x="235216" y="14325"/>
                  </a:lnTo>
                  <a:lnTo>
                    <a:pt x="236740" y="14935"/>
                  </a:lnTo>
                  <a:lnTo>
                    <a:pt x="240360" y="14935"/>
                  </a:lnTo>
                  <a:lnTo>
                    <a:pt x="241935" y="14325"/>
                  </a:lnTo>
                  <a:lnTo>
                    <a:pt x="244436" y="11811"/>
                  </a:lnTo>
                  <a:lnTo>
                    <a:pt x="245071" y="10325"/>
                  </a:lnTo>
                  <a:close/>
                </a:path>
                <a:path w="3641725" h="329564">
                  <a:moveTo>
                    <a:pt x="257124" y="288874"/>
                  </a:moveTo>
                  <a:lnTo>
                    <a:pt x="230416" y="270230"/>
                  </a:lnTo>
                  <a:lnTo>
                    <a:pt x="225882" y="266382"/>
                  </a:lnTo>
                  <a:lnTo>
                    <a:pt x="225882" y="260286"/>
                  </a:lnTo>
                  <a:lnTo>
                    <a:pt x="226745" y="258483"/>
                  </a:lnTo>
                  <a:lnTo>
                    <a:pt x="230327" y="255714"/>
                  </a:lnTo>
                  <a:lnTo>
                    <a:pt x="232613" y="255016"/>
                  </a:lnTo>
                  <a:lnTo>
                    <a:pt x="237642" y="255016"/>
                  </a:lnTo>
                  <a:lnTo>
                    <a:pt x="239903" y="255473"/>
                  </a:lnTo>
                  <a:lnTo>
                    <a:pt x="244551" y="257340"/>
                  </a:lnTo>
                  <a:lnTo>
                    <a:pt x="246938" y="258749"/>
                  </a:lnTo>
                  <a:lnTo>
                    <a:pt x="249428" y="260654"/>
                  </a:lnTo>
                  <a:lnTo>
                    <a:pt x="254571" y="254038"/>
                  </a:lnTo>
                  <a:lnTo>
                    <a:pt x="251675" y="251739"/>
                  </a:lnTo>
                  <a:lnTo>
                    <a:pt x="248666" y="250063"/>
                  </a:lnTo>
                  <a:lnTo>
                    <a:pt x="242379" y="247777"/>
                  </a:lnTo>
                  <a:lnTo>
                    <a:pt x="239102" y="247205"/>
                  </a:lnTo>
                  <a:lnTo>
                    <a:pt x="230022" y="247205"/>
                  </a:lnTo>
                  <a:lnTo>
                    <a:pt x="225488" y="248691"/>
                  </a:lnTo>
                  <a:lnTo>
                    <a:pt x="218440" y="254635"/>
                  </a:lnTo>
                  <a:lnTo>
                    <a:pt x="216649" y="258457"/>
                  </a:lnTo>
                  <a:lnTo>
                    <a:pt x="216649" y="267030"/>
                  </a:lnTo>
                  <a:lnTo>
                    <a:pt x="217754" y="270306"/>
                  </a:lnTo>
                  <a:lnTo>
                    <a:pt x="222173" y="275412"/>
                  </a:lnTo>
                  <a:lnTo>
                    <a:pt x="226517" y="278041"/>
                  </a:lnTo>
                  <a:lnTo>
                    <a:pt x="242938" y="285064"/>
                  </a:lnTo>
                  <a:lnTo>
                    <a:pt x="247586" y="289242"/>
                  </a:lnTo>
                  <a:lnTo>
                    <a:pt x="247586" y="296265"/>
                  </a:lnTo>
                  <a:lnTo>
                    <a:pt x="246684" y="298284"/>
                  </a:lnTo>
                  <a:lnTo>
                    <a:pt x="243027" y="301104"/>
                  </a:lnTo>
                  <a:lnTo>
                    <a:pt x="240436" y="301828"/>
                  </a:lnTo>
                  <a:lnTo>
                    <a:pt x="234442" y="301828"/>
                  </a:lnTo>
                  <a:lnTo>
                    <a:pt x="231813" y="301256"/>
                  </a:lnTo>
                  <a:lnTo>
                    <a:pt x="226517" y="299148"/>
                  </a:lnTo>
                  <a:lnTo>
                    <a:pt x="223735" y="297522"/>
                  </a:lnTo>
                  <a:lnTo>
                    <a:pt x="220840" y="295262"/>
                  </a:lnTo>
                  <a:lnTo>
                    <a:pt x="216916" y="303123"/>
                  </a:lnTo>
                  <a:lnTo>
                    <a:pt x="219544" y="305257"/>
                  </a:lnTo>
                  <a:lnTo>
                    <a:pt x="222592" y="306895"/>
                  </a:lnTo>
                  <a:lnTo>
                    <a:pt x="229450" y="309181"/>
                  </a:lnTo>
                  <a:lnTo>
                    <a:pt x="233108" y="309753"/>
                  </a:lnTo>
                  <a:lnTo>
                    <a:pt x="243052" y="309753"/>
                  </a:lnTo>
                  <a:lnTo>
                    <a:pt x="247942" y="308190"/>
                  </a:lnTo>
                  <a:lnTo>
                    <a:pt x="255295" y="301891"/>
                  </a:lnTo>
                  <a:lnTo>
                    <a:pt x="257124" y="297776"/>
                  </a:lnTo>
                  <a:lnTo>
                    <a:pt x="257124" y="288874"/>
                  </a:lnTo>
                  <a:close/>
                </a:path>
                <a:path w="3641725" h="329564">
                  <a:moveTo>
                    <a:pt x="329425" y="288874"/>
                  </a:moveTo>
                  <a:lnTo>
                    <a:pt x="302717" y="270230"/>
                  </a:lnTo>
                  <a:lnTo>
                    <a:pt x="298170" y="266382"/>
                  </a:lnTo>
                  <a:lnTo>
                    <a:pt x="298170" y="260286"/>
                  </a:lnTo>
                  <a:lnTo>
                    <a:pt x="299046" y="258483"/>
                  </a:lnTo>
                  <a:lnTo>
                    <a:pt x="302628" y="255714"/>
                  </a:lnTo>
                  <a:lnTo>
                    <a:pt x="304927" y="255016"/>
                  </a:lnTo>
                  <a:lnTo>
                    <a:pt x="309956" y="255016"/>
                  </a:lnTo>
                  <a:lnTo>
                    <a:pt x="312204" y="255473"/>
                  </a:lnTo>
                  <a:lnTo>
                    <a:pt x="316852" y="257340"/>
                  </a:lnTo>
                  <a:lnTo>
                    <a:pt x="319252" y="258749"/>
                  </a:lnTo>
                  <a:lnTo>
                    <a:pt x="321729" y="260654"/>
                  </a:lnTo>
                  <a:lnTo>
                    <a:pt x="326872" y="254038"/>
                  </a:lnTo>
                  <a:lnTo>
                    <a:pt x="323977" y="251739"/>
                  </a:lnTo>
                  <a:lnTo>
                    <a:pt x="320967" y="250063"/>
                  </a:lnTo>
                  <a:lnTo>
                    <a:pt x="314680" y="247777"/>
                  </a:lnTo>
                  <a:lnTo>
                    <a:pt x="311404" y="247205"/>
                  </a:lnTo>
                  <a:lnTo>
                    <a:pt x="302323" y="247205"/>
                  </a:lnTo>
                  <a:lnTo>
                    <a:pt x="297789" y="248691"/>
                  </a:lnTo>
                  <a:lnTo>
                    <a:pt x="290703" y="254635"/>
                  </a:lnTo>
                  <a:lnTo>
                    <a:pt x="288963" y="258457"/>
                  </a:lnTo>
                  <a:lnTo>
                    <a:pt x="288963" y="267030"/>
                  </a:lnTo>
                  <a:lnTo>
                    <a:pt x="290055" y="270306"/>
                  </a:lnTo>
                  <a:lnTo>
                    <a:pt x="294474" y="275412"/>
                  </a:lnTo>
                  <a:lnTo>
                    <a:pt x="298818" y="278041"/>
                  </a:lnTo>
                  <a:lnTo>
                    <a:pt x="315252" y="285064"/>
                  </a:lnTo>
                  <a:lnTo>
                    <a:pt x="319900" y="289242"/>
                  </a:lnTo>
                  <a:lnTo>
                    <a:pt x="319900" y="296265"/>
                  </a:lnTo>
                  <a:lnTo>
                    <a:pt x="318985" y="298284"/>
                  </a:lnTo>
                  <a:lnTo>
                    <a:pt x="315328" y="301104"/>
                  </a:lnTo>
                  <a:lnTo>
                    <a:pt x="312737" y="301828"/>
                  </a:lnTo>
                  <a:lnTo>
                    <a:pt x="306743" y="301828"/>
                  </a:lnTo>
                  <a:lnTo>
                    <a:pt x="304114" y="301256"/>
                  </a:lnTo>
                  <a:lnTo>
                    <a:pt x="298818" y="299148"/>
                  </a:lnTo>
                  <a:lnTo>
                    <a:pt x="296049" y="297522"/>
                  </a:lnTo>
                  <a:lnTo>
                    <a:pt x="293141" y="295262"/>
                  </a:lnTo>
                  <a:lnTo>
                    <a:pt x="289217" y="303123"/>
                  </a:lnTo>
                  <a:lnTo>
                    <a:pt x="291846" y="305257"/>
                  </a:lnTo>
                  <a:lnTo>
                    <a:pt x="294894" y="306895"/>
                  </a:lnTo>
                  <a:lnTo>
                    <a:pt x="301764" y="309181"/>
                  </a:lnTo>
                  <a:lnTo>
                    <a:pt x="305422" y="309753"/>
                  </a:lnTo>
                  <a:lnTo>
                    <a:pt x="315366" y="309753"/>
                  </a:lnTo>
                  <a:lnTo>
                    <a:pt x="320243" y="308190"/>
                  </a:lnTo>
                  <a:lnTo>
                    <a:pt x="327609" y="301891"/>
                  </a:lnTo>
                  <a:lnTo>
                    <a:pt x="329425" y="297776"/>
                  </a:lnTo>
                  <a:lnTo>
                    <a:pt x="329425" y="288874"/>
                  </a:lnTo>
                  <a:close/>
                </a:path>
                <a:path w="3641725" h="329564">
                  <a:moveTo>
                    <a:pt x="333921" y="43751"/>
                  </a:moveTo>
                  <a:lnTo>
                    <a:pt x="331863" y="36499"/>
                  </a:lnTo>
                  <a:lnTo>
                    <a:pt x="327723" y="31203"/>
                  </a:lnTo>
                  <a:lnTo>
                    <a:pt x="324319" y="26873"/>
                  </a:lnTo>
                  <a:lnTo>
                    <a:pt x="324319" y="48780"/>
                  </a:lnTo>
                  <a:lnTo>
                    <a:pt x="296913" y="48704"/>
                  </a:lnTo>
                  <a:lnTo>
                    <a:pt x="306603" y="31203"/>
                  </a:lnTo>
                  <a:lnTo>
                    <a:pt x="314642" y="31203"/>
                  </a:lnTo>
                  <a:lnTo>
                    <a:pt x="317868" y="32727"/>
                  </a:lnTo>
                  <a:lnTo>
                    <a:pt x="322643" y="38874"/>
                  </a:lnTo>
                  <a:lnTo>
                    <a:pt x="324015" y="43167"/>
                  </a:lnTo>
                  <a:lnTo>
                    <a:pt x="324319" y="48780"/>
                  </a:lnTo>
                  <a:lnTo>
                    <a:pt x="324319" y="26873"/>
                  </a:lnTo>
                  <a:lnTo>
                    <a:pt x="323659" y="26022"/>
                  </a:lnTo>
                  <a:lnTo>
                    <a:pt x="318058" y="23431"/>
                  </a:lnTo>
                  <a:lnTo>
                    <a:pt x="303618" y="23431"/>
                  </a:lnTo>
                  <a:lnTo>
                    <a:pt x="297751" y="26250"/>
                  </a:lnTo>
                  <a:lnTo>
                    <a:pt x="292646" y="32766"/>
                  </a:lnTo>
                  <a:lnTo>
                    <a:pt x="288874" y="37642"/>
                  </a:lnTo>
                  <a:lnTo>
                    <a:pt x="286664" y="45237"/>
                  </a:lnTo>
                  <a:lnTo>
                    <a:pt x="286740" y="65062"/>
                  </a:lnTo>
                  <a:lnTo>
                    <a:pt x="288798" y="72517"/>
                  </a:lnTo>
                  <a:lnTo>
                    <a:pt x="297408" y="83261"/>
                  </a:lnTo>
                  <a:lnTo>
                    <a:pt x="303542" y="85940"/>
                  </a:lnTo>
                  <a:lnTo>
                    <a:pt x="314744" y="85940"/>
                  </a:lnTo>
                  <a:lnTo>
                    <a:pt x="318020" y="85483"/>
                  </a:lnTo>
                  <a:lnTo>
                    <a:pt x="324891" y="83566"/>
                  </a:lnTo>
                  <a:lnTo>
                    <a:pt x="328663" y="82054"/>
                  </a:lnTo>
                  <a:lnTo>
                    <a:pt x="332778" y="80035"/>
                  </a:lnTo>
                  <a:lnTo>
                    <a:pt x="331825" y="78168"/>
                  </a:lnTo>
                  <a:lnTo>
                    <a:pt x="329082" y="72796"/>
                  </a:lnTo>
                  <a:lnTo>
                    <a:pt x="325424" y="74663"/>
                  </a:lnTo>
                  <a:lnTo>
                    <a:pt x="322262" y="76034"/>
                  </a:lnTo>
                  <a:lnTo>
                    <a:pt x="319544" y="76873"/>
                  </a:lnTo>
                  <a:lnTo>
                    <a:pt x="316852" y="77749"/>
                  </a:lnTo>
                  <a:lnTo>
                    <a:pt x="314363" y="78168"/>
                  </a:lnTo>
                  <a:lnTo>
                    <a:pt x="306971" y="78168"/>
                  </a:lnTo>
                  <a:lnTo>
                    <a:pt x="303123" y="76517"/>
                  </a:lnTo>
                  <a:lnTo>
                    <a:pt x="300570" y="73215"/>
                  </a:lnTo>
                  <a:lnTo>
                    <a:pt x="297980" y="69926"/>
                  </a:lnTo>
                  <a:lnTo>
                    <a:pt x="296684" y="65062"/>
                  </a:lnTo>
                  <a:lnTo>
                    <a:pt x="296684" y="56553"/>
                  </a:lnTo>
                  <a:lnTo>
                    <a:pt x="333768" y="56553"/>
                  </a:lnTo>
                  <a:lnTo>
                    <a:pt x="333883" y="55181"/>
                  </a:lnTo>
                  <a:lnTo>
                    <a:pt x="333921" y="48780"/>
                  </a:lnTo>
                  <a:lnTo>
                    <a:pt x="333921" y="43751"/>
                  </a:lnTo>
                  <a:close/>
                </a:path>
                <a:path w="3641725" h="329564">
                  <a:moveTo>
                    <a:pt x="404406" y="74498"/>
                  </a:moveTo>
                  <a:lnTo>
                    <a:pt x="399110" y="69430"/>
                  </a:lnTo>
                  <a:lnTo>
                    <a:pt x="397662" y="71907"/>
                  </a:lnTo>
                  <a:lnTo>
                    <a:pt x="395986" y="73812"/>
                  </a:lnTo>
                  <a:lnTo>
                    <a:pt x="392099" y="76479"/>
                  </a:lnTo>
                  <a:lnTo>
                    <a:pt x="390080" y="77165"/>
                  </a:lnTo>
                  <a:lnTo>
                    <a:pt x="385203" y="77165"/>
                  </a:lnTo>
                  <a:lnTo>
                    <a:pt x="383108" y="76174"/>
                  </a:lnTo>
                  <a:lnTo>
                    <a:pt x="380326" y="72326"/>
                  </a:lnTo>
                  <a:lnTo>
                    <a:pt x="379603" y="69469"/>
                  </a:lnTo>
                  <a:lnTo>
                    <a:pt x="379603" y="65582"/>
                  </a:lnTo>
                  <a:lnTo>
                    <a:pt x="380974" y="32956"/>
                  </a:lnTo>
                  <a:lnTo>
                    <a:pt x="399110" y="32956"/>
                  </a:lnTo>
                  <a:lnTo>
                    <a:pt x="399110" y="25107"/>
                  </a:lnTo>
                  <a:lnTo>
                    <a:pt x="381203" y="25107"/>
                  </a:lnTo>
                  <a:lnTo>
                    <a:pt x="382041" y="6426"/>
                  </a:lnTo>
                  <a:lnTo>
                    <a:pt x="373189" y="6426"/>
                  </a:lnTo>
                  <a:lnTo>
                    <a:pt x="372465" y="25107"/>
                  </a:lnTo>
                  <a:lnTo>
                    <a:pt x="359702" y="25107"/>
                  </a:lnTo>
                  <a:lnTo>
                    <a:pt x="359702" y="32956"/>
                  </a:lnTo>
                  <a:lnTo>
                    <a:pt x="372122" y="32956"/>
                  </a:lnTo>
                  <a:lnTo>
                    <a:pt x="370941" y="63525"/>
                  </a:lnTo>
                  <a:lnTo>
                    <a:pt x="370941" y="72326"/>
                  </a:lnTo>
                  <a:lnTo>
                    <a:pt x="372198" y="77279"/>
                  </a:lnTo>
                  <a:lnTo>
                    <a:pt x="377304" y="83527"/>
                  </a:lnTo>
                  <a:lnTo>
                    <a:pt x="381393" y="85090"/>
                  </a:lnTo>
                  <a:lnTo>
                    <a:pt x="390829" y="85090"/>
                  </a:lnTo>
                  <a:lnTo>
                    <a:pt x="394271" y="84175"/>
                  </a:lnTo>
                  <a:lnTo>
                    <a:pt x="400329" y="80518"/>
                  </a:lnTo>
                  <a:lnTo>
                    <a:pt x="402691" y="77889"/>
                  </a:lnTo>
                  <a:lnTo>
                    <a:pt x="404406" y="74498"/>
                  </a:lnTo>
                  <a:close/>
                </a:path>
                <a:path w="3641725" h="329564">
                  <a:moveTo>
                    <a:pt x="469265" y="12166"/>
                  </a:moveTo>
                  <a:lnTo>
                    <a:pt x="453250" y="6032"/>
                  </a:lnTo>
                  <a:lnTo>
                    <a:pt x="442137" y="1079"/>
                  </a:lnTo>
                  <a:lnTo>
                    <a:pt x="438886" y="10261"/>
                  </a:lnTo>
                  <a:lnTo>
                    <a:pt x="467093" y="18110"/>
                  </a:lnTo>
                  <a:lnTo>
                    <a:pt x="469265" y="12166"/>
                  </a:lnTo>
                  <a:close/>
                </a:path>
                <a:path w="3641725" h="329564">
                  <a:moveTo>
                    <a:pt x="473773" y="288874"/>
                  </a:moveTo>
                  <a:lnTo>
                    <a:pt x="447065" y="270230"/>
                  </a:lnTo>
                  <a:lnTo>
                    <a:pt x="442518" y="266382"/>
                  </a:lnTo>
                  <a:lnTo>
                    <a:pt x="442518" y="260286"/>
                  </a:lnTo>
                  <a:lnTo>
                    <a:pt x="443407" y="258483"/>
                  </a:lnTo>
                  <a:lnTo>
                    <a:pt x="446989" y="255714"/>
                  </a:lnTo>
                  <a:lnTo>
                    <a:pt x="449275" y="255016"/>
                  </a:lnTo>
                  <a:lnTo>
                    <a:pt x="454304" y="255016"/>
                  </a:lnTo>
                  <a:lnTo>
                    <a:pt x="456552" y="255473"/>
                  </a:lnTo>
                  <a:lnTo>
                    <a:pt x="461200" y="257340"/>
                  </a:lnTo>
                  <a:lnTo>
                    <a:pt x="463600" y="258749"/>
                  </a:lnTo>
                  <a:lnTo>
                    <a:pt x="466077" y="260654"/>
                  </a:lnTo>
                  <a:lnTo>
                    <a:pt x="471220" y="254038"/>
                  </a:lnTo>
                  <a:lnTo>
                    <a:pt x="468337" y="251739"/>
                  </a:lnTo>
                  <a:lnTo>
                    <a:pt x="465315" y="250063"/>
                  </a:lnTo>
                  <a:lnTo>
                    <a:pt x="459041" y="247777"/>
                  </a:lnTo>
                  <a:lnTo>
                    <a:pt x="455764" y="247205"/>
                  </a:lnTo>
                  <a:lnTo>
                    <a:pt x="446722" y="247205"/>
                  </a:lnTo>
                  <a:lnTo>
                    <a:pt x="442150" y="248691"/>
                  </a:lnTo>
                  <a:lnTo>
                    <a:pt x="435063" y="254635"/>
                  </a:lnTo>
                  <a:lnTo>
                    <a:pt x="433311" y="258457"/>
                  </a:lnTo>
                  <a:lnTo>
                    <a:pt x="433311" y="267030"/>
                  </a:lnTo>
                  <a:lnTo>
                    <a:pt x="434403" y="270306"/>
                  </a:lnTo>
                  <a:lnTo>
                    <a:pt x="438823" y="275412"/>
                  </a:lnTo>
                  <a:lnTo>
                    <a:pt x="443179" y="278041"/>
                  </a:lnTo>
                  <a:lnTo>
                    <a:pt x="459600" y="285064"/>
                  </a:lnTo>
                  <a:lnTo>
                    <a:pt x="464248" y="289242"/>
                  </a:lnTo>
                  <a:lnTo>
                    <a:pt x="464248" y="296265"/>
                  </a:lnTo>
                  <a:lnTo>
                    <a:pt x="463334" y="298284"/>
                  </a:lnTo>
                  <a:lnTo>
                    <a:pt x="459676" y="301104"/>
                  </a:lnTo>
                  <a:lnTo>
                    <a:pt x="457136" y="301828"/>
                  </a:lnTo>
                  <a:lnTo>
                    <a:pt x="451104" y="301828"/>
                  </a:lnTo>
                  <a:lnTo>
                    <a:pt x="448475" y="301256"/>
                  </a:lnTo>
                  <a:lnTo>
                    <a:pt x="443179" y="299148"/>
                  </a:lnTo>
                  <a:lnTo>
                    <a:pt x="440397" y="297522"/>
                  </a:lnTo>
                  <a:lnTo>
                    <a:pt x="437502" y="295262"/>
                  </a:lnTo>
                  <a:lnTo>
                    <a:pt x="433565" y="303123"/>
                  </a:lnTo>
                  <a:lnTo>
                    <a:pt x="436194" y="305257"/>
                  </a:lnTo>
                  <a:lnTo>
                    <a:pt x="439242" y="306895"/>
                  </a:lnTo>
                  <a:lnTo>
                    <a:pt x="446112" y="309181"/>
                  </a:lnTo>
                  <a:lnTo>
                    <a:pt x="449770" y="309753"/>
                  </a:lnTo>
                  <a:lnTo>
                    <a:pt x="459714" y="309753"/>
                  </a:lnTo>
                  <a:lnTo>
                    <a:pt x="464591" y="308190"/>
                  </a:lnTo>
                  <a:lnTo>
                    <a:pt x="471957" y="301891"/>
                  </a:lnTo>
                  <a:lnTo>
                    <a:pt x="473773" y="297776"/>
                  </a:lnTo>
                  <a:lnTo>
                    <a:pt x="473773" y="288874"/>
                  </a:lnTo>
                  <a:close/>
                </a:path>
                <a:path w="3641725" h="329564">
                  <a:moveTo>
                    <a:pt x="478294" y="78828"/>
                  </a:moveTo>
                  <a:lnTo>
                    <a:pt x="471627" y="71132"/>
                  </a:lnTo>
                  <a:lnTo>
                    <a:pt x="471627" y="52692"/>
                  </a:lnTo>
                  <a:lnTo>
                    <a:pt x="471627" y="46926"/>
                  </a:lnTo>
                  <a:lnTo>
                    <a:pt x="471551" y="39649"/>
                  </a:lnTo>
                  <a:lnTo>
                    <a:pt x="471208" y="36106"/>
                  </a:lnTo>
                  <a:lnTo>
                    <a:pt x="470331" y="33782"/>
                  </a:lnTo>
                  <a:lnTo>
                    <a:pt x="469493" y="31457"/>
                  </a:lnTo>
                  <a:lnTo>
                    <a:pt x="460082" y="24472"/>
                  </a:lnTo>
                  <a:lnTo>
                    <a:pt x="457873" y="23761"/>
                  </a:lnTo>
                  <a:lnTo>
                    <a:pt x="455434" y="23406"/>
                  </a:lnTo>
                  <a:lnTo>
                    <a:pt x="450138" y="23406"/>
                  </a:lnTo>
                  <a:lnTo>
                    <a:pt x="447573" y="23799"/>
                  </a:lnTo>
                  <a:lnTo>
                    <a:pt x="445071" y="24549"/>
                  </a:lnTo>
                  <a:lnTo>
                    <a:pt x="442556" y="25273"/>
                  </a:lnTo>
                  <a:lnTo>
                    <a:pt x="439953" y="26504"/>
                  </a:lnTo>
                  <a:lnTo>
                    <a:pt x="437210" y="28130"/>
                  </a:lnTo>
                  <a:lnTo>
                    <a:pt x="440486" y="35382"/>
                  </a:lnTo>
                  <a:lnTo>
                    <a:pt x="442201" y="33934"/>
                  </a:lnTo>
                  <a:lnTo>
                    <a:pt x="443992" y="32867"/>
                  </a:lnTo>
                  <a:lnTo>
                    <a:pt x="447535" y="31496"/>
                  </a:lnTo>
                  <a:lnTo>
                    <a:pt x="449414" y="31153"/>
                  </a:lnTo>
                  <a:lnTo>
                    <a:pt x="455206" y="31153"/>
                  </a:lnTo>
                  <a:lnTo>
                    <a:pt x="458063" y="32219"/>
                  </a:lnTo>
                  <a:lnTo>
                    <a:pt x="462102" y="36563"/>
                  </a:lnTo>
                  <a:lnTo>
                    <a:pt x="463130" y="39649"/>
                  </a:lnTo>
                  <a:lnTo>
                    <a:pt x="463016" y="45326"/>
                  </a:lnTo>
                  <a:lnTo>
                    <a:pt x="462826" y="46926"/>
                  </a:lnTo>
                  <a:lnTo>
                    <a:pt x="462826" y="54127"/>
                  </a:lnTo>
                  <a:lnTo>
                    <a:pt x="462826" y="68922"/>
                  </a:lnTo>
                  <a:lnTo>
                    <a:pt x="461949" y="72428"/>
                  </a:lnTo>
                  <a:lnTo>
                    <a:pt x="460197" y="74790"/>
                  </a:lnTo>
                  <a:lnTo>
                    <a:pt x="458482" y="77190"/>
                  </a:lnTo>
                  <a:lnTo>
                    <a:pt x="455853" y="78371"/>
                  </a:lnTo>
                  <a:lnTo>
                    <a:pt x="448805" y="78371"/>
                  </a:lnTo>
                  <a:lnTo>
                    <a:pt x="446024" y="77228"/>
                  </a:lnTo>
                  <a:lnTo>
                    <a:pt x="441972" y="72618"/>
                  </a:lnTo>
                  <a:lnTo>
                    <a:pt x="440982" y="69494"/>
                  </a:lnTo>
                  <a:lnTo>
                    <a:pt x="440982" y="61518"/>
                  </a:lnTo>
                  <a:lnTo>
                    <a:pt x="442048" y="58407"/>
                  </a:lnTo>
                  <a:lnTo>
                    <a:pt x="446392" y="53822"/>
                  </a:lnTo>
                  <a:lnTo>
                    <a:pt x="449414" y="52692"/>
                  </a:lnTo>
                  <a:lnTo>
                    <a:pt x="454406" y="52692"/>
                  </a:lnTo>
                  <a:lnTo>
                    <a:pt x="455803" y="52806"/>
                  </a:lnTo>
                  <a:lnTo>
                    <a:pt x="457365" y="53060"/>
                  </a:lnTo>
                  <a:lnTo>
                    <a:pt x="458939" y="53289"/>
                  </a:lnTo>
                  <a:lnTo>
                    <a:pt x="460756" y="53670"/>
                  </a:lnTo>
                  <a:lnTo>
                    <a:pt x="462826" y="54127"/>
                  </a:lnTo>
                  <a:lnTo>
                    <a:pt x="462826" y="46926"/>
                  </a:lnTo>
                  <a:lnTo>
                    <a:pt x="457758" y="45974"/>
                  </a:lnTo>
                  <a:lnTo>
                    <a:pt x="454367" y="45478"/>
                  </a:lnTo>
                  <a:lnTo>
                    <a:pt x="452996" y="45326"/>
                  </a:lnTo>
                  <a:lnTo>
                    <a:pt x="445719" y="45326"/>
                  </a:lnTo>
                  <a:lnTo>
                    <a:pt x="440829" y="47231"/>
                  </a:lnTo>
                  <a:lnTo>
                    <a:pt x="433590" y="54737"/>
                  </a:lnTo>
                  <a:lnTo>
                    <a:pt x="431761" y="59855"/>
                  </a:lnTo>
                  <a:lnTo>
                    <a:pt x="431761" y="71958"/>
                  </a:lnTo>
                  <a:lnTo>
                    <a:pt x="433400" y="76657"/>
                  </a:lnTo>
                  <a:lnTo>
                    <a:pt x="439953" y="83820"/>
                  </a:lnTo>
                  <a:lnTo>
                    <a:pt x="444233" y="85623"/>
                  </a:lnTo>
                  <a:lnTo>
                    <a:pt x="452640" y="85623"/>
                  </a:lnTo>
                  <a:lnTo>
                    <a:pt x="455549" y="84963"/>
                  </a:lnTo>
                  <a:lnTo>
                    <a:pt x="458127" y="83629"/>
                  </a:lnTo>
                  <a:lnTo>
                    <a:pt x="460756" y="82334"/>
                  </a:lnTo>
                  <a:lnTo>
                    <a:pt x="462902" y="80429"/>
                  </a:lnTo>
                  <a:lnTo>
                    <a:pt x="464388" y="78371"/>
                  </a:lnTo>
                  <a:lnTo>
                    <a:pt x="464654" y="77990"/>
                  </a:lnTo>
                  <a:lnTo>
                    <a:pt x="465455" y="80238"/>
                  </a:lnTo>
                  <a:lnTo>
                    <a:pt x="466674" y="82029"/>
                  </a:lnTo>
                  <a:lnTo>
                    <a:pt x="469950" y="84620"/>
                  </a:lnTo>
                  <a:lnTo>
                    <a:pt x="472084" y="85534"/>
                  </a:lnTo>
                  <a:lnTo>
                    <a:pt x="474751" y="86067"/>
                  </a:lnTo>
                  <a:lnTo>
                    <a:pt x="478294" y="78828"/>
                  </a:lnTo>
                  <a:close/>
                </a:path>
                <a:path w="3641725" h="329564">
                  <a:moveTo>
                    <a:pt x="549986" y="268744"/>
                  </a:moveTo>
                  <a:lnTo>
                    <a:pt x="547890" y="261086"/>
                  </a:lnTo>
                  <a:lnTo>
                    <a:pt x="543255" y="254990"/>
                  </a:lnTo>
                  <a:lnTo>
                    <a:pt x="540766" y="251688"/>
                  </a:lnTo>
                  <a:lnTo>
                    <a:pt x="540766" y="271157"/>
                  </a:lnTo>
                  <a:lnTo>
                    <a:pt x="540766" y="285826"/>
                  </a:lnTo>
                  <a:lnTo>
                    <a:pt x="539508" y="291579"/>
                  </a:lnTo>
                  <a:lnTo>
                    <a:pt x="536803" y="295922"/>
                  </a:lnTo>
                  <a:lnTo>
                    <a:pt x="534365" y="299885"/>
                  </a:lnTo>
                  <a:lnTo>
                    <a:pt x="530821" y="301942"/>
                  </a:lnTo>
                  <a:lnTo>
                    <a:pt x="521792" y="301942"/>
                  </a:lnTo>
                  <a:lnTo>
                    <a:pt x="518236" y="299885"/>
                  </a:lnTo>
                  <a:lnTo>
                    <a:pt x="513092" y="291579"/>
                  </a:lnTo>
                  <a:lnTo>
                    <a:pt x="511797" y="285826"/>
                  </a:lnTo>
                  <a:lnTo>
                    <a:pt x="511797" y="271157"/>
                  </a:lnTo>
                  <a:lnTo>
                    <a:pt x="513092" y="265391"/>
                  </a:lnTo>
                  <a:lnTo>
                    <a:pt x="515747" y="261086"/>
                  </a:lnTo>
                  <a:lnTo>
                    <a:pt x="518236" y="257086"/>
                  </a:lnTo>
                  <a:lnTo>
                    <a:pt x="521792" y="254990"/>
                  </a:lnTo>
                  <a:lnTo>
                    <a:pt x="530821" y="254990"/>
                  </a:lnTo>
                  <a:lnTo>
                    <a:pt x="534365" y="257086"/>
                  </a:lnTo>
                  <a:lnTo>
                    <a:pt x="536917" y="261239"/>
                  </a:lnTo>
                  <a:lnTo>
                    <a:pt x="539508" y="265391"/>
                  </a:lnTo>
                  <a:lnTo>
                    <a:pt x="540766" y="271157"/>
                  </a:lnTo>
                  <a:lnTo>
                    <a:pt x="540766" y="251688"/>
                  </a:lnTo>
                  <a:lnTo>
                    <a:pt x="539470" y="249961"/>
                  </a:lnTo>
                  <a:lnTo>
                    <a:pt x="533679" y="247218"/>
                  </a:lnTo>
                  <a:lnTo>
                    <a:pt x="518934" y="247218"/>
                  </a:lnTo>
                  <a:lnTo>
                    <a:pt x="513130" y="249961"/>
                  </a:lnTo>
                  <a:lnTo>
                    <a:pt x="508901" y="255524"/>
                  </a:lnTo>
                  <a:lnTo>
                    <a:pt x="504710" y="261086"/>
                  </a:lnTo>
                  <a:lnTo>
                    <a:pt x="502577" y="268744"/>
                  </a:lnTo>
                  <a:lnTo>
                    <a:pt x="502577" y="288264"/>
                  </a:lnTo>
                  <a:lnTo>
                    <a:pt x="504710" y="295922"/>
                  </a:lnTo>
                  <a:lnTo>
                    <a:pt x="508901" y="301447"/>
                  </a:lnTo>
                  <a:lnTo>
                    <a:pt x="513130" y="306971"/>
                  </a:lnTo>
                  <a:lnTo>
                    <a:pt x="518934" y="309714"/>
                  </a:lnTo>
                  <a:lnTo>
                    <a:pt x="533679" y="309714"/>
                  </a:lnTo>
                  <a:lnTo>
                    <a:pt x="539470" y="306971"/>
                  </a:lnTo>
                  <a:lnTo>
                    <a:pt x="543280" y="301942"/>
                  </a:lnTo>
                  <a:lnTo>
                    <a:pt x="547890" y="295922"/>
                  </a:lnTo>
                  <a:lnTo>
                    <a:pt x="549986" y="288264"/>
                  </a:lnTo>
                  <a:lnTo>
                    <a:pt x="549986" y="268744"/>
                  </a:lnTo>
                  <a:close/>
                </a:path>
                <a:path w="3641725" h="329564">
                  <a:moveTo>
                    <a:pt x="618502" y="65074"/>
                  </a:moveTo>
                  <a:lnTo>
                    <a:pt x="591794" y="46443"/>
                  </a:lnTo>
                  <a:lnTo>
                    <a:pt x="587248" y="42595"/>
                  </a:lnTo>
                  <a:lnTo>
                    <a:pt x="587248" y="36487"/>
                  </a:lnTo>
                  <a:lnTo>
                    <a:pt x="588124" y="34696"/>
                  </a:lnTo>
                  <a:lnTo>
                    <a:pt x="591705" y="31927"/>
                  </a:lnTo>
                  <a:lnTo>
                    <a:pt x="594004" y="31229"/>
                  </a:lnTo>
                  <a:lnTo>
                    <a:pt x="599033" y="31229"/>
                  </a:lnTo>
                  <a:lnTo>
                    <a:pt x="601281" y="31686"/>
                  </a:lnTo>
                  <a:lnTo>
                    <a:pt x="605929" y="33553"/>
                  </a:lnTo>
                  <a:lnTo>
                    <a:pt x="608330" y="34963"/>
                  </a:lnTo>
                  <a:lnTo>
                    <a:pt x="610806" y="36880"/>
                  </a:lnTo>
                  <a:lnTo>
                    <a:pt x="615950" y="30251"/>
                  </a:lnTo>
                  <a:lnTo>
                    <a:pt x="613054" y="27952"/>
                  </a:lnTo>
                  <a:lnTo>
                    <a:pt x="610044" y="26276"/>
                  </a:lnTo>
                  <a:lnTo>
                    <a:pt x="603758" y="23990"/>
                  </a:lnTo>
                  <a:lnTo>
                    <a:pt x="600481" y="23418"/>
                  </a:lnTo>
                  <a:lnTo>
                    <a:pt x="591400" y="23418"/>
                  </a:lnTo>
                  <a:lnTo>
                    <a:pt x="586867" y="24904"/>
                  </a:lnTo>
                  <a:lnTo>
                    <a:pt x="579780" y="30848"/>
                  </a:lnTo>
                  <a:lnTo>
                    <a:pt x="578040" y="34671"/>
                  </a:lnTo>
                  <a:lnTo>
                    <a:pt x="578040" y="43243"/>
                  </a:lnTo>
                  <a:lnTo>
                    <a:pt x="579132" y="46520"/>
                  </a:lnTo>
                  <a:lnTo>
                    <a:pt x="583552" y="51625"/>
                  </a:lnTo>
                  <a:lnTo>
                    <a:pt x="587895" y="54254"/>
                  </a:lnTo>
                  <a:lnTo>
                    <a:pt x="604329" y="61277"/>
                  </a:lnTo>
                  <a:lnTo>
                    <a:pt x="608977" y="65455"/>
                  </a:lnTo>
                  <a:lnTo>
                    <a:pt x="608977" y="72478"/>
                  </a:lnTo>
                  <a:lnTo>
                    <a:pt x="608063" y="74485"/>
                  </a:lnTo>
                  <a:lnTo>
                    <a:pt x="604405" y="77317"/>
                  </a:lnTo>
                  <a:lnTo>
                    <a:pt x="601853" y="78041"/>
                  </a:lnTo>
                  <a:lnTo>
                    <a:pt x="595820" y="78041"/>
                  </a:lnTo>
                  <a:lnTo>
                    <a:pt x="593191" y="77457"/>
                  </a:lnTo>
                  <a:lnTo>
                    <a:pt x="587895" y="75361"/>
                  </a:lnTo>
                  <a:lnTo>
                    <a:pt x="585127" y="73736"/>
                  </a:lnTo>
                  <a:lnTo>
                    <a:pt x="582218" y="71475"/>
                  </a:lnTo>
                  <a:lnTo>
                    <a:pt x="578294" y="79336"/>
                  </a:lnTo>
                  <a:lnTo>
                    <a:pt x="580923" y="81470"/>
                  </a:lnTo>
                  <a:lnTo>
                    <a:pt x="583971" y="83108"/>
                  </a:lnTo>
                  <a:lnTo>
                    <a:pt x="590842" y="85394"/>
                  </a:lnTo>
                  <a:lnTo>
                    <a:pt x="594499" y="85966"/>
                  </a:lnTo>
                  <a:lnTo>
                    <a:pt x="604443" y="85966"/>
                  </a:lnTo>
                  <a:lnTo>
                    <a:pt x="609320" y="84404"/>
                  </a:lnTo>
                  <a:lnTo>
                    <a:pt x="616686" y="78105"/>
                  </a:lnTo>
                  <a:lnTo>
                    <a:pt x="618502" y="73990"/>
                  </a:lnTo>
                  <a:lnTo>
                    <a:pt x="618502" y="65074"/>
                  </a:lnTo>
                  <a:close/>
                </a:path>
                <a:path w="3641725" h="329564">
                  <a:moveTo>
                    <a:pt x="621703" y="299631"/>
                  </a:moveTo>
                  <a:lnTo>
                    <a:pt x="616750" y="293649"/>
                  </a:lnTo>
                  <a:lnTo>
                    <a:pt x="614197" y="296583"/>
                  </a:lnTo>
                  <a:lnTo>
                    <a:pt x="611708" y="298678"/>
                  </a:lnTo>
                  <a:lnTo>
                    <a:pt x="606869" y="301269"/>
                  </a:lnTo>
                  <a:lnTo>
                    <a:pt x="604240" y="301917"/>
                  </a:lnTo>
                  <a:lnTo>
                    <a:pt x="596392" y="301917"/>
                  </a:lnTo>
                  <a:lnTo>
                    <a:pt x="592505" y="299935"/>
                  </a:lnTo>
                  <a:lnTo>
                    <a:pt x="587171" y="291934"/>
                  </a:lnTo>
                  <a:lnTo>
                    <a:pt x="585863" y="286143"/>
                  </a:lnTo>
                  <a:lnTo>
                    <a:pt x="585863" y="271170"/>
                  </a:lnTo>
                  <a:lnTo>
                    <a:pt x="587400" y="265404"/>
                  </a:lnTo>
                  <a:lnTo>
                    <a:pt x="593648" y="256908"/>
                  </a:lnTo>
                  <a:lnTo>
                    <a:pt x="597801" y="254812"/>
                  </a:lnTo>
                  <a:lnTo>
                    <a:pt x="605231" y="254812"/>
                  </a:lnTo>
                  <a:lnTo>
                    <a:pt x="613778" y="263118"/>
                  </a:lnTo>
                  <a:lnTo>
                    <a:pt x="614768" y="263537"/>
                  </a:lnTo>
                  <a:lnTo>
                    <a:pt x="606615" y="247180"/>
                  </a:lnTo>
                  <a:lnTo>
                    <a:pt x="595134" y="247180"/>
                  </a:lnTo>
                  <a:lnTo>
                    <a:pt x="588619" y="250050"/>
                  </a:lnTo>
                  <a:lnTo>
                    <a:pt x="579056" y="261404"/>
                  </a:lnTo>
                  <a:lnTo>
                    <a:pt x="576656" y="269214"/>
                  </a:lnTo>
                  <a:lnTo>
                    <a:pt x="576656" y="288848"/>
                  </a:lnTo>
                  <a:lnTo>
                    <a:pt x="578866" y="296405"/>
                  </a:lnTo>
                  <a:lnTo>
                    <a:pt x="587629" y="307073"/>
                  </a:lnTo>
                  <a:lnTo>
                    <a:pt x="593801" y="309740"/>
                  </a:lnTo>
                  <a:lnTo>
                    <a:pt x="605802" y="309740"/>
                  </a:lnTo>
                  <a:lnTo>
                    <a:pt x="609434" y="308927"/>
                  </a:lnTo>
                  <a:lnTo>
                    <a:pt x="615797" y="305650"/>
                  </a:lnTo>
                  <a:lnTo>
                    <a:pt x="618845" y="303098"/>
                  </a:lnTo>
                  <a:lnTo>
                    <a:pt x="621703" y="299631"/>
                  </a:lnTo>
                  <a:close/>
                </a:path>
                <a:path w="3641725" h="329564">
                  <a:moveTo>
                    <a:pt x="676338" y="248894"/>
                  </a:moveTo>
                  <a:lnTo>
                    <a:pt x="652678" y="248894"/>
                  </a:lnTo>
                  <a:lnTo>
                    <a:pt x="652678" y="256743"/>
                  </a:lnTo>
                  <a:lnTo>
                    <a:pt x="667575" y="256743"/>
                  </a:lnTo>
                  <a:lnTo>
                    <a:pt x="667575" y="308051"/>
                  </a:lnTo>
                  <a:lnTo>
                    <a:pt x="676338" y="308051"/>
                  </a:lnTo>
                  <a:lnTo>
                    <a:pt x="676338" y="248894"/>
                  </a:lnTo>
                  <a:close/>
                </a:path>
                <a:path w="3641725" h="329564">
                  <a:moveTo>
                    <a:pt x="678268" y="234111"/>
                  </a:moveTo>
                  <a:lnTo>
                    <a:pt x="678256" y="230416"/>
                  </a:lnTo>
                  <a:lnTo>
                    <a:pt x="677646" y="228930"/>
                  </a:lnTo>
                  <a:lnTo>
                    <a:pt x="675132" y="226402"/>
                  </a:lnTo>
                  <a:lnTo>
                    <a:pt x="673569" y="225767"/>
                  </a:lnTo>
                  <a:lnTo>
                    <a:pt x="669975" y="225767"/>
                  </a:lnTo>
                  <a:lnTo>
                    <a:pt x="668451" y="226377"/>
                  </a:lnTo>
                  <a:lnTo>
                    <a:pt x="665975" y="228879"/>
                  </a:lnTo>
                  <a:lnTo>
                    <a:pt x="665365" y="230416"/>
                  </a:lnTo>
                  <a:lnTo>
                    <a:pt x="665365" y="234111"/>
                  </a:lnTo>
                  <a:lnTo>
                    <a:pt x="665975" y="235673"/>
                  </a:lnTo>
                  <a:lnTo>
                    <a:pt x="668413" y="238112"/>
                  </a:lnTo>
                  <a:lnTo>
                    <a:pt x="669950" y="238721"/>
                  </a:lnTo>
                  <a:lnTo>
                    <a:pt x="673569" y="238721"/>
                  </a:lnTo>
                  <a:lnTo>
                    <a:pt x="675132" y="238112"/>
                  </a:lnTo>
                  <a:lnTo>
                    <a:pt x="677646" y="235597"/>
                  </a:lnTo>
                  <a:lnTo>
                    <a:pt x="678268" y="234111"/>
                  </a:lnTo>
                  <a:close/>
                </a:path>
                <a:path w="3641725" h="329564">
                  <a:moveTo>
                    <a:pt x="693788" y="25107"/>
                  </a:moveTo>
                  <a:lnTo>
                    <a:pt x="684911" y="25107"/>
                  </a:lnTo>
                  <a:lnTo>
                    <a:pt x="671029" y="69469"/>
                  </a:lnTo>
                  <a:lnTo>
                    <a:pt x="657199" y="25107"/>
                  </a:lnTo>
                  <a:lnTo>
                    <a:pt x="647331" y="25107"/>
                  </a:lnTo>
                  <a:lnTo>
                    <a:pt x="666534" y="84289"/>
                  </a:lnTo>
                  <a:lnTo>
                    <a:pt x="674497" y="84289"/>
                  </a:lnTo>
                  <a:lnTo>
                    <a:pt x="693788" y="25107"/>
                  </a:lnTo>
                  <a:close/>
                </a:path>
                <a:path w="3641725" h="329564">
                  <a:moveTo>
                    <a:pt x="748893" y="25107"/>
                  </a:moveTo>
                  <a:lnTo>
                    <a:pt x="725233" y="25107"/>
                  </a:lnTo>
                  <a:lnTo>
                    <a:pt x="725233" y="32956"/>
                  </a:lnTo>
                  <a:lnTo>
                    <a:pt x="740130" y="32956"/>
                  </a:lnTo>
                  <a:lnTo>
                    <a:pt x="740130" y="84264"/>
                  </a:lnTo>
                  <a:lnTo>
                    <a:pt x="748893" y="84264"/>
                  </a:lnTo>
                  <a:lnTo>
                    <a:pt x="748893" y="25107"/>
                  </a:lnTo>
                  <a:close/>
                </a:path>
                <a:path w="3641725" h="329564">
                  <a:moveTo>
                    <a:pt x="750824" y="10325"/>
                  </a:moveTo>
                  <a:lnTo>
                    <a:pt x="750811" y="6629"/>
                  </a:lnTo>
                  <a:lnTo>
                    <a:pt x="750189" y="5143"/>
                  </a:lnTo>
                  <a:lnTo>
                    <a:pt x="747674" y="2628"/>
                  </a:lnTo>
                  <a:lnTo>
                    <a:pt x="746112" y="1981"/>
                  </a:lnTo>
                  <a:lnTo>
                    <a:pt x="742530" y="1981"/>
                  </a:lnTo>
                  <a:lnTo>
                    <a:pt x="741006" y="2590"/>
                  </a:lnTo>
                  <a:lnTo>
                    <a:pt x="738530" y="5105"/>
                  </a:lnTo>
                  <a:lnTo>
                    <a:pt x="737920" y="6629"/>
                  </a:lnTo>
                  <a:lnTo>
                    <a:pt x="737920" y="10325"/>
                  </a:lnTo>
                  <a:lnTo>
                    <a:pt x="738530" y="11887"/>
                  </a:lnTo>
                  <a:lnTo>
                    <a:pt x="740968" y="14325"/>
                  </a:lnTo>
                  <a:lnTo>
                    <a:pt x="742454" y="14935"/>
                  </a:lnTo>
                  <a:lnTo>
                    <a:pt x="746112" y="14935"/>
                  </a:lnTo>
                  <a:lnTo>
                    <a:pt x="747674" y="14325"/>
                  </a:lnTo>
                  <a:lnTo>
                    <a:pt x="750189" y="11811"/>
                  </a:lnTo>
                  <a:lnTo>
                    <a:pt x="750824" y="10325"/>
                  </a:lnTo>
                  <a:close/>
                </a:path>
                <a:path w="3641725" h="329564">
                  <a:moveTo>
                    <a:pt x="766991" y="267538"/>
                  </a:moveTo>
                  <a:lnTo>
                    <a:pt x="764946" y="260286"/>
                  </a:lnTo>
                  <a:lnTo>
                    <a:pt x="760793" y="254990"/>
                  </a:lnTo>
                  <a:lnTo>
                    <a:pt x="757389" y="250647"/>
                  </a:lnTo>
                  <a:lnTo>
                    <a:pt x="757389" y="272554"/>
                  </a:lnTo>
                  <a:lnTo>
                    <a:pt x="729983" y="272491"/>
                  </a:lnTo>
                  <a:lnTo>
                    <a:pt x="757389" y="272554"/>
                  </a:lnTo>
                  <a:lnTo>
                    <a:pt x="757389" y="250647"/>
                  </a:lnTo>
                  <a:lnTo>
                    <a:pt x="756742" y="249809"/>
                  </a:lnTo>
                  <a:lnTo>
                    <a:pt x="751141" y="247218"/>
                  </a:lnTo>
                  <a:lnTo>
                    <a:pt x="736701" y="247218"/>
                  </a:lnTo>
                  <a:lnTo>
                    <a:pt x="730821" y="250037"/>
                  </a:lnTo>
                  <a:lnTo>
                    <a:pt x="725716" y="256565"/>
                  </a:lnTo>
                  <a:lnTo>
                    <a:pt x="721944" y="261429"/>
                  </a:lnTo>
                  <a:lnTo>
                    <a:pt x="719734" y="269024"/>
                  </a:lnTo>
                  <a:lnTo>
                    <a:pt x="719810" y="288836"/>
                  </a:lnTo>
                  <a:lnTo>
                    <a:pt x="721880" y="296303"/>
                  </a:lnTo>
                  <a:lnTo>
                    <a:pt x="730478" y="307060"/>
                  </a:lnTo>
                  <a:lnTo>
                    <a:pt x="736612" y="309727"/>
                  </a:lnTo>
                  <a:lnTo>
                    <a:pt x="747826" y="309727"/>
                  </a:lnTo>
                  <a:lnTo>
                    <a:pt x="751103" y="309270"/>
                  </a:lnTo>
                  <a:lnTo>
                    <a:pt x="757974" y="307365"/>
                  </a:lnTo>
                  <a:lnTo>
                    <a:pt x="761733" y="305841"/>
                  </a:lnTo>
                  <a:lnTo>
                    <a:pt x="765848" y="303809"/>
                  </a:lnTo>
                  <a:lnTo>
                    <a:pt x="764895" y="301955"/>
                  </a:lnTo>
                  <a:lnTo>
                    <a:pt x="762152" y="296570"/>
                  </a:lnTo>
                  <a:lnTo>
                    <a:pt x="758507" y="298450"/>
                  </a:lnTo>
                  <a:lnTo>
                    <a:pt x="755345" y="299821"/>
                  </a:lnTo>
                  <a:lnTo>
                    <a:pt x="752627" y="300659"/>
                  </a:lnTo>
                  <a:lnTo>
                    <a:pt x="749922" y="301536"/>
                  </a:lnTo>
                  <a:lnTo>
                    <a:pt x="747445" y="301955"/>
                  </a:lnTo>
                  <a:lnTo>
                    <a:pt x="740054" y="301955"/>
                  </a:lnTo>
                  <a:lnTo>
                    <a:pt x="736193" y="300278"/>
                  </a:lnTo>
                  <a:lnTo>
                    <a:pt x="731062" y="293712"/>
                  </a:lnTo>
                  <a:lnTo>
                    <a:pt x="729754" y="288836"/>
                  </a:lnTo>
                  <a:lnTo>
                    <a:pt x="729754" y="280339"/>
                  </a:lnTo>
                  <a:lnTo>
                    <a:pt x="766851" y="280339"/>
                  </a:lnTo>
                  <a:lnTo>
                    <a:pt x="766965" y="278968"/>
                  </a:lnTo>
                  <a:lnTo>
                    <a:pt x="766991" y="272554"/>
                  </a:lnTo>
                  <a:lnTo>
                    <a:pt x="766991" y="267538"/>
                  </a:lnTo>
                  <a:close/>
                </a:path>
                <a:path w="3641725" h="329564">
                  <a:moveTo>
                    <a:pt x="836028" y="75996"/>
                  </a:moveTo>
                  <a:lnTo>
                    <a:pt x="804100" y="75996"/>
                  </a:lnTo>
                  <a:lnTo>
                    <a:pt x="835418" y="32702"/>
                  </a:lnTo>
                  <a:lnTo>
                    <a:pt x="835418" y="25082"/>
                  </a:lnTo>
                  <a:lnTo>
                    <a:pt x="794753" y="25082"/>
                  </a:lnTo>
                  <a:lnTo>
                    <a:pt x="794753" y="33578"/>
                  </a:lnTo>
                  <a:lnTo>
                    <a:pt x="824179" y="33578"/>
                  </a:lnTo>
                  <a:lnTo>
                    <a:pt x="792657" y="76809"/>
                  </a:lnTo>
                  <a:lnTo>
                    <a:pt x="792657" y="84277"/>
                  </a:lnTo>
                  <a:lnTo>
                    <a:pt x="836028" y="84277"/>
                  </a:lnTo>
                  <a:lnTo>
                    <a:pt x="836028" y="75996"/>
                  </a:lnTo>
                  <a:close/>
                </a:path>
                <a:path w="3641725" h="329564">
                  <a:moveTo>
                    <a:pt x="837641" y="298272"/>
                  </a:moveTo>
                  <a:lnTo>
                    <a:pt x="832294" y="293204"/>
                  </a:lnTo>
                  <a:lnTo>
                    <a:pt x="830859" y="295694"/>
                  </a:lnTo>
                  <a:lnTo>
                    <a:pt x="829183" y="297599"/>
                  </a:lnTo>
                  <a:lnTo>
                    <a:pt x="825296" y="300266"/>
                  </a:lnTo>
                  <a:lnTo>
                    <a:pt x="823277" y="300951"/>
                  </a:lnTo>
                  <a:lnTo>
                    <a:pt x="818388" y="300951"/>
                  </a:lnTo>
                  <a:lnTo>
                    <a:pt x="816305" y="299961"/>
                  </a:lnTo>
                  <a:lnTo>
                    <a:pt x="813511" y="296113"/>
                  </a:lnTo>
                  <a:lnTo>
                    <a:pt x="812787" y="293204"/>
                  </a:lnTo>
                  <a:lnTo>
                    <a:pt x="812787" y="289394"/>
                  </a:lnTo>
                  <a:lnTo>
                    <a:pt x="814158" y="256743"/>
                  </a:lnTo>
                  <a:lnTo>
                    <a:pt x="832294" y="256743"/>
                  </a:lnTo>
                  <a:lnTo>
                    <a:pt x="832294" y="248881"/>
                  </a:lnTo>
                  <a:lnTo>
                    <a:pt x="814387" y="248881"/>
                  </a:lnTo>
                  <a:lnTo>
                    <a:pt x="815225" y="230174"/>
                  </a:lnTo>
                  <a:lnTo>
                    <a:pt x="806386" y="230174"/>
                  </a:lnTo>
                  <a:lnTo>
                    <a:pt x="805662" y="248881"/>
                  </a:lnTo>
                  <a:lnTo>
                    <a:pt x="792899" y="248881"/>
                  </a:lnTo>
                  <a:lnTo>
                    <a:pt x="792899" y="256743"/>
                  </a:lnTo>
                  <a:lnTo>
                    <a:pt x="805319" y="256743"/>
                  </a:lnTo>
                  <a:lnTo>
                    <a:pt x="804125" y="287299"/>
                  </a:lnTo>
                  <a:lnTo>
                    <a:pt x="804125" y="296113"/>
                  </a:lnTo>
                  <a:lnTo>
                    <a:pt x="805383" y="301066"/>
                  </a:lnTo>
                  <a:lnTo>
                    <a:pt x="810501" y="307314"/>
                  </a:lnTo>
                  <a:lnTo>
                    <a:pt x="814578" y="308876"/>
                  </a:lnTo>
                  <a:lnTo>
                    <a:pt x="824039" y="308876"/>
                  </a:lnTo>
                  <a:lnTo>
                    <a:pt x="827455" y="307962"/>
                  </a:lnTo>
                  <a:lnTo>
                    <a:pt x="833526" y="304304"/>
                  </a:lnTo>
                  <a:lnTo>
                    <a:pt x="835875" y="301675"/>
                  </a:lnTo>
                  <a:lnTo>
                    <a:pt x="837641" y="298272"/>
                  </a:lnTo>
                  <a:close/>
                </a:path>
                <a:path w="3641725" h="329564">
                  <a:moveTo>
                    <a:pt x="908215" y="75996"/>
                  </a:moveTo>
                  <a:lnTo>
                    <a:pt x="876274" y="75996"/>
                  </a:lnTo>
                  <a:lnTo>
                    <a:pt x="907605" y="32702"/>
                  </a:lnTo>
                  <a:lnTo>
                    <a:pt x="907605" y="25082"/>
                  </a:lnTo>
                  <a:lnTo>
                    <a:pt x="866940" y="25082"/>
                  </a:lnTo>
                  <a:lnTo>
                    <a:pt x="866940" y="33578"/>
                  </a:lnTo>
                  <a:lnTo>
                    <a:pt x="896366" y="33578"/>
                  </a:lnTo>
                  <a:lnTo>
                    <a:pt x="864844" y="76809"/>
                  </a:lnTo>
                  <a:lnTo>
                    <a:pt x="864844" y="84277"/>
                  </a:lnTo>
                  <a:lnTo>
                    <a:pt x="908215" y="84277"/>
                  </a:lnTo>
                  <a:lnTo>
                    <a:pt x="908215" y="75996"/>
                  </a:lnTo>
                  <a:close/>
                </a:path>
                <a:path w="3641725" h="329564">
                  <a:moveTo>
                    <a:pt x="913574" y="248881"/>
                  </a:moveTo>
                  <a:lnTo>
                    <a:pt x="905040" y="248881"/>
                  </a:lnTo>
                  <a:lnTo>
                    <a:pt x="888492" y="290817"/>
                  </a:lnTo>
                  <a:lnTo>
                    <a:pt x="874890" y="248881"/>
                  </a:lnTo>
                  <a:lnTo>
                    <a:pt x="865022" y="248881"/>
                  </a:lnTo>
                  <a:lnTo>
                    <a:pt x="883729" y="303695"/>
                  </a:lnTo>
                  <a:lnTo>
                    <a:pt x="879309" y="314794"/>
                  </a:lnTo>
                  <a:lnTo>
                    <a:pt x="877900" y="317258"/>
                  </a:lnTo>
                  <a:lnTo>
                    <a:pt x="875004" y="320116"/>
                  </a:lnTo>
                  <a:lnTo>
                    <a:pt x="873252" y="320840"/>
                  </a:lnTo>
                  <a:lnTo>
                    <a:pt x="869365" y="320840"/>
                  </a:lnTo>
                  <a:lnTo>
                    <a:pt x="867841" y="320230"/>
                  </a:lnTo>
                  <a:lnTo>
                    <a:pt x="865479" y="317906"/>
                  </a:lnTo>
                  <a:lnTo>
                    <a:pt x="864793" y="316280"/>
                  </a:lnTo>
                  <a:lnTo>
                    <a:pt x="864552" y="314172"/>
                  </a:lnTo>
                  <a:lnTo>
                    <a:pt x="857211" y="315887"/>
                  </a:lnTo>
                  <a:lnTo>
                    <a:pt x="857656" y="319811"/>
                  </a:lnTo>
                  <a:lnTo>
                    <a:pt x="859066" y="322910"/>
                  </a:lnTo>
                  <a:lnTo>
                    <a:pt x="863955" y="327329"/>
                  </a:lnTo>
                  <a:lnTo>
                    <a:pt x="867079" y="328434"/>
                  </a:lnTo>
                  <a:lnTo>
                    <a:pt x="875004" y="328434"/>
                  </a:lnTo>
                  <a:lnTo>
                    <a:pt x="878433" y="327088"/>
                  </a:lnTo>
                  <a:lnTo>
                    <a:pt x="884148" y="321767"/>
                  </a:lnTo>
                  <a:lnTo>
                    <a:pt x="886777" y="317309"/>
                  </a:lnTo>
                  <a:lnTo>
                    <a:pt x="913574" y="248881"/>
                  </a:lnTo>
                  <a:close/>
                </a:path>
                <a:path w="3641725" h="329564">
                  <a:moveTo>
                    <a:pt x="984135" y="43751"/>
                  </a:moveTo>
                  <a:lnTo>
                    <a:pt x="982078" y="36499"/>
                  </a:lnTo>
                  <a:lnTo>
                    <a:pt x="977938" y="31203"/>
                  </a:lnTo>
                  <a:lnTo>
                    <a:pt x="974521" y="26860"/>
                  </a:lnTo>
                  <a:lnTo>
                    <a:pt x="974521" y="48780"/>
                  </a:lnTo>
                  <a:lnTo>
                    <a:pt x="947127" y="48704"/>
                  </a:lnTo>
                  <a:lnTo>
                    <a:pt x="947242" y="45237"/>
                  </a:lnTo>
                  <a:lnTo>
                    <a:pt x="947343" y="43167"/>
                  </a:lnTo>
                  <a:lnTo>
                    <a:pt x="948651" y="38989"/>
                  </a:lnTo>
                  <a:lnTo>
                    <a:pt x="951090" y="35890"/>
                  </a:lnTo>
                  <a:lnTo>
                    <a:pt x="953528" y="32766"/>
                  </a:lnTo>
                  <a:lnTo>
                    <a:pt x="956805" y="31203"/>
                  </a:lnTo>
                  <a:lnTo>
                    <a:pt x="964857" y="31203"/>
                  </a:lnTo>
                  <a:lnTo>
                    <a:pt x="968082" y="32727"/>
                  </a:lnTo>
                  <a:lnTo>
                    <a:pt x="972845" y="38874"/>
                  </a:lnTo>
                  <a:lnTo>
                    <a:pt x="974217" y="43167"/>
                  </a:lnTo>
                  <a:lnTo>
                    <a:pt x="974521" y="48780"/>
                  </a:lnTo>
                  <a:lnTo>
                    <a:pt x="974521" y="26860"/>
                  </a:lnTo>
                  <a:lnTo>
                    <a:pt x="973874" y="26022"/>
                  </a:lnTo>
                  <a:lnTo>
                    <a:pt x="968273" y="23431"/>
                  </a:lnTo>
                  <a:lnTo>
                    <a:pt x="953833" y="23431"/>
                  </a:lnTo>
                  <a:lnTo>
                    <a:pt x="947966" y="26250"/>
                  </a:lnTo>
                  <a:lnTo>
                    <a:pt x="942848" y="32766"/>
                  </a:lnTo>
                  <a:lnTo>
                    <a:pt x="939088" y="37642"/>
                  </a:lnTo>
                  <a:lnTo>
                    <a:pt x="936879" y="45237"/>
                  </a:lnTo>
                  <a:lnTo>
                    <a:pt x="936942" y="65062"/>
                  </a:lnTo>
                  <a:lnTo>
                    <a:pt x="939012" y="72517"/>
                  </a:lnTo>
                  <a:lnTo>
                    <a:pt x="947610" y="83261"/>
                  </a:lnTo>
                  <a:lnTo>
                    <a:pt x="953757" y="85940"/>
                  </a:lnTo>
                  <a:lnTo>
                    <a:pt x="964958" y="85940"/>
                  </a:lnTo>
                  <a:lnTo>
                    <a:pt x="968235" y="85483"/>
                  </a:lnTo>
                  <a:lnTo>
                    <a:pt x="975106" y="83566"/>
                  </a:lnTo>
                  <a:lnTo>
                    <a:pt x="978877" y="82054"/>
                  </a:lnTo>
                  <a:lnTo>
                    <a:pt x="982992" y="80035"/>
                  </a:lnTo>
                  <a:lnTo>
                    <a:pt x="982040" y="78168"/>
                  </a:lnTo>
                  <a:lnTo>
                    <a:pt x="979297" y="72796"/>
                  </a:lnTo>
                  <a:lnTo>
                    <a:pt x="975639" y="74663"/>
                  </a:lnTo>
                  <a:lnTo>
                    <a:pt x="972477" y="76034"/>
                  </a:lnTo>
                  <a:lnTo>
                    <a:pt x="969759" y="76873"/>
                  </a:lnTo>
                  <a:lnTo>
                    <a:pt x="967066" y="77749"/>
                  </a:lnTo>
                  <a:lnTo>
                    <a:pt x="964577" y="78168"/>
                  </a:lnTo>
                  <a:lnTo>
                    <a:pt x="957186" y="78168"/>
                  </a:lnTo>
                  <a:lnTo>
                    <a:pt x="953376" y="76517"/>
                  </a:lnTo>
                  <a:lnTo>
                    <a:pt x="948194" y="69926"/>
                  </a:lnTo>
                  <a:lnTo>
                    <a:pt x="946899" y="65062"/>
                  </a:lnTo>
                  <a:lnTo>
                    <a:pt x="946899" y="56553"/>
                  </a:lnTo>
                  <a:lnTo>
                    <a:pt x="983945" y="56553"/>
                  </a:lnTo>
                  <a:lnTo>
                    <a:pt x="984059" y="56134"/>
                  </a:lnTo>
                  <a:lnTo>
                    <a:pt x="984135" y="48780"/>
                  </a:lnTo>
                  <a:lnTo>
                    <a:pt x="984135" y="43751"/>
                  </a:lnTo>
                  <a:close/>
                </a:path>
                <a:path w="3641725" h="329564">
                  <a:moveTo>
                    <a:pt x="1055484" y="268744"/>
                  </a:moveTo>
                  <a:lnTo>
                    <a:pt x="1053388" y="261086"/>
                  </a:lnTo>
                  <a:lnTo>
                    <a:pt x="1048753" y="254990"/>
                  </a:lnTo>
                  <a:lnTo>
                    <a:pt x="1046251" y="251675"/>
                  </a:lnTo>
                  <a:lnTo>
                    <a:pt x="1046251" y="271157"/>
                  </a:lnTo>
                  <a:lnTo>
                    <a:pt x="1046251" y="285826"/>
                  </a:lnTo>
                  <a:lnTo>
                    <a:pt x="1045006" y="291579"/>
                  </a:lnTo>
                  <a:lnTo>
                    <a:pt x="1042301" y="295922"/>
                  </a:lnTo>
                  <a:lnTo>
                    <a:pt x="1039863" y="299885"/>
                  </a:lnTo>
                  <a:lnTo>
                    <a:pt x="1036307" y="301942"/>
                  </a:lnTo>
                  <a:lnTo>
                    <a:pt x="1027290" y="301942"/>
                  </a:lnTo>
                  <a:lnTo>
                    <a:pt x="1023734" y="299885"/>
                  </a:lnTo>
                  <a:lnTo>
                    <a:pt x="1018590" y="291579"/>
                  </a:lnTo>
                  <a:lnTo>
                    <a:pt x="1017295" y="285826"/>
                  </a:lnTo>
                  <a:lnTo>
                    <a:pt x="1017295" y="271157"/>
                  </a:lnTo>
                  <a:lnTo>
                    <a:pt x="1018590" y="265391"/>
                  </a:lnTo>
                  <a:lnTo>
                    <a:pt x="1021245" y="261086"/>
                  </a:lnTo>
                  <a:lnTo>
                    <a:pt x="1023734" y="257086"/>
                  </a:lnTo>
                  <a:lnTo>
                    <a:pt x="1027290" y="254990"/>
                  </a:lnTo>
                  <a:lnTo>
                    <a:pt x="1036307" y="254990"/>
                  </a:lnTo>
                  <a:lnTo>
                    <a:pt x="1039863" y="257086"/>
                  </a:lnTo>
                  <a:lnTo>
                    <a:pt x="1042416" y="261239"/>
                  </a:lnTo>
                  <a:lnTo>
                    <a:pt x="1045006" y="265391"/>
                  </a:lnTo>
                  <a:lnTo>
                    <a:pt x="1046251" y="271157"/>
                  </a:lnTo>
                  <a:lnTo>
                    <a:pt x="1046251" y="251675"/>
                  </a:lnTo>
                  <a:lnTo>
                    <a:pt x="1044968" y="249961"/>
                  </a:lnTo>
                  <a:lnTo>
                    <a:pt x="1039164" y="247218"/>
                  </a:lnTo>
                  <a:lnTo>
                    <a:pt x="1024420" y="247218"/>
                  </a:lnTo>
                  <a:lnTo>
                    <a:pt x="1018628" y="249961"/>
                  </a:lnTo>
                  <a:lnTo>
                    <a:pt x="1014399" y="255524"/>
                  </a:lnTo>
                  <a:lnTo>
                    <a:pt x="1010208" y="261086"/>
                  </a:lnTo>
                  <a:lnTo>
                    <a:pt x="1008075" y="268744"/>
                  </a:lnTo>
                  <a:lnTo>
                    <a:pt x="1008075" y="288264"/>
                  </a:lnTo>
                  <a:lnTo>
                    <a:pt x="1010208" y="295922"/>
                  </a:lnTo>
                  <a:lnTo>
                    <a:pt x="1014399" y="301447"/>
                  </a:lnTo>
                  <a:lnTo>
                    <a:pt x="1018628" y="306971"/>
                  </a:lnTo>
                  <a:lnTo>
                    <a:pt x="1024420" y="309714"/>
                  </a:lnTo>
                  <a:lnTo>
                    <a:pt x="1039164" y="309714"/>
                  </a:lnTo>
                  <a:lnTo>
                    <a:pt x="1044968" y="306971"/>
                  </a:lnTo>
                  <a:lnTo>
                    <a:pt x="1048778" y="301942"/>
                  </a:lnTo>
                  <a:lnTo>
                    <a:pt x="1053388" y="295922"/>
                  </a:lnTo>
                  <a:lnTo>
                    <a:pt x="1055484" y="288264"/>
                  </a:lnTo>
                  <a:lnTo>
                    <a:pt x="1055484" y="268744"/>
                  </a:lnTo>
                  <a:close/>
                </a:path>
                <a:path w="3641725" h="329564">
                  <a:moveTo>
                    <a:pt x="1058938" y="34950"/>
                  </a:moveTo>
                  <a:lnTo>
                    <a:pt x="1057643" y="31407"/>
                  </a:lnTo>
                  <a:lnTo>
                    <a:pt x="1052385" y="25768"/>
                  </a:lnTo>
                  <a:lnTo>
                    <a:pt x="1049058" y="24358"/>
                  </a:lnTo>
                  <a:lnTo>
                    <a:pt x="1041781" y="24358"/>
                  </a:lnTo>
                  <a:lnTo>
                    <a:pt x="1038733" y="25387"/>
                  </a:lnTo>
                  <a:lnTo>
                    <a:pt x="1032979" y="29578"/>
                  </a:lnTo>
                  <a:lnTo>
                    <a:pt x="1029589" y="33274"/>
                  </a:lnTo>
                  <a:lnTo>
                    <a:pt x="1025779" y="38608"/>
                  </a:lnTo>
                  <a:lnTo>
                    <a:pt x="1024597" y="34569"/>
                  </a:lnTo>
                  <a:lnTo>
                    <a:pt x="1022921" y="30073"/>
                  </a:lnTo>
                  <a:lnTo>
                    <a:pt x="1020711" y="25082"/>
                  </a:lnTo>
                  <a:lnTo>
                    <a:pt x="1010869" y="25082"/>
                  </a:lnTo>
                  <a:lnTo>
                    <a:pt x="1013434" y="30302"/>
                  </a:lnTo>
                  <a:lnTo>
                    <a:pt x="1015288" y="35217"/>
                  </a:lnTo>
                  <a:lnTo>
                    <a:pt x="1017612" y="44323"/>
                  </a:lnTo>
                  <a:lnTo>
                    <a:pt x="1018197" y="49669"/>
                  </a:lnTo>
                  <a:lnTo>
                    <a:pt x="1018197" y="84277"/>
                  </a:lnTo>
                  <a:lnTo>
                    <a:pt x="1026998" y="84277"/>
                  </a:lnTo>
                  <a:lnTo>
                    <a:pt x="1026998" y="54279"/>
                  </a:lnTo>
                  <a:lnTo>
                    <a:pt x="1028750" y="47574"/>
                  </a:lnTo>
                  <a:lnTo>
                    <a:pt x="1035723" y="36258"/>
                  </a:lnTo>
                  <a:lnTo>
                    <a:pt x="1039533" y="33426"/>
                  </a:lnTo>
                  <a:lnTo>
                    <a:pt x="1045870" y="33426"/>
                  </a:lnTo>
                  <a:lnTo>
                    <a:pt x="1047572" y="34226"/>
                  </a:lnTo>
                  <a:lnTo>
                    <a:pt x="1049896" y="37388"/>
                  </a:lnTo>
                  <a:lnTo>
                    <a:pt x="1050480" y="39712"/>
                  </a:lnTo>
                  <a:lnTo>
                    <a:pt x="1050480" y="43789"/>
                  </a:lnTo>
                  <a:lnTo>
                    <a:pt x="1058633" y="43789"/>
                  </a:lnTo>
                  <a:lnTo>
                    <a:pt x="1058900" y="40906"/>
                  </a:lnTo>
                  <a:lnTo>
                    <a:pt x="1058938" y="34950"/>
                  </a:lnTo>
                  <a:close/>
                </a:path>
                <a:path w="3641725" h="329564">
                  <a:moveTo>
                    <a:pt x="1128636" y="78828"/>
                  </a:moveTo>
                  <a:lnTo>
                    <a:pt x="1121956" y="71132"/>
                  </a:lnTo>
                  <a:lnTo>
                    <a:pt x="1121956" y="52692"/>
                  </a:lnTo>
                  <a:lnTo>
                    <a:pt x="1121956" y="46926"/>
                  </a:lnTo>
                  <a:lnTo>
                    <a:pt x="1121892" y="39649"/>
                  </a:lnTo>
                  <a:lnTo>
                    <a:pt x="1121537" y="36106"/>
                  </a:lnTo>
                  <a:lnTo>
                    <a:pt x="1120660" y="33782"/>
                  </a:lnTo>
                  <a:lnTo>
                    <a:pt x="1119822" y="31457"/>
                  </a:lnTo>
                  <a:lnTo>
                    <a:pt x="1110411" y="24472"/>
                  </a:lnTo>
                  <a:lnTo>
                    <a:pt x="1108202" y="23761"/>
                  </a:lnTo>
                  <a:lnTo>
                    <a:pt x="1105763" y="23406"/>
                  </a:lnTo>
                  <a:lnTo>
                    <a:pt x="1100467" y="23406"/>
                  </a:lnTo>
                  <a:lnTo>
                    <a:pt x="1097915" y="23799"/>
                  </a:lnTo>
                  <a:lnTo>
                    <a:pt x="1092911" y="25273"/>
                  </a:lnTo>
                  <a:lnTo>
                    <a:pt x="1090282" y="26504"/>
                  </a:lnTo>
                  <a:lnTo>
                    <a:pt x="1087539" y="28130"/>
                  </a:lnTo>
                  <a:lnTo>
                    <a:pt x="1090815" y="35382"/>
                  </a:lnTo>
                  <a:lnTo>
                    <a:pt x="1092542" y="33934"/>
                  </a:lnTo>
                  <a:lnTo>
                    <a:pt x="1094282" y="32867"/>
                  </a:lnTo>
                  <a:lnTo>
                    <a:pt x="1097864" y="31496"/>
                  </a:lnTo>
                  <a:lnTo>
                    <a:pt x="1099743" y="31153"/>
                  </a:lnTo>
                  <a:lnTo>
                    <a:pt x="1105535" y="31153"/>
                  </a:lnTo>
                  <a:lnTo>
                    <a:pt x="1108392" y="32219"/>
                  </a:lnTo>
                  <a:lnTo>
                    <a:pt x="1112431" y="36563"/>
                  </a:lnTo>
                  <a:lnTo>
                    <a:pt x="1113459" y="39649"/>
                  </a:lnTo>
                  <a:lnTo>
                    <a:pt x="1113345" y="45326"/>
                  </a:lnTo>
                  <a:lnTo>
                    <a:pt x="1113155" y="46926"/>
                  </a:lnTo>
                  <a:lnTo>
                    <a:pt x="1113155" y="54127"/>
                  </a:lnTo>
                  <a:lnTo>
                    <a:pt x="1113155" y="68922"/>
                  </a:lnTo>
                  <a:lnTo>
                    <a:pt x="1112278" y="72428"/>
                  </a:lnTo>
                  <a:lnTo>
                    <a:pt x="1110526" y="74790"/>
                  </a:lnTo>
                  <a:lnTo>
                    <a:pt x="1108811" y="77190"/>
                  </a:lnTo>
                  <a:lnTo>
                    <a:pt x="1106182" y="78371"/>
                  </a:lnTo>
                  <a:lnTo>
                    <a:pt x="1099134" y="78371"/>
                  </a:lnTo>
                  <a:lnTo>
                    <a:pt x="1096352" y="77228"/>
                  </a:lnTo>
                  <a:lnTo>
                    <a:pt x="1092301" y="72618"/>
                  </a:lnTo>
                  <a:lnTo>
                    <a:pt x="1091311" y="69494"/>
                  </a:lnTo>
                  <a:lnTo>
                    <a:pt x="1091311" y="61518"/>
                  </a:lnTo>
                  <a:lnTo>
                    <a:pt x="1092377" y="58407"/>
                  </a:lnTo>
                  <a:lnTo>
                    <a:pt x="1096721" y="53822"/>
                  </a:lnTo>
                  <a:lnTo>
                    <a:pt x="1099743" y="52692"/>
                  </a:lnTo>
                  <a:lnTo>
                    <a:pt x="1104773" y="52692"/>
                  </a:lnTo>
                  <a:lnTo>
                    <a:pt x="1106106" y="52806"/>
                  </a:lnTo>
                  <a:lnTo>
                    <a:pt x="1107694" y="53060"/>
                  </a:lnTo>
                  <a:lnTo>
                    <a:pt x="1109268" y="53289"/>
                  </a:lnTo>
                  <a:lnTo>
                    <a:pt x="1111097" y="53670"/>
                  </a:lnTo>
                  <a:lnTo>
                    <a:pt x="1113155" y="54127"/>
                  </a:lnTo>
                  <a:lnTo>
                    <a:pt x="1113155" y="46926"/>
                  </a:lnTo>
                  <a:lnTo>
                    <a:pt x="1108087" y="45974"/>
                  </a:lnTo>
                  <a:lnTo>
                    <a:pt x="1104696" y="45478"/>
                  </a:lnTo>
                  <a:lnTo>
                    <a:pt x="1103325" y="45326"/>
                  </a:lnTo>
                  <a:lnTo>
                    <a:pt x="1096048" y="45326"/>
                  </a:lnTo>
                  <a:lnTo>
                    <a:pt x="1091171" y="47231"/>
                  </a:lnTo>
                  <a:lnTo>
                    <a:pt x="1083919" y="54737"/>
                  </a:lnTo>
                  <a:lnTo>
                    <a:pt x="1082090" y="59855"/>
                  </a:lnTo>
                  <a:lnTo>
                    <a:pt x="1082090" y="71958"/>
                  </a:lnTo>
                  <a:lnTo>
                    <a:pt x="1083729" y="76657"/>
                  </a:lnTo>
                  <a:lnTo>
                    <a:pt x="1090282" y="83820"/>
                  </a:lnTo>
                  <a:lnTo>
                    <a:pt x="1094562" y="85623"/>
                  </a:lnTo>
                  <a:lnTo>
                    <a:pt x="1102982" y="85623"/>
                  </a:lnTo>
                  <a:lnTo>
                    <a:pt x="1105877" y="84963"/>
                  </a:lnTo>
                  <a:lnTo>
                    <a:pt x="1108468" y="83629"/>
                  </a:lnTo>
                  <a:lnTo>
                    <a:pt x="1111097" y="82334"/>
                  </a:lnTo>
                  <a:lnTo>
                    <a:pt x="1113231" y="80429"/>
                  </a:lnTo>
                  <a:lnTo>
                    <a:pt x="1114717" y="78371"/>
                  </a:lnTo>
                  <a:lnTo>
                    <a:pt x="1114983" y="77990"/>
                  </a:lnTo>
                  <a:lnTo>
                    <a:pt x="1115783" y="80238"/>
                  </a:lnTo>
                  <a:lnTo>
                    <a:pt x="1117003" y="82029"/>
                  </a:lnTo>
                  <a:lnTo>
                    <a:pt x="1120279" y="84620"/>
                  </a:lnTo>
                  <a:lnTo>
                    <a:pt x="1122426" y="85534"/>
                  </a:lnTo>
                  <a:lnTo>
                    <a:pt x="1125080" y="86067"/>
                  </a:lnTo>
                  <a:lnTo>
                    <a:pt x="1128636" y="78828"/>
                  </a:lnTo>
                  <a:close/>
                </a:path>
                <a:path w="3641725" h="329564">
                  <a:moveTo>
                    <a:pt x="1132179" y="228574"/>
                  </a:moveTo>
                  <a:lnTo>
                    <a:pt x="1130007" y="226669"/>
                  </a:lnTo>
                  <a:lnTo>
                    <a:pt x="1127798" y="225259"/>
                  </a:lnTo>
                  <a:lnTo>
                    <a:pt x="1123188" y="223507"/>
                  </a:lnTo>
                  <a:lnTo>
                    <a:pt x="1120635" y="223088"/>
                  </a:lnTo>
                  <a:lnTo>
                    <a:pt x="1111338" y="223088"/>
                  </a:lnTo>
                  <a:lnTo>
                    <a:pt x="1106411" y="224955"/>
                  </a:lnTo>
                  <a:lnTo>
                    <a:pt x="1099705" y="232537"/>
                  </a:lnTo>
                  <a:lnTo>
                    <a:pt x="1097991" y="238061"/>
                  </a:lnTo>
                  <a:lnTo>
                    <a:pt x="1098067" y="248881"/>
                  </a:lnTo>
                  <a:lnTo>
                    <a:pt x="1083894" y="248881"/>
                  </a:lnTo>
                  <a:lnTo>
                    <a:pt x="1083894" y="256743"/>
                  </a:lnTo>
                  <a:lnTo>
                    <a:pt x="1098257" y="256743"/>
                  </a:lnTo>
                  <a:lnTo>
                    <a:pt x="1098257" y="308076"/>
                  </a:lnTo>
                  <a:lnTo>
                    <a:pt x="1106881" y="308076"/>
                  </a:lnTo>
                  <a:lnTo>
                    <a:pt x="1106881" y="256743"/>
                  </a:lnTo>
                  <a:lnTo>
                    <a:pt x="1124026" y="256743"/>
                  </a:lnTo>
                  <a:lnTo>
                    <a:pt x="1124026" y="248881"/>
                  </a:lnTo>
                  <a:lnTo>
                    <a:pt x="1106881" y="248881"/>
                  </a:lnTo>
                  <a:lnTo>
                    <a:pt x="1106881" y="239776"/>
                  </a:lnTo>
                  <a:lnTo>
                    <a:pt x="1107782" y="236461"/>
                  </a:lnTo>
                  <a:lnTo>
                    <a:pt x="1111338" y="232003"/>
                  </a:lnTo>
                  <a:lnTo>
                    <a:pt x="1113917" y="230860"/>
                  </a:lnTo>
                  <a:lnTo>
                    <a:pt x="1118806" y="230860"/>
                  </a:lnTo>
                  <a:lnTo>
                    <a:pt x="1120241" y="231127"/>
                  </a:lnTo>
                  <a:lnTo>
                    <a:pt x="1123188" y="232232"/>
                  </a:lnTo>
                  <a:lnTo>
                    <a:pt x="1124750" y="233108"/>
                  </a:lnTo>
                  <a:lnTo>
                    <a:pt x="1126426" y="234289"/>
                  </a:lnTo>
                  <a:lnTo>
                    <a:pt x="1132179" y="228574"/>
                  </a:lnTo>
                  <a:close/>
                </a:path>
                <a:path w="3641725" h="329564">
                  <a:moveTo>
                    <a:pt x="1271409" y="84264"/>
                  </a:moveTo>
                  <a:lnTo>
                    <a:pt x="1269238" y="31965"/>
                  </a:lnTo>
                  <a:lnTo>
                    <a:pt x="1269238" y="30454"/>
                  </a:lnTo>
                  <a:lnTo>
                    <a:pt x="1269238" y="25"/>
                  </a:lnTo>
                  <a:lnTo>
                    <a:pt x="1260513" y="25"/>
                  </a:lnTo>
                  <a:lnTo>
                    <a:pt x="1260513" y="30454"/>
                  </a:lnTo>
                  <a:lnTo>
                    <a:pt x="1260513" y="38493"/>
                  </a:lnTo>
                  <a:lnTo>
                    <a:pt x="1260513" y="70954"/>
                  </a:lnTo>
                  <a:lnTo>
                    <a:pt x="1258074" y="73240"/>
                  </a:lnTo>
                  <a:lnTo>
                    <a:pt x="1255864" y="74955"/>
                  </a:lnTo>
                  <a:lnTo>
                    <a:pt x="1253845" y="75984"/>
                  </a:lnTo>
                  <a:lnTo>
                    <a:pt x="1251864" y="77025"/>
                  </a:lnTo>
                  <a:lnTo>
                    <a:pt x="1249845" y="77558"/>
                  </a:lnTo>
                  <a:lnTo>
                    <a:pt x="1243507" y="77558"/>
                  </a:lnTo>
                  <a:lnTo>
                    <a:pt x="1240269" y="75653"/>
                  </a:lnTo>
                  <a:lnTo>
                    <a:pt x="1235964" y="68059"/>
                  </a:lnTo>
                  <a:lnTo>
                    <a:pt x="1234897" y="62382"/>
                  </a:lnTo>
                  <a:lnTo>
                    <a:pt x="1234897" y="47180"/>
                  </a:lnTo>
                  <a:lnTo>
                    <a:pt x="1235964" y="41465"/>
                  </a:lnTo>
                  <a:lnTo>
                    <a:pt x="1238135" y="37680"/>
                  </a:lnTo>
                  <a:lnTo>
                    <a:pt x="1240269" y="33870"/>
                  </a:lnTo>
                  <a:lnTo>
                    <a:pt x="1243507" y="31965"/>
                  </a:lnTo>
                  <a:lnTo>
                    <a:pt x="1249870" y="31965"/>
                  </a:lnTo>
                  <a:lnTo>
                    <a:pt x="1251940" y="32461"/>
                  </a:lnTo>
                  <a:lnTo>
                    <a:pt x="1253959" y="33540"/>
                  </a:lnTo>
                  <a:lnTo>
                    <a:pt x="1255979" y="34569"/>
                  </a:lnTo>
                  <a:lnTo>
                    <a:pt x="1258138" y="36195"/>
                  </a:lnTo>
                  <a:lnTo>
                    <a:pt x="1260513" y="38493"/>
                  </a:lnTo>
                  <a:lnTo>
                    <a:pt x="1260513" y="30454"/>
                  </a:lnTo>
                  <a:lnTo>
                    <a:pt x="1258227" y="28359"/>
                  </a:lnTo>
                  <a:lnTo>
                    <a:pt x="1255979" y="26822"/>
                  </a:lnTo>
                  <a:lnTo>
                    <a:pt x="1251470" y="24841"/>
                  </a:lnTo>
                  <a:lnTo>
                    <a:pt x="1249121" y="24345"/>
                  </a:lnTo>
                  <a:lnTo>
                    <a:pt x="1240129" y="24345"/>
                  </a:lnTo>
                  <a:lnTo>
                    <a:pt x="1235011" y="27051"/>
                  </a:lnTo>
                  <a:lnTo>
                    <a:pt x="1227620" y="37884"/>
                  </a:lnTo>
                  <a:lnTo>
                    <a:pt x="1225753" y="45275"/>
                  </a:lnTo>
                  <a:lnTo>
                    <a:pt x="1225753" y="64223"/>
                  </a:lnTo>
                  <a:lnTo>
                    <a:pt x="1227582" y="71615"/>
                  </a:lnTo>
                  <a:lnTo>
                    <a:pt x="1234973" y="82359"/>
                  </a:lnTo>
                  <a:lnTo>
                    <a:pt x="1240078" y="85026"/>
                  </a:lnTo>
                  <a:lnTo>
                    <a:pt x="1249235" y="85026"/>
                  </a:lnTo>
                  <a:lnTo>
                    <a:pt x="1251750" y="84493"/>
                  </a:lnTo>
                  <a:lnTo>
                    <a:pt x="1256588" y="82321"/>
                  </a:lnTo>
                  <a:lnTo>
                    <a:pt x="1259027" y="80645"/>
                  </a:lnTo>
                  <a:lnTo>
                    <a:pt x="1261465" y="78422"/>
                  </a:lnTo>
                  <a:lnTo>
                    <a:pt x="1262722" y="84264"/>
                  </a:lnTo>
                  <a:lnTo>
                    <a:pt x="1271409" y="84264"/>
                  </a:lnTo>
                  <a:close/>
                </a:path>
                <a:path w="3641725" h="329564">
                  <a:moveTo>
                    <a:pt x="1272730" y="267538"/>
                  </a:moveTo>
                  <a:lnTo>
                    <a:pt x="1270673" y="260286"/>
                  </a:lnTo>
                  <a:lnTo>
                    <a:pt x="1266532" y="254990"/>
                  </a:lnTo>
                  <a:lnTo>
                    <a:pt x="1263129" y="250647"/>
                  </a:lnTo>
                  <a:lnTo>
                    <a:pt x="1263129" y="272554"/>
                  </a:lnTo>
                  <a:lnTo>
                    <a:pt x="1235722" y="272491"/>
                  </a:lnTo>
                  <a:lnTo>
                    <a:pt x="1245412" y="254990"/>
                  </a:lnTo>
                  <a:lnTo>
                    <a:pt x="1253451" y="254990"/>
                  </a:lnTo>
                  <a:lnTo>
                    <a:pt x="1256690" y="256514"/>
                  </a:lnTo>
                  <a:lnTo>
                    <a:pt x="1261452" y="262648"/>
                  </a:lnTo>
                  <a:lnTo>
                    <a:pt x="1262824" y="266954"/>
                  </a:lnTo>
                  <a:lnTo>
                    <a:pt x="1263129" y="272554"/>
                  </a:lnTo>
                  <a:lnTo>
                    <a:pt x="1263129" y="250647"/>
                  </a:lnTo>
                  <a:lnTo>
                    <a:pt x="1262481" y="249809"/>
                  </a:lnTo>
                  <a:lnTo>
                    <a:pt x="1256880" y="247218"/>
                  </a:lnTo>
                  <a:lnTo>
                    <a:pt x="1242441" y="247218"/>
                  </a:lnTo>
                  <a:lnTo>
                    <a:pt x="1236560" y="250037"/>
                  </a:lnTo>
                  <a:lnTo>
                    <a:pt x="1231442" y="256565"/>
                  </a:lnTo>
                  <a:lnTo>
                    <a:pt x="1227683" y="261429"/>
                  </a:lnTo>
                  <a:lnTo>
                    <a:pt x="1225473" y="269024"/>
                  </a:lnTo>
                  <a:lnTo>
                    <a:pt x="1225550" y="288836"/>
                  </a:lnTo>
                  <a:lnTo>
                    <a:pt x="1227607" y="296303"/>
                  </a:lnTo>
                  <a:lnTo>
                    <a:pt x="1236218" y="307060"/>
                  </a:lnTo>
                  <a:lnTo>
                    <a:pt x="1242352" y="309727"/>
                  </a:lnTo>
                  <a:lnTo>
                    <a:pt x="1253553" y="309727"/>
                  </a:lnTo>
                  <a:lnTo>
                    <a:pt x="1256830" y="309270"/>
                  </a:lnTo>
                  <a:lnTo>
                    <a:pt x="1263700" y="307365"/>
                  </a:lnTo>
                  <a:lnTo>
                    <a:pt x="1267472" y="305841"/>
                  </a:lnTo>
                  <a:lnTo>
                    <a:pt x="1271587" y="303809"/>
                  </a:lnTo>
                  <a:lnTo>
                    <a:pt x="1270635" y="301955"/>
                  </a:lnTo>
                  <a:lnTo>
                    <a:pt x="1267891" y="296570"/>
                  </a:lnTo>
                  <a:lnTo>
                    <a:pt x="1264234" y="298450"/>
                  </a:lnTo>
                  <a:lnTo>
                    <a:pt x="1261071" y="299821"/>
                  </a:lnTo>
                  <a:lnTo>
                    <a:pt x="1258366" y="300659"/>
                  </a:lnTo>
                  <a:lnTo>
                    <a:pt x="1255661" y="301536"/>
                  </a:lnTo>
                  <a:lnTo>
                    <a:pt x="1253185" y="301955"/>
                  </a:lnTo>
                  <a:lnTo>
                    <a:pt x="1245793" y="301955"/>
                  </a:lnTo>
                  <a:lnTo>
                    <a:pt x="1241933" y="300278"/>
                  </a:lnTo>
                  <a:lnTo>
                    <a:pt x="1236789" y="293712"/>
                  </a:lnTo>
                  <a:lnTo>
                    <a:pt x="1235494" y="288836"/>
                  </a:lnTo>
                  <a:lnTo>
                    <a:pt x="1235494" y="280339"/>
                  </a:lnTo>
                  <a:lnTo>
                    <a:pt x="1272578" y="280339"/>
                  </a:lnTo>
                  <a:lnTo>
                    <a:pt x="1272692" y="278968"/>
                  </a:lnTo>
                  <a:lnTo>
                    <a:pt x="1272730" y="272554"/>
                  </a:lnTo>
                  <a:lnTo>
                    <a:pt x="1272730" y="267538"/>
                  </a:lnTo>
                  <a:close/>
                </a:path>
                <a:path w="3641725" h="329564">
                  <a:moveTo>
                    <a:pt x="1341589" y="262928"/>
                  </a:moveTo>
                  <a:lnTo>
                    <a:pt x="1340294" y="257060"/>
                  </a:lnTo>
                  <a:lnTo>
                    <a:pt x="1335036" y="249936"/>
                  </a:lnTo>
                  <a:lnTo>
                    <a:pt x="1330807" y="248145"/>
                  </a:lnTo>
                  <a:lnTo>
                    <a:pt x="1321663" y="248145"/>
                  </a:lnTo>
                  <a:lnTo>
                    <a:pt x="1318602" y="249135"/>
                  </a:lnTo>
                  <a:lnTo>
                    <a:pt x="1313040" y="252984"/>
                  </a:lnTo>
                  <a:lnTo>
                    <a:pt x="1310640" y="255803"/>
                  </a:lnTo>
                  <a:lnTo>
                    <a:pt x="1308696" y="259422"/>
                  </a:lnTo>
                  <a:lnTo>
                    <a:pt x="1308582" y="258089"/>
                  </a:lnTo>
                  <a:lnTo>
                    <a:pt x="1307172" y="248869"/>
                  </a:lnTo>
                  <a:lnTo>
                    <a:pt x="1298524" y="248869"/>
                  </a:lnTo>
                  <a:lnTo>
                    <a:pt x="1299248" y="252831"/>
                  </a:lnTo>
                  <a:lnTo>
                    <a:pt x="1299781" y="256603"/>
                  </a:lnTo>
                  <a:lnTo>
                    <a:pt x="1300467" y="263855"/>
                  </a:lnTo>
                  <a:lnTo>
                    <a:pt x="1300657" y="267309"/>
                  </a:lnTo>
                  <a:lnTo>
                    <a:pt x="1300657" y="308051"/>
                  </a:lnTo>
                  <a:lnTo>
                    <a:pt x="1309382" y="308051"/>
                  </a:lnTo>
                  <a:lnTo>
                    <a:pt x="1309382" y="276847"/>
                  </a:lnTo>
                  <a:lnTo>
                    <a:pt x="1310792" y="269633"/>
                  </a:lnTo>
                  <a:lnTo>
                    <a:pt x="1316278" y="258889"/>
                  </a:lnTo>
                  <a:lnTo>
                    <a:pt x="1319898" y="256222"/>
                  </a:lnTo>
                  <a:lnTo>
                    <a:pt x="1327454" y="256222"/>
                  </a:lnTo>
                  <a:lnTo>
                    <a:pt x="1329613" y="257327"/>
                  </a:lnTo>
                  <a:lnTo>
                    <a:pt x="1332217" y="261861"/>
                  </a:lnTo>
                  <a:lnTo>
                    <a:pt x="1332865" y="266090"/>
                  </a:lnTo>
                  <a:lnTo>
                    <a:pt x="1332865" y="308051"/>
                  </a:lnTo>
                  <a:lnTo>
                    <a:pt x="1341589" y="308051"/>
                  </a:lnTo>
                  <a:lnTo>
                    <a:pt x="1341589" y="262928"/>
                  </a:lnTo>
                  <a:close/>
                </a:path>
                <a:path w="3641725" h="329564">
                  <a:moveTo>
                    <a:pt x="1345387" y="43751"/>
                  </a:moveTo>
                  <a:lnTo>
                    <a:pt x="1343329" y="36499"/>
                  </a:lnTo>
                  <a:lnTo>
                    <a:pt x="1339189" y="31203"/>
                  </a:lnTo>
                  <a:lnTo>
                    <a:pt x="1335786" y="26873"/>
                  </a:lnTo>
                  <a:lnTo>
                    <a:pt x="1335786" y="48780"/>
                  </a:lnTo>
                  <a:lnTo>
                    <a:pt x="1308379" y="48704"/>
                  </a:lnTo>
                  <a:lnTo>
                    <a:pt x="1318069" y="31203"/>
                  </a:lnTo>
                  <a:lnTo>
                    <a:pt x="1326108" y="31203"/>
                  </a:lnTo>
                  <a:lnTo>
                    <a:pt x="1329347" y="32727"/>
                  </a:lnTo>
                  <a:lnTo>
                    <a:pt x="1334109" y="38874"/>
                  </a:lnTo>
                  <a:lnTo>
                    <a:pt x="1335481" y="43167"/>
                  </a:lnTo>
                  <a:lnTo>
                    <a:pt x="1335786" y="48780"/>
                  </a:lnTo>
                  <a:lnTo>
                    <a:pt x="1335786" y="26873"/>
                  </a:lnTo>
                  <a:lnTo>
                    <a:pt x="1335125" y="26022"/>
                  </a:lnTo>
                  <a:lnTo>
                    <a:pt x="1329524" y="23431"/>
                  </a:lnTo>
                  <a:lnTo>
                    <a:pt x="1315085" y="23431"/>
                  </a:lnTo>
                  <a:lnTo>
                    <a:pt x="1309217" y="26250"/>
                  </a:lnTo>
                  <a:lnTo>
                    <a:pt x="1304112" y="32766"/>
                  </a:lnTo>
                  <a:lnTo>
                    <a:pt x="1300340" y="37642"/>
                  </a:lnTo>
                  <a:lnTo>
                    <a:pt x="1298130" y="45237"/>
                  </a:lnTo>
                  <a:lnTo>
                    <a:pt x="1298206" y="65062"/>
                  </a:lnTo>
                  <a:lnTo>
                    <a:pt x="1300264" y="72517"/>
                  </a:lnTo>
                  <a:lnTo>
                    <a:pt x="1308874" y="83261"/>
                  </a:lnTo>
                  <a:lnTo>
                    <a:pt x="1315008" y="85940"/>
                  </a:lnTo>
                  <a:lnTo>
                    <a:pt x="1326210" y="85940"/>
                  </a:lnTo>
                  <a:lnTo>
                    <a:pt x="1329486" y="85483"/>
                  </a:lnTo>
                  <a:lnTo>
                    <a:pt x="1336357" y="83566"/>
                  </a:lnTo>
                  <a:lnTo>
                    <a:pt x="1340129" y="82054"/>
                  </a:lnTo>
                  <a:lnTo>
                    <a:pt x="1344244" y="80035"/>
                  </a:lnTo>
                  <a:lnTo>
                    <a:pt x="1343291" y="78168"/>
                  </a:lnTo>
                  <a:lnTo>
                    <a:pt x="1340548" y="72796"/>
                  </a:lnTo>
                  <a:lnTo>
                    <a:pt x="1336890" y="74663"/>
                  </a:lnTo>
                  <a:lnTo>
                    <a:pt x="1333728" y="76034"/>
                  </a:lnTo>
                  <a:lnTo>
                    <a:pt x="1331010" y="76873"/>
                  </a:lnTo>
                  <a:lnTo>
                    <a:pt x="1328318" y="77749"/>
                  </a:lnTo>
                  <a:lnTo>
                    <a:pt x="1325829" y="78168"/>
                  </a:lnTo>
                  <a:lnTo>
                    <a:pt x="1318437" y="78168"/>
                  </a:lnTo>
                  <a:lnTo>
                    <a:pt x="1314589" y="76517"/>
                  </a:lnTo>
                  <a:lnTo>
                    <a:pt x="1312037" y="73215"/>
                  </a:lnTo>
                  <a:lnTo>
                    <a:pt x="1309446" y="69926"/>
                  </a:lnTo>
                  <a:lnTo>
                    <a:pt x="1308150" y="65062"/>
                  </a:lnTo>
                  <a:lnTo>
                    <a:pt x="1308150" y="56553"/>
                  </a:lnTo>
                  <a:lnTo>
                    <a:pt x="1345234" y="56553"/>
                  </a:lnTo>
                  <a:lnTo>
                    <a:pt x="1345349" y="55181"/>
                  </a:lnTo>
                  <a:lnTo>
                    <a:pt x="1345387" y="48780"/>
                  </a:lnTo>
                  <a:lnTo>
                    <a:pt x="1345387" y="43751"/>
                  </a:lnTo>
                  <a:close/>
                </a:path>
                <a:path w="3641725" h="329564">
                  <a:moveTo>
                    <a:pt x="1415288" y="248881"/>
                  </a:moveTo>
                  <a:lnTo>
                    <a:pt x="1406588" y="248881"/>
                  </a:lnTo>
                  <a:lnTo>
                    <a:pt x="1405191" y="254368"/>
                  </a:lnTo>
                  <a:lnTo>
                    <a:pt x="1404315" y="253644"/>
                  </a:lnTo>
                  <a:lnTo>
                    <a:pt x="1404315" y="290728"/>
                  </a:lnTo>
                  <a:lnTo>
                    <a:pt x="1401826" y="292862"/>
                  </a:lnTo>
                  <a:lnTo>
                    <a:pt x="1399590" y="294462"/>
                  </a:lnTo>
                  <a:lnTo>
                    <a:pt x="1397495" y="295414"/>
                  </a:lnTo>
                  <a:lnTo>
                    <a:pt x="1395425" y="296405"/>
                  </a:lnTo>
                  <a:lnTo>
                    <a:pt x="1393367" y="296900"/>
                  </a:lnTo>
                  <a:lnTo>
                    <a:pt x="1386928" y="296900"/>
                  </a:lnTo>
                  <a:lnTo>
                    <a:pt x="1383652" y="295109"/>
                  </a:lnTo>
                  <a:lnTo>
                    <a:pt x="1381442" y="291566"/>
                  </a:lnTo>
                  <a:lnTo>
                    <a:pt x="1379270" y="288023"/>
                  </a:lnTo>
                  <a:lnTo>
                    <a:pt x="1378165" y="282727"/>
                  </a:lnTo>
                  <a:lnTo>
                    <a:pt x="1378165" y="268630"/>
                  </a:lnTo>
                  <a:lnTo>
                    <a:pt x="1379232" y="263321"/>
                  </a:lnTo>
                  <a:lnTo>
                    <a:pt x="1381404" y="259816"/>
                  </a:lnTo>
                  <a:lnTo>
                    <a:pt x="1383614" y="256349"/>
                  </a:lnTo>
                  <a:lnTo>
                    <a:pt x="1386903" y="254596"/>
                  </a:lnTo>
                  <a:lnTo>
                    <a:pt x="1393405" y="254596"/>
                  </a:lnTo>
                  <a:lnTo>
                    <a:pt x="1404315" y="290728"/>
                  </a:lnTo>
                  <a:lnTo>
                    <a:pt x="1404315" y="253644"/>
                  </a:lnTo>
                  <a:lnTo>
                    <a:pt x="1402626" y="252234"/>
                  </a:lnTo>
                  <a:lnTo>
                    <a:pt x="1400200" y="250748"/>
                  </a:lnTo>
                  <a:lnTo>
                    <a:pt x="1395387" y="248754"/>
                  </a:lnTo>
                  <a:lnTo>
                    <a:pt x="1392834" y="248272"/>
                  </a:lnTo>
                  <a:lnTo>
                    <a:pt x="1383652" y="248272"/>
                  </a:lnTo>
                  <a:lnTo>
                    <a:pt x="1378508" y="250748"/>
                  </a:lnTo>
                  <a:lnTo>
                    <a:pt x="1370952" y="260616"/>
                  </a:lnTo>
                  <a:lnTo>
                    <a:pt x="1369098" y="267398"/>
                  </a:lnTo>
                  <a:lnTo>
                    <a:pt x="1369098" y="284822"/>
                  </a:lnTo>
                  <a:lnTo>
                    <a:pt x="1370965" y="291642"/>
                  </a:lnTo>
                  <a:lnTo>
                    <a:pt x="1374724" y="296608"/>
                  </a:lnTo>
                  <a:lnTo>
                    <a:pt x="1378508" y="301510"/>
                  </a:lnTo>
                  <a:lnTo>
                    <a:pt x="1383652" y="303949"/>
                  </a:lnTo>
                  <a:lnTo>
                    <a:pt x="1392809" y="303949"/>
                  </a:lnTo>
                  <a:lnTo>
                    <a:pt x="1404315" y="298424"/>
                  </a:lnTo>
                  <a:lnTo>
                    <a:pt x="1404315" y="307086"/>
                  </a:lnTo>
                  <a:lnTo>
                    <a:pt x="1403172" y="312458"/>
                  </a:lnTo>
                  <a:lnTo>
                    <a:pt x="1398524" y="319735"/>
                  </a:lnTo>
                  <a:lnTo>
                    <a:pt x="1395082" y="321564"/>
                  </a:lnTo>
                  <a:lnTo>
                    <a:pt x="1388338" y="321564"/>
                  </a:lnTo>
                  <a:lnTo>
                    <a:pt x="1386205" y="320992"/>
                  </a:lnTo>
                  <a:lnTo>
                    <a:pt x="1382014" y="318706"/>
                  </a:lnTo>
                  <a:lnTo>
                    <a:pt x="1379880" y="316915"/>
                  </a:lnTo>
                  <a:lnTo>
                    <a:pt x="1377670" y="314439"/>
                  </a:lnTo>
                  <a:lnTo>
                    <a:pt x="1371333" y="319811"/>
                  </a:lnTo>
                  <a:lnTo>
                    <a:pt x="1374089" y="323088"/>
                  </a:lnTo>
                  <a:lnTo>
                    <a:pt x="1376908" y="325526"/>
                  </a:lnTo>
                  <a:lnTo>
                    <a:pt x="1379918" y="327050"/>
                  </a:lnTo>
                  <a:lnTo>
                    <a:pt x="1382890" y="328612"/>
                  </a:lnTo>
                  <a:lnTo>
                    <a:pt x="1386166" y="329374"/>
                  </a:lnTo>
                  <a:lnTo>
                    <a:pt x="1394472" y="329374"/>
                  </a:lnTo>
                  <a:lnTo>
                    <a:pt x="1398638" y="328231"/>
                  </a:lnTo>
                  <a:lnTo>
                    <a:pt x="1405864" y="323659"/>
                  </a:lnTo>
                  <a:lnTo>
                    <a:pt x="1407642" y="321564"/>
                  </a:lnTo>
                  <a:lnTo>
                    <a:pt x="1408582" y="320459"/>
                  </a:lnTo>
                  <a:lnTo>
                    <a:pt x="1413116" y="298424"/>
                  </a:lnTo>
                  <a:lnTo>
                    <a:pt x="1413116" y="296900"/>
                  </a:lnTo>
                  <a:lnTo>
                    <a:pt x="1413230" y="263321"/>
                  </a:lnTo>
                  <a:lnTo>
                    <a:pt x="1413306" y="262140"/>
                  </a:lnTo>
                  <a:lnTo>
                    <a:pt x="1413992" y="255549"/>
                  </a:lnTo>
                  <a:lnTo>
                    <a:pt x="1414145" y="254596"/>
                  </a:lnTo>
                  <a:lnTo>
                    <a:pt x="1414183" y="254368"/>
                  </a:lnTo>
                  <a:lnTo>
                    <a:pt x="1414526" y="252234"/>
                  </a:lnTo>
                  <a:lnTo>
                    <a:pt x="1415288" y="248881"/>
                  </a:lnTo>
                  <a:close/>
                </a:path>
                <a:path w="3641725" h="329564">
                  <a:moveTo>
                    <a:pt x="1415757" y="25082"/>
                  </a:moveTo>
                  <a:lnTo>
                    <a:pt x="1407071" y="25082"/>
                  </a:lnTo>
                  <a:lnTo>
                    <a:pt x="1405661" y="30568"/>
                  </a:lnTo>
                  <a:lnTo>
                    <a:pt x="1404785" y="29845"/>
                  </a:lnTo>
                  <a:lnTo>
                    <a:pt x="1404785" y="66941"/>
                  </a:lnTo>
                  <a:lnTo>
                    <a:pt x="1402295" y="69113"/>
                  </a:lnTo>
                  <a:lnTo>
                    <a:pt x="1400060" y="70675"/>
                  </a:lnTo>
                  <a:lnTo>
                    <a:pt x="1398003" y="71628"/>
                  </a:lnTo>
                  <a:lnTo>
                    <a:pt x="1395945" y="72618"/>
                  </a:lnTo>
                  <a:lnTo>
                    <a:pt x="1393837" y="73113"/>
                  </a:lnTo>
                  <a:lnTo>
                    <a:pt x="1387398" y="73113"/>
                  </a:lnTo>
                  <a:lnTo>
                    <a:pt x="1384122" y="71323"/>
                  </a:lnTo>
                  <a:lnTo>
                    <a:pt x="1381950" y="67779"/>
                  </a:lnTo>
                  <a:lnTo>
                    <a:pt x="1379740" y="64236"/>
                  </a:lnTo>
                  <a:lnTo>
                    <a:pt x="1378635" y="58928"/>
                  </a:lnTo>
                  <a:lnTo>
                    <a:pt x="1378635" y="44831"/>
                  </a:lnTo>
                  <a:lnTo>
                    <a:pt x="1379740" y="39535"/>
                  </a:lnTo>
                  <a:lnTo>
                    <a:pt x="1384084" y="32562"/>
                  </a:lnTo>
                  <a:lnTo>
                    <a:pt x="1387373" y="30797"/>
                  </a:lnTo>
                  <a:lnTo>
                    <a:pt x="1393888" y="30797"/>
                  </a:lnTo>
                  <a:lnTo>
                    <a:pt x="1404785" y="66941"/>
                  </a:lnTo>
                  <a:lnTo>
                    <a:pt x="1404785" y="29845"/>
                  </a:lnTo>
                  <a:lnTo>
                    <a:pt x="1403134" y="28448"/>
                  </a:lnTo>
                  <a:lnTo>
                    <a:pt x="1400670" y="26962"/>
                  </a:lnTo>
                  <a:lnTo>
                    <a:pt x="1395857" y="24968"/>
                  </a:lnTo>
                  <a:lnTo>
                    <a:pt x="1393342" y="24472"/>
                  </a:lnTo>
                  <a:lnTo>
                    <a:pt x="1384122" y="24472"/>
                  </a:lnTo>
                  <a:lnTo>
                    <a:pt x="1378978" y="26962"/>
                  </a:lnTo>
                  <a:lnTo>
                    <a:pt x="1371434" y="36791"/>
                  </a:lnTo>
                  <a:lnTo>
                    <a:pt x="1369568" y="43611"/>
                  </a:lnTo>
                  <a:lnTo>
                    <a:pt x="1369568" y="61036"/>
                  </a:lnTo>
                  <a:lnTo>
                    <a:pt x="1371434" y="67843"/>
                  </a:lnTo>
                  <a:lnTo>
                    <a:pt x="1375206" y="72809"/>
                  </a:lnTo>
                  <a:lnTo>
                    <a:pt x="1378978" y="77724"/>
                  </a:lnTo>
                  <a:lnTo>
                    <a:pt x="1384122" y="80162"/>
                  </a:lnTo>
                  <a:lnTo>
                    <a:pt x="1393304" y="80162"/>
                  </a:lnTo>
                  <a:lnTo>
                    <a:pt x="1404785" y="74637"/>
                  </a:lnTo>
                  <a:lnTo>
                    <a:pt x="1404785" y="83299"/>
                  </a:lnTo>
                  <a:lnTo>
                    <a:pt x="1403642" y="88671"/>
                  </a:lnTo>
                  <a:lnTo>
                    <a:pt x="1398993" y="95948"/>
                  </a:lnTo>
                  <a:lnTo>
                    <a:pt x="1395552" y="97777"/>
                  </a:lnTo>
                  <a:lnTo>
                    <a:pt x="1388808" y="97777"/>
                  </a:lnTo>
                  <a:lnTo>
                    <a:pt x="1386674" y="97193"/>
                  </a:lnTo>
                  <a:lnTo>
                    <a:pt x="1382483" y="94919"/>
                  </a:lnTo>
                  <a:lnTo>
                    <a:pt x="1380350" y="93129"/>
                  </a:lnTo>
                  <a:lnTo>
                    <a:pt x="1378140" y="90639"/>
                  </a:lnTo>
                  <a:lnTo>
                    <a:pt x="1371854" y="96012"/>
                  </a:lnTo>
                  <a:lnTo>
                    <a:pt x="1374559" y="99288"/>
                  </a:lnTo>
                  <a:lnTo>
                    <a:pt x="1377378" y="101727"/>
                  </a:lnTo>
                  <a:lnTo>
                    <a:pt x="1380388" y="103263"/>
                  </a:lnTo>
                  <a:lnTo>
                    <a:pt x="1383360" y="104825"/>
                  </a:lnTo>
                  <a:lnTo>
                    <a:pt x="1386636" y="105587"/>
                  </a:lnTo>
                  <a:lnTo>
                    <a:pt x="1394955" y="105587"/>
                  </a:lnTo>
                  <a:lnTo>
                    <a:pt x="1412938" y="84670"/>
                  </a:lnTo>
                  <a:lnTo>
                    <a:pt x="1413395" y="81648"/>
                  </a:lnTo>
                  <a:lnTo>
                    <a:pt x="1413510" y="78828"/>
                  </a:lnTo>
                  <a:lnTo>
                    <a:pt x="1413586" y="74637"/>
                  </a:lnTo>
                  <a:lnTo>
                    <a:pt x="1413586" y="73113"/>
                  </a:lnTo>
                  <a:lnTo>
                    <a:pt x="1413713" y="39535"/>
                  </a:lnTo>
                  <a:lnTo>
                    <a:pt x="1413776" y="38354"/>
                  </a:lnTo>
                  <a:lnTo>
                    <a:pt x="1414424" y="32219"/>
                  </a:lnTo>
                  <a:lnTo>
                    <a:pt x="1414614" y="30797"/>
                  </a:lnTo>
                  <a:lnTo>
                    <a:pt x="1414653" y="30568"/>
                  </a:lnTo>
                  <a:lnTo>
                    <a:pt x="1414995" y="28448"/>
                  </a:lnTo>
                  <a:lnTo>
                    <a:pt x="1415757" y="25082"/>
                  </a:lnTo>
                  <a:close/>
                </a:path>
                <a:path w="3641725" h="329564">
                  <a:moveTo>
                    <a:pt x="1470583" y="0"/>
                  </a:moveTo>
                  <a:lnTo>
                    <a:pt x="1446834" y="0"/>
                  </a:lnTo>
                  <a:lnTo>
                    <a:pt x="1446834" y="7886"/>
                  </a:lnTo>
                  <a:lnTo>
                    <a:pt x="1461770" y="7886"/>
                  </a:lnTo>
                  <a:lnTo>
                    <a:pt x="1461770" y="84277"/>
                  </a:lnTo>
                  <a:lnTo>
                    <a:pt x="1470583" y="84277"/>
                  </a:lnTo>
                  <a:lnTo>
                    <a:pt x="1470583" y="0"/>
                  </a:lnTo>
                  <a:close/>
                </a:path>
                <a:path w="3641725" h="329564">
                  <a:moveTo>
                    <a:pt x="1470926" y="248894"/>
                  </a:moveTo>
                  <a:lnTo>
                    <a:pt x="1447266" y="248894"/>
                  </a:lnTo>
                  <a:lnTo>
                    <a:pt x="1447266" y="256743"/>
                  </a:lnTo>
                  <a:lnTo>
                    <a:pt x="1462163" y="256743"/>
                  </a:lnTo>
                  <a:lnTo>
                    <a:pt x="1462163" y="308051"/>
                  </a:lnTo>
                  <a:lnTo>
                    <a:pt x="1470926" y="308051"/>
                  </a:lnTo>
                  <a:lnTo>
                    <a:pt x="1470926" y="248894"/>
                  </a:lnTo>
                  <a:close/>
                </a:path>
                <a:path w="3641725" h="329564">
                  <a:moveTo>
                    <a:pt x="1472857" y="234111"/>
                  </a:moveTo>
                  <a:lnTo>
                    <a:pt x="1472844" y="230416"/>
                  </a:lnTo>
                  <a:lnTo>
                    <a:pt x="1472222" y="228930"/>
                  </a:lnTo>
                  <a:lnTo>
                    <a:pt x="1469720" y="226402"/>
                  </a:lnTo>
                  <a:lnTo>
                    <a:pt x="1468158" y="225767"/>
                  </a:lnTo>
                  <a:lnTo>
                    <a:pt x="1464525" y="225767"/>
                  </a:lnTo>
                  <a:lnTo>
                    <a:pt x="1463040" y="226377"/>
                  </a:lnTo>
                  <a:lnTo>
                    <a:pt x="1460563" y="228879"/>
                  </a:lnTo>
                  <a:lnTo>
                    <a:pt x="1459953" y="230416"/>
                  </a:lnTo>
                  <a:lnTo>
                    <a:pt x="1459953" y="234111"/>
                  </a:lnTo>
                  <a:lnTo>
                    <a:pt x="1460563" y="235673"/>
                  </a:lnTo>
                  <a:lnTo>
                    <a:pt x="1461782" y="236880"/>
                  </a:lnTo>
                  <a:lnTo>
                    <a:pt x="1462976" y="238112"/>
                  </a:lnTo>
                  <a:lnTo>
                    <a:pt x="1464487" y="238721"/>
                  </a:lnTo>
                  <a:lnTo>
                    <a:pt x="1468158" y="238721"/>
                  </a:lnTo>
                  <a:lnTo>
                    <a:pt x="1469720" y="238112"/>
                  </a:lnTo>
                  <a:lnTo>
                    <a:pt x="1472222" y="235597"/>
                  </a:lnTo>
                  <a:lnTo>
                    <a:pt x="1472857" y="234111"/>
                  </a:lnTo>
                  <a:close/>
                </a:path>
                <a:path w="3641725" h="329564">
                  <a:moveTo>
                    <a:pt x="1543697" y="25107"/>
                  </a:moveTo>
                  <a:lnTo>
                    <a:pt x="1520037" y="25107"/>
                  </a:lnTo>
                  <a:lnTo>
                    <a:pt x="1520037" y="32956"/>
                  </a:lnTo>
                  <a:lnTo>
                    <a:pt x="1534934" y="32956"/>
                  </a:lnTo>
                  <a:lnTo>
                    <a:pt x="1534934" y="84264"/>
                  </a:lnTo>
                  <a:lnTo>
                    <a:pt x="1543697" y="84264"/>
                  </a:lnTo>
                  <a:lnTo>
                    <a:pt x="1543697" y="25107"/>
                  </a:lnTo>
                  <a:close/>
                </a:path>
                <a:path w="3641725" h="329564">
                  <a:moveTo>
                    <a:pt x="1545628" y="10325"/>
                  </a:moveTo>
                  <a:lnTo>
                    <a:pt x="1545615" y="6629"/>
                  </a:lnTo>
                  <a:lnTo>
                    <a:pt x="1544993" y="5143"/>
                  </a:lnTo>
                  <a:lnTo>
                    <a:pt x="1542491" y="2628"/>
                  </a:lnTo>
                  <a:lnTo>
                    <a:pt x="1540954" y="1981"/>
                  </a:lnTo>
                  <a:lnTo>
                    <a:pt x="1537296" y="1981"/>
                  </a:lnTo>
                  <a:lnTo>
                    <a:pt x="1535811" y="2590"/>
                  </a:lnTo>
                  <a:lnTo>
                    <a:pt x="1533334" y="5105"/>
                  </a:lnTo>
                  <a:lnTo>
                    <a:pt x="1532724" y="6629"/>
                  </a:lnTo>
                  <a:lnTo>
                    <a:pt x="1532724" y="10325"/>
                  </a:lnTo>
                  <a:lnTo>
                    <a:pt x="1533334" y="11887"/>
                  </a:lnTo>
                  <a:lnTo>
                    <a:pt x="1535772" y="14325"/>
                  </a:lnTo>
                  <a:lnTo>
                    <a:pt x="1537296" y="14935"/>
                  </a:lnTo>
                  <a:lnTo>
                    <a:pt x="1540954" y="14935"/>
                  </a:lnTo>
                  <a:lnTo>
                    <a:pt x="1542491" y="14325"/>
                  </a:lnTo>
                  <a:lnTo>
                    <a:pt x="1544993" y="11811"/>
                  </a:lnTo>
                  <a:lnTo>
                    <a:pt x="1545628" y="10325"/>
                  </a:lnTo>
                  <a:close/>
                </a:path>
                <a:path w="3641725" h="329564">
                  <a:moveTo>
                    <a:pt x="1558239" y="262928"/>
                  </a:moveTo>
                  <a:lnTo>
                    <a:pt x="1556956" y="257060"/>
                  </a:lnTo>
                  <a:lnTo>
                    <a:pt x="1551686" y="249936"/>
                  </a:lnTo>
                  <a:lnTo>
                    <a:pt x="1547456" y="248145"/>
                  </a:lnTo>
                  <a:lnTo>
                    <a:pt x="1538312" y="248145"/>
                  </a:lnTo>
                  <a:lnTo>
                    <a:pt x="1535264" y="249135"/>
                  </a:lnTo>
                  <a:lnTo>
                    <a:pt x="1529702" y="252984"/>
                  </a:lnTo>
                  <a:lnTo>
                    <a:pt x="1527340" y="255803"/>
                  </a:lnTo>
                  <a:lnTo>
                    <a:pt x="1525358" y="259422"/>
                  </a:lnTo>
                  <a:lnTo>
                    <a:pt x="1525244" y="258089"/>
                  </a:lnTo>
                  <a:lnTo>
                    <a:pt x="1523822" y="248869"/>
                  </a:lnTo>
                  <a:lnTo>
                    <a:pt x="1515173" y="248869"/>
                  </a:lnTo>
                  <a:lnTo>
                    <a:pt x="1515897" y="252831"/>
                  </a:lnTo>
                  <a:lnTo>
                    <a:pt x="1516430" y="256603"/>
                  </a:lnTo>
                  <a:lnTo>
                    <a:pt x="1517154" y="263855"/>
                  </a:lnTo>
                  <a:lnTo>
                    <a:pt x="1517319" y="267309"/>
                  </a:lnTo>
                  <a:lnTo>
                    <a:pt x="1517319" y="308051"/>
                  </a:lnTo>
                  <a:lnTo>
                    <a:pt x="1526032" y="308051"/>
                  </a:lnTo>
                  <a:lnTo>
                    <a:pt x="1526032" y="276847"/>
                  </a:lnTo>
                  <a:lnTo>
                    <a:pt x="1527454" y="269633"/>
                  </a:lnTo>
                  <a:lnTo>
                    <a:pt x="1532940" y="258889"/>
                  </a:lnTo>
                  <a:lnTo>
                    <a:pt x="1536560" y="256222"/>
                  </a:lnTo>
                  <a:lnTo>
                    <a:pt x="1544104" y="256222"/>
                  </a:lnTo>
                  <a:lnTo>
                    <a:pt x="1546275" y="257327"/>
                  </a:lnTo>
                  <a:lnTo>
                    <a:pt x="1548879" y="261861"/>
                  </a:lnTo>
                  <a:lnTo>
                    <a:pt x="1549527" y="266090"/>
                  </a:lnTo>
                  <a:lnTo>
                    <a:pt x="1549527" y="308051"/>
                  </a:lnTo>
                  <a:lnTo>
                    <a:pt x="1558239" y="308051"/>
                  </a:lnTo>
                  <a:lnTo>
                    <a:pt x="1558239" y="262928"/>
                  </a:lnTo>
                  <a:close/>
                </a:path>
                <a:path w="3641725" h="329564">
                  <a:moveTo>
                    <a:pt x="1633867" y="267538"/>
                  </a:moveTo>
                  <a:lnTo>
                    <a:pt x="1631810" y="260286"/>
                  </a:lnTo>
                  <a:lnTo>
                    <a:pt x="1627670" y="254990"/>
                  </a:lnTo>
                  <a:lnTo>
                    <a:pt x="1624266" y="250647"/>
                  </a:lnTo>
                  <a:lnTo>
                    <a:pt x="1624266" y="272554"/>
                  </a:lnTo>
                  <a:lnTo>
                    <a:pt x="1596859" y="272491"/>
                  </a:lnTo>
                  <a:lnTo>
                    <a:pt x="1606550" y="254990"/>
                  </a:lnTo>
                  <a:lnTo>
                    <a:pt x="1614589" y="254990"/>
                  </a:lnTo>
                  <a:lnTo>
                    <a:pt x="1617827" y="256514"/>
                  </a:lnTo>
                  <a:lnTo>
                    <a:pt x="1622590" y="262648"/>
                  </a:lnTo>
                  <a:lnTo>
                    <a:pt x="1623961" y="266954"/>
                  </a:lnTo>
                  <a:lnTo>
                    <a:pt x="1624266" y="272554"/>
                  </a:lnTo>
                  <a:lnTo>
                    <a:pt x="1624266" y="250647"/>
                  </a:lnTo>
                  <a:lnTo>
                    <a:pt x="1623618" y="249809"/>
                  </a:lnTo>
                  <a:lnTo>
                    <a:pt x="1618018" y="247218"/>
                  </a:lnTo>
                  <a:lnTo>
                    <a:pt x="1603578" y="247218"/>
                  </a:lnTo>
                  <a:lnTo>
                    <a:pt x="1597698" y="250037"/>
                  </a:lnTo>
                  <a:lnTo>
                    <a:pt x="1588820" y="261429"/>
                  </a:lnTo>
                  <a:lnTo>
                    <a:pt x="1586611" y="269024"/>
                  </a:lnTo>
                  <a:lnTo>
                    <a:pt x="1586687" y="288836"/>
                  </a:lnTo>
                  <a:lnTo>
                    <a:pt x="1588744" y="296303"/>
                  </a:lnTo>
                  <a:lnTo>
                    <a:pt x="1597355" y="307060"/>
                  </a:lnTo>
                  <a:lnTo>
                    <a:pt x="1603527" y="309727"/>
                  </a:lnTo>
                  <a:lnTo>
                    <a:pt x="1614690" y="309727"/>
                  </a:lnTo>
                  <a:lnTo>
                    <a:pt x="1617967" y="309270"/>
                  </a:lnTo>
                  <a:lnTo>
                    <a:pt x="1624838" y="307365"/>
                  </a:lnTo>
                  <a:lnTo>
                    <a:pt x="1628609" y="305841"/>
                  </a:lnTo>
                  <a:lnTo>
                    <a:pt x="1632724" y="303809"/>
                  </a:lnTo>
                  <a:lnTo>
                    <a:pt x="1631772" y="301955"/>
                  </a:lnTo>
                  <a:lnTo>
                    <a:pt x="1629029" y="296570"/>
                  </a:lnTo>
                  <a:lnTo>
                    <a:pt x="1625371" y="298450"/>
                  </a:lnTo>
                  <a:lnTo>
                    <a:pt x="1622209" y="299821"/>
                  </a:lnTo>
                  <a:lnTo>
                    <a:pt x="1619504" y="300659"/>
                  </a:lnTo>
                  <a:lnTo>
                    <a:pt x="1616798" y="301536"/>
                  </a:lnTo>
                  <a:lnTo>
                    <a:pt x="1614309" y="301955"/>
                  </a:lnTo>
                  <a:lnTo>
                    <a:pt x="1606969" y="301955"/>
                  </a:lnTo>
                  <a:lnTo>
                    <a:pt x="1603108" y="300278"/>
                  </a:lnTo>
                  <a:lnTo>
                    <a:pt x="1597926" y="293712"/>
                  </a:lnTo>
                  <a:lnTo>
                    <a:pt x="1596631" y="288836"/>
                  </a:lnTo>
                  <a:lnTo>
                    <a:pt x="1596631" y="280339"/>
                  </a:lnTo>
                  <a:lnTo>
                    <a:pt x="1633677" y="280339"/>
                  </a:lnTo>
                  <a:lnTo>
                    <a:pt x="1633791" y="279920"/>
                  </a:lnTo>
                  <a:lnTo>
                    <a:pt x="1633867" y="272554"/>
                  </a:lnTo>
                  <a:lnTo>
                    <a:pt x="1633867" y="267538"/>
                  </a:lnTo>
                  <a:close/>
                </a:path>
                <a:path w="3641725" h="329564">
                  <a:moveTo>
                    <a:pt x="1688287" y="25107"/>
                  </a:moveTo>
                  <a:lnTo>
                    <a:pt x="1664627" y="25107"/>
                  </a:lnTo>
                  <a:lnTo>
                    <a:pt x="1664627" y="32956"/>
                  </a:lnTo>
                  <a:lnTo>
                    <a:pt x="1679524" y="32956"/>
                  </a:lnTo>
                  <a:lnTo>
                    <a:pt x="1679524" y="84264"/>
                  </a:lnTo>
                  <a:lnTo>
                    <a:pt x="1688287" y="84264"/>
                  </a:lnTo>
                  <a:lnTo>
                    <a:pt x="1688287" y="25107"/>
                  </a:lnTo>
                  <a:close/>
                </a:path>
                <a:path w="3641725" h="329564">
                  <a:moveTo>
                    <a:pt x="1690217" y="10325"/>
                  </a:moveTo>
                  <a:lnTo>
                    <a:pt x="1690204" y="6629"/>
                  </a:lnTo>
                  <a:lnTo>
                    <a:pt x="1689595" y="5143"/>
                  </a:lnTo>
                  <a:lnTo>
                    <a:pt x="1687106" y="2628"/>
                  </a:lnTo>
                  <a:lnTo>
                    <a:pt x="1685544" y="1981"/>
                  </a:lnTo>
                  <a:lnTo>
                    <a:pt x="1681924" y="1981"/>
                  </a:lnTo>
                  <a:lnTo>
                    <a:pt x="1680413" y="2590"/>
                  </a:lnTo>
                  <a:lnTo>
                    <a:pt x="1677962" y="5105"/>
                  </a:lnTo>
                  <a:lnTo>
                    <a:pt x="1677314" y="6629"/>
                  </a:lnTo>
                  <a:lnTo>
                    <a:pt x="1677314" y="10325"/>
                  </a:lnTo>
                  <a:lnTo>
                    <a:pt x="1677924" y="11887"/>
                  </a:lnTo>
                  <a:lnTo>
                    <a:pt x="1680362" y="14325"/>
                  </a:lnTo>
                  <a:lnTo>
                    <a:pt x="1681899" y="14935"/>
                  </a:lnTo>
                  <a:lnTo>
                    <a:pt x="1685544" y="14935"/>
                  </a:lnTo>
                  <a:lnTo>
                    <a:pt x="1687106" y="14325"/>
                  </a:lnTo>
                  <a:lnTo>
                    <a:pt x="1689595" y="11811"/>
                  </a:lnTo>
                  <a:lnTo>
                    <a:pt x="1690217" y="10325"/>
                  </a:lnTo>
                  <a:close/>
                </a:path>
                <a:path w="3641725" h="329564">
                  <a:moveTo>
                    <a:pt x="1706067" y="267538"/>
                  </a:moveTo>
                  <a:lnTo>
                    <a:pt x="1703997" y="260286"/>
                  </a:lnTo>
                  <a:lnTo>
                    <a:pt x="1699856" y="254990"/>
                  </a:lnTo>
                  <a:lnTo>
                    <a:pt x="1696453" y="250647"/>
                  </a:lnTo>
                  <a:lnTo>
                    <a:pt x="1696453" y="272554"/>
                  </a:lnTo>
                  <a:lnTo>
                    <a:pt x="1669046" y="272491"/>
                  </a:lnTo>
                  <a:lnTo>
                    <a:pt x="1678686" y="254990"/>
                  </a:lnTo>
                  <a:lnTo>
                    <a:pt x="1686775" y="254990"/>
                  </a:lnTo>
                  <a:lnTo>
                    <a:pt x="1690014" y="256514"/>
                  </a:lnTo>
                  <a:lnTo>
                    <a:pt x="1694776" y="262648"/>
                  </a:lnTo>
                  <a:lnTo>
                    <a:pt x="1696148" y="266954"/>
                  </a:lnTo>
                  <a:lnTo>
                    <a:pt x="1696453" y="272554"/>
                  </a:lnTo>
                  <a:lnTo>
                    <a:pt x="1696453" y="250647"/>
                  </a:lnTo>
                  <a:lnTo>
                    <a:pt x="1695805" y="249809"/>
                  </a:lnTo>
                  <a:lnTo>
                    <a:pt x="1690204" y="247218"/>
                  </a:lnTo>
                  <a:lnTo>
                    <a:pt x="1675765" y="247218"/>
                  </a:lnTo>
                  <a:lnTo>
                    <a:pt x="1669884" y="250037"/>
                  </a:lnTo>
                  <a:lnTo>
                    <a:pt x="1664766" y="256565"/>
                  </a:lnTo>
                  <a:lnTo>
                    <a:pt x="1661007" y="261429"/>
                  </a:lnTo>
                  <a:lnTo>
                    <a:pt x="1658797" y="269024"/>
                  </a:lnTo>
                  <a:lnTo>
                    <a:pt x="1658874" y="288836"/>
                  </a:lnTo>
                  <a:lnTo>
                    <a:pt x="1660931" y="296303"/>
                  </a:lnTo>
                  <a:lnTo>
                    <a:pt x="1665236" y="301675"/>
                  </a:lnTo>
                  <a:lnTo>
                    <a:pt x="1669503" y="307060"/>
                  </a:lnTo>
                  <a:lnTo>
                    <a:pt x="1675676" y="309727"/>
                  </a:lnTo>
                  <a:lnTo>
                    <a:pt x="1686877" y="309727"/>
                  </a:lnTo>
                  <a:lnTo>
                    <a:pt x="1690154" y="309270"/>
                  </a:lnTo>
                  <a:lnTo>
                    <a:pt x="1697024" y="307365"/>
                  </a:lnTo>
                  <a:lnTo>
                    <a:pt x="1700796" y="305841"/>
                  </a:lnTo>
                  <a:lnTo>
                    <a:pt x="1704911" y="303809"/>
                  </a:lnTo>
                  <a:lnTo>
                    <a:pt x="1703959" y="301955"/>
                  </a:lnTo>
                  <a:lnTo>
                    <a:pt x="1701215" y="296570"/>
                  </a:lnTo>
                  <a:lnTo>
                    <a:pt x="1697558" y="298450"/>
                  </a:lnTo>
                  <a:lnTo>
                    <a:pt x="1694395" y="299821"/>
                  </a:lnTo>
                  <a:lnTo>
                    <a:pt x="1691690" y="300659"/>
                  </a:lnTo>
                  <a:lnTo>
                    <a:pt x="1688985" y="301536"/>
                  </a:lnTo>
                  <a:lnTo>
                    <a:pt x="1686458" y="301955"/>
                  </a:lnTo>
                  <a:lnTo>
                    <a:pt x="1679105" y="301955"/>
                  </a:lnTo>
                  <a:lnTo>
                    <a:pt x="1675257" y="300278"/>
                  </a:lnTo>
                  <a:lnTo>
                    <a:pt x="1670075" y="293712"/>
                  </a:lnTo>
                  <a:lnTo>
                    <a:pt x="1668818" y="288836"/>
                  </a:lnTo>
                  <a:lnTo>
                    <a:pt x="1668818" y="280339"/>
                  </a:lnTo>
                  <a:lnTo>
                    <a:pt x="1705864" y="280339"/>
                  </a:lnTo>
                  <a:lnTo>
                    <a:pt x="1705978" y="279463"/>
                  </a:lnTo>
                  <a:lnTo>
                    <a:pt x="1706067" y="272554"/>
                  </a:lnTo>
                  <a:lnTo>
                    <a:pt x="1706067" y="267538"/>
                  </a:lnTo>
                  <a:close/>
                </a:path>
                <a:path w="3641725" h="329564">
                  <a:moveTo>
                    <a:pt x="1775650" y="39141"/>
                  </a:moveTo>
                  <a:lnTo>
                    <a:pt x="1774355" y="33274"/>
                  </a:lnTo>
                  <a:lnTo>
                    <a:pt x="1769059" y="26149"/>
                  </a:lnTo>
                  <a:lnTo>
                    <a:pt x="1764855" y="24358"/>
                  </a:lnTo>
                  <a:lnTo>
                    <a:pt x="1755724" y="24358"/>
                  </a:lnTo>
                  <a:lnTo>
                    <a:pt x="1752663" y="25349"/>
                  </a:lnTo>
                  <a:lnTo>
                    <a:pt x="1747100" y="29197"/>
                  </a:lnTo>
                  <a:lnTo>
                    <a:pt x="1744700" y="32016"/>
                  </a:lnTo>
                  <a:lnTo>
                    <a:pt x="1742757" y="35636"/>
                  </a:lnTo>
                  <a:lnTo>
                    <a:pt x="1742452" y="32778"/>
                  </a:lnTo>
                  <a:lnTo>
                    <a:pt x="1741220" y="25082"/>
                  </a:lnTo>
                  <a:lnTo>
                    <a:pt x="1732572" y="25082"/>
                  </a:lnTo>
                  <a:lnTo>
                    <a:pt x="1733296" y="29044"/>
                  </a:lnTo>
                  <a:lnTo>
                    <a:pt x="1733829" y="32816"/>
                  </a:lnTo>
                  <a:lnTo>
                    <a:pt x="1734527" y="40068"/>
                  </a:lnTo>
                  <a:lnTo>
                    <a:pt x="1734718" y="43535"/>
                  </a:lnTo>
                  <a:lnTo>
                    <a:pt x="1734718" y="84277"/>
                  </a:lnTo>
                  <a:lnTo>
                    <a:pt x="1743443" y="84277"/>
                  </a:lnTo>
                  <a:lnTo>
                    <a:pt x="1743443" y="53060"/>
                  </a:lnTo>
                  <a:lnTo>
                    <a:pt x="1744853" y="45859"/>
                  </a:lnTo>
                  <a:lnTo>
                    <a:pt x="1750301" y="35115"/>
                  </a:lnTo>
                  <a:lnTo>
                    <a:pt x="1753920" y="32435"/>
                  </a:lnTo>
                  <a:lnTo>
                    <a:pt x="1761502" y="32435"/>
                  </a:lnTo>
                  <a:lnTo>
                    <a:pt x="1763649" y="33540"/>
                  </a:lnTo>
                  <a:lnTo>
                    <a:pt x="1766277" y="38087"/>
                  </a:lnTo>
                  <a:lnTo>
                    <a:pt x="1766925" y="42303"/>
                  </a:lnTo>
                  <a:lnTo>
                    <a:pt x="1766925" y="84277"/>
                  </a:lnTo>
                  <a:lnTo>
                    <a:pt x="1775650" y="84277"/>
                  </a:lnTo>
                  <a:lnTo>
                    <a:pt x="1775650" y="39141"/>
                  </a:lnTo>
                  <a:close/>
                </a:path>
                <a:path w="3641725" h="329564">
                  <a:moveTo>
                    <a:pt x="1780959" y="258737"/>
                  </a:moveTo>
                  <a:lnTo>
                    <a:pt x="1779663" y="255193"/>
                  </a:lnTo>
                  <a:lnTo>
                    <a:pt x="1774405" y="249555"/>
                  </a:lnTo>
                  <a:lnTo>
                    <a:pt x="1771091" y="248145"/>
                  </a:lnTo>
                  <a:lnTo>
                    <a:pt x="1763852" y="248145"/>
                  </a:lnTo>
                  <a:lnTo>
                    <a:pt x="1760766" y="249174"/>
                  </a:lnTo>
                  <a:lnTo>
                    <a:pt x="1755000" y="253365"/>
                  </a:lnTo>
                  <a:lnTo>
                    <a:pt x="1751660" y="257060"/>
                  </a:lnTo>
                  <a:lnTo>
                    <a:pt x="1747799" y="262394"/>
                  </a:lnTo>
                  <a:lnTo>
                    <a:pt x="1747316" y="260451"/>
                  </a:lnTo>
                  <a:lnTo>
                    <a:pt x="1744941" y="253860"/>
                  </a:lnTo>
                  <a:lnTo>
                    <a:pt x="1742732" y="248869"/>
                  </a:lnTo>
                  <a:lnTo>
                    <a:pt x="1732902" y="248869"/>
                  </a:lnTo>
                  <a:lnTo>
                    <a:pt x="1735455" y="254088"/>
                  </a:lnTo>
                  <a:lnTo>
                    <a:pt x="1737321" y="259003"/>
                  </a:lnTo>
                  <a:lnTo>
                    <a:pt x="1739646" y="268109"/>
                  </a:lnTo>
                  <a:lnTo>
                    <a:pt x="1740217" y="273456"/>
                  </a:lnTo>
                  <a:lnTo>
                    <a:pt x="1740217" y="308051"/>
                  </a:lnTo>
                  <a:lnTo>
                    <a:pt x="1749031" y="308051"/>
                  </a:lnTo>
                  <a:lnTo>
                    <a:pt x="1749031" y="278053"/>
                  </a:lnTo>
                  <a:lnTo>
                    <a:pt x="1750771" y="271360"/>
                  </a:lnTo>
                  <a:lnTo>
                    <a:pt x="1757794" y="260032"/>
                  </a:lnTo>
                  <a:lnTo>
                    <a:pt x="1761566" y="257213"/>
                  </a:lnTo>
                  <a:lnTo>
                    <a:pt x="1767928" y="257213"/>
                  </a:lnTo>
                  <a:lnTo>
                    <a:pt x="1769605" y="258013"/>
                  </a:lnTo>
                  <a:lnTo>
                    <a:pt x="1771929" y="261175"/>
                  </a:lnTo>
                  <a:lnTo>
                    <a:pt x="1772500" y="263499"/>
                  </a:lnTo>
                  <a:lnTo>
                    <a:pt x="1772500" y="267576"/>
                  </a:lnTo>
                  <a:lnTo>
                    <a:pt x="1780705" y="267576"/>
                  </a:lnTo>
                  <a:lnTo>
                    <a:pt x="1780921" y="264680"/>
                  </a:lnTo>
                  <a:lnTo>
                    <a:pt x="1780959" y="258737"/>
                  </a:lnTo>
                  <a:close/>
                </a:path>
                <a:path w="3641725" h="329564">
                  <a:moveTo>
                    <a:pt x="1846275" y="288874"/>
                  </a:moveTo>
                  <a:lnTo>
                    <a:pt x="1819554" y="270230"/>
                  </a:lnTo>
                  <a:lnTo>
                    <a:pt x="1815020" y="266382"/>
                  </a:lnTo>
                  <a:lnTo>
                    <a:pt x="1815020" y="260286"/>
                  </a:lnTo>
                  <a:lnTo>
                    <a:pt x="1815896" y="258483"/>
                  </a:lnTo>
                  <a:lnTo>
                    <a:pt x="1819478" y="255714"/>
                  </a:lnTo>
                  <a:lnTo>
                    <a:pt x="1821726" y="255016"/>
                  </a:lnTo>
                  <a:lnTo>
                    <a:pt x="1826768" y="255016"/>
                  </a:lnTo>
                  <a:lnTo>
                    <a:pt x="1829041" y="255473"/>
                  </a:lnTo>
                  <a:lnTo>
                    <a:pt x="1833689" y="257340"/>
                  </a:lnTo>
                  <a:lnTo>
                    <a:pt x="1836089" y="258749"/>
                  </a:lnTo>
                  <a:lnTo>
                    <a:pt x="1838579" y="260654"/>
                  </a:lnTo>
                  <a:lnTo>
                    <a:pt x="1843709" y="254038"/>
                  </a:lnTo>
                  <a:lnTo>
                    <a:pt x="1840826" y="251739"/>
                  </a:lnTo>
                  <a:lnTo>
                    <a:pt x="1837804" y="250063"/>
                  </a:lnTo>
                  <a:lnTo>
                    <a:pt x="1831530" y="247777"/>
                  </a:lnTo>
                  <a:lnTo>
                    <a:pt x="1828253" y="247205"/>
                  </a:lnTo>
                  <a:lnTo>
                    <a:pt x="1819173" y="247205"/>
                  </a:lnTo>
                  <a:lnTo>
                    <a:pt x="1814601" y="248691"/>
                  </a:lnTo>
                  <a:lnTo>
                    <a:pt x="1807552" y="254635"/>
                  </a:lnTo>
                  <a:lnTo>
                    <a:pt x="1805800" y="258457"/>
                  </a:lnTo>
                  <a:lnTo>
                    <a:pt x="1805800" y="267030"/>
                  </a:lnTo>
                  <a:lnTo>
                    <a:pt x="1806905" y="270306"/>
                  </a:lnTo>
                  <a:lnTo>
                    <a:pt x="1811324" y="275412"/>
                  </a:lnTo>
                  <a:lnTo>
                    <a:pt x="1815668" y="278041"/>
                  </a:lnTo>
                  <a:lnTo>
                    <a:pt x="1832089" y="285064"/>
                  </a:lnTo>
                  <a:lnTo>
                    <a:pt x="1836737" y="289242"/>
                  </a:lnTo>
                  <a:lnTo>
                    <a:pt x="1836737" y="296265"/>
                  </a:lnTo>
                  <a:lnTo>
                    <a:pt x="1835835" y="298284"/>
                  </a:lnTo>
                  <a:lnTo>
                    <a:pt x="1832178" y="301104"/>
                  </a:lnTo>
                  <a:lnTo>
                    <a:pt x="1829574" y="301828"/>
                  </a:lnTo>
                  <a:lnTo>
                    <a:pt x="1823593" y="301828"/>
                  </a:lnTo>
                  <a:lnTo>
                    <a:pt x="1820964" y="301256"/>
                  </a:lnTo>
                  <a:lnTo>
                    <a:pt x="1815668" y="299148"/>
                  </a:lnTo>
                  <a:lnTo>
                    <a:pt x="1812886" y="297522"/>
                  </a:lnTo>
                  <a:lnTo>
                    <a:pt x="1809991" y="295262"/>
                  </a:lnTo>
                  <a:lnTo>
                    <a:pt x="1806067" y="303123"/>
                  </a:lnTo>
                  <a:lnTo>
                    <a:pt x="1808695" y="305257"/>
                  </a:lnTo>
                  <a:lnTo>
                    <a:pt x="1811743" y="306895"/>
                  </a:lnTo>
                  <a:lnTo>
                    <a:pt x="1818601" y="309181"/>
                  </a:lnTo>
                  <a:lnTo>
                    <a:pt x="1822259" y="309753"/>
                  </a:lnTo>
                  <a:lnTo>
                    <a:pt x="1832203" y="309753"/>
                  </a:lnTo>
                  <a:lnTo>
                    <a:pt x="1837042" y="308190"/>
                  </a:lnTo>
                  <a:lnTo>
                    <a:pt x="1844446" y="301891"/>
                  </a:lnTo>
                  <a:lnTo>
                    <a:pt x="1846275" y="297776"/>
                  </a:lnTo>
                  <a:lnTo>
                    <a:pt x="1846275" y="288874"/>
                  </a:lnTo>
                  <a:close/>
                </a:path>
                <a:path w="3641725" h="329564">
                  <a:moveTo>
                    <a:pt x="1849437" y="25082"/>
                  </a:moveTo>
                  <a:lnTo>
                    <a:pt x="1840750" y="25082"/>
                  </a:lnTo>
                  <a:lnTo>
                    <a:pt x="1839341" y="30568"/>
                  </a:lnTo>
                  <a:lnTo>
                    <a:pt x="1838464" y="29845"/>
                  </a:lnTo>
                  <a:lnTo>
                    <a:pt x="1838464" y="66941"/>
                  </a:lnTo>
                  <a:lnTo>
                    <a:pt x="1835988" y="69113"/>
                  </a:lnTo>
                  <a:lnTo>
                    <a:pt x="1833740" y="70675"/>
                  </a:lnTo>
                  <a:lnTo>
                    <a:pt x="1829587" y="72618"/>
                  </a:lnTo>
                  <a:lnTo>
                    <a:pt x="1827517" y="73113"/>
                  </a:lnTo>
                  <a:lnTo>
                    <a:pt x="1821078" y="73113"/>
                  </a:lnTo>
                  <a:lnTo>
                    <a:pt x="1817801" y="71323"/>
                  </a:lnTo>
                  <a:lnTo>
                    <a:pt x="1813420" y="64236"/>
                  </a:lnTo>
                  <a:lnTo>
                    <a:pt x="1812315" y="58928"/>
                  </a:lnTo>
                  <a:lnTo>
                    <a:pt x="1812315" y="44831"/>
                  </a:lnTo>
                  <a:lnTo>
                    <a:pt x="1838464" y="66941"/>
                  </a:lnTo>
                  <a:lnTo>
                    <a:pt x="1838464" y="29845"/>
                  </a:lnTo>
                  <a:lnTo>
                    <a:pt x="1836775" y="28448"/>
                  </a:lnTo>
                  <a:lnTo>
                    <a:pt x="1834375" y="26962"/>
                  </a:lnTo>
                  <a:lnTo>
                    <a:pt x="1829549" y="24968"/>
                  </a:lnTo>
                  <a:lnTo>
                    <a:pt x="1826983" y="24472"/>
                  </a:lnTo>
                  <a:lnTo>
                    <a:pt x="1817801" y="24472"/>
                  </a:lnTo>
                  <a:lnTo>
                    <a:pt x="1812658" y="26962"/>
                  </a:lnTo>
                  <a:lnTo>
                    <a:pt x="1805114" y="36791"/>
                  </a:lnTo>
                  <a:lnTo>
                    <a:pt x="1803209" y="43611"/>
                  </a:lnTo>
                  <a:lnTo>
                    <a:pt x="1803209" y="61036"/>
                  </a:lnTo>
                  <a:lnTo>
                    <a:pt x="1805114" y="67843"/>
                  </a:lnTo>
                  <a:lnTo>
                    <a:pt x="1808886" y="72809"/>
                  </a:lnTo>
                  <a:lnTo>
                    <a:pt x="1812658" y="77724"/>
                  </a:lnTo>
                  <a:lnTo>
                    <a:pt x="1817801" y="80162"/>
                  </a:lnTo>
                  <a:lnTo>
                    <a:pt x="1826958" y="80162"/>
                  </a:lnTo>
                  <a:lnTo>
                    <a:pt x="1838464" y="74637"/>
                  </a:lnTo>
                  <a:lnTo>
                    <a:pt x="1838464" y="83299"/>
                  </a:lnTo>
                  <a:lnTo>
                    <a:pt x="1837321" y="88671"/>
                  </a:lnTo>
                  <a:lnTo>
                    <a:pt x="1832673" y="95948"/>
                  </a:lnTo>
                  <a:lnTo>
                    <a:pt x="1829244" y="97777"/>
                  </a:lnTo>
                  <a:lnTo>
                    <a:pt x="1822500" y="97777"/>
                  </a:lnTo>
                  <a:lnTo>
                    <a:pt x="1820316" y="97193"/>
                  </a:lnTo>
                  <a:lnTo>
                    <a:pt x="1816176" y="94919"/>
                  </a:lnTo>
                  <a:lnTo>
                    <a:pt x="1814029" y="93129"/>
                  </a:lnTo>
                  <a:lnTo>
                    <a:pt x="1811832" y="90639"/>
                  </a:lnTo>
                  <a:lnTo>
                    <a:pt x="1805533" y="96012"/>
                  </a:lnTo>
                  <a:lnTo>
                    <a:pt x="1808200" y="99288"/>
                  </a:lnTo>
                  <a:lnTo>
                    <a:pt x="1811058" y="101727"/>
                  </a:lnTo>
                  <a:lnTo>
                    <a:pt x="1814068" y="103263"/>
                  </a:lnTo>
                  <a:lnTo>
                    <a:pt x="1817039" y="104825"/>
                  </a:lnTo>
                  <a:lnTo>
                    <a:pt x="1820316" y="105587"/>
                  </a:lnTo>
                  <a:lnTo>
                    <a:pt x="1828634" y="105587"/>
                  </a:lnTo>
                  <a:lnTo>
                    <a:pt x="1832787" y="104444"/>
                  </a:lnTo>
                  <a:lnTo>
                    <a:pt x="1836407" y="102146"/>
                  </a:lnTo>
                  <a:lnTo>
                    <a:pt x="1840064" y="99872"/>
                  </a:lnTo>
                  <a:lnTo>
                    <a:pt x="1847265" y="74637"/>
                  </a:lnTo>
                  <a:lnTo>
                    <a:pt x="1847265" y="73113"/>
                  </a:lnTo>
                  <a:lnTo>
                    <a:pt x="1847392" y="39535"/>
                  </a:lnTo>
                  <a:lnTo>
                    <a:pt x="1847456" y="38354"/>
                  </a:lnTo>
                  <a:lnTo>
                    <a:pt x="1848154" y="31750"/>
                  </a:lnTo>
                  <a:lnTo>
                    <a:pt x="1848307" y="30797"/>
                  </a:lnTo>
                  <a:lnTo>
                    <a:pt x="1848332" y="30568"/>
                  </a:lnTo>
                  <a:lnTo>
                    <a:pt x="1848675" y="28448"/>
                  </a:lnTo>
                  <a:lnTo>
                    <a:pt x="1849437" y="25082"/>
                  </a:lnTo>
                  <a:close/>
                </a:path>
                <a:path w="3641725" h="329564">
                  <a:moveTo>
                    <a:pt x="1923554" y="43751"/>
                  </a:moveTo>
                  <a:lnTo>
                    <a:pt x="1921497" y="36499"/>
                  </a:lnTo>
                  <a:lnTo>
                    <a:pt x="1917344" y="31203"/>
                  </a:lnTo>
                  <a:lnTo>
                    <a:pt x="1913940" y="26860"/>
                  </a:lnTo>
                  <a:lnTo>
                    <a:pt x="1913940" y="48780"/>
                  </a:lnTo>
                  <a:lnTo>
                    <a:pt x="1886546" y="48704"/>
                  </a:lnTo>
                  <a:lnTo>
                    <a:pt x="1886661" y="45237"/>
                  </a:lnTo>
                  <a:lnTo>
                    <a:pt x="1886762" y="43167"/>
                  </a:lnTo>
                  <a:lnTo>
                    <a:pt x="1888070" y="38989"/>
                  </a:lnTo>
                  <a:lnTo>
                    <a:pt x="1890509" y="35890"/>
                  </a:lnTo>
                  <a:lnTo>
                    <a:pt x="1892947" y="32766"/>
                  </a:lnTo>
                  <a:lnTo>
                    <a:pt x="1896224" y="31203"/>
                  </a:lnTo>
                  <a:lnTo>
                    <a:pt x="1904263" y="31203"/>
                  </a:lnTo>
                  <a:lnTo>
                    <a:pt x="1907501" y="32727"/>
                  </a:lnTo>
                  <a:lnTo>
                    <a:pt x="1912264" y="38874"/>
                  </a:lnTo>
                  <a:lnTo>
                    <a:pt x="1913636" y="43167"/>
                  </a:lnTo>
                  <a:lnTo>
                    <a:pt x="1913940" y="48780"/>
                  </a:lnTo>
                  <a:lnTo>
                    <a:pt x="1913940" y="26860"/>
                  </a:lnTo>
                  <a:lnTo>
                    <a:pt x="1913293" y="26022"/>
                  </a:lnTo>
                  <a:lnTo>
                    <a:pt x="1907730" y="23431"/>
                  </a:lnTo>
                  <a:lnTo>
                    <a:pt x="1893277" y="23431"/>
                  </a:lnTo>
                  <a:lnTo>
                    <a:pt x="1887372" y="26250"/>
                  </a:lnTo>
                  <a:lnTo>
                    <a:pt x="1878495" y="37642"/>
                  </a:lnTo>
                  <a:lnTo>
                    <a:pt x="1876285" y="45237"/>
                  </a:lnTo>
                  <a:lnTo>
                    <a:pt x="1876361" y="65062"/>
                  </a:lnTo>
                  <a:lnTo>
                    <a:pt x="1878431" y="72517"/>
                  </a:lnTo>
                  <a:lnTo>
                    <a:pt x="1887029" y="83261"/>
                  </a:lnTo>
                  <a:lnTo>
                    <a:pt x="1893214" y="85940"/>
                  </a:lnTo>
                  <a:lnTo>
                    <a:pt x="1904339" y="85940"/>
                  </a:lnTo>
                  <a:lnTo>
                    <a:pt x="1907654" y="85483"/>
                  </a:lnTo>
                  <a:lnTo>
                    <a:pt x="1914525" y="83566"/>
                  </a:lnTo>
                  <a:lnTo>
                    <a:pt x="1918284" y="82054"/>
                  </a:lnTo>
                  <a:lnTo>
                    <a:pt x="1922399" y="80035"/>
                  </a:lnTo>
                  <a:lnTo>
                    <a:pt x="1921446" y="78168"/>
                  </a:lnTo>
                  <a:lnTo>
                    <a:pt x="1918703" y="72796"/>
                  </a:lnTo>
                  <a:lnTo>
                    <a:pt x="1915058" y="74663"/>
                  </a:lnTo>
                  <a:lnTo>
                    <a:pt x="1911896" y="76034"/>
                  </a:lnTo>
                  <a:lnTo>
                    <a:pt x="1909178" y="76873"/>
                  </a:lnTo>
                  <a:lnTo>
                    <a:pt x="1906473" y="77749"/>
                  </a:lnTo>
                  <a:lnTo>
                    <a:pt x="1903996" y="78168"/>
                  </a:lnTo>
                  <a:lnTo>
                    <a:pt x="1896643" y="78168"/>
                  </a:lnTo>
                  <a:lnTo>
                    <a:pt x="1892744" y="76517"/>
                  </a:lnTo>
                  <a:lnTo>
                    <a:pt x="1890191" y="73215"/>
                  </a:lnTo>
                  <a:lnTo>
                    <a:pt x="1887613" y="69926"/>
                  </a:lnTo>
                  <a:lnTo>
                    <a:pt x="1886305" y="65062"/>
                  </a:lnTo>
                  <a:lnTo>
                    <a:pt x="1886305" y="56553"/>
                  </a:lnTo>
                  <a:lnTo>
                    <a:pt x="1923402" y="56553"/>
                  </a:lnTo>
                  <a:lnTo>
                    <a:pt x="1923465" y="56134"/>
                  </a:lnTo>
                  <a:lnTo>
                    <a:pt x="1923554" y="48780"/>
                  </a:lnTo>
                  <a:lnTo>
                    <a:pt x="1923554" y="43751"/>
                  </a:lnTo>
                  <a:close/>
                </a:path>
                <a:path w="3641725" h="329564">
                  <a:moveTo>
                    <a:pt x="1993887" y="25082"/>
                  </a:moveTo>
                  <a:lnTo>
                    <a:pt x="1985264" y="25082"/>
                  </a:lnTo>
                  <a:lnTo>
                    <a:pt x="1983828" y="30568"/>
                  </a:lnTo>
                  <a:lnTo>
                    <a:pt x="1982939" y="29832"/>
                  </a:lnTo>
                  <a:lnTo>
                    <a:pt x="1982939" y="66941"/>
                  </a:lnTo>
                  <a:lnTo>
                    <a:pt x="1980463" y="69113"/>
                  </a:lnTo>
                  <a:lnTo>
                    <a:pt x="1978177" y="70675"/>
                  </a:lnTo>
                  <a:lnTo>
                    <a:pt x="1974062" y="72618"/>
                  </a:lnTo>
                  <a:lnTo>
                    <a:pt x="1972005" y="73113"/>
                  </a:lnTo>
                  <a:lnTo>
                    <a:pt x="1965566" y="73113"/>
                  </a:lnTo>
                  <a:lnTo>
                    <a:pt x="1962289" y="71323"/>
                  </a:lnTo>
                  <a:lnTo>
                    <a:pt x="1960118" y="67779"/>
                  </a:lnTo>
                  <a:lnTo>
                    <a:pt x="1957908" y="64236"/>
                  </a:lnTo>
                  <a:lnTo>
                    <a:pt x="1956752" y="58928"/>
                  </a:lnTo>
                  <a:lnTo>
                    <a:pt x="1956752" y="44831"/>
                  </a:lnTo>
                  <a:lnTo>
                    <a:pt x="1957908" y="39535"/>
                  </a:lnTo>
                  <a:lnTo>
                    <a:pt x="1962238" y="32562"/>
                  </a:lnTo>
                  <a:lnTo>
                    <a:pt x="1965528" y="30797"/>
                  </a:lnTo>
                  <a:lnTo>
                    <a:pt x="1972043" y="30797"/>
                  </a:lnTo>
                  <a:lnTo>
                    <a:pt x="1982939" y="66941"/>
                  </a:lnTo>
                  <a:lnTo>
                    <a:pt x="1982939" y="29832"/>
                  </a:lnTo>
                  <a:lnTo>
                    <a:pt x="1981288" y="28448"/>
                  </a:lnTo>
                  <a:lnTo>
                    <a:pt x="1978825" y="26962"/>
                  </a:lnTo>
                  <a:lnTo>
                    <a:pt x="1974024" y="24968"/>
                  </a:lnTo>
                  <a:lnTo>
                    <a:pt x="1971509" y="24472"/>
                  </a:lnTo>
                  <a:lnTo>
                    <a:pt x="1962289" y="24472"/>
                  </a:lnTo>
                  <a:lnTo>
                    <a:pt x="1957146" y="26962"/>
                  </a:lnTo>
                  <a:lnTo>
                    <a:pt x="1949589" y="36791"/>
                  </a:lnTo>
                  <a:lnTo>
                    <a:pt x="1947684" y="43611"/>
                  </a:lnTo>
                  <a:lnTo>
                    <a:pt x="1947684" y="61036"/>
                  </a:lnTo>
                  <a:lnTo>
                    <a:pt x="1949589" y="67843"/>
                  </a:lnTo>
                  <a:lnTo>
                    <a:pt x="1953361" y="72809"/>
                  </a:lnTo>
                  <a:lnTo>
                    <a:pt x="1957146" y="77724"/>
                  </a:lnTo>
                  <a:lnTo>
                    <a:pt x="1962289" y="80162"/>
                  </a:lnTo>
                  <a:lnTo>
                    <a:pt x="1971471" y="80162"/>
                  </a:lnTo>
                  <a:lnTo>
                    <a:pt x="1982939" y="74637"/>
                  </a:lnTo>
                  <a:lnTo>
                    <a:pt x="1982939" y="83299"/>
                  </a:lnTo>
                  <a:lnTo>
                    <a:pt x="1981796" y="88671"/>
                  </a:lnTo>
                  <a:lnTo>
                    <a:pt x="1977148" y="95948"/>
                  </a:lnTo>
                  <a:lnTo>
                    <a:pt x="1973719" y="97777"/>
                  </a:lnTo>
                  <a:lnTo>
                    <a:pt x="1966976" y="97777"/>
                  </a:lnTo>
                  <a:lnTo>
                    <a:pt x="1964791" y="97193"/>
                  </a:lnTo>
                  <a:lnTo>
                    <a:pt x="1960651" y="94919"/>
                  </a:lnTo>
                  <a:lnTo>
                    <a:pt x="1958517" y="93129"/>
                  </a:lnTo>
                  <a:lnTo>
                    <a:pt x="1956308" y="90639"/>
                  </a:lnTo>
                  <a:lnTo>
                    <a:pt x="1950008" y="96012"/>
                  </a:lnTo>
                  <a:lnTo>
                    <a:pt x="1952726" y="99288"/>
                  </a:lnTo>
                  <a:lnTo>
                    <a:pt x="1955546" y="101727"/>
                  </a:lnTo>
                  <a:lnTo>
                    <a:pt x="1958543" y="103263"/>
                  </a:lnTo>
                  <a:lnTo>
                    <a:pt x="1961515" y="104825"/>
                  </a:lnTo>
                  <a:lnTo>
                    <a:pt x="1964791" y="105587"/>
                  </a:lnTo>
                  <a:lnTo>
                    <a:pt x="1973110" y="105587"/>
                  </a:lnTo>
                  <a:lnTo>
                    <a:pt x="1977263" y="104444"/>
                  </a:lnTo>
                  <a:lnTo>
                    <a:pt x="1980882" y="102146"/>
                  </a:lnTo>
                  <a:lnTo>
                    <a:pt x="1984540" y="99872"/>
                  </a:lnTo>
                  <a:lnTo>
                    <a:pt x="1991106" y="84670"/>
                  </a:lnTo>
                  <a:lnTo>
                    <a:pt x="1991563" y="81648"/>
                  </a:lnTo>
                  <a:lnTo>
                    <a:pt x="1991664" y="78828"/>
                  </a:lnTo>
                  <a:lnTo>
                    <a:pt x="1991753" y="74637"/>
                  </a:lnTo>
                  <a:lnTo>
                    <a:pt x="1991753" y="73113"/>
                  </a:lnTo>
                  <a:lnTo>
                    <a:pt x="1991868" y="39535"/>
                  </a:lnTo>
                  <a:lnTo>
                    <a:pt x="1991931" y="38354"/>
                  </a:lnTo>
                  <a:lnTo>
                    <a:pt x="1992579" y="32219"/>
                  </a:lnTo>
                  <a:lnTo>
                    <a:pt x="1992782" y="30797"/>
                  </a:lnTo>
                  <a:lnTo>
                    <a:pt x="1992820" y="30568"/>
                  </a:lnTo>
                  <a:lnTo>
                    <a:pt x="1993150" y="28448"/>
                  </a:lnTo>
                  <a:lnTo>
                    <a:pt x="1993887" y="25082"/>
                  </a:lnTo>
                  <a:close/>
                </a:path>
                <a:path w="3641725" h="329564">
                  <a:moveTo>
                    <a:pt x="1995144" y="302615"/>
                  </a:moveTo>
                  <a:lnTo>
                    <a:pt x="1992630" y="301891"/>
                  </a:lnTo>
                  <a:lnTo>
                    <a:pt x="1992439" y="301777"/>
                  </a:lnTo>
                  <a:lnTo>
                    <a:pt x="1990877" y="300824"/>
                  </a:lnTo>
                  <a:lnTo>
                    <a:pt x="1989924" y="299339"/>
                  </a:lnTo>
                  <a:lnTo>
                    <a:pt x="1988934" y="297891"/>
                  </a:lnTo>
                  <a:lnTo>
                    <a:pt x="1988477" y="294906"/>
                  </a:lnTo>
                  <a:lnTo>
                    <a:pt x="1988477" y="276479"/>
                  </a:lnTo>
                  <a:lnTo>
                    <a:pt x="1988477" y="270713"/>
                  </a:lnTo>
                  <a:lnTo>
                    <a:pt x="1988400" y="263436"/>
                  </a:lnTo>
                  <a:lnTo>
                    <a:pt x="1988058" y="259892"/>
                  </a:lnTo>
                  <a:lnTo>
                    <a:pt x="1987181" y="257568"/>
                  </a:lnTo>
                  <a:lnTo>
                    <a:pt x="1986343" y="255231"/>
                  </a:lnTo>
                  <a:lnTo>
                    <a:pt x="1986114" y="254939"/>
                  </a:lnTo>
                  <a:lnTo>
                    <a:pt x="1984819" y="253187"/>
                  </a:lnTo>
                  <a:lnTo>
                    <a:pt x="1981085" y="250024"/>
                  </a:lnTo>
                  <a:lnTo>
                    <a:pt x="1979142" y="248958"/>
                  </a:lnTo>
                  <a:lnTo>
                    <a:pt x="1976932" y="248259"/>
                  </a:lnTo>
                  <a:lnTo>
                    <a:pt x="1974723" y="247535"/>
                  </a:lnTo>
                  <a:lnTo>
                    <a:pt x="1972284" y="247192"/>
                  </a:lnTo>
                  <a:lnTo>
                    <a:pt x="1966976" y="247192"/>
                  </a:lnTo>
                  <a:lnTo>
                    <a:pt x="1964423" y="247586"/>
                  </a:lnTo>
                  <a:lnTo>
                    <a:pt x="1959394" y="249072"/>
                  </a:lnTo>
                  <a:lnTo>
                    <a:pt x="1956765" y="250291"/>
                  </a:lnTo>
                  <a:lnTo>
                    <a:pt x="1954060" y="251917"/>
                  </a:lnTo>
                  <a:lnTo>
                    <a:pt x="1957336" y="259168"/>
                  </a:lnTo>
                  <a:lnTo>
                    <a:pt x="1959051" y="257721"/>
                  </a:lnTo>
                  <a:lnTo>
                    <a:pt x="1960803" y="256654"/>
                  </a:lnTo>
                  <a:lnTo>
                    <a:pt x="1964385" y="255282"/>
                  </a:lnTo>
                  <a:lnTo>
                    <a:pt x="1966264" y="254939"/>
                  </a:lnTo>
                  <a:lnTo>
                    <a:pt x="1972005" y="254939"/>
                  </a:lnTo>
                  <a:lnTo>
                    <a:pt x="1974913" y="256006"/>
                  </a:lnTo>
                  <a:lnTo>
                    <a:pt x="1978952" y="260350"/>
                  </a:lnTo>
                  <a:lnTo>
                    <a:pt x="1979980" y="263436"/>
                  </a:lnTo>
                  <a:lnTo>
                    <a:pt x="1979866" y="269113"/>
                  </a:lnTo>
                  <a:lnTo>
                    <a:pt x="1979676" y="270713"/>
                  </a:lnTo>
                  <a:lnTo>
                    <a:pt x="1979676" y="277914"/>
                  </a:lnTo>
                  <a:lnTo>
                    <a:pt x="1979676" y="292696"/>
                  </a:lnTo>
                  <a:lnTo>
                    <a:pt x="1978787" y="296214"/>
                  </a:lnTo>
                  <a:lnTo>
                    <a:pt x="1975281" y="300977"/>
                  </a:lnTo>
                  <a:lnTo>
                    <a:pt x="1972703" y="302158"/>
                  </a:lnTo>
                  <a:lnTo>
                    <a:pt x="1965642" y="302158"/>
                  </a:lnTo>
                  <a:lnTo>
                    <a:pt x="1962861" y="301015"/>
                  </a:lnTo>
                  <a:lnTo>
                    <a:pt x="1958822" y="296405"/>
                  </a:lnTo>
                  <a:lnTo>
                    <a:pt x="1957832" y="293281"/>
                  </a:lnTo>
                  <a:lnTo>
                    <a:pt x="1957832" y="285305"/>
                  </a:lnTo>
                  <a:lnTo>
                    <a:pt x="1958898" y="282194"/>
                  </a:lnTo>
                  <a:lnTo>
                    <a:pt x="1963242" y="277609"/>
                  </a:lnTo>
                  <a:lnTo>
                    <a:pt x="1966264" y="276479"/>
                  </a:lnTo>
                  <a:lnTo>
                    <a:pt x="1971281" y="276479"/>
                  </a:lnTo>
                  <a:lnTo>
                    <a:pt x="1972627" y="276593"/>
                  </a:lnTo>
                  <a:lnTo>
                    <a:pt x="1974189" y="276847"/>
                  </a:lnTo>
                  <a:lnTo>
                    <a:pt x="1975789" y="277075"/>
                  </a:lnTo>
                  <a:lnTo>
                    <a:pt x="1979676" y="277914"/>
                  </a:lnTo>
                  <a:lnTo>
                    <a:pt x="1979676" y="270713"/>
                  </a:lnTo>
                  <a:lnTo>
                    <a:pt x="1974608" y="269760"/>
                  </a:lnTo>
                  <a:lnTo>
                    <a:pt x="1971217" y="269265"/>
                  </a:lnTo>
                  <a:lnTo>
                    <a:pt x="1969833" y="269113"/>
                  </a:lnTo>
                  <a:lnTo>
                    <a:pt x="1962556" y="269113"/>
                  </a:lnTo>
                  <a:lnTo>
                    <a:pt x="1957679" y="271018"/>
                  </a:lnTo>
                  <a:lnTo>
                    <a:pt x="1950440" y="278523"/>
                  </a:lnTo>
                  <a:lnTo>
                    <a:pt x="1948599" y="283591"/>
                  </a:lnTo>
                  <a:lnTo>
                    <a:pt x="1948599" y="295744"/>
                  </a:lnTo>
                  <a:lnTo>
                    <a:pt x="1950250" y="300443"/>
                  </a:lnTo>
                  <a:lnTo>
                    <a:pt x="1953526" y="304025"/>
                  </a:lnTo>
                  <a:lnTo>
                    <a:pt x="1956765" y="307606"/>
                  </a:lnTo>
                  <a:lnTo>
                    <a:pt x="1961032" y="309410"/>
                  </a:lnTo>
                  <a:lnTo>
                    <a:pt x="1969490" y="309410"/>
                  </a:lnTo>
                  <a:lnTo>
                    <a:pt x="1972398" y="308749"/>
                  </a:lnTo>
                  <a:lnTo>
                    <a:pt x="1974977" y="307416"/>
                  </a:lnTo>
                  <a:lnTo>
                    <a:pt x="1977580" y="306120"/>
                  </a:lnTo>
                  <a:lnTo>
                    <a:pt x="1979739" y="304215"/>
                  </a:lnTo>
                  <a:lnTo>
                    <a:pt x="1981238" y="302158"/>
                  </a:lnTo>
                  <a:lnTo>
                    <a:pt x="1981504" y="301777"/>
                  </a:lnTo>
                  <a:lnTo>
                    <a:pt x="1982343" y="304025"/>
                  </a:lnTo>
                  <a:lnTo>
                    <a:pt x="1991601" y="309854"/>
                  </a:lnTo>
                  <a:lnTo>
                    <a:pt x="1995144" y="302615"/>
                  </a:lnTo>
                  <a:close/>
                </a:path>
                <a:path w="3641725" h="329564">
                  <a:moveTo>
                    <a:pt x="2063978" y="262928"/>
                  </a:moveTo>
                  <a:lnTo>
                    <a:pt x="2062695" y="257060"/>
                  </a:lnTo>
                  <a:lnTo>
                    <a:pt x="2057425" y="249936"/>
                  </a:lnTo>
                  <a:lnTo>
                    <a:pt x="2053196" y="248145"/>
                  </a:lnTo>
                  <a:lnTo>
                    <a:pt x="2044052" y="248145"/>
                  </a:lnTo>
                  <a:lnTo>
                    <a:pt x="2040991" y="249135"/>
                  </a:lnTo>
                  <a:lnTo>
                    <a:pt x="2035441" y="252984"/>
                  </a:lnTo>
                  <a:lnTo>
                    <a:pt x="2033066" y="255803"/>
                  </a:lnTo>
                  <a:lnTo>
                    <a:pt x="2031085" y="259422"/>
                  </a:lnTo>
                  <a:lnTo>
                    <a:pt x="2030971" y="258089"/>
                  </a:lnTo>
                  <a:lnTo>
                    <a:pt x="2029561" y="248869"/>
                  </a:lnTo>
                  <a:lnTo>
                    <a:pt x="2020912" y="248869"/>
                  </a:lnTo>
                  <a:lnTo>
                    <a:pt x="2021636" y="252831"/>
                  </a:lnTo>
                  <a:lnTo>
                    <a:pt x="2022170" y="256603"/>
                  </a:lnTo>
                  <a:lnTo>
                    <a:pt x="2022563" y="260223"/>
                  </a:lnTo>
                  <a:lnTo>
                    <a:pt x="2023046" y="267309"/>
                  </a:lnTo>
                  <a:lnTo>
                    <a:pt x="2023046" y="308051"/>
                  </a:lnTo>
                  <a:lnTo>
                    <a:pt x="2031784" y="308051"/>
                  </a:lnTo>
                  <a:lnTo>
                    <a:pt x="2031784" y="276847"/>
                  </a:lnTo>
                  <a:lnTo>
                    <a:pt x="2033181" y="269633"/>
                  </a:lnTo>
                  <a:lnTo>
                    <a:pt x="2038667" y="258889"/>
                  </a:lnTo>
                  <a:lnTo>
                    <a:pt x="2042299" y="256222"/>
                  </a:lnTo>
                  <a:lnTo>
                    <a:pt x="2049843" y="256222"/>
                  </a:lnTo>
                  <a:lnTo>
                    <a:pt x="2052015" y="257327"/>
                  </a:lnTo>
                  <a:lnTo>
                    <a:pt x="2054606" y="261861"/>
                  </a:lnTo>
                  <a:lnTo>
                    <a:pt x="2055253" y="266090"/>
                  </a:lnTo>
                  <a:lnTo>
                    <a:pt x="2055253" y="308051"/>
                  </a:lnTo>
                  <a:lnTo>
                    <a:pt x="2063978" y="308051"/>
                  </a:lnTo>
                  <a:lnTo>
                    <a:pt x="2063978" y="262928"/>
                  </a:lnTo>
                  <a:close/>
                </a:path>
                <a:path w="3641725" h="329564">
                  <a:moveTo>
                    <a:pt x="2064727" y="39141"/>
                  </a:moveTo>
                  <a:lnTo>
                    <a:pt x="2063432" y="33274"/>
                  </a:lnTo>
                  <a:lnTo>
                    <a:pt x="2058136" y="26149"/>
                  </a:lnTo>
                  <a:lnTo>
                    <a:pt x="2053932" y="24358"/>
                  </a:lnTo>
                  <a:lnTo>
                    <a:pt x="2044801" y="24358"/>
                  </a:lnTo>
                  <a:lnTo>
                    <a:pt x="2041740" y="25349"/>
                  </a:lnTo>
                  <a:lnTo>
                    <a:pt x="2036178" y="29197"/>
                  </a:lnTo>
                  <a:lnTo>
                    <a:pt x="2033778" y="32016"/>
                  </a:lnTo>
                  <a:lnTo>
                    <a:pt x="2031834" y="35636"/>
                  </a:lnTo>
                  <a:lnTo>
                    <a:pt x="2031530" y="32778"/>
                  </a:lnTo>
                  <a:lnTo>
                    <a:pt x="2030310" y="25082"/>
                  </a:lnTo>
                  <a:lnTo>
                    <a:pt x="2021662" y="25082"/>
                  </a:lnTo>
                  <a:lnTo>
                    <a:pt x="2022373" y="29044"/>
                  </a:lnTo>
                  <a:lnTo>
                    <a:pt x="2022906" y="32816"/>
                  </a:lnTo>
                  <a:lnTo>
                    <a:pt x="2023605" y="40068"/>
                  </a:lnTo>
                  <a:lnTo>
                    <a:pt x="2023795" y="43535"/>
                  </a:lnTo>
                  <a:lnTo>
                    <a:pt x="2023795" y="84277"/>
                  </a:lnTo>
                  <a:lnTo>
                    <a:pt x="2032508" y="84277"/>
                  </a:lnTo>
                  <a:lnTo>
                    <a:pt x="2032508" y="53060"/>
                  </a:lnTo>
                  <a:lnTo>
                    <a:pt x="2033930" y="45859"/>
                  </a:lnTo>
                  <a:lnTo>
                    <a:pt x="2039378" y="35115"/>
                  </a:lnTo>
                  <a:lnTo>
                    <a:pt x="2042998" y="32435"/>
                  </a:lnTo>
                  <a:lnTo>
                    <a:pt x="2050542" y="32435"/>
                  </a:lnTo>
                  <a:lnTo>
                    <a:pt x="2052726" y="33540"/>
                  </a:lnTo>
                  <a:lnTo>
                    <a:pt x="2055355" y="38087"/>
                  </a:lnTo>
                  <a:lnTo>
                    <a:pt x="2056003" y="42303"/>
                  </a:lnTo>
                  <a:lnTo>
                    <a:pt x="2056003" y="84277"/>
                  </a:lnTo>
                  <a:lnTo>
                    <a:pt x="2064727" y="84277"/>
                  </a:lnTo>
                  <a:lnTo>
                    <a:pt x="2064727" y="39141"/>
                  </a:lnTo>
                  <a:close/>
                </a:path>
                <a:path w="3641725" h="329564">
                  <a:moveTo>
                    <a:pt x="2137803" y="308038"/>
                  </a:moveTo>
                  <a:lnTo>
                    <a:pt x="2137041" y="304457"/>
                  </a:lnTo>
                  <a:lnTo>
                    <a:pt x="2136737" y="302221"/>
                  </a:lnTo>
                  <a:lnTo>
                    <a:pt x="2136610" y="301345"/>
                  </a:lnTo>
                  <a:lnTo>
                    <a:pt x="2135822" y="293751"/>
                  </a:lnTo>
                  <a:lnTo>
                    <a:pt x="2135721" y="291846"/>
                  </a:lnTo>
                  <a:lnTo>
                    <a:pt x="2135632" y="255752"/>
                  </a:lnTo>
                  <a:lnTo>
                    <a:pt x="2135632" y="254228"/>
                  </a:lnTo>
                  <a:lnTo>
                    <a:pt x="2135632" y="223812"/>
                  </a:lnTo>
                  <a:lnTo>
                    <a:pt x="2126907" y="223812"/>
                  </a:lnTo>
                  <a:lnTo>
                    <a:pt x="2126907" y="254228"/>
                  </a:lnTo>
                  <a:lnTo>
                    <a:pt x="2126907" y="262280"/>
                  </a:lnTo>
                  <a:lnTo>
                    <a:pt x="2126907" y="294741"/>
                  </a:lnTo>
                  <a:lnTo>
                    <a:pt x="2124468" y="297027"/>
                  </a:lnTo>
                  <a:lnTo>
                    <a:pt x="2122259" y="298742"/>
                  </a:lnTo>
                  <a:lnTo>
                    <a:pt x="2120239" y="299770"/>
                  </a:lnTo>
                  <a:lnTo>
                    <a:pt x="2118258" y="300812"/>
                  </a:lnTo>
                  <a:lnTo>
                    <a:pt x="2116239" y="301345"/>
                  </a:lnTo>
                  <a:lnTo>
                    <a:pt x="2109901" y="301345"/>
                  </a:lnTo>
                  <a:lnTo>
                    <a:pt x="2106663" y="299440"/>
                  </a:lnTo>
                  <a:lnTo>
                    <a:pt x="2104504" y="295656"/>
                  </a:lnTo>
                  <a:lnTo>
                    <a:pt x="2102358" y="291846"/>
                  </a:lnTo>
                  <a:lnTo>
                    <a:pt x="2101291" y="286169"/>
                  </a:lnTo>
                  <a:lnTo>
                    <a:pt x="2101291" y="270967"/>
                  </a:lnTo>
                  <a:lnTo>
                    <a:pt x="2102358" y="265252"/>
                  </a:lnTo>
                  <a:lnTo>
                    <a:pt x="2106663" y="257657"/>
                  </a:lnTo>
                  <a:lnTo>
                    <a:pt x="2109901" y="255752"/>
                  </a:lnTo>
                  <a:lnTo>
                    <a:pt x="2116264" y="255752"/>
                  </a:lnTo>
                  <a:lnTo>
                    <a:pt x="2118334" y="256247"/>
                  </a:lnTo>
                  <a:lnTo>
                    <a:pt x="2120354" y="257327"/>
                  </a:lnTo>
                  <a:lnTo>
                    <a:pt x="2122373" y="258343"/>
                  </a:lnTo>
                  <a:lnTo>
                    <a:pt x="2124545" y="259981"/>
                  </a:lnTo>
                  <a:lnTo>
                    <a:pt x="2126907" y="262280"/>
                  </a:lnTo>
                  <a:lnTo>
                    <a:pt x="2126907" y="254228"/>
                  </a:lnTo>
                  <a:lnTo>
                    <a:pt x="2124621" y="252133"/>
                  </a:lnTo>
                  <a:lnTo>
                    <a:pt x="2122373" y="250609"/>
                  </a:lnTo>
                  <a:lnTo>
                    <a:pt x="2117915" y="248627"/>
                  </a:lnTo>
                  <a:lnTo>
                    <a:pt x="2115502" y="248132"/>
                  </a:lnTo>
                  <a:lnTo>
                    <a:pt x="2106511" y="248132"/>
                  </a:lnTo>
                  <a:lnTo>
                    <a:pt x="2101443" y="250837"/>
                  </a:lnTo>
                  <a:lnTo>
                    <a:pt x="2093976" y="261658"/>
                  </a:lnTo>
                  <a:lnTo>
                    <a:pt x="2092147" y="269087"/>
                  </a:lnTo>
                  <a:lnTo>
                    <a:pt x="2092147" y="287997"/>
                  </a:lnTo>
                  <a:lnTo>
                    <a:pt x="2093976" y="295389"/>
                  </a:lnTo>
                  <a:lnTo>
                    <a:pt x="2097786" y="300875"/>
                  </a:lnTo>
                  <a:lnTo>
                    <a:pt x="2101367" y="306133"/>
                  </a:lnTo>
                  <a:lnTo>
                    <a:pt x="2106472" y="308813"/>
                  </a:lnTo>
                  <a:lnTo>
                    <a:pt x="2115629" y="308813"/>
                  </a:lnTo>
                  <a:lnTo>
                    <a:pt x="2118144" y="308267"/>
                  </a:lnTo>
                  <a:lnTo>
                    <a:pt x="2122982" y="306108"/>
                  </a:lnTo>
                  <a:lnTo>
                    <a:pt x="2125421" y="304457"/>
                  </a:lnTo>
                  <a:lnTo>
                    <a:pt x="2127859" y="302221"/>
                  </a:lnTo>
                  <a:lnTo>
                    <a:pt x="2129117" y="308038"/>
                  </a:lnTo>
                  <a:lnTo>
                    <a:pt x="2137803" y="308038"/>
                  </a:lnTo>
                  <a:close/>
                </a:path>
                <a:path w="3641725" h="329564">
                  <a:moveTo>
                    <a:pt x="2140331" y="43751"/>
                  </a:moveTo>
                  <a:lnTo>
                    <a:pt x="2138273" y="36499"/>
                  </a:lnTo>
                  <a:lnTo>
                    <a:pt x="2134133" y="31203"/>
                  </a:lnTo>
                  <a:lnTo>
                    <a:pt x="2130717" y="26860"/>
                  </a:lnTo>
                  <a:lnTo>
                    <a:pt x="2130717" y="48780"/>
                  </a:lnTo>
                  <a:lnTo>
                    <a:pt x="2103323" y="48704"/>
                  </a:lnTo>
                  <a:lnTo>
                    <a:pt x="2103437" y="45237"/>
                  </a:lnTo>
                  <a:lnTo>
                    <a:pt x="2103539" y="43167"/>
                  </a:lnTo>
                  <a:lnTo>
                    <a:pt x="2104847" y="38989"/>
                  </a:lnTo>
                  <a:lnTo>
                    <a:pt x="2107285" y="35890"/>
                  </a:lnTo>
                  <a:lnTo>
                    <a:pt x="2109724" y="32766"/>
                  </a:lnTo>
                  <a:lnTo>
                    <a:pt x="2112962" y="31203"/>
                  </a:lnTo>
                  <a:lnTo>
                    <a:pt x="2121052" y="31203"/>
                  </a:lnTo>
                  <a:lnTo>
                    <a:pt x="2124278" y="32727"/>
                  </a:lnTo>
                  <a:lnTo>
                    <a:pt x="2129053" y="38874"/>
                  </a:lnTo>
                  <a:lnTo>
                    <a:pt x="2130374" y="43167"/>
                  </a:lnTo>
                  <a:lnTo>
                    <a:pt x="2130717" y="48780"/>
                  </a:lnTo>
                  <a:lnTo>
                    <a:pt x="2130717" y="26860"/>
                  </a:lnTo>
                  <a:lnTo>
                    <a:pt x="2130069" y="26022"/>
                  </a:lnTo>
                  <a:lnTo>
                    <a:pt x="2124468" y="23431"/>
                  </a:lnTo>
                  <a:lnTo>
                    <a:pt x="2110028" y="23431"/>
                  </a:lnTo>
                  <a:lnTo>
                    <a:pt x="2104161" y="26250"/>
                  </a:lnTo>
                  <a:lnTo>
                    <a:pt x="2099056" y="32766"/>
                  </a:lnTo>
                  <a:lnTo>
                    <a:pt x="2095284" y="37642"/>
                  </a:lnTo>
                  <a:lnTo>
                    <a:pt x="2093074" y="45237"/>
                  </a:lnTo>
                  <a:lnTo>
                    <a:pt x="2093150" y="65062"/>
                  </a:lnTo>
                  <a:lnTo>
                    <a:pt x="2095207" y="72517"/>
                  </a:lnTo>
                  <a:lnTo>
                    <a:pt x="2103818" y="83261"/>
                  </a:lnTo>
                  <a:lnTo>
                    <a:pt x="2109952" y="85940"/>
                  </a:lnTo>
                  <a:lnTo>
                    <a:pt x="2121154" y="85940"/>
                  </a:lnTo>
                  <a:lnTo>
                    <a:pt x="2124430" y="85483"/>
                  </a:lnTo>
                  <a:lnTo>
                    <a:pt x="2131301" y="83566"/>
                  </a:lnTo>
                  <a:lnTo>
                    <a:pt x="2135073" y="82054"/>
                  </a:lnTo>
                  <a:lnTo>
                    <a:pt x="2139188" y="80035"/>
                  </a:lnTo>
                  <a:lnTo>
                    <a:pt x="2138235" y="78168"/>
                  </a:lnTo>
                  <a:lnTo>
                    <a:pt x="2135492" y="72796"/>
                  </a:lnTo>
                  <a:lnTo>
                    <a:pt x="2131834" y="74663"/>
                  </a:lnTo>
                  <a:lnTo>
                    <a:pt x="2128672" y="76034"/>
                  </a:lnTo>
                  <a:lnTo>
                    <a:pt x="2125954" y="76873"/>
                  </a:lnTo>
                  <a:lnTo>
                    <a:pt x="2123262" y="77749"/>
                  </a:lnTo>
                  <a:lnTo>
                    <a:pt x="2120773" y="78168"/>
                  </a:lnTo>
                  <a:lnTo>
                    <a:pt x="2113381" y="78168"/>
                  </a:lnTo>
                  <a:lnTo>
                    <a:pt x="2109571" y="76517"/>
                  </a:lnTo>
                  <a:lnTo>
                    <a:pt x="2104390" y="69926"/>
                  </a:lnTo>
                  <a:lnTo>
                    <a:pt x="2103094" y="65062"/>
                  </a:lnTo>
                  <a:lnTo>
                    <a:pt x="2103094" y="56553"/>
                  </a:lnTo>
                  <a:lnTo>
                    <a:pt x="2140178" y="56553"/>
                  </a:lnTo>
                  <a:lnTo>
                    <a:pt x="2140293" y="55181"/>
                  </a:lnTo>
                  <a:lnTo>
                    <a:pt x="2140331" y="48780"/>
                  </a:lnTo>
                  <a:lnTo>
                    <a:pt x="2140331" y="43751"/>
                  </a:lnTo>
                  <a:close/>
                </a:path>
                <a:path w="3641725" h="329564">
                  <a:moveTo>
                    <a:pt x="2215261" y="34950"/>
                  </a:moveTo>
                  <a:lnTo>
                    <a:pt x="2213965" y="31407"/>
                  </a:lnTo>
                  <a:lnTo>
                    <a:pt x="2208707" y="25768"/>
                  </a:lnTo>
                  <a:lnTo>
                    <a:pt x="2205380" y="24358"/>
                  </a:lnTo>
                  <a:lnTo>
                    <a:pt x="2198103" y="24358"/>
                  </a:lnTo>
                  <a:lnTo>
                    <a:pt x="2195055" y="25387"/>
                  </a:lnTo>
                  <a:lnTo>
                    <a:pt x="2189302" y="29578"/>
                  </a:lnTo>
                  <a:lnTo>
                    <a:pt x="2185911" y="33274"/>
                  </a:lnTo>
                  <a:lnTo>
                    <a:pt x="2182063" y="38608"/>
                  </a:lnTo>
                  <a:lnTo>
                    <a:pt x="2180920" y="34569"/>
                  </a:lnTo>
                  <a:lnTo>
                    <a:pt x="2179205" y="30073"/>
                  </a:lnTo>
                  <a:lnTo>
                    <a:pt x="2177034" y="25082"/>
                  </a:lnTo>
                  <a:lnTo>
                    <a:pt x="2167204" y="25082"/>
                  </a:lnTo>
                  <a:lnTo>
                    <a:pt x="2169706" y="30302"/>
                  </a:lnTo>
                  <a:lnTo>
                    <a:pt x="2171611" y="35217"/>
                  </a:lnTo>
                  <a:lnTo>
                    <a:pt x="2173935" y="44323"/>
                  </a:lnTo>
                  <a:lnTo>
                    <a:pt x="2174519" y="49669"/>
                  </a:lnTo>
                  <a:lnTo>
                    <a:pt x="2174519" y="84277"/>
                  </a:lnTo>
                  <a:lnTo>
                    <a:pt x="2183320" y="84277"/>
                  </a:lnTo>
                  <a:lnTo>
                    <a:pt x="2183320" y="54279"/>
                  </a:lnTo>
                  <a:lnTo>
                    <a:pt x="2185073" y="47574"/>
                  </a:lnTo>
                  <a:lnTo>
                    <a:pt x="2192045" y="36258"/>
                  </a:lnTo>
                  <a:lnTo>
                    <a:pt x="2195855" y="33426"/>
                  </a:lnTo>
                  <a:lnTo>
                    <a:pt x="2202192" y="33426"/>
                  </a:lnTo>
                  <a:lnTo>
                    <a:pt x="2203894" y="34226"/>
                  </a:lnTo>
                  <a:lnTo>
                    <a:pt x="2206218" y="37388"/>
                  </a:lnTo>
                  <a:lnTo>
                    <a:pt x="2206802" y="39712"/>
                  </a:lnTo>
                  <a:lnTo>
                    <a:pt x="2206802" y="43789"/>
                  </a:lnTo>
                  <a:lnTo>
                    <a:pt x="2214956" y="43789"/>
                  </a:lnTo>
                  <a:lnTo>
                    <a:pt x="2215261" y="40297"/>
                  </a:lnTo>
                  <a:lnTo>
                    <a:pt x="2215261" y="34950"/>
                  </a:lnTo>
                  <a:close/>
                </a:path>
                <a:path w="3641725" h="329564">
                  <a:moveTo>
                    <a:pt x="2266454" y="25107"/>
                  </a:moveTo>
                  <a:lnTo>
                    <a:pt x="2242782" y="25107"/>
                  </a:lnTo>
                  <a:lnTo>
                    <a:pt x="2242782" y="32956"/>
                  </a:lnTo>
                  <a:lnTo>
                    <a:pt x="2257691" y="32956"/>
                  </a:lnTo>
                  <a:lnTo>
                    <a:pt x="2257691" y="84264"/>
                  </a:lnTo>
                  <a:lnTo>
                    <a:pt x="2266454" y="84264"/>
                  </a:lnTo>
                  <a:lnTo>
                    <a:pt x="2266454" y="25107"/>
                  </a:lnTo>
                  <a:close/>
                </a:path>
                <a:path w="3641725" h="329564">
                  <a:moveTo>
                    <a:pt x="2268385" y="10325"/>
                  </a:moveTo>
                  <a:lnTo>
                    <a:pt x="2268372" y="6629"/>
                  </a:lnTo>
                  <a:lnTo>
                    <a:pt x="2267750" y="5143"/>
                  </a:lnTo>
                  <a:lnTo>
                    <a:pt x="2265273" y="2628"/>
                  </a:lnTo>
                  <a:lnTo>
                    <a:pt x="2263673" y="1981"/>
                  </a:lnTo>
                  <a:lnTo>
                    <a:pt x="2260079" y="1981"/>
                  </a:lnTo>
                  <a:lnTo>
                    <a:pt x="2258568" y="2590"/>
                  </a:lnTo>
                  <a:lnTo>
                    <a:pt x="2256129" y="5105"/>
                  </a:lnTo>
                  <a:lnTo>
                    <a:pt x="2255482" y="6629"/>
                  </a:lnTo>
                  <a:lnTo>
                    <a:pt x="2255482" y="10325"/>
                  </a:lnTo>
                  <a:lnTo>
                    <a:pt x="2256091" y="11887"/>
                  </a:lnTo>
                  <a:lnTo>
                    <a:pt x="2258530" y="14325"/>
                  </a:lnTo>
                  <a:lnTo>
                    <a:pt x="2260054" y="14935"/>
                  </a:lnTo>
                  <a:lnTo>
                    <a:pt x="2263673" y="14935"/>
                  </a:lnTo>
                  <a:lnTo>
                    <a:pt x="2265273" y="14325"/>
                  </a:lnTo>
                  <a:lnTo>
                    <a:pt x="2267750" y="11811"/>
                  </a:lnTo>
                  <a:lnTo>
                    <a:pt x="2268385" y="10325"/>
                  </a:lnTo>
                  <a:close/>
                </a:path>
                <a:path w="3641725" h="329564">
                  <a:moveTo>
                    <a:pt x="2429395" y="43751"/>
                  </a:moveTo>
                  <a:lnTo>
                    <a:pt x="2427351" y="36499"/>
                  </a:lnTo>
                  <a:lnTo>
                    <a:pt x="2423210" y="31203"/>
                  </a:lnTo>
                  <a:lnTo>
                    <a:pt x="2419794" y="26860"/>
                  </a:lnTo>
                  <a:lnTo>
                    <a:pt x="2419794" y="48780"/>
                  </a:lnTo>
                  <a:lnTo>
                    <a:pt x="2392400" y="48704"/>
                  </a:lnTo>
                  <a:lnTo>
                    <a:pt x="2392515" y="45237"/>
                  </a:lnTo>
                  <a:lnTo>
                    <a:pt x="2392616" y="43167"/>
                  </a:lnTo>
                  <a:lnTo>
                    <a:pt x="2393924" y="38989"/>
                  </a:lnTo>
                  <a:lnTo>
                    <a:pt x="2396363" y="35890"/>
                  </a:lnTo>
                  <a:lnTo>
                    <a:pt x="2398801" y="32766"/>
                  </a:lnTo>
                  <a:lnTo>
                    <a:pt x="2402040" y="31203"/>
                  </a:lnTo>
                  <a:lnTo>
                    <a:pt x="2410129" y="31203"/>
                  </a:lnTo>
                  <a:lnTo>
                    <a:pt x="2413355" y="32727"/>
                  </a:lnTo>
                  <a:lnTo>
                    <a:pt x="2418130" y="38874"/>
                  </a:lnTo>
                  <a:lnTo>
                    <a:pt x="2419451" y="43167"/>
                  </a:lnTo>
                  <a:lnTo>
                    <a:pt x="2419794" y="48780"/>
                  </a:lnTo>
                  <a:lnTo>
                    <a:pt x="2419794" y="26860"/>
                  </a:lnTo>
                  <a:lnTo>
                    <a:pt x="2419146" y="26022"/>
                  </a:lnTo>
                  <a:lnTo>
                    <a:pt x="2413546" y="23431"/>
                  </a:lnTo>
                  <a:lnTo>
                    <a:pt x="2399106" y="23431"/>
                  </a:lnTo>
                  <a:lnTo>
                    <a:pt x="2393238" y="26250"/>
                  </a:lnTo>
                  <a:lnTo>
                    <a:pt x="2388133" y="32766"/>
                  </a:lnTo>
                  <a:lnTo>
                    <a:pt x="2384361" y="37642"/>
                  </a:lnTo>
                  <a:lnTo>
                    <a:pt x="2382151" y="45237"/>
                  </a:lnTo>
                  <a:lnTo>
                    <a:pt x="2382228" y="65062"/>
                  </a:lnTo>
                  <a:lnTo>
                    <a:pt x="2384285" y="72517"/>
                  </a:lnTo>
                  <a:lnTo>
                    <a:pt x="2392896" y="83261"/>
                  </a:lnTo>
                  <a:lnTo>
                    <a:pt x="2399030" y="85940"/>
                  </a:lnTo>
                  <a:lnTo>
                    <a:pt x="2410231" y="85940"/>
                  </a:lnTo>
                  <a:lnTo>
                    <a:pt x="2413508" y="85483"/>
                  </a:lnTo>
                  <a:lnTo>
                    <a:pt x="2420378" y="83566"/>
                  </a:lnTo>
                  <a:lnTo>
                    <a:pt x="2424150" y="82054"/>
                  </a:lnTo>
                  <a:lnTo>
                    <a:pt x="2428265" y="80035"/>
                  </a:lnTo>
                  <a:lnTo>
                    <a:pt x="2427313" y="78168"/>
                  </a:lnTo>
                  <a:lnTo>
                    <a:pt x="2424569" y="72796"/>
                  </a:lnTo>
                  <a:lnTo>
                    <a:pt x="2420912" y="74663"/>
                  </a:lnTo>
                  <a:lnTo>
                    <a:pt x="2417749" y="76034"/>
                  </a:lnTo>
                  <a:lnTo>
                    <a:pt x="2415032" y="76873"/>
                  </a:lnTo>
                  <a:lnTo>
                    <a:pt x="2412339" y="77749"/>
                  </a:lnTo>
                  <a:lnTo>
                    <a:pt x="2409850" y="78168"/>
                  </a:lnTo>
                  <a:lnTo>
                    <a:pt x="2402459" y="78168"/>
                  </a:lnTo>
                  <a:lnTo>
                    <a:pt x="2398649" y="76517"/>
                  </a:lnTo>
                  <a:lnTo>
                    <a:pt x="2393467" y="69926"/>
                  </a:lnTo>
                  <a:lnTo>
                    <a:pt x="2392172" y="65062"/>
                  </a:lnTo>
                  <a:lnTo>
                    <a:pt x="2392172" y="56553"/>
                  </a:lnTo>
                  <a:lnTo>
                    <a:pt x="2429256" y="56553"/>
                  </a:lnTo>
                  <a:lnTo>
                    <a:pt x="2429370" y="55181"/>
                  </a:lnTo>
                  <a:lnTo>
                    <a:pt x="2429395" y="48780"/>
                  </a:lnTo>
                  <a:lnTo>
                    <a:pt x="2429395" y="43751"/>
                  </a:lnTo>
                  <a:close/>
                </a:path>
                <a:path w="3641725" h="329564">
                  <a:moveTo>
                    <a:pt x="2572181" y="84264"/>
                  </a:moveTo>
                  <a:lnTo>
                    <a:pt x="2570022" y="31965"/>
                  </a:lnTo>
                  <a:lnTo>
                    <a:pt x="2570022" y="30454"/>
                  </a:lnTo>
                  <a:lnTo>
                    <a:pt x="2570022" y="25"/>
                  </a:lnTo>
                  <a:lnTo>
                    <a:pt x="2561285" y="25"/>
                  </a:lnTo>
                  <a:lnTo>
                    <a:pt x="2561285" y="30454"/>
                  </a:lnTo>
                  <a:lnTo>
                    <a:pt x="2561285" y="38493"/>
                  </a:lnTo>
                  <a:lnTo>
                    <a:pt x="2561285" y="70954"/>
                  </a:lnTo>
                  <a:lnTo>
                    <a:pt x="2558885" y="73240"/>
                  </a:lnTo>
                  <a:lnTo>
                    <a:pt x="2556675" y="74955"/>
                  </a:lnTo>
                  <a:lnTo>
                    <a:pt x="2552636" y="77025"/>
                  </a:lnTo>
                  <a:lnTo>
                    <a:pt x="2550617" y="77558"/>
                  </a:lnTo>
                  <a:lnTo>
                    <a:pt x="2544292" y="77558"/>
                  </a:lnTo>
                  <a:lnTo>
                    <a:pt x="2541092" y="75653"/>
                  </a:lnTo>
                  <a:lnTo>
                    <a:pt x="2536748" y="68059"/>
                  </a:lnTo>
                  <a:lnTo>
                    <a:pt x="2535682" y="62382"/>
                  </a:lnTo>
                  <a:lnTo>
                    <a:pt x="2535682" y="47180"/>
                  </a:lnTo>
                  <a:lnTo>
                    <a:pt x="2536748" y="41465"/>
                  </a:lnTo>
                  <a:lnTo>
                    <a:pt x="2541092" y="33870"/>
                  </a:lnTo>
                  <a:lnTo>
                    <a:pt x="2544292" y="31965"/>
                  </a:lnTo>
                  <a:lnTo>
                    <a:pt x="2550655" y="31965"/>
                  </a:lnTo>
                  <a:lnTo>
                    <a:pt x="2552712" y="32461"/>
                  </a:lnTo>
                  <a:lnTo>
                    <a:pt x="2554732" y="33540"/>
                  </a:lnTo>
                  <a:lnTo>
                    <a:pt x="2556751" y="34569"/>
                  </a:lnTo>
                  <a:lnTo>
                    <a:pt x="2558961" y="36195"/>
                  </a:lnTo>
                  <a:lnTo>
                    <a:pt x="2561285" y="38493"/>
                  </a:lnTo>
                  <a:lnTo>
                    <a:pt x="2561285" y="30454"/>
                  </a:lnTo>
                  <a:lnTo>
                    <a:pt x="2559037" y="28359"/>
                  </a:lnTo>
                  <a:lnTo>
                    <a:pt x="2556751" y="26822"/>
                  </a:lnTo>
                  <a:lnTo>
                    <a:pt x="2552293" y="24841"/>
                  </a:lnTo>
                  <a:lnTo>
                    <a:pt x="2549893" y="24345"/>
                  </a:lnTo>
                  <a:lnTo>
                    <a:pt x="2540927" y="24345"/>
                  </a:lnTo>
                  <a:lnTo>
                    <a:pt x="2535821" y="27051"/>
                  </a:lnTo>
                  <a:lnTo>
                    <a:pt x="2532100" y="32461"/>
                  </a:lnTo>
                  <a:lnTo>
                    <a:pt x="2528405" y="37884"/>
                  </a:lnTo>
                  <a:lnTo>
                    <a:pt x="2526525" y="45275"/>
                  </a:lnTo>
                  <a:lnTo>
                    <a:pt x="2526525" y="64223"/>
                  </a:lnTo>
                  <a:lnTo>
                    <a:pt x="2528354" y="71615"/>
                  </a:lnTo>
                  <a:lnTo>
                    <a:pt x="2532176" y="77101"/>
                  </a:lnTo>
                  <a:lnTo>
                    <a:pt x="2535796" y="82359"/>
                  </a:lnTo>
                  <a:lnTo>
                    <a:pt x="2540863" y="85026"/>
                  </a:lnTo>
                  <a:lnTo>
                    <a:pt x="2550045" y="85026"/>
                  </a:lnTo>
                  <a:lnTo>
                    <a:pt x="2552560" y="84493"/>
                  </a:lnTo>
                  <a:lnTo>
                    <a:pt x="2554960" y="83388"/>
                  </a:lnTo>
                  <a:lnTo>
                    <a:pt x="2557361" y="82321"/>
                  </a:lnTo>
                  <a:lnTo>
                    <a:pt x="2559799" y="80645"/>
                  </a:lnTo>
                  <a:lnTo>
                    <a:pt x="2562237" y="78422"/>
                  </a:lnTo>
                  <a:lnTo>
                    <a:pt x="2563533" y="84264"/>
                  </a:lnTo>
                  <a:lnTo>
                    <a:pt x="2572181" y="84264"/>
                  </a:lnTo>
                  <a:close/>
                </a:path>
                <a:path w="3641725" h="329564">
                  <a:moveTo>
                    <a:pt x="2646184" y="43751"/>
                  </a:moveTo>
                  <a:lnTo>
                    <a:pt x="2644127" y="36499"/>
                  </a:lnTo>
                  <a:lnTo>
                    <a:pt x="2639987" y="31203"/>
                  </a:lnTo>
                  <a:lnTo>
                    <a:pt x="2636583" y="26860"/>
                  </a:lnTo>
                  <a:lnTo>
                    <a:pt x="2636583" y="48780"/>
                  </a:lnTo>
                  <a:lnTo>
                    <a:pt x="2609177" y="48704"/>
                  </a:lnTo>
                  <a:lnTo>
                    <a:pt x="2618867" y="31203"/>
                  </a:lnTo>
                  <a:lnTo>
                    <a:pt x="2626931" y="31203"/>
                  </a:lnTo>
                  <a:lnTo>
                    <a:pt x="2630144" y="32727"/>
                  </a:lnTo>
                  <a:lnTo>
                    <a:pt x="2632595" y="35890"/>
                  </a:lnTo>
                  <a:lnTo>
                    <a:pt x="2634945" y="38874"/>
                  </a:lnTo>
                  <a:lnTo>
                    <a:pt x="2636278" y="43167"/>
                  </a:lnTo>
                  <a:lnTo>
                    <a:pt x="2636583" y="48780"/>
                  </a:lnTo>
                  <a:lnTo>
                    <a:pt x="2636583" y="26860"/>
                  </a:lnTo>
                  <a:lnTo>
                    <a:pt x="2635935" y="26022"/>
                  </a:lnTo>
                  <a:lnTo>
                    <a:pt x="2630373" y="23431"/>
                  </a:lnTo>
                  <a:lnTo>
                    <a:pt x="2615895" y="23431"/>
                  </a:lnTo>
                  <a:lnTo>
                    <a:pt x="2610015" y="26250"/>
                  </a:lnTo>
                  <a:lnTo>
                    <a:pt x="2601137" y="37642"/>
                  </a:lnTo>
                  <a:lnTo>
                    <a:pt x="2598928" y="45237"/>
                  </a:lnTo>
                  <a:lnTo>
                    <a:pt x="2599004" y="65062"/>
                  </a:lnTo>
                  <a:lnTo>
                    <a:pt x="2601061" y="72517"/>
                  </a:lnTo>
                  <a:lnTo>
                    <a:pt x="2609672" y="83261"/>
                  </a:lnTo>
                  <a:lnTo>
                    <a:pt x="2615806" y="85940"/>
                  </a:lnTo>
                  <a:lnTo>
                    <a:pt x="2627007" y="85940"/>
                  </a:lnTo>
                  <a:lnTo>
                    <a:pt x="2630284" y="85483"/>
                  </a:lnTo>
                  <a:lnTo>
                    <a:pt x="2637155" y="83566"/>
                  </a:lnTo>
                  <a:lnTo>
                    <a:pt x="2640927" y="82054"/>
                  </a:lnTo>
                  <a:lnTo>
                    <a:pt x="2645041" y="80035"/>
                  </a:lnTo>
                  <a:lnTo>
                    <a:pt x="2644089" y="78168"/>
                  </a:lnTo>
                  <a:lnTo>
                    <a:pt x="2641346" y="72796"/>
                  </a:lnTo>
                  <a:lnTo>
                    <a:pt x="2637688" y="74663"/>
                  </a:lnTo>
                  <a:lnTo>
                    <a:pt x="2634526" y="76034"/>
                  </a:lnTo>
                  <a:lnTo>
                    <a:pt x="2631821" y="76873"/>
                  </a:lnTo>
                  <a:lnTo>
                    <a:pt x="2629116" y="77749"/>
                  </a:lnTo>
                  <a:lnTo>
                    <a:pt x="2626626" y="78168"/>
                  </a:lnTo>
                  <a:lnTo>
                    <a:pt x="2619286" y="78168"/>
                  </a:lnTo>
                  <a:lnTo>
                    <a:pt x="2615425" y="76517"/>
                  </a:lnTo>
                  <a:lnTo>
                    <a:pt x="2610243" y="69926"/>
                  </a:lnTo>
                  <a:lnTo>
                    <a:pt x="2608948" y="65062"/>
                  </a:lnTo>
                  <a:lnTo>
                    <a:pt x="2608948" y="56553"/>
                  </a:lnTo>
                  <a:lnTo>
                    <a:pt x="2646032" y="56553"/>
                  </a:lnTo>
                  <a:lnTo>
                    <a:pt x="2646146" y="55181"/>
                  </a:lnTo>
                  <a:lnTo>
                    <a:pt x="2646184" y="48780"/>
                  </a:lnTo>
                  <a:lnTo>
                    <a:pt x="2646184" y="43751"/>
                  </a:lnTo>
                  <a:close/>
                </a:path>
                <a:path w="3641725" h="329564">
                  <a:moveTo>
                    <a:pt x="2716555" y="25082"/>
                  </a:moveTo>
                  <a:lnTo>
                    <a:pt x="2707868" y="25082"/>
                  </a:lnTo>
                  <a:lnTo>
                    <a:pt x="2706459" y="30568"/>
                  </a:lnTo>
                  <a:lnTo>
                    <a:pt x="2705582" y="29845"/>
                  </a:lnTo>
                  <a:lnTo>
                    <a:pt x="2705582" y="66941"/>
                  </a:lnTo>
                  <a:lnTo>
                    <a:pt x="2703093" y="69113"/>
                  </a:lnTo>
                  <a:lnTo>
                    <a:pt x="2700858" y="70675"/>
                  </a:lnTo>
                  <a:lnTo>
                    <a:pt x="2698800" y="71628"/>
                  </a:lnTo>
                  <a:lnTo>
                    <a:pt x="2696743" y="72618"/>
                  </a:lnTo>
                  <a:lnTo>
                    <a:pt x="2694635" y="73113"/>
                  </a:lnTo>
                  <a:lnTo>
                    <a:pt x="2688196" y="73113"/>
                  </a:lnTo>
                  <a:lnTo>
                    <a:pt x="2684919" y="71323"/>
                  </a:lnTo>
                  <a:lnTo>
                    <a:pt x="2680500" y="64236"/>
                  </a:lnTo>
                  <a:lnTo>
                    <a:pt x="2679433" y="58928"/>
                  </a:lnTo>
                  <a:lnTo>
                    <a:pt x="2679433" y="44831"/>
                  </a:lnTo>
                  <a:lnTo>
                    <a:pt x="2680500" y="39535"/>
                  </a:lnTo>
                  <a:lnTo>
                    <a:pt x="2684881" y="32562"/>
                  </a:lnTo>
                  <a:lnTo>
                    <a:pt x="2688158" y="30797"/>
                  </a:lnTo>
                  <a:lnTo>
                    <a:pt x="2694673" y="30797"/>
                  </a:lnTo>
                  <a:lnTo>
                    <a:pt x="2705582" y="66941"/>
                  </a:lnTo>
                  <a:lnTo>
                    <a:pt x="2705582" y="29845"/>
                  </a:lnTo>
                  <a:lnTo>
                    <a:pt x="2703931" y="28448"/>
                  </a:lnTo>
                  <a:lnTo>
                    <a:pt x="2701493" y="26962"/>
                  </a:lnTo>
                  <a:lnTo>
                    <a:pt x="2696654" y="24968"/>
                  </a:lnTo>
                  <a:lnTo>
                    <a:pt x="2694140" y="24472"/>
                  </a:lnTo>
                  <a:lnTo>
                    <a:pt x="2684919" y="24472"/>
                  </a:lnTo>
                  <a:lnTo>
                    <a:pt x="2679776" y="26962"/>
                  </a:lnTo>
                  <a:lnTo>
                    <a:pt x="2672232" y="36791"/>
                  </a:lnTo>
                  <a:lnTo>
                    <a:pt x="2670327" y="43611"/>
                  </a:lnTo>
                  <a:lnTo>
                    <a:pt x="2670327" y="61036"/>
                  </a:lnTo>
                  <a:lnTo>
                    <a:pt x="2672232" y="67843"/>
                  </a:lnTo>
                  <a:lnTo>
                    <a:pt x="2676004" y="72809"/>
                  </a:lnTo>
                  <a:lnTo>
                    <a:pt x="2679776" y="77724"/>
                  </a:lnTo>
                  <a:lnTo>
                    <a:pt x="2684919" y="80162"/>
                  </a:lnTo>
                  <a:lnTo>
                    <a:pt x="2694101" y="80162"/>
                  </a:lnTo>
                  <a:lnTo>
                    <a:pt x="2705582" y="74637"/>
                  </a:lnTo>
                  <a:lnTo>
                    <a:pt x="2705582" y="83299"/>
                  </a:lnTo>
                  <a:lnTo>
                    <a:pt x="2704439" y="88671"/>
                  </a:lnTo>
                  <a:lnTo>
                    <a:pt x="2699791" y="95948"/>
                  </a:lnTo>
                  <a:lnTo>
                    <a:pt x="2696349" y="97777"/>
                  </a:lnTo>
                  <a:lnTo>
                    <a:pt x="2689606" y="97777"/>
                  </a:lnTo>
                  <a:lnTo>
                    <a:pt x="2687434" y="97193"/>
                  </a:lnTo>
                  <a:lnTo>
                    <a:pt x="2683281" y="94919"/>
                  </a:lnTo>
                  <a:lnTo>
                    <a:pt x="2681147" y="93129"/>
                  </a:lnTo>
                  <a:lnTo>
                    <a:pt x="2678938" y="90639"/>
                  </a:lnTo>
                  <a:lnTo>
                    <a:pt x="2672651" y="96012"/>
                  </a:lnTo>
                  <a:lnTo>
                    <a:pt x="2675318" y="99288"/>
                  </a:lnTo>
                  <a:lnTo>
                    <a:pt x="2678176" y="101727"/>
                  </a:lnTo>
                  <a:lnTo>
                    <a:pt x="2681186" y="103263"/>
                  </a:lnTo>
                  <a:lnTo>
                    <a:pt x="2684157" y="104825"/>
                  </a:lnTo>
                  <a:lnTo>
                    <a:pt x="2687434" y="105587"/>
                  </a:lnTo>
                  <a:lnTo>
                    <a:pt x="2695702" y="105587"/>
                  </a:lnTo>
                  <a:lnTo>
                    <a:pt x="2714383" y="74637"/>
                  </a:lnTo>
                  <a:lnTo>
                    <a:pt x="2714383" y="73113"/>
                  </a:lnTo>
                  <a:lnTo>
                    <a:pt x="2714510" y="39535"/>
                  </a:lnTo>
                  <a:lnTo>
                    <a:pt x="2714574" y="38354"/>
                  </a:lnTo>
                  <a:lnTo>
                    <a:pt x="2715209" y="32219"/>
                  </a:lnTo>
                  <a:lnTo>
                    <a:pt x="2715412" y="30797"/>
                  </a:lnTo>
                  <a:lnTo>
                    <a:pt x="2715450" y="30568"/>
                  </a:lnTo>
                  <a:lnTo>
                    <a:pt x="2715793" y="28448"/>
                  </a:lnTo>
                  <a:lnTo>
                    <a:pt x="2716555" y="25082"/>
                  </a:lnTo>
                  <a:close/>
                </a:path>
                <a:path w="3641725" h="329564">
                  <a:moveTo>
                    <a:pt x="2771368" y="0"/>
                  </a:moveTo>
                  <a:lnTo>
                    <a:pt x="2747619" y="0"/>
                  </a:lnTo>
                  <a:lnTo>
                    <a:pt x="2747619" y="7886"/>
                  </a:lnTo>
                  <a:lnTo>
                    <a:pt x="2762567" y="7886"/>
                  </a:lnTo>
                  <a:lnTo>
                    <a:pt x="2762567" y="84277"/>
                  </a:lnTo>
                  <a:lnTo>
                    <a:pt x="2771368" y="84277"/>
                  </a:lnTo>
                  <a:lnTo>
                    <a:pt x="2771368" y="0"/>
                  </a:lnTo>
                  <a:close/>
                </a:path>
                <a:path w="3641725" h="329564">
                  <a:moveTo>
                    <a:pt x="2844508" y="25107"/>
                  </a:moveTo>
                  <a:lnTo>
                    <a:pt x="2820835" y="25107"/>
                  </a:lnTo>
                  <a:lnTo>
                    <a:pt x="2820835" y="32956"/>
                  </a:lnTo>
                  <a:lnTo>
                    <a:pt x="2835745" y="32956"/>
                  </a:lnTo>
                  <a:lnTo>
                    <a:pt x="2835745" y="84264"/>
                  </a:lnTo>
                  <a:lnTo>
                    <a:pt x="2844508" y="84264"/>
                  </a:lnTo>
                  <a:lnTo>
                    <a:pt x="2844508" y="25107"/>
                  </a:lnTo>
                  <a:close/>
                </a:path>
                <a:path w="3641725" h="329564">
                  <a:moveTo>
                    <a:pt x="2846438" y="10325"/>
                  </a:moveTo>
                  <a:lnTo>
                    <a:pt x="2846425" y="6629"/>
                  </a:lnTo>
                  <a:lnTo>
                    <a:pt x="2845803" y="5143"/>
                  </a:lnTo>
                  <a:lnTo>
                    <a:pt x="2843288" y="2628"/>
                  </a:lnTo>
                  <a:lnTo>
                    <a:pt x="2841726" y="1981"/>
                  </a:lnTo>
                  <a:lnTo>
                    <a:pt x="2838107" y="1981"/>
                  </a:lnTo>
                  <a:lnTo>
                    <a:pt x="2836621" y="2590"/>
                  </a:lnTo>
                  <a:lnTo>
                    <a:pt x="2834132" y="5105"/>
                  </a:lnTo>
                  <a:lnTo>
                    <a:pt x="2833535" y="6629"/>
                  </a:lnTo>
                  <a:lnTo>
                    <a:pt x="2833535" y="10325"/>
                  </a:lnTo>
                  <a:lnTo>
                    <a:pt x="2834132" y="11887"/>
                  </a:lnTo>
                  <a:lnTo>
                    <a:pt x="2836545" y="14325"/>
                  </a:lnTo>
                  <a:lnTo>
                    <a:pt x="2838069" y="14935"/>
                  </a:lnTo>
                  <a:lnTo>
                    <a:pt x="2841726" y="14935"/>
                  </a:lnTo>
                  <a:lnTo>
                    <a:pt x="2843288" y="14325"/>
                  </a:lnTo>
                  <a:lnTo>
                    <a:pt x="2845803" y="11811"/>
                  </a:lnTo>
                  <a:lnTo>
                    <a:pt x="2846438" y="10325"/>
                  </a:lnTo>
                  <a:close/>
                </a:path>
                <a:path w="3641725" h="329564">
                  <a:moveTo>
                    <a:pt x="3007588" y="78828"/>
                  </a:moveTo>
                  <a:lnTo>
                    <a:pt x="3000921" y="71132"/>
                  </a:lnTo>
                  <a:lnTo>
                    <a:pt x="3000921" y="52692"/>
                  </a:lnTo>
                  <a:lnTo>
                    <a:pt x="3000921" y="46926"/>
                  </a:lnTo>
                  <a:lnTo>
                    <a:pt x="3000845" y="39649"/>
                  </a:lnTo>
                  <a:lnTo>
                    <a:pt x="3000502" y="36106"/>
                  </a:lnTo>
                  <a:lnTo>
                    <a:pt x="2999613" y="33782"/>
                  </a:lnTo>
                  <a:lnTo>
                    <a:pt x="2998774" y="31457"/>
                  </a:lnTo>
                  <a:lnTo>
                    <a:pt x="2989364" y="24472"/>
                  </a:lnTo>
                  <a:lnTo>
                    <a:pt x="2987154" y="23761"/>
                  </a:lnTo>
                  <a:lnTo>
                    <a:pt x="2984677" y="23406"/>
                  </a:lnTo>
                  <a:lnTo>
                    <a:pt x="2979420" y="23406"/>
                  </a:lnTo>
                  <a:lnTo>
                    <a:pt x="2976867" y="23799"/>
                  </a:lnTo>
                  <a:lnTo>
                    <a:pt x="2974378" y="24549"/>
                  </a:lnTo>
                  <a:lnTo>
                    <a:pt x="2971825" y="25273"/>
                  </a:lnTo>
                  <a:lnTo>
                    <a:pt x="2969247" y="26504"/>
                  </a:lnTo>
                  <a:lnTo>
                    <a:pt x="2966504" y="28130"/>
                  </a:lnTo>
                  <a:lnTo>
                    <a:pt x="2969780" y="35382"/>
                  </a:lnTo>
                  <a:lnTo>
                    <a:pt x="2971520" y="33934"/>
                  </a:lnTo>
                  <a:lnTo>
                    <a:pt x="2973247" y="32867"/>
                  </a:lnTo>
                  <a:lnTo>
                    <a:pt x="2976816" y="31496"/>
                  </a:lnTo>
                  <a:lnTo>
                    <a:pt x="2978696" y="31153"/>
                  </a:lnTo>
                  <a:lnTo>
                    <a:pt x="2984449" y="31153"/>
                  </a:lnTo>
                  <a:lnTo>
                    <a:pt x="2987344" y="32219"/>
                  </a:lnTo>
                  <a:lnTo>
                    <a:pt x="2991383" y="36563"/>
                  </a:lnTo>
                  <a:lnTo>
                    <a:pt x="2992386" y="39649"/>
                  </a:lnTo>
                  <a:lnTo>
                    <a:pt x="2992310" y="45326"/>
                  </a:lnTo>
                  <a:lnTo>
                    <a:pt x="2992107" y="46926"/>
                  </a:lnTo>
                  <a:lnTo>
                    <a:pt x="2992107" y="54127"/>
                  </a:lnTo>
                  <a:lnTo>
                    <a:pt x="2992107" y="68922"/>
                  </a:lnTo>
                  <a:lnTo>
                    <a:pt x="2991231" y="72428"/>
                  </a:lnTo>
                  <a:lnTo>
                    <a:pt x="2989478" y="74790"/>
                  </a:lnTo>
                  <a:lnTo>
                    <a:pt x="2987764" y="77190"/>
                  </a:lnTo>
                  <a:lnTo>
                    <a:pt x="2985135" y="78371"/>
                  </a:lnTo>
                  <a:lnTo>
                    <a:pt x="2978086" y="78371"/>
                  </a:lnTo>
                  <a:lnTo>
                    <a:pt x="2975305" y="77228"/>
                  </a:lnTo>
                  <a:lnTo>
                    <a:pt x="2971266" y="72618"/>
                  </a:lnTo>
                  <a:lnTo>
                    <a:pt x="2970238" y="69494"/>
                  </a:lnTo>
                  <a:lnTo>
                    <a:pt x="2970238" y="61518"/>
                  </a:lnTo>
                  <a:lnTo>
                    <a:pt x="2971330" y="58407"/>
                  </a:lnTo>
                  <a:lnTo>
                    <a:pt x="2975686" y="53822"/>
                  </a:lnTo>
                  <a:lnTo>
                    <a:pt x="2978696" y="52692"/>
                  </a:lnTo>
                  <a:lnTo>
                    <a:pt x="2983725" y="52692"/>
                  </a:lnTo>
                  <a:lnTo>
                    <a:pt x="2985097" y="52806"/>
                  </a:lnTo>
                  <a:lnTo>
                    <a:pt x="2986621" y="53060"/>
                  </a:lnTo>
                  <a:lnTo>
                    <a:pt x="2988183" y="53289"/>
                  </a:lnTo>
                  <a:lnTo>
                    <a:pt x="2990050" y="53670"/>
                  </a:lnTo>
                  <a:lnTo>
                    <a:pt x="2992107" y="54127"/>
                  </a:lnTo>
                  <a:lnTo>
                    <a:pt x="2992107" y="46926"/>
                  </a:lnTo>
                  <a:lnTo>
                    <a:pt x="2987040" y="45974"/>
                  </a:lnTo>
                  <a:lnTo>
                    <a:pt x="2983649" y="45478"/>
                  </a:lnTo>
                  <a:lnTo>
                    <a:pt x="2982277" y="45326"/>
                  </a:lnTo>
                  <a:lnTo>
                    <a:pt x="2975000" y="45326"/>
                  </a:lnTo>
                  <a:lnTo>
                    <a:pt x="2970085" y="47231"/>
                  </a:lnTo>
                  <a:lnTo>
                    <a:pt x="2966504" y="51015"/>
                  </a:lnTo>
                  <a:lnTo>
                    <a:pt x="2962872" y="54737"/>
                  </a:lnTo>
                  <a:lnTo>
                    <a:pt x="2961043" y="59855"/>
                  </a:lnTo>
                  <a:lnTo>
                    <a:pt x="2961043" y="71958"/>
                  </a:lnTo>
                  <a:lnTo>
                    <a:pt x="2962681" y="76657"/>
                  </a:lnTo>
                  <a:lnTo>
                    <a:pt x="2965920" y="80238"/>
                  </a:lnTo>
                  <a:lnTo>
                    <a:pt x="2969247" y="83820"/>
                  </a:lnTo>
                  <a:lnTo>
                    <a:pt x="2973514" y="85623"/>
                  </a:lnTo>
                  <a:lnTo>
                    <a:pt x="2981934" y="85623"/>
                  </a:lnTo>
                  <a:lnTo>
                    <a:pt x="2984830" y="84963"/>
                  </a:lnTo>
                  <a:lnTo>
                    <a:pt x="2987421" y="83629"/>
                  </a:lnTo>
                  <a:lnTo>
                    <a:pt x="2990050" y="82334"/>
                  </a:lnTo>
                  <a:lnTo>
                    <a:pt x="2992183" y="80429"/>
                  </a:lnTo>
                  <a:lnTo>
                    <a:pt x="2993669" y="78371"/>
                  </a:lnTo>
                  <a:lnTo>
                    <a:pt x="2993948" y="77990"/>
                  </a:lnTo>
                  <a:lnTo>
                    <a:pt x="3004032" y="86067"/>
                  </a:lnTo>
                  <a:lnTo>
                    <a:pt x="3007588" y="78828"/>
                  </a:lnTo>
                  <a:close/>
                </a:path>
                <a:path w="3641725" h="329564">
                  <a:moveTo>
                    <a:pt x="3082379" y="34950"/>
                  </a:moveTo>
                  <a:lnTo>
                    <a:pt x="3081083" y="31407"/>
                  </a:lnTo>
                  <a:lnTo>
                    <a:pt x="3075825" y="25768"/>
                  </a:lnTo>
                  <a:lnTo>
                    <a:pt x="3072511" y="24358"/>
                  </a:lnTo>
                  <a:lnTo>
                    <a:pt x="3065272" y="24358"/>
                  </a:lnTo>
                  <a:lnTo>
                    <a:pt x="3062186" y="25387"/>
                  </a:lnTo>
                  <a:lnTo>
                    <a:pt x="3056420" y="29578"/>
                  </a:lnTo>
                  <a:lnTo>
                    <a:pt x="3053029" y="33274"/>
                  </a:lnTo>
                  <a:lnTo>
                    <a:pt x="3049219" y="38608"/>
                  </a:lnTo>
                  <a:lnTo>
                    <a:pt x="3048724" y="36677"/>
                  </a:lnTo>
                  <a:lnTo>
                    <a:pt x="3048038" y="34569"/>
                  </a:lnTo>
                  <a:lnTo>
                    <a:pt x="3046323" y="30073"/>
                  </a:lnTo>
                  <a:lnTo>
                    <a:pt x="3044152" y="25082"/>
                  </a:lnTo>
                  <a:lnTo>
                    <a:pt x="3034322" y="25082"/>
                  </a:lnTo>
                  <a:lnTo>
                    <a:pt x="3036874" y="30302"/>
                  </a:lnTo>
                  <a:lnTo>
                    <a:pt x="3038741" y="35217"/>
                  </a:lnTo>
                  <a:lnTo>
                    <a:pt x="3041065" y="44323"/>
                  </a:lnTo>
                  <a:lnTo>
                    <a:pt x="3041637" y="49669"/>
                  </a:lnTo>
                  <a:lnTo>
                    <a:pt x="3041637" y="84277"/>
                  </a:lnTo>
                  <a:lnTo>
                    <a:pt x="3050438" y="84277"/>
                  </a:lnTo>
                  <a:lnTo>
                    <a:pt x="3050438" y="54279"/>
                  </a:lnTo>
                  <a:lnTo>
                    <a:pt x="3052191" y="47574"/>
                  </a:lnTo>
                  <a:lnTo>
                    <a:pt x="3059163" y="36258"/>
                  </a:lnTo>
                  <a:lnTo>
                    <a:pt x="3062973" y="33426"/>
                  </a:lnTo>
                  <a:lnTo>
                    <a:pt x="3069310" y="33426"/>
                  </a:lnTo>
                  <a:lnTo>
                    <a:pt x="3071012" y="34226"/>
                  </a:lnTo>
                  <a:lnTo>
                    <a:pt x="3073311" y="37388"/>
                  </a:lnTo>
                  <a:lnTo>
                    <a:pt x="3073920" y="39712"/>
                  </a:lnTo>
                  <a:lnTo>
                    <a:pt x="3073920" y="43789"/>
                  </a:lnTo>
                  <a:lnTo>
                    <a:pt x="3082074" y="43789"/>
                  </a:lnTo>
                  <a:lnTo>
                    <a:pt x="3082340" y="40906"/>
                  </a:lnTo>
                  <a:lnTo>
                    <a:pt x="3082379" y="34950"/>
                  </a:lnTo>
                  <a:close/>
                </a:path>
                <a:path w="3641725" h="329564">
                  <a:moveTo>
                    <a:pt x="3151124" y="75857"/>
                  </a:moveTo>
                  <a:lnTo>
                    <a:pt x="3146171" y="69875"/>
                  </a:lnTo>
                  <a:lnTo>
                    <a:pt x="3143605" y="72809"/>
                  </a:lnTo>
                  <a:lnTo>
                    <a:pt x="3141129" y="74904"/>
                  </a:lnTo>
                  <a:lnTo>
                    <a:pt x="3136290" y="77495"/>
                  </a:lnTo>
                  <a:lnTo>
                    <a:pt x="3133661" y="78143"/>
                  </a:lnTo>
                  <a:lnTo>
                    <a:pt x="3125813" y="78143"/>
                  </a:lnTo>
                  <a:lnTo>
                    <a:pt x="3121926" y="76161"/>
                  </a:lnTo>
                  <a:lnTo>
                    <a:pt x="3116580" y="68160"/>
                  </a:lnTo>
                  <a:lnTo>
                    <a:pt x="3115284" y="62357"/>
                  </a:lnTo>
                  <a:lnTo>
                    <a:pt x="3115284" y="47383"/>
                  </a:lnTo>
                  <a:lnTo>
                    <a:pt x="3116821" y="41630"/>
                  </a:lnTo>
                  <a:lnTo>
                    <a:pt x="3123019" y="33134"/>
                  </a:lnTo>
                  <a:lnTo>
                    <a:pt x="3127222" y="31026"/>
                  </a:lnTo>
                  <a:lnTo>
                    <a:pt x="3134614" y="31026"/>
                  </a:lnTo>
                  <a:lnTo>
                    <a:pt x="3143148" y="39344"/>
                  </a:lnTo>
                  <a:lnTo>
                    <a:pt x="3144189" y="39763"/>
                  </a:lnTo>
                  <a:lnTo>
                    <a:pt x="3136023" y="23406"/>
                  </a:lnTo>
                  <a:lnTo>
                    <a:pt x="3124555" y="23406"/>
                  </a:lnTo>
                  <a:lnTo>
                    <a:pt x="3118002" y="26263"/>
                  </a:lnTo>
                  <a:lnTo>
                    <a:pt x="3108464" y="37630"/>
                  </a:lnTo>
                  <a:lnTo>
                    <a:pt x="3106077" y="45440"/>
                  </a:lnTo>
                  <a:lnTo>
                    <a:pt x="3106077" y="65074"/>
                  </a:lnTo>
                  <a:lnTo>
                    <a:pt x="3108236" y="72618"/>
                  </a:lnTo>
                  <a:lnTo>
                    <a:pt x="3117050" y="83286"/>
                  </a:lnTo>
                  <a:lnTo>
                    <a:pt x="3123222" y="85953"/>
                  </a:lnTo>
                  <a:lnTo>
                    <a:pt x="3135223" y="85953"/>
                  </a:lnTo>
                  <a:lnTo>
                    <a:pt x="3138843" y="85153"/>
                  </a:lnTo>
                  <a:lnTo>
                    <a:pt x="3145218" y="81876"/>
                  </a:lnTo>
                  <a:lnTo>
                    <a:pt x="3148253" y="79324"/>
                  </a:lnTo>
                  <a:lnTo>
                    <a:pt x="3151124" y="75857"/>
                  </a:lnTo>
                  <a:close/>
                </a:path>
                <a:path w="3641725" h="329564">
                  <a:moveTo>
                    <a:pt x="3220923" y="39141"/>
                  </a:moveTo>
                  <a:lnTo>
                    <a:pt x="3219627" y="33274"/>
                  </a:lnTo>
                  <a:lnTo>
                    <a:pt x="3214370" y="26149"/>
                  </a:lnTo>
                  <a:lnTo>
                    <a:pt x="3210141" y="24358"/>
                  </a:lnTo>
                  <a:lnTo>
                    <a:pt x="3201289" y="24358"/>
                  </a:lnTo>
                  <a:lnTo>
                    <a:pt x="3198507" y="25196"/>
                  </a:lnTo>
                  <a:lnTo>
                    <a:pt x="3193250" y="28511"/>
                  </a:lnTo>
                  <a:lnTo>
                    <a:pt x="3190887" y="30911"/>
                  </a:lnTo>
                  <a:lnTo>
                    <a:pt x="3188716" y="34163"/>
                  </a:lnTo>
                  <a:lnTo>
                    <a:pt x="3188716" y="0"/>
                  </a:lnTo>
                  <a:lnTo>
                    <a:pt x="3179978" y="0"/>
                  </a:lnTo>
                  <a:lnTo>
                    <a:pt x="3179978" y="84277"/>
                  </a:lnTo>
                  <a:lnTo>
                    <a:pt x="3188716" y="84277"/>
                  </a:lnTo>
                  <a:lnTo>
                    <a:pt x="3188716" y="53060"/>
                  </a:lnTo>
                  <a:lnTo>
                    <a:pt x="3190087" y="45885"/>
                  </a:lnTo>
                  <a:lnTo>
                    <a:pt x="3195612" y="35217"/>
                  </a:lnTo>
                  <a:lnTo>
                    <a:pt x="3199231" y="32562"/>
                  </a:lnTo>
                  <a:lnTo>
                    <a:pt x="3206775" y="32562"/>
                  </a:lnTo>
                  <a:lnTo>
                    <a:pt x="3208998" y="33655"/>
                  </a:lnTo>
                  <a:lnTo>
                    <a:pt x="3211538" y="38163"/>
                  </a:lnTo>
                  <a:lnTo>
                    <a:pt x="3212185" y="42341"/>
                  </a:lnTo>
                  <a:lnTo>
                    <a:pt x="3212185" y="84277"/>
                  </a:lnTo>
                  <a:lnTo>
                    <a:pt x="3220923" y="84277"/>
                  </a:lnTo>
                  <a:lnTo>
                    <a:pt x="3220923" y="39141"/>
                  </a:lnTo>
                  <a:close/>
                </a:path>
                <a:path w="3641725" h="329564">
                  <a:moveTo>
                    <a:pt x="3278047" y="25107"/>
                  </a:moveTo>
                  <a:lnTo>
                    <a:pt x="3254375" y="25107"/>
                  </a:lnTo>
                  <a:lnTo>
                    <a:pt x="3254375" y="32956"/>
                  </a:lnTo>
                  <a:lnTo>
                    <a:pt x="3269284" y="32956"/>
                  </a:lnTo>
                  <a:lnTo>
                    <a:pt x="3269284" y="84264"/>
                  </a:lnTo>
                  <a:lnTo>
                    <a:pt x="3278047" y="84264"/>
                  </a:lnTo>
                  <a:lnTo>
                    <a:pt x="3278047" y="25107"/>
                  </a:lnTo>
                  <a:close/>
                </a:path>
                <a:path w="3641725" h="329564">
                  <a:moveTo>
                    <a:pt x="3279978" y="10325"/>
                  </a:moveTo>
                  <a:lnTo>
                    <a:pt x="3279965" y="6629"/>
                  </a:lnTo>
                  <a:lnTo>
                    <a:pt x="3279343" y="5143"/>
                  </a:lnTo>
                  <a:lnTo>
                    <a:pt x="3276866" y="2628"/>
                  </a:lnTo>
                  <a:lnTo>
                    <a:pt x="3275266" y="1981"/>
                  </a:lnTo>
                  <a:lnTo>
                    <a:pt x="3271672" y="1981"/>
                  </a:lnTo>
                  <a:lnTo>
                    <a:pt x="3270161" y="2590"/>
                  </a:lnTo>
                  <a:lnTo>
                    <a:pt x="3267722" y="5105"/>
                  </a:lnTo>
                  <a:lnTo>
                    <a:pt x="3267075" y="6629"/>
                  </a:lnTo>
                  <a:lnTo>
                    <a:pt x="3267075" y="10325"/>
                  </a:lnTo>
                  <a:lnTo>
                    <a:pt x="3267672" y="11887"/>
                  </a:lnTo>
                  <a:lnTo>
                    <a:pt x="3270123" y="14325"/>
                  </a:lnTo>
                  <a:lnTo>
                    <a:pt x="3271647" y="14935"/>
                  </a:lnTo>
                  <a:lnTo>
                    <a:pt x="3275266" y="14935"/>
                  </a:lnTo>
                  <a:lnTo>
                    <a:pt x="3276866" y="14325"/>
                  </a:lnTo>
                  <a:lnTo>
                    <a:pt x="3279343" y="11811"/>
                  </a:lnTo>
                  <a:lnTo>
                    <a:pt x="3279978" y="10325"/>
                  </a:lnTo>
                  <a:close/>
                </a:path>
                <a:path w="3641725" h="329564">
                  <a:moveTo>
                    <a:pt x="3367163" y="74498"/>
                  </a:moveTo>
                  <a:lnTo>
                    <a:pt x="3361829" y="69430"/>
                  </a:lnTo>
                  <a:lnTo>
                    <a:pt x="3360382" y="71907"/>
                  </a:lnTo>
                  <a:lnTo>
                    <a:pt x="3358705" y="73812"/>
                  </a:lnTo>
                  <a:lnTo>
                    <a:pt x="3354819" y="76479"/>
                  </a:lnTo>
                  <a:lnTo>
                    <a:pt x="3352800" y="77165"/>
                  </a:lnTo>
                  <a:lnTo>
                    <a:pt x="3347923" y="77165"/>
                  </a:lnTo>
                  <a:lnTo>
                    <a:pt x="3345827" y="76174"/>
                  </a:lnTo>
                  <a:lnTo>
                    <a:pt x="3343046" y="72326"/>
                  </a:lnTo>
                  <a:lnTo>
                    <a:pt x="3342322" y="69469"/>
                  </a:lnTo>
                  <a:lnTo>
                    <a:pt x="3342322" y="65582"/>
                  </a:lnTo>
                  <a:lnTo>
                    <a:pt x="3343719" y="32956"/>
                  </a:lnTo>
                  <a:lnTo>
                    <a:pt x="3361829" y="32956"/>
                  </a:lnTo>
                  <a:lnTo>
                    <a:pt x="3361829" y="25107"/>
                  </a:lnTo>
                  <a:lnTo>
                    <a:pt x="3343922" y="25107"/>
                  </a:lnTo>
                  <a:lnTo>
                    <a:pt x="3344761" y="6426"/>
                  </a:lnTo>
                  <a:lnTo>
                    <a:pt x="3335909" y="6426"/>
                  </a:lnTo>
                  <a:lnTo>
                    <a:pt x="3335185" y="25107"/>
                  </a:lnTo>
                  <a:lnTo>
                    <a:pt x="3322421" y="25107"/>
                  </a:lnTo>
                  <a:lnTo>
                    <a:pt x="3322421" y="32956"/>
                  </a:lnTo>
                  <a:lnTo>
                    <a:pt x="3334842" y="32956"/>
                  </a:lnTo>
                  <a:lnTo>
                    <a:pt x="3333661" y="63525"/>
                  </a:lnTo>
                  <a:lnTo>
                    <a:pt x="3333661" y="72326"/>
                  </a:lnTo>
                  <a:lnTo>
                    <a:pt x="3334956" y="77279"/>
                  </a:lnTo>
                  <a:lnTo>
                    <a:pt x="3340023" y="83527"/>
                  </a:lnTo>
                  <a:lnTo>
                    <a:pt x="3344113" y="85090"/>
                  </a:lnTo>
                  <a:lnTo>
                    <a:pt x="3353562" y="85090"/>
                  </a:lnTo>
                  <a:lnTo>
                    <a:pt x="3357029" y="84175"/>
                  </a:lnTo>
                  <a:lnTo>
                    <a:pt x="3363049" y="80518"/>
                  </a:lnTo>
                  <a:lnTo>
                    <a:pt x="3365411" y="77889"/>
                  </a:lnTo>
                  <a:lnTo>
                    <a:pt x="3367163" y="74498"/>
                  </a:lnTo>
                  <a:close/>
                </a:path>
                <a:path w="3641725" h="329564">
                  <a:moveTo>
                    <a:pt x="3441128" y="43751"/>
                  </a:moveTo>
                  <a:lnTo>
                    <a:pt x="3439109" y="36499"/>
                  </a:lnTo>
                  <a:lnTo>
                    <a:pt x="3434918" y="31203"/>
                  </a:lnTo>
                  <a:lnTo>
                    <a:pt x="3431514" y="26860"/>
                  </a:lnTo>
                  <a:lnTo>
                    <a:pt x="3431514" y="48780"/>
                  </a:lnTo>
                  <a:lnTo>
                    <a:pt x="3404108" y="48704"/>
                  </a:lnTo>
                  <a:lnTo>
                    <a:pt x="3404235" y="45237"/>
                  </a:lnTo>
                  <a:lnTo>
                    <a:pt x="3404336" y="43167"/>
                  </a:lnTo>
                  <a:lnTo>
                    <a:pt x="3405644" y="38989"/>
                  </a:lnTo>
                  <a:lnTo>
                    <a:pt x="3408083" y="35890"/>
                  </a:lnTo>
                  <a:lnTo>
                    <a:pt x="3410521" y="32766"/>
                  </a:lnTo>
                  <a:lnTo>
                    <a:pt x="3413760" y="31203"/>
                  </a:lnTo>
                  <a:lnTo>
                    <a:pt x="3421837" y="31203"/>
                  </a:lnTo>
                  <a:lnTo>
                    <a:pt x="3425075" y="32727"/>
                  </a:lnTo>
                  <a:lnTo>
                    <a:pt x="3429838" y="38874"/>
                  </a:lnTo>
                  <a:lnTo>
                    <a:pt x="3431209" y="43167"/>
                  </a:lnTo>
                  <a:lnTo>
                    <a:pt x="3431514" y="48780"/>
                  </a:lnTo>
                  <a:lnTo>
                    <a:pt x="3431514" y="26860"/>
                  </a:lnTo>
                  <a:lnTo>
                    <a:pt x="3430867" y="26022"/>
                  </a:lnTo>
                  <a:lnTo>
                    <a:pt x="3425266" y="23431"/>
                  </a:lnTo>
                  <a:lnTo>
                    <a:pt x="3410826" y="23431"/>
                  </a:lnTo>
                  <a:lnTo>
                    <a:pt x="3404946" y="26250"/>
                  </a:lnTo>
                  <a:lnTo>
                    <a:pt x="3399853" y="32766"/>
                  </a:lnTo>
                  <a:lnTo>
                    <a:pt x="3396107" y="37642"/>
                  </a:lnTo>
                  <a:lnTo>
                    <a:pt x="3393859" y="45237"/>
                  </a:lnTo>
                  <a:lnTo>
                    <a:pt x="3393935" y="65062"/>
                  </a:lnTo>
                  <a:lnTo>
                    <a:pt x="3395992" y="72517"/>
                  </a:lnTo>
                  <a:lnTo>
                    <a:pt x="3404603" y="83261"/>
                  </a:lnTo>
                  <a:lnTo>
                    <a:pt x="3410737" y="85940"/>
                  </a:lnTo>
                  <a:lnTo>
                    <a:pt x="3421938" y="85940"/>
                  </a:lnTo>
                  <a:lnTo>
                    <a:pt x="3425228" y="85483"/>
                  </a:lnTo>
                  <a:lnTo>
                    <a:pt x="3432086" y="83566"/>
                  </a:lnTo>
                  <a:lnTo>
                    <a:pt x="3435858" y="82054"/>
                  </a:lnTo>
                  <a:lnTo>
                    <a:pt x="3439972" y="80035"/>
                  </a:lnTo>
                  <a:lnTo>
                    <a:pt x="3439020" y="78168"/>
                  </a:lnTo>
                  <a:lnTo>
                    <a:pt x="3436277" y="72796"/>
                  </a:lnTo>
                  <a:lnTo>
                    <a:pt x="3432619" y="74663"/>
                  </a:lnTo>
                  <a:lnTo>
                    <a:pt x="3429457" y="76034"/>
                  </a:lnTo>
                  <a:lnTo>
                    <a:pt x="3426752" y="76873"/>
                  </a:lnTo>
                  <a:lnTo>
                    <a:pt x="3424047" y="77749"/>
                  </a:lnTo>
                  <a:lnTo>
                    <a:pt x="3421570" y="78168"/>
                  </a:lnTo>
                  <a:lnTo>
                    <a:pt x="3414179" y="78168"/>
                  </a:lnTo>
                  <a:lnTo>
                    <a:pt x="3410318" y="76517"/>
                  </a:lnTo>
                  <a:lnTo>
                    <a:pt x="3405174" y="69926"/>
                  </a:lnTo>
                  <a:lnTo>
                    <a:pt x="3403879" y="65062"/>
                  </a:lnTo>
                  <a:lnTo>
                    <a:pt x="3403879" y="56553"/>
                  </a:lnTo>
                  <a:lnTo>
                    <a:pt x="3440976" y="56553"/>
                  </a:lnTo>
                  <a:lnTo>
                    <a:pt x="3441039" y="56134"/>
                  </a:lnTo>
                  <a:lnTo>
                    <a:pt x="3441128" y="48780"/>
                  </a:lnTo>
                  <a:lnTo>
                    <a:pt x="3441128" y="43751"/>
                  </a:lnTo>
                  <a:close/>
                </a:path>
                <a:path w="3641725" h="329564">
                  <a:moveTo>
                    <a:pt x="3511600" y="74498"/>
                  </a:moveTo>
                  <a:lnTo>
                    <a:pt x="3506305" y="69430"/>
                  </a:lnTo>
                  <a:lnTo>
                    <a:pt x="3504857" y="71907"/>
                  </a:lnTo>
                  <a:lnTo>
                    <a:pt x="3503142" y="73812"/>
                  </a:lnTo>
                  <a:lnTo>
                    <a:pt x="3499307" y="76479"/>
                  </a:lnTo>
                  <a:lnTo>
                    <a:pt x="3497288" y="77165"/>
                  </a:lnTo>
                  <a:lnTo>
                    <a:pt x="3492398" y="77165"/>
                  </a:lnTo>
                  <a:lnTo>
                    <a:pt x="3490303" y="76174"/>
                  </a:lnTo>
                  <a:lnTo>
                    <a:pt x="3487483" y="72326"/>
                  </a:lnTo>
                  <a:lnTo>
                    <a:pt x="3486797" y="69469"/>
                  </a:lnTo>
                  <a:lnTo>
                    <a:pt x="3486797" y="65582"/>
                  </a:lnTo>
                  <a:lnTo>
                    <a:pt x="3488169" y="32956"/>
                  </a:lnTo>
                  <a:lnTo>
                    <a:pt x="3506305" y="32956"/>
                  </a:lnTo>
                  <a:lnTo>
                    <a:pt x="3506305" y="25107"/>
                  </a:lnTo>
                  <a:lnTo>
                    <a:pt x="3488398" y="25107"/>
                  </a:lnTo>
                  <a:lnTo>
                    <a:pt x="3489236" y="6426"/>
                  </a:lnTo>
                  <a:lnTo>
                    <a:pt x="3480358" y="6426"/>
                  </a:lnTo>
                  <a:lnTo>
                    <a:pt x="3479673" y="25107"/>
                  </a:lnTo>
                  <a:lnTo>
                    <a:pt x="3466909" y="25107"/>
                  </a:lnTo>
                  <a:lnTo>
                    <a:pt x="3466909" y="32956"/>
                  </a:lnTo>
                  <a:lnTo>
                    <a:pt x="3479330" y="32956"/>
                  </a:lnTo>
                  <a:lnTo>
                    <a:pt x="3478136" y="63525"/>
                  </a:lnTo>
                  <a:lnTo>
                    <a:pt x="3478136" y="72326"/>
                  </a:lnTo>
                  <a:lnTo>
                    <a:pt x="3479393" y="77279"/>
                  </a:lnTo>
                  <a:lnTo>
                    <a:pt x="3484511" y="83527"/>
                  </a:lnTo>
                  <a:lnTo>
                    <a:pt x="3488588" y="85090"/>
                  </a:lnTo>
                  <a:lnTo>
                    <a:pt x="3497999" y="85090"/>
                  </a:lnTo>
                  <a:lnTo>
                    <a:pt x="3501517" y="84175"/>
                  </a:lnTo>
                  <a:lnTo>
                    <a:pt x="3507536" y="80518"/>
                  </a:lnTo>
                  <a:lnTo>
                    <a:pt x="3509886" y="77889"/>
                  </a:lnTo>
                  <a:lnTo>
                    <a:pt x="3511600" y="74498"/>
                  </a:lnTo>
                  <a:close/>
                </a:path>
                <a:path w="3641725" h="329564">
                  <a:moveTo>
                    <a:pt x="3583940" y="74498"/>
                  </a:moveTo>
                  <a:lnTo>
                    <a:pt x="3578606" y="69430"/>
                  </a:lnTo>
                  <a:lnTo>
                    <a:pt x="3577158" y="71907"/>
                  </a:lnTo>
                  <a:lnTo>
                    <a:pt x="3575481" y="73812"/>
                  </a:lnTo>
                  <a:lnTo>
                    <a:pt x="3571595" y="76479"/>
                  </a:lnTo>
                  <a:lnTo>
                    <a:pt x="3569614" y="77165"/>
                  </a:lnTo>
                  <a:lnTo>
                    <a:pt x="3564699" y="77165"/>
                  </a:lnTo>
                  <a:lnTo>
                    <a:pt x="3562566" y="76174"/>
                  </a:lnTo>
                  <a:lnTo>
                    <a:pt x="3559822" y="72326"/>
                  </a:lnTo>
                  <a:lnTo>
                    <a:pt x="3559098" y="69469"/>
                  </a:lnTo>
                  <a:lnTo>
                    <a:pt x="3559098" y="65582"/>
                  </a:lnTo>
                  <a:lnTo>
                    <a:pt x="3560470" y="32956"/>
                  </a:lnTo>
                  <a:lnTo>
                    <a:pt x="3578606" y="32956"/>
                  </a:lnTo>
                  <a:lnTo>
                    <a:pt x="3578606" y="25107"/>
                  </a:lnTo>
                  <a:lnTo>
                    <a:pt x="3560699" y="25107"/>
                  </a:lnTo>
                  <a:lnTo>
                    <a:pt x="3561537" y="6426"/>
                  </a:lnTo>
                  <a:lnTo>
                    <a:pt x="3552685" y="6426"/>
                  </a:lnTo>
                  <a:lnTo>
                    <a:pt x="3551961" y="25107"/>
                  </a:lnTo>
                  <a:lnTo>
                    <a:pt x="3539198" y="25107"/>
                  </a:lnTo>
                  <a:lnTo>
                    <a:pt x="3539198" y="32956"/>
                  </a:lnTo>
                  <a:lnTo>
                    <a:pt x="3551618" y="32956"/>
                  </a:lnTo>
                  <a:lnTo>
                    <a:pt x="3550437" y="63525"/>
                  </a:lnTo>
                  <a:lnTo>
                    <a:pt x="3550437" y="72326"/>
                  </a:lnTo>
                  <a:lnTo>
                    <a:pt x="3551732" y="77279"/>
                  </a:lnTo>
                  <a:lnTo>
                    <a:pt x="3556800" y="83527"/>
                  </a:lnTo>
                  <a:lnTo>
                    <a:pt x="3560889" y="85090"/>
                  </a:lnTo>
                  <a:lnTo>
                    <a:pt x="3570338" y="85090"/>
                  </a:lnTo>
                  <a:lnTo>
                    <a:pt x="3573767" y="84175"/>
                  </a:lnTo>
                  <a:lnTo>
                    <a:pt x="3579825" y="80518"/>
                  </a:lnTo>
                  <a:lnTo>
                    <a:pt x="3582187" y="77889"/>
                  </a:lnTo>
                  <a:lnTo>
                    <a:pt x="3583940" y="74498"/>
                  </a:lnTo>
                  <a:close/>
                </a:path>
                <a:path w="3641725" h="329564">
                  <a:moveTo>
                    <a:pt x="3639413" y="25107"/>
                  </a:moveTo>
                  <a:lnTo>
                    <a:pt x="3615728" y="25107"/>
                  </a:lnTo>
                  <a:lnTo>
                    <a:pt x="3615728" y="32956"/>
                  </a:lnTo>
                  <a:lnTo>
                    <a:pt x="3630676" y="32956"/>
                  </a:lnTo>
                  <a:lnTo>
                    <a:pt x="3630676" y="84264"/>
                  </a:lnTo>
                  <a:lnTo>
                    <a:pt x="3639413" y="84264"/>
                  </a:lnTo>
                  <a:lnTo>
                    <a:pt x="3639413" y="25107"/>
                  </a:lnTo>
                  <a:close/>
                </a:path>
                <a:path w="3641725" h="329564">
                  <a:moveTo>
                    <a:pt x="3641369" y="10325"/>
                  </a:moveTo>
                  <a:lnTo>
                    <a:pt x="3641356" y="6629"/>
                  </a:lnTo>
                  <a:lnTo>
                    <a:pt x="3640734" y="5143"/>
                  </a:lnTo>
                  <a:lnTo>
                    <a:pt x="3638219" y="2628"/>
                  </a:lnTo>
                  <a:lnTo>
                    <a:pt x="3636670" y="1981"/>
                  </a:lnTo>
                  <a:lnTo>
                    <a:pt x="3633038" y="1981"/>
                  </a:lnTo>
                  <a:lnTo>
                    <a:pt x="3631552" y="2590"/>
                  </a:lnTo>
                  <a:lnTo>
                    <a:pt x="3629075" y="5105"/>
                  </a:lnTo>
                  <a:lnTo>
                    <a:pt x="3628466" y="6629"/>
                  </a:lnTo>
                  <a:lnTo>
                    <a:pt x="3628466" y="10325"/>
                  </a:lnTo>
                  <a:lnTo>
                    <a:pt x="3629075" y="11887"/>
                  </a:lnTo>
                  <a:lnTo>
                    <a:pt x="3630295" y="13093"/>
                  </a:lnTo>
                  <a:lnTo>
                    <a:pt x="3631476" y="14325"/>
                  </a:lnTo>
                  <a:lnTo>
                    <a:pt x="3633000" y="14935"/>
                  </a:lnTo>
                  <a:lnTo>
                    <a:pt x="3636670" y="14935"/>
                  </a:lnTo>
                  <a:lnTo>
                    <a:pt x="3638219" y="14325"/>
                  </a:lnTo>
                  <a:lnTo>
                    <a:pt x="3640734" y="11811"/>
                  </a:lnTo>
                  <a:lnTo>
                    <a:pt x="3641369" y="103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219079" y="3279044"/>
              <a:ext cx="838200" cy="86360"/>
            </a:xfrm>
            <a:custGeom>
              <a:avLst/>
              <a:gdLst/>
              <a:ahLst/>
              <a:cxnLst/>
              <a:rect l="l" t="t" r="r" b="b"/>
              <a:pathLst>
                <a:path w="838200" h="86360">
                  <a:moveTo>
                    <a:pt x="45656" y="84251"/>
                  </a:moveTo>
                  <a:lnTo>
                    <a:pt x="44894" y="80670"/>
                  </a:lnTo>
                  <a:lnTo>
                    <a:pt x="44589" y="78435"/>
                  </a:lnTo>
                  <a:lnTo>
                    <a:pt x="44462" y="77558"/>
                  </a:lnTo>
                  <a:lnTo>
                    <a:pt x="43675" y="69964"/>
                  </a:lnTo>
                  <a:lnTo>
                    <a:pt x="43573" y="68059"/>
                  </a:lnTo>
                  <a:lnTo>
                    <a:pt x="43484" y="31965"/>
                  </a:lnTo>
                  <a:lnTo>
                    <a:pt x="43484" y="30441"/>
                  </a:lnTo>
                  <a:lnTo>
                    <a:pt x="43484" y="25"/>
                  </a:lnTo>
                  <a:lnTo>
                    <a:pt x="34759" y="25"/>
                  </a:lnTo>
                  <a:lnTo>
                    <a:pt x="34759" y="30441"/>
                  </a:lnTo>
                  <a:lnTo>
                    <a:pt x="34759" y="38493"/>
                  </a:lnTo>
                  <a:lnTo>
                    <a:pt x="34759" y="70954"/>
                  </a:lnTo>
                  <a:lnTo>
                    <a:pt x="32321" y="73240"/>
                  </a:lnTo>
                  <a:lnTo>
                    <a:pt x="30111" y="74955"/>
                  </a:lnTo>
                  <a:lnTo>
                    <a:pt x="28092" y="75984"/>
                  </a:lnTo>
                  <a:lnTo>
                    <a:pt x="26111" y="77025"/>
                  </a:lnTo>
                  <a:lnTo>
                    <a:pt x="24091" y="77558"/>
                  </a:lnTo>
                  <a:lnTo>
                    <a:pt x="17754" y="77558"/>
                  </a:lnTo>
                  <a:lnTo>
                    <a:pt x="14516" y="75653"/>
                  </a:lnTo>
                  <a:lnTo>
                    <a:pt x="12357" y="71869"/>
                  </a:lnTo>
                  <a:lnTo>
                    <a:pt x="10210" y="68059"/>
                  </a:lnTo>
                  <a:lnTo>
                    <a:pt x="9144" y="62382"/>
                  </a:lnTo>
                  <a:lnTo>
                    <a:pt x="9144" y="47180"/>
                  </a:lnTo>
                  <a:lnTo>
                    <a:pt x="10210" y="41465"/>
                  </a:lnTo>
                  <a:lnTo>
                    <a:pt x="14516" y="33870"/>
                  </a:lnTo>
                  <a:lnTo>
                    <a:pt x="17754" y="31965"/>
                  </a:lnTo>
                  <a:lnTo>
                    <a:pt x="24117" y="31965"/>
                  </a:lnTo>
                  <a:lnTo>
                    <a:pt x="26187" y="32461"/>
                  </a:lnTo>
                  <a:lnTo>
                    <a:pt x="28206" y="33540"/>
                  </a:lnTo>
                  <a:lnTo>
                    <a:pt x="30226" y="34556"/>
                  </a:lnTo>
                  <a:lnTo>
                    <a:pt x="32397" y="36195"/>
                  </a:lnTo>
                  <a:lnTo>
                    <a:pt x="34759" y="38493"/>
                  </a:lnTo>
                  <a:lnTo>
                    <a:pt x="34759" y="30441"/>
                  </a:lnTo>
                  <a:lnTo>
                    <a:pt x="32473" y="28346"/>
                  </a:lnTo>
                  <a:lnTo>
                    <a:pt x="30226" y="26822"/>
                  </a:lnTo>
                  <a:lnTo>
                    <a:pt x="25768" y="24841"/>
                  </a:lnTo>
                  <a:lnTo>
                    <a:pt x="23355" y="24345"/>
                  </a:lnTo>
                  <a:lnTo>
                    <a:pt x="14363" y="24345"/>
                  </a:lnTo>
                  <a:lnTo>
                    <a:pt x="9296" y="27051"/>
                  </a:lnTo>
                  <a:lnTo>
                    <a:pt x="1828" y="37871"/>
                  </a:lnTo>
                  <a:lnTo>
                    <a:pt x="0" y="45300"/>
                  </a:lnTo>
                  <a:lnTo>
                    <a:pt x="0" y="64211"/>
                  </a:lnTo>
                  <a:lnTo>
                    <a:pt x="1828" y="71602"/>
                  </a:lnTo>
                  <a:lnTo>
                    <a:pt x="5638" y="77089"/>
                  </a:lnTo>
                  <a:lnTo>
                    <a:pt x="9220" y="82346"/>
                  </a:lnTo>
                  <a:lnTo>
                    <a:pt x="14325" y="85026"/>
                  </a:lnTo>
                  <a:lnTo>
                    <a:pt x="23482" y="85026"/>
                  </a:lnTo>
                  <a:lnTo>
                    <a:pt x="25996" y="84480"/>
                  </a:lnTo>
                  <a:lnTo>
                    <a:pt x="30835" y="82321"/>
                  </a:lnTo>
                  <a:lnTo>
                    <a:pt x="33274" y="80670"/>
                  </a:lnTo>
                  <a:lnTo>
                    <a:pt x="35712" y="78435"/>
                  </a:lnTo>
                  <a:lnTo>
                    <a:pt x="36969" y="84251"/>
                  </a:lnTo>
                  <a:lnTo>
                    <a:pt x="45656" y="84251"/>
                  </a:lnTo>
                  <a:close/>
                </a:path>
                <a:path w="838200" h="86360">
                  <a:moveTo>
                    <a:pt x="192074" y="78828"/>
                  </a:moveTo>
                  <a:lnTo>
                    <a:pt x="189560" y="78105"/>
                  </a:lnTo>
                  <a:lnTo>
                    <a:pt x="189369" y="77990"/>
                  </a:lnTo>
                  <a:lnTo>
                    <a:pt x="187807" y="77038"/>
                  </a:lnTo>
                  <a:lnTo>
                    <a:pt x="186855" y="75552"/>
                  </a:lnTo>
                  <a:lnTo>
                    <a:pt x="185864" y="74104"/>
                  </a:lnTo>
                  <a:lnTo>
                    <a:pt x="185407" y="71120"/>
                  </a:lnTo>
                  <a:lnTo>
                    <a:pt x="185407" y="52692"/>
                  </a:lnTo>
                  <a:lnTo>
                    <a:pt x="185407" y="46926"/>
                  </a:lnTo>
                  <a:lnTo>
                    <a:pt x="185331" y="39649"/>
                  </a:lnTo>
                  <a:lnTo>
                    <a:pt x="184988" y="36106"/>
                  </a:lnTo>
                  <a:lnTo>
                    <a:pt x="184111" y="33782"/>
                  </a:lnTo>
                  <a:lnTo>
                    <a:pt x="183273" y="31445"/>
                  </a:lnTo>
                  <a:lnTo>
                    <a:pt x="183045" y="31153"/>
                  </a:lnTo>
                  <a:lnTo>
                    <a:pt x="181737" y="29400"/>
                  </a:lnTo>
                  <a:lnTo>
                    <a:pt x="178015" y="26238"/>
                  </a:lnTo>
                  <a:lnTo>
                    <a:pt x="176072" y="25171"/>
                  </a:lnTo>
                  <a:lnTo>
                    <a:pt x="173863" y="24472"/>
                  </a:lnTo>
                  <a:lnTo>
                    <a:pt x="171653" y="23749"/>
                  </a:lnTo>
                  <a:lnTo>
                    <a:pt x="169214" y="23406"/>
                  </a:lnTo>
                  <a:lnTo>
                    <a:pt x="163906" y="23406"/>
                  </a:lnTo>
                  <a:lnTo>
                    <a:pt x="161353" y="23799"/>
                  </a:lnTo>
                  <a:lnTo>
                    <a:pt x="156324" y="25285"/>
                  </a:lnTo>
                  <a:lnTo>
                    <a:pt x="153695" y="26504"/>
                  </a:lnTo>
                  <a:lnTo>
                    <a:pt x="150990" y="28130"/>
                  </a:lnTo>
                  <a:lnTo>
                    <a:pt x="154266" y="35382"/>
                  </a:lnTo>
                  <a:lnTo>
                    <a:pt x="155981" y="33934"/>
                  </a:lnTo>
                  <a:lnTo>
                    <a:pt x="157734" y="32867"/>
                  </a:lnTo>
                  <a:lnTo>
                    <a:pt x="161315" y="31496"/>
                  </a:lnTo>
                  <a:lnTo>
                    <a:pt x="163182" y="31153"/>
                  </a:lnTo>
                  <a:lnTo>
                    <a:pt x="168935" y="31153"/>
                  </a:lnTo>
                  <a:lnTo>
                    <a:pt x="171843" y="32219"/>
                  </a:lnTo>
                  <a:lnTo>
                    <a:pt x="175882" y="36563"/>
                  </a:lnTo>
                  <a:lnTo>
                    <a:pt x="176911" y="39649"/>
                  </a:lnTo>
                  <a:lnTo>
                    <a:pt x="176796" y="45326"/>
                  </a:lnTo>
                  <a:lnTo>
                    <a:pt x="176606" y="46926"/>
                  </a:lnTo>
                  <a:lnTo>
                    <a:pt x="176606" y="54127"/>
                  </a:lnTo>
                  <a:lnTo>
                    <a:pt x="176606" y="68910"/>
                  </a:lnTo>
                  <a:lnTo>
                    <a:pt x="175717" y="72428"/>
                  </a:lnTo>
                  <a:lnTo>
                    <a:pt x="172224" y="77190"/>
                  </a:lnTo>
                  <a:lnTo>
                    <a:pt x="169633" y="78371"/>
                  </a:lnTo>
                  <a:lnTo>
                    <a:pt x="162585" y="78371"/>
                  </a:lnTo>
                  <a:lnTo>
                    <a:pt x="159791" y="77228"/>
                  </a:lnTo>
                  <a:lnTo>
                    <a:pt x="155752" y="72618"/>
                  </a:lnTo>
                  <a:lnTo>
                    <a:pt x="154762" y="69494"/>
                  </a:lnTo>
                  <a:lnTo>
                    <a:pt x="154762" y="61518"/>
                  </a:lnTo>
                  <a:lnTo>
                    <a:pt x="155829" y="58407"/>
                  </a:lnTo>
                  <a:lnTo>
                    <a:pt x="160172" y="53822"/>
                  </a:lnTo>
                  <a:lnTo>
                    <a:pt x="163182" y="52692"/>
                  </a:lnTo>
                  <a:lnTo>
                    <a:pt x="168211" y="52692"/>
                  </a:lnTo>
                  <a:lnTo>
                    <a:pt x="169557" y="52806"/>
                  </a:lnTo>
                  <a:lnTo>
                    <a:pt x="171119" y="53060"/>
                  </a:lnTo>
                  <a:lnTo>
                    <a:pt x="172720" y="53289"/>
                  </a:lnTo>
                  <a:lnTo>
                    <a:pt x="176606" y="54127"/>
                  </a:lnTo>
                  <a:lnTo>
                    <a:pt x="176606" y="46926"/>
                  </a:lnTo>
                  <a:lnTo>
                    <a:pt x="171538" y="45974"/>
                  </a:lnTo>
                  <a:lnTo>
                    <a:pt x="168135" y="45478"/>
                  </a:lnTo>
                  <a:lnTo>
                    <a:pt x="166763" y="45326"/>
                  </a:lnTo>
                  <a:lnTo>
                    <a:pt x="159486" y="45326"/>
                  </a:lnTo>
                  <a:lnTo>
                    <a:pt x="154609" y="47231"/>
                  </a:lnTo>
                  <a:lnTo>
                    <a:pt x="147370" y="54737"/>
                  </a:lnTo>
                  <a:lnTo>
                    <a:pt x="145529" y="59804"/>
                  </a:lnTo>
                  <a:lnTo>
                    <a:pt x="145529" y="71958"/>
                  </a:lnTo>
                  <a:lnTo>
                    <a:pt x="147180" y="76657"/>
                  </a:lnTo>
                  <a:lnTo>
                    <a:pt x="150456" y="80238"/>
                  </a:lnTo>
                  <a:lnTo>
                    <a:pt x="153695" y="83820"/>
                  </a:lnTo>
                  <a:lnTo>
                    <a:pt x="157962" y="85623"/>
                  </a:lnTo>
                  <a:lnTo>
                    <a:pt x="166420" y="85623"/>
                  </a:lnTo>
                  <a:lnTo>
                    <a:pt x="169329" y="84963"/>
                  </a:lnTo>
                  <a:lnTo>
                    <a:pt x="171907" y="83629"/>
                  </a:lnTo>
                  <a:lnTo>
                    <a:pt x="174510" y="82334"/>
                  </a:lnTo>
                  <a:lnTo>
                    <a:pt x="176669" y="80429"/>
                  </a:lnTo>
                  <a:lnTo>
                    <a:pt x="178168" y="78371"/>
                  </a:lnTo>
                  <a:lnTo>
                    <a:pt x="178435" y="77990"/>
                  </a:lnTo>
                  <a:lnTo>
                    <a:pt x="179273" y="80238"/>
                  </a:lnTo>
                  <a:lnTo>
                    <a:pt x="188531" y="86067"/>
                  </a:lnTo>
                  <a:lnTo>
                    <a:pt x="192074" y="78828"/>
                  </a:lnTo>
                  <a:close/>
                </a:path>
                <a:path w="838200" h="86360">
                  <a:moveTo>
                    <a:pt x="266852" y="34950"/>
                  </a:moveTo>
                  <a:lnTo>
                    <a:pt x="265557" y="31407"/>
                  </a:lnTo>
                  <a:lnTo>
                    <a:pt x="260299" y="25768"/>
                  </a:lnTo>
                  <a:lnTo>
                    <a:pt x="256984" y="24358"/>
                  </a:lnTo>
                  <a:lnTo>
                    <a:pt x="249745" y="24358"/>
                  </a:lnTo>
                  <a:lnTo>
                    <a:pt x="246659" y="25387"/>
                  </a:lnTo>
                  <a:lnTo>
                    <a:pt x="240893" y="29578"/>
                  </a:lnTo>
                  <a:lnTo>
                    <a:pt x="237502" y="33274"/>
                  </a:lnTo>
                  <a:lnTo>
                    <a:pt x="233692" y="38608"/>
                  </a:lnTo>
                  <a:lnTo>
                    <a:pt x="233197" y="36664"/>
                  </a:lnTo>
                  <a:lnTo>
                    <a:pt x="232524" y="34582"/>
                  </a:lnTo>
                  <a:lnTo>
                    <a:pt x="230835" y="30073"/>
                  </a:lnTo>
                  <a:lnTo>
                    <a:pt x="228625" y="25082"/>
                  </a:lnTo>
                  <a:lnTo>
                    <a:pt x="218795" y="25082"/>
                  </a:lnTo>
                  <a:lnTo>
                    <a:pt x="221348" y="30302"/>
                  </a:lnTo>
                  <a:lnTo>
                    <a:pt x="223215" y="35217"/>
                  </a:lnTo>
                  <a:lnTo>
                    <a:pt x="225539" y="44323"/>
                  </a:lnTo>
                  <a:lnTo>
                    <a:pt x="226110" y="49669"/>
                  </a:lnTo>
                  <a:lnTo>
                    <a:pt x="226110" y="84264"/>
                  </a:lnTo>
                  <a:lnTo>
                    <a:pt x="234924" y="84264"/>
                  </a:lnTo>
                  <a:lnTo>
                    <a:pt x="234924" y="54267"/>
                  </a:lnTo>
                  <a:lnTo>
                    <a:pt x="236664" y="47574"/>
                  </a:lnTo>
                  <a:lnTo>
                    <a:pt x="243636" y="36245"/>
                  </a:lnTo>
                  <a:lnTo>
                    <a:pt x="247446" y="33426"/>
                  </a:lnTo>
                  <a:lnTo>
                    <a:pt x="253822" y="33426"/>
                  </a:lnTo>
                  <a:lnTo>
                    <a:pt x="255498" y="34226"/>
                  </a:lnTo>
                  <a:lnTo>
                    <a:pt x="257784" y="37388"/>
                  </a:lnTo>
                  <a:lnTo>
                    <a:pt x="258394" y="39712"/>
                  </a:lnTo>
                  <a:lnTo>
                    <a:pt x="258394" y="43789"/>
                  </a:lnTo>
                  <a:lnTo>
                    <a:pt x="266598" y="43789"/>
                  </a:lnTo>
                  <a:lnTo>
                    <a:pt x="266712" y="42506"/>
                  </a:lnTo>
                  <a:lnTo>
                    <a:pt x="266852" y="34950"/>
                  </a:lnTo>
                  <a:close/>
                </a:path>
                <a:path w="838200" h="86360">
                  <a:moveTo>
                    <a:pt x="335610" y="75844"/>
                  </a:moveTo>
                  <a:lnTo>
                    <a:pt x="330657" y="69862"/>
                  </a:lnTo>
                  <a:lnTo>
                    <a:pt x="328104" y="72796"/>
                  </a:lnTo>
                  <a:lnTo>
                    <a:pt x="325615" y="74891"/>
                  </a:lnTo>
                  <a:lnTo>
                    <a:pt x="320776" y="77482"/>
                  </a:lnTo>
                  <a:lnTo>
                    <a:pt x="318147" y="78130"/>
                  </a:lnTo>
                  <a:lnTo>
                    <a:pt x="310299" y="78130"/>
                  </a:lnTo>
                  <a:lnTo>
                    <a:pt x="306412" y="76149"/>
                  </a:lnTo>
                  <a:lnTo>
                    <a:pt x="301078" y="68148"/>
                  </a:lnTo>
                  <a:lnTo>
                    <a:pt x="299770" y="62357"/>
                  </a:lnTo>
                  <a:lnTo>
                    <a:pt x="299770" y="47383"/>
                  </a:lnTo>
                  <a:lnTo>
                    <a:pt x="301307" y="41617"/>
                  </a:lnTo>
                  <a:lnTo>
                    <a:pt x="307555" y="33121"/>
                  </a:lnTo>
                  <a:lnTo>
                    <a:pt x="311746" y="31026"/>
                  </a:lnTo>
                  <a:lnTo>
                    <a:pt x="319138" y="31026"/>
                  </a:lnTo>
                  <a:lnTo>
                    <a:pt x="327685" y="39331"/>
                  </a:lnTo>
                  <a:lnTo>
                    <a:pt x="328676" y="39751"/>
                  </a:lnTo>
                  <a:lnTo>
                    <a:pt x="320522" y="23393"/>
                  </a:lnTo>
                  <a:lnTo>
                    <a:pt x="309041" y="23393"/>
                  </a:lnTo>
                  <a:lnTo>
                    <a:pt x="302526" y="26263"/>
                  </a:lnTo>
                  <a:lnTo>
                    <a:pt x="292912" y="37617"/>
                  </a:lnTo>
                  <a:lnTo>
                    <a:pt x="290563" y="45427"/>
                  </a:lnTo>
                  <a:lnTo>
                    <a:pt x="290563" y="65062"/>
                  </a:lnTo>
                  <a:lnTo>
                    <a:pt x="292735" y="72618"/>
                  </a:lnTo>
                  <a:lnTo>
                    <a:pt x="301536" y="83286"/>
                  </a:lnTo>
                  <a:lnTo>
                    <a:pt x="307708" y="85953"/>
                  </a:lnTo>
                  <a:lnTo>
                    <a:pt x="319760" y="85953"/>
                  </a:lnTo>
                  <a:lnTo>
                    <a:pt x="323342" y="85140"/>
                  </a:lnTo>
                  <a:lnTo>
                    <a:pt x="329730" y="81864"/>
                  </a:lnTo>
                  <a:lnTo>
                    <a:pt x="332752" y="79311"/>
                  </a:lnTo>
                  <a:lnTo>
                    <a:pt x="335610" y="75844"/>
                  </a:lnTo>
                  <a:close/>
                </a:path>
                <a:path w="838200" h="86360">
                  <a:moveTo>
                    <a:pt x="405409" y="39141"/>
                  </a:moveTo>
                  <a:lnTo>
                    <a:pt x="404114" y="33274"/>
                  </a:lnTo>
                  <a:lnTo>
                    <a:pt x="398856" y="26149"/>
                  </a:lnTo>
                  <a:lnTo>
                    <a:pt x="394627" y="24358"/>
                  </a:lnTo>
                  <a:lnTo>
                    <a:pt x="385826" y="24358"/>
                  </a:lnTo>
                  <a:lnTo>
                    <a:pt x="382993" y="25196"/>
                  </a:lnTo>
                  <a:lnTo>
                    <a:pt x="377736" y="28473"/>
                  </a:lnTo>
                  <a:lnTo>
                    <a:pt x="375386" y="30911"/>
                  </a:lnTo>
                  <a:lnTo>
                    <a:pt x="373202" y="34163"/>
                  </a:lnTo>
                  <a:lnTo>
                    <a:pt x="373202" y="0"/>
                  </a:lnTo>
                  <a:lnTo>
                    <a:pt x="364477" y="0"/>
                  </a:lnTo>
                  <a:lnTo>
                    <a:pt x="364477" y="84264"/>
                  </a:lnTo>
                  <a:lnTo>
                    <a:pt x="373202" y="84264"/>
                  </a:lnTo>
                  <a:lnTo>
                    <a:pt x="373202" y="53060"/>
                  </a:lnTo>
                  <a:lnTo>
                    <a:pt x="374573" y="45897"/>
                  </a:lnTo>
                  <a:lnTo>
                    <a:pt x="380111" y="35217"/>
                  </a:lnTo>
                  <a:lnTo>
                    <a:pt x="383730" y="32550"/>
                  </a:lnTo>
                  <a:lnTo>
                    <a:pt x="391261" y="32550"/>
                  </a:lnTo>
                  <a:lnTo>
                    <a:pt x="393484" y="33655"/>
                  </a:lnTo>
                  <a:lnTo>
                    <a:pt x="396036" y="38150"/>
                  </a:lnTo>
                  <a:lnTo>
                    <a:pt x="396684" y="42341"/>
                  </a:lnTo>
                  <a:lnTo>
                    <a:pt x="396684" y="84264"/>
                  </a:lnTo>
                  <a:lnTo>
                    <a:pt x="405409" y="84264"/>
                  </a:lnTo>
                  <a:lnTo>
                    <a:pt x="405409" y="39141"/>
                  </a:lnTo>
                  <a:close/>
                </a:path>
                <a:path w="838200" h="86360">
                  <a:moveTo>
                    <a:pt x="462648" y="25107"/>
                  </a:moveTo>
                  <a:lnTo>
                    <a:pt x="438975" y="25107"/>
                  </a:lnTo>
                  <a:lnTo>
                    <a:pt x="438975" y="32956"/>
                  </a:lnTo>
                  <a:lnTo>
                    <a:pt x="453910" y="32956"/>
                  </a:lnTo>
                  <a:lnTo>
                    <a:pt x="453910" y="84264"/>
                  </a:lnTo>
                  <a:lnTo>
                    <a:pt x="462648" y="84264"/>
                  </a:lnTo>
                  <a:lnTo>
                    <a:pt x="462648" y="25107"/>
                  </a:lnTo>
                  <a:close/>
                </a:path>
                <a:path w="838200" h="86360">
                  <a:moveTo>
                    <a:pt x="464604" y="10325"/>
                  </a:moveTo>
                  <a:lnTo>
                    <a:pt x="464591" y="6629"/>
                  </a:lnTo>
                  <a:lnTo>
                    <a:pt x="463969" y="5143"/>
                  </a:lnTo>
                  <a:lnTo>
                    <a:pt x="461467" y="2616"/>
                  </a:lnTo>
                  <a:lnTo>
                    <a:pt x="459905" y="1981"/>
                  </a:lnTo>
                  <a:lnTo>
                    <a:pt x="456272" y="1981"/>
                  </a:lnTo>
                  <a:lnTo>
                    <a:pt x="454787" y="2590"/>
                  </a:lnTo>
                  <a:lnTo>
                    <a:pt x="452310" y="5092"/>
                  </a:lnTo>
                  <a:lnTo>
                    <a:pt x="451700" y="6629"/>
                  </a:lnTo>
                  <a:lnTo>
                    <a:pt x="451700" y="10325"/>
                  </a:lnTo>
                  <a:lnTo>
                    <a:pt x="452310" y="11887"/>
                  </a:lnTo>
                  <a:lnTo>
                    <a:pt x="454723" y="14325"/>
                  </a:lnTo>
                  <a:lnTo>
                    <a:pt x="456234" y="14935"/>
                  </a:lnTo>
                  <a:lnTo>
                    <a:pt x="459905" y="14935"/>
                  </a:lnTo>
                  <a:lnTo>
                    <a:pt x="461467" y="14325"/>
                  </a:lnTo>
                  <a:lnTo>
                    <a:pt x="463969" y="11811"/>
                  </a:lnTo>
                  <a:lnTo>
                    <a:pt x="464604" y="10325"/>
                  </a:lnTo>
                  <a:close/>
                </a:path>
                <a:path w="838200" h="86360">
                  <a:moveTo>
                    <a:pt x="551637" y="74485"/>
                  </a:moveTo>
                  <a:lnTo>
                    <a:pt x="546341" y="69418"/>
                  </a:lnTo>
                  <a:lnTo>
                    <a:pt x="544893" y="71907"/>
                  </a:lnTo>
                  <a:lnTo>
                    <a:pt x="543179" y="73812"/>
                  </a:lnTo>
                  <a:lnTo>
                    <a:pt x="539330" y="76479"/>
                  </a:lnTo>
                  <a:lnTo>
                    <a:pt x="537311" y="77165"/>
                  </a:lnTo>
                  <a:lnTo>
                    <a:pt x="532434" y="77165"/>
                  </a:lnTo>
                  <a:lnTo>
                    <a:pt x="530301" y="76174"/>
                  </a:lnTo>
                  <a:lnTo>
                    <a:pt x="527558" y="72326"/>
                  </a:lnTo>
                  <a:lnTo>
                    <a:pt x="526834" y="69418"/>
                  </a:lnTo>
                  <a:lnTo>
                    <a:pt x="526834" y="65608"/>
                  </a:lnTo>
                  <a:lnTo>
                    <a:pt x="528205" y="32956"/>
                  </a:lnTo>
                  <a:lnTo>
                    <a:pt x="546341" y="32956"/>
                  </a:lnTo>
                  <a:lnTo>
                    <a:pt x="546341" y="25095"/>
                  </a:lnTo>
                  <a:lnTo>
                    <a:pt x="528421" y="25095"/>
                  </a:lnTo>
                  <a:lnTo>
                    <a:pt x="529272" y="6388"/>
                  </a:lnTo>
                  <a:lnTo>
                    <a:pt x="520420" y="6388"/>
                  </a:lnTo>
                  <a:lnTo>
                    <a:pt x="519696" y="25095"/>
                  </a:lnTo>
                  <a:lnTo>
                    <a:pt x="506933" y="25095"/>
                  </a:lnTo>
                  <a:lnTo>
                    <a:pt x="506933" y="32956"/>
                  </a:lnTo>
                  <a:lnTo>
                    <a:pt x="519353" y="32956"/>
                  </a:lnTo>
                  <a:lnTo>
                    <a:pt x="518172" y="63512"/>
                  </a:lnTo>
                  <a:lnTo>
                    <a:pt x="518172" y="72326"/>
                  </a:lnTo>
                  <a:lnTo>
                    <a:pt x="519430" y="77279"/>
                  </a:lnTo>
                  <a:lnTo>
                    <a:pt x="524535" y="83527"/>
                  </a:lnTo>
                  <a:lnTo>
                    <a:pt x="528624" y="85090"/>
                  </a:lnTo>
                  <a:lnTo>
                    <a:pt x="538035" y="85090"/>
                  </a:lnTo>
                  <a:lnTo>
                    <a:pt x="541502" y="84175"/>
                  </a:lnTo>
                  <a:lnTo>
                    <a:pt x="547560" y="80518"/>
                  </a:lnTo>
                  <a:lnTo>
                    <a:pt x="549922" y="77889"/>
                  </a:lnTo>
                  <a:lnTo>
                    <a:pt x="551637" y="74485"/>
                  </a:lnTo>
                  <a:close/>
                </a:path>
                <a:path w="838200" h="86360">
                  <a:moveTo>
                    <a:pt x="625627" y="43751"/>
                  </a:moveTo>
                  <a:lnTo>
                    <a:pt x="623557" y="36499"/>
                  </a:lnTo>
                  <a:lnTo>
                    <a:pt x="619417" y="31203"/>
                  </a:lnTo>
                  <a:lnTo>
                    <a:pt x="616013" y="26860"/>
                  </a:lnTo>
                  <a:lnTo>
                    <a:pt x="616013" y="48768"/>
                  </a:lnTo>
                  <a:lnTo>
                    <a:pt x="588606" y="48704"/>
                  </a:lnTo>
                  <a:lnTo>
                    <a:pt x="598246" y="31203"/>
                  </a:lnTo>
                  <a:lnTo>
                    <a:pt x="606336" y="31203"/>
                  </a:lnTo>
                  <a:lnTo>
                    <a:pt x="609574" y="32727"/>
                  </a:lnTo>
                  <a:lnTo>
                    <a:pt x="614337" y="38862"/>
                  </a:lnTo>
                  <a:lnTo>
                    <a:pt x="615708" y="43167"/>
                  </a:lnTo>
                  <a:lnTo>
                    <a:pt x="616013" y="48768"/>
                  </a:lnTo>
                  <a:lnTo>
                    <a:pt x="616013" y="26860"/>
                  </a:lnTo>
                  <a:lnTo>
                    <a:pt x="615365" y="26022"/>
                  </a:lnTo>
                  <a:lnTo>
                    <a:pt x="609752" y="23431"/>
                  </a:lnTo>
                  <a:lnTo>
                    <a:pt x="595350" y="23431"/>
                  </a:lnTo>
                  <a:lnTo>
                    <a:pt x="589445" y="26250"/>
                  </a:lnTo>
                  <a:lnTo>
                    <a:pt x="580567" y="37642"/>
                  </a:lnTo>
                  <a:lnTo>
                    <a:pt x="578358" y="45237"/>
                  </a:lnTo>
                  <a:lnTo>
                    <a:pt x="578434" y="65049"/>
                  </a:lnTo>
                  <a:lnTo>
                    <a:pt x="580491" y="72517"/>
                  </a:lnTo>
                  <a:lnTo>
                    <a:pt x="589102" y="83273"/>
                  </a:lnTo>
                  <a:lnTo>
                    <a:pt x="595274" y="85940"/>
                  </a:lnTo>
                  <a:lnTo>
                    <a:pt x="606412" y="85940"/>
                  </a:lnTo>
                  <a:lnTo>
                    <a:pt x="609727" y="85483"/>
                  </a:lnTo>
                  <a:lnTo>
                    <a:pt x="616585" y="83578"/>
                  </a:lnTo>
                  <a:lnTo>
                    <a:pt x="620356" y="82054"/>
                  </a:lnTo>
                  <a:lnTo>
                    <a:pt x="624471" y="80022"/>
                  </a:lnTo>
                  <a:lnTo>
                    <a:pt x="623519" y="78168"/>
                  </a:lnTo>
                  <a:lnTo>
                    <a:pt x="620776" y="72783"/>
                  </a:lnTo>
                  <a:lnTo>
                    <a:pt x="617118" y="74663"/>
                  </a:lnTo>
                  <a:lnTo>
                    <a:pt x="613956" y="76034"/>
                  </a:lnTo>
                  <a:lnTo>
                    <a:pt x="611251" y="76873"/>
                  </a:lnTo>
                  <a:lnTo>
                    <a:pt x="608545" y="77749"/>
                  </a:lnTo>
                  <a:lnTo>
                    <a:pt x="606056" y="78168"/>
                  </a:lnTo>
                  <a:lnTo>
                    <a:pt x="598716" y="78168"/>
                  </a:lnTo>
                  <a:lnTo>
                    <a:pt x="594817" y="76492"/>
                  </a:lnTo>
                  <a:lnTo>
                    <a:pt x="589673" y="69926"/>
                  </a:lnTo>
                  <a:lnTo>
                    <a:pt x="588378" y="65049"/>
                  </a:lnTo>
                  <a:lnTo>
                    <a:pt x="588378" y="56553"/>
                  </a:lnTo>
                  <a:lnTo>
                    <a:pt x="625462" y="56553"/>
                  </a:lnTo>
                  <a:lnTo>
                    <a:pt x="625576" y="55181"/>
                  </a:lnTo>
                  <a:lnTo>
                    <a:pt x="625627" y="48768"/>
                  </a:lnTo>
                  <a:lnTo>
                    <a:pt x="625627" y="43751"/>
                  </a:lnTo>
                  <a:close/>
                </a:path>
                <a:path w="838200" h="86360">
                  <a:moveTo>
                    <a:pt x="696988" y="75844"/>
                  </a:moveTo>
                  <a:lnTo>
                    <a:pt x="692035" y="69862"/>
                  </a:lnTo>
                  <a:lnTo>
                    <a:pt x="689483" y="72796"/>
                  </a:lnTo>
                  <a:lnTo>
                    <a:pt x="686993" y="74891"/>
                  </a:lnTo>
                  <a:lnTo>
                    <a:pt x="682117" y="77482"/>
                  </a:lnTo>
                  <a:lnTo>
                    <a:pt x="679538" y="78130"/>
                  </a:lnTo>
                  <a:lnTo>
                    <a:pt x="671677" y="78130"/>
                  </a:lnTo>
                  <a:lnTo>
                    <a:pt x="667791" y="76149"/>
                  </a:lnTo>
                  <a:lnTo>
                    <a:pt x="662457" y="68148"/>
                  </a:lnTo>
                  <a:lnTo>
                    <a:pt x="661162" y="62357"/>
                  </a:lnTo>
                  <a:lnTo>
                    <a:pt x="661162" y="47383"/>
                  </a:lnTo>
                  <a:lnTo>
                    <a:pt x="662724" y="41617"/>
                  </a:lnTo>
                  <a:lnTo>
                    <a:pt x="668934" y="33121"/>
                  </a:lnTo>
                  <a:lnTo>
                    <a:pt x="673100" y="31026"/>
                  </a:lnTo>
                  <a:lnTo>
                    <a:pt x="680516" y="31026"/>
                  </a:lnTo>
                  <a:lnTo>
                    <a:pt x="689025" y="39331"/>
                  </a:lnTo>
                  <a:lnTo>
                    <a:pt x="690054" y="39751"/>
                  </a:lnTo>
                  <a:lnTo>
                    <a:pt x="681901" y="23393"/>
                  </a:lnTo>
                  <a:lnTo>
                    <a:pt x="670420" y="23393"/>
                  </a:lnTo>
                  <a:lnTo>
                    <a:pt x="663867" y="26263"/>
                  </a:lnTo>
                  <a:lnTo>
                    <a:pt x="654304" y="37617"/>
                  </a:lnTo>
                  <a:lnTo>
                    <a:pt x="651941" y="45427"/>
                  </a:lnTo>
                  <a:lnTo>
                    <a:pt x="651941" y="65062"/>
                  </a:lnTo>
                  <a:lnTo>
                    <a:pt x="654151" y="72618"/>
                  </a:lnTo>
                  <a:lnTo>
                    <a:pt x="662914" y="83286"/>
                  </a:lnTo>
                  <a:lnTo>
                    <a:pt x="669099" y="85953"/>
                  </a:lnTo>
                  <a:lnTo>
                    <a:pt x="681088" y="85953"/>
                  </a:lnTo>
                  <a:lnTo>
                    <a:pt x="684669" y="85140"/>
                  </a:lnTo>
                  <a:lnTo>
                    <a:pt x="691083" y="81864"/>
                  </a:lnTo>
                  <a:lnTo>
                    <a:pt x="694131" y="79311"/>
                  </a:lnTo>
                  <a:lnTo>
                    <a:pt x="696988" y="75844"/>
                  </a:lnTo>
                  <a:close/>
                </a:path>
                <a:path w="838200" h="86360">
                  <a:moveTo>
                    <a:pt x="768413" y="74485"/>
                  </a:moveTo>
                  <a:lnTo>
                    <a:pt x="763117" y="69418"/>
                  </a:lnTo>
                  <a:lnTo>
                    <a:pt x="761669" y="71907"/>
                  </a:lnTo>
                  <a:lnTo>
                    <a:pt x="759993" y="73812"/>
                  </a:lnTo>
                  <a:lnTo>
                    <a:pt x="756069" y="76479"/>
                  </a:lnTo>
                  <a:lnTo>
                    <a:pt x="754087" y="77165"/>
                  </a:lnTo>
                  <a:lnTo>
                    <a:pt x="749173" y="77165"/>
                  </a:lnTo>
                  <a:lnTo>
                    <a:pt x="747077" y="76174"/>
                  </a:lnTo>
                  <a:lnTo>
                    <a:pt x="744334" y="72326"/>
                  </a:lnTo>
                  <a:lnTo>
                    <a:pt x="743610" y="69418"/>
                  </a:lnTo>
                  <a:lnTo>
                    <a:pt x="743610" y="65608"/>
                  </a:lnTo>
                  <a:lnTo>
                    <a:pt x="744982" y="32956"/>
                  </a:lnTo>
                  <a:lnTo>
                    <a:pt x="763117" y="32956"/>
                  </a:lnTo>
                  <a:lnTo>
                    <a:pt x="763117" y="25095"/>
                  </a:lnTo>
                  <a:lnTo>
                    <a:pt x="745210" y="25095"/>
                  </a:lnTo>
                  <a:lnTo>
                    <a:pt x="746010" y="6388"/>
                  </a:lnTo>
                  <a:lnTo>
                    <a:pt x="737196" y="6388"/>
                  </a:lnTo>
                  <a:lnTo>
                    <a:pt x="736473" y="25095"/>
                  </a:lnTo>
                  <a:lnTo>
                    <a:pt x="723709" y="25095"/>
                  </a:lnTo>
                  <a:lnTo>
                    <a:pt x="723709" y="32956"/>
                  </a:lnTo>
                  <a:lnTo>
                    <a:pt x="736104" y="32956"/>
                  </a:lnTo>
                  <a:lnTo>
                    <a:pt x="734923" y="63512"/>
                  </a:lnTo>
                  <a:lnTo>
                    <a:pt x="734923" y="72326"/>
                  </a:lnTo>
                  <a:lnTo>
                    <a:pt x="736219" y="77279"/>
                  </a:lnTo>
                  <a:lnTo>
                    <a:pt x="741311" y="83527"/>
                  </a:lnTo>
                  <a:lnTo>
                    <a:pt x="745363" y="85090"/>
                  </a:lnTo>
                  <a:lnTo>
                    <a:pt x="754811" y="85090"/>
                  </a:lnTo>
                  <a:lnTo>
                    <a:pt x="758278" y="84175"/>
                  </a:lnTo>
                  <a:lnTo>
                    <a:pt x="764298" y="80518"/>
                  </a:lnTo>
                  <a:lnTo>
                    <a:pt x="766699" y="77889"/>
                  </a:lnTo>
                  <a:lnTo>
                    <a:pt x="768413" y="74485"/>
                  </a:lnTo>
                  <a:close/>
                </a:path>
                <a:path w="838200" h="86360">
                  <a:moveTo>
                    <a:pt x="838060" y="65087"/>
                  </a:moveTo>
                  <a:lnTo>
                    <a:pt x="811301" y="46443"/>
                  </a:lnTo>
                  <a:lnTo>
                    <a:pt x="806767" y="42595"/>
                  </a:lnTo>
                  <a:lnTo>
                    <a:pt x="806767" y="36499"/>
                  </a:lnTo>
                  <a:lnTo>
                    <a:pt x="807643" y="34696"/>
                  </a:lnTo>
                  <a:lnTo>
                    <a:pt x="811225" y="31927"/>
                  </a:lnTo>
                  <a:lnTo>
                    <a:pt x="813511" y="31229"/>
                  </a:lnTo>
                  <a:lnTo>
                    <a:pt x="818540" y="31229"/>
                  </a:lnTo>
                  <a:lnTo>
                    <a:pt x="820788" y="31686"/>
                  </a:lnTo>
                  <a:lnTo>
                    <a:pt x="825436" y="33553"/>
                  </a:lnTo>
                  <a:lnTo>
                    <a:pt x="827836" y="34963"/>
                  </a:lnTo>
                  <a:lnTo>
                    <a:pt x="830326" y="36868"/>
                  </a:lnTo>
                  <a:lnTo>
                    <a:pt x="835507" y="30251"/>
                  </a:lnTo>
                  <a:lnTo>
                    <a:pt x="832573" y="27952"/>
                  </a:lnTo>
                  <a:lnTo>
                    <a:pt x="829564" y="26276"/>
                  </a:lnTo>
                  <a:lnTo>
                    <a:pt x="823277" y="23990"/>
                  </a:lnTo>
                  <a:lnTo>
                    <a:pt x="820000" y="23418"/>
                  </a:lnTo>
                  <a:lnTo>
                    <a:pt x="810958" y="23418"/>
                  </a:lnTo>
                  <a:lnTo>
                    <a:pt x="806348" y="24904"/>
                  </a:lnTo>
                  <a:lnTo>
                    <a:pt x="799299" y="30848"/>
                  </a:lnTo>
                  <a:lnTo>
                    <a:pt x="797585" y="34671"/>
                  </a:lnTo>
                  <a:lnTo>
                    <a:pt x="797585" y="43243"/>
                  </a:lnTo>
                  <a:lnTo>
                    <a:pt x="798690" y="46520"/>
                  </a:lnTo>
                  <a:lnTo>
                    <a:pt x="803071" y="51625"/>
                  </a:lnTo>
                  <a:lnTo>
                    <a:pt x="807415" y="54254"/>
                  </a:lnTo>
                  <a:lnTo>
                    <a:pt x="823836" y="61277"/>
                  </a:lnTo>
                  <a:lnTo>
                    <a:pt x="828484" y="65455"/>
                  </a:lnTo>
                  <a:lnTo>
                    <a:pt x="828484" y="72478"/>
                  </a:lnTo>
                  <a:lnTo>
                    <a:pt x="827582" y="74498"/>
                  </a:lnTo>
                  <a:lnTo>
                    <a:pt x="823925" y="77317"/>
                  </a:lnTo>
                  <a:lnTo>
                    <a:pt x="821321" y="78041"/>
                  </a:lnTo>
                  <a:lnTo>
                    <a:pt x="815340" y="78041"/>
                  </a:lnTo>
                  <a:lnTo>
                    <a:pt x="812673" y="77470"/>
                  </a:lnTo>
                  <a:lnTo>
                    <a:pt x="807415" y="75361"/>
                  </a:lnTo>
                  <a:lnTo>
                    <a:pt x="804633" y="73736"/>
                  </a:lnTo>
                  <a:lnTo>
                    <a:pt x="801738" y="71475"/>
                  </a:lnTo>
                  <a:lnTo>
                    <a:pt x="797814" y="79336"/>
                  </a:lnTo>
                  <a:lnTo>
                    <a:pt x="800481" y="81470"/>
                  </a:lnTo>
                  <a:lnTo>
                    <a:pt x="803490" y="83108"/>
                  </a:lnTo>
                  <a:lnTo>
                    <a:pt x="810348" y="85394"/>
                  </a:lnTo>
                  <a:lnTo>
                    <a:pt x="814006" y="85966"/>
                  </a:lnTo>
                  <a:lnTo>
                    <a:pt x="823950" y="85966"/>
                  </a:lnTo>
                  <a:lnTo>
                    <a:pt x="828840" y="84404"/>
                  </a:lnTo>
                  <a:lnTo>
                    <a:pt x="836193" y="78105"/>
                  </a:lnTo>
                  <a:lnTo>
                    <a:pt x="838060" y="73990"/>
                  </a:lnTo>
                  <a:lnTo>
                    <a:pt x="838060" y="650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117514" y="2199257"/>
              <a:ext cx="648335" cy="288925"/>
            </a:xfrm>
            <a:custGeom>
              <a:avLst/>
              <a:gdLst/>
              <a:ahLst/>
              <a:cxnLst/>
              <a:rect l="l" t="t" r="r" b="b"/>
              <a:pathLst>
                <a:path w="648334" h="288925">
                  <a:moveTo>
                    <a:pt x="20470" y="225469"/>
                  </a:moveTo>
                  <a:lnTo>
                    <a:pt x="0" y="267897"/>
                  </a:lnTo>
                  <a:lnTo>
                    <a:pt x="16999" y="276495"/>
                  </a:lnTo>
                  <a:lnTo>
                    <a:pt x="34902" y="282812"/>
                  </a:lnTo>
                  <a:lnTo>
                    <a:pt x="53468" y="286779"/>
                  </a:lnTo>
                  <a:lnTo>
                    <a:pt x="72458" y="288326"/>
                  </a:lnTo>
                  <a:lnTo>
                    <a:pt x="79880" y="288067"/>
                  </a:lnTo>
                  <a:lnTo>
                    <a:pt x="118964" y="274733"/>
                  </a:lnTo>
                  <a:lnTo>
                    <a:pt x="140584" y="244453"/>
                  </a:lnTo>
                  <a:lnTo>
                    <a:pt x="75086" y="244453"/>
                  </a:lnTo>
                  <a:lnTo>
                    <a:pt x="72154" y="244379"/>
                  </a:lnTo>
                  <a:lnTo>
                    <a:pt x="64113" y="244379"/>
                  </a:lnTo>
                  <a:lnTo>
                    <a:pt x="57820" y="243427"/>
                  </a:lnTo>
                  <a:lnTo>
                    <a:pt x="51572" y="241552"/>
                  </a:lnTo>
                  <a:lnTo>
                    <a:pt x="43438" y="238497"/>
                  </a:lnTo>
                  <a:lnTo>
                    <a:pt x="35464" y="234765"/>
                  </a:lnTo>
                  <a:lnTo>
                    <a:pt x="27797" y="230415"/>
                  </a:lnTo>
                  <a:lnTo>
                    <a:pt x="20470" y="225469"/>
                  </a:lnTo>
                  <a:close/>
                </a:path>
                <a:path w="648334" h="288925">
                  <a:moveTo>
                    <a:pt x="77945" y="83767"/>
                  </a:moveTo>
                  <a:lnTo>
                    <a:pt x="28554" y="99163"/>
                  </a:lnTo>
                  <a:lnTo>
                    <a:pt x="9455" y="141472"/>
                  </a:lnTo>
                  <a:lnTo>
                    <a:pt x="9570" y="145325"/>
                  </a:lnTo>
                  <a:lnTo>
                    <a:pt x="29349" y="185345"/>
                  </a:lnTo>
                  <a:lnTo>
                    <a:pt x="63956" y="204286"/>
                  </a:lnTo>
                  <a:lnTo>
                    <a:pt x="71044" y="207595"/>
                  </a:lnTo>
                  <a:lnTo>
                    <a:pt x="91745" y="231040"/>
                  </a:lnTo>
                  <a:lnTo>
                    <a:pt x="91473" y="232673"/>
                  </a:lnTo>
                  <a:lnTo>
                    <a:pt x="90866" y="234202"/>
                  </a:lnTo>
                  <a:lnTo>
                    <a:pt x="89536" y="237437"/>
                  </a:lnTo>
                  <a:lnTo>
                    <a:pt x="87013" y="240076"/>
                  </a:lnTo>
                  <a:lnTo>
                    <a:pt x="83762" y="241594"/>
                  </a:lnTo>
                  <a:lnTo>
                    <a:pt x="79662" y="243542"/>
                  </a:lnTo>
                  <a:lnTo>
                    <a:pt x="75086" y="244453"/>
                  </a:lnTo>
                  <a:lnTo>
                    <a:pt x="140584" y="244453"/>
                  </a:lnTo>
                  <a:lnTo>
                    <a:pt x="140661" y="244298"/>
                  </a:lnTo>
                  <a:lnTo>
                    <a:pt x="143262" y="225469"/>
                  </a:lnTo>
                  <a:lnTo>
                    <a:pt x="143346" y="220820"/>
                  </a:lnTo>
                  <a:lnTo>
                    <a:pt x="142969" y="216558"/>
                  </a:lnTo>
                  <a:lnTo>
                    <a:pt x="118760" y="177607"/>
                  </a:lnTo>
                  <a:lnTo>
                    <a:pt x="83285" y="159995"/>
                  </a:lnTo>
                  <a:lnTo>
                    <a:pt x="77264" y="157136"/>
                  </a:lnTo>
                  <a:lnTo>
                    <a:pt x="60218" y="137618"/>
                  </a:lnTo>
                  <a:lnTo>
                    <a:pt x="60375" y="136550"/>
                  </a:lnTo>
                  <a:lnTo>
                    <a:pt x="75882" y="124090"/>
                  </a:lnTo>
                  <a:lnTo>
                    <a:pt x="128669" y="124090"/>
                  </a:lnTo>
                  <a:lnTo>
                    <a:pt x="140184" y="100656"/>
                  </a:lnTo>
                  <a:lnTo>
                    <a:pt x="125544" y="93445"/>
                  </a:lnTo>
                  <a:lnTo>
                    <a:pt x="110164" y="88194"/>
                  </a:lnTo>
                  <a:lnTo>
                    <a:pt x="94234" y="84952"/>
                  </a:lnTo>
                  <a:lnTo>
                    <a:pt x="77945" y="83767"/>
                  </a:lnTo>
                  <a:close/>
                </a:path>
                <a:path w="648334" h="288925">
                  <a:moveTo>
                    <a:pt x="70479" y="244338"/>
                  </a:moveTo>
                  <a:lnTo>
                    <a:pt x="64113" y="244379"/>
                  </a:lnTo>
                  <a:lnTo>
                    <a:pt x="72154" y="244379"/>
                  </a:lnTo>
                  <a:lnTo>
                    <a:pt x="70479" y="244338"/>
                  </a:lnTo>
                  <a:close/>
                </a:path>
                <a:path w="648334" h="288925">
                  <a:moveTo>
                    <a:pt x="128669" y="124090"/>
                  </a:moveTo>
                  <a:lnTo>
                    <a:pt x="75882" y="124090"/>
                  </a:lnTo>
                  <a:lnTo>
                    <a:pt x="80343" y="124205"/>
                  </a:lnTo>
                  <a:lnTo>
                    <a:pt x="84541" y="124205"/>
                  </a:lnTo>
                  <a:lnTo>
                    <a:pt x="88772" y="124666"/>
                  </a:lnTo>
                  <a:lnTo>
                    <a:pt x="121661" y="138351"/>
                  </a:lnTo>
                  <a:lnTo>
                    <a:pt x="128669" y="124090"/>
                  </a:lnTo>
                  <a:close/>
                </a:path>
                <a:path w="648334" h="288925">
                  <a:moveTo>
                    <a:pt x="332084" y="0"/>
                  </a:moveTo>
                  <a:lnTo>
                    <a:pt x="324011" y="146"/>
                  </a:lnTo>
                  <a:lnTo>
                    <a:pt x="315969" y="146"/>
                  </a:lnTo>
                  <a:lnTo>
                    <a:pt x="308262" y="3350"/>
                  </a:lnTo>
                  <a:lnTo>
                    <a:pt x="302545" y="8984"/>
                  </a:lnTo>
                  <a:lnTo>
                    <a:pt x="296870" y="14669"/>
                  </a:lnTo>
                  <a:lnTo>
                    <a:pt x="293708" y="22365"/>
                  </a:lnTo>
                  <a:lnTo>
                    <a:pt x="293610" y="38490"/>
                  </a:lnTo>
                  <a:lnTo>
                    <a:pt x="296755" y="46228"/>
                  </a:lnTo>
                  <a:lnTo>
                    <a:pt x="308147" y="57736"/>
                  </a:lnTo>
                  <a:lnTo>
                    <a:pt x="315885" y="60971"/>
                  </a:lnTo>
                  <a:lnTo>
                    <a:pt x="332167" y="61055"/>
                  </a:lnTo>
                  <a:lnTo>
                    <a:pt x="340010" y="57851"/>
                  </a:lnTo>
                  <a:lnTo>
                    <a:pt x="351528" y="46344"/>
                  </a:lnTo>
                  <a:lnTo>
                    <a:pt x="354764" y="38490"/>
                  </a:lnTo>
                  <a:lnTo>
                    <a:pt x="354764" y="22250"/>
                  </a:lnTo>
                  <a:lnTo>
                    <a:pt x="351486" y="14512"/>
                  </a:lnTo>
                  <a:lnTo>
                    <a:pt x="345727" y="8795"/>
                  </a:lnTo>
                  <a:lnTo>
                    <a:pt x="339937" y="3120"/>
                  </a:lnTo>
                  <a:lnTo>
                    <a:pt x="332084" y="0"/>
                  </a:lnTo>
                  <a:close/>
                </a:path>
                <a:path w="648334" h="288925">
                  <a:moveTo>
                    <a:pt x="351528" y="87693"/>
                  </a:moveTo>
                  <a:lnTo>
                    <a:pt x="249573" y="87693"/>
                  </a:lnTo>
                  <a:lnTo>
                    <a:pt x="249573" y="127367"/>
                  </a:lnTo>
                  <a:lnTo>
                    <a:pt x="300378" y="127367"/>
                  </a:lnTo>
                  <a:lnTo>
                    <a:pt x="300378" y="284399"/>
                  </a:lnTo>
                  <a:lnTo>
                    <a:pt x="351528" y="284399"/>
                  </a:lnTo>
                  <a:lnTo>
                    <a:pt x="351528" y="87693"/>
                  </a:lnTo>
                  <a:close/>
                </a:path>
                <a:path w="648334" h="288925">
                  <a:moveTo>
                    <a:pt x="560998" y="153628"/>
                  </a:moveTo>
                  <a:lnTo>
                    <a:pt x="514162" y="165597"/>
                  </a:lnTo>
                  <a:lnTo>
                    <a:pt x="489707" y="195999"/>
                  </a:lnTo>
                  <a:lnTo>
                    <a:pt x="485377" y="218914"/>
                  </a:lnTo>
                  <a:lnTo>
                    <a:pt x="485458" y="225019"/>
                  </a:lnTo>
                  <a:lnTo>
                    <a:pt x="495251" y="262829"/>
                  </a:lnTo>
                  <a:lnTo>
                    <a:pt x="529080" y="286766"/>
                  </a:lnTo>
                  <a:lnTo>
                    <a:pt x="543271" y="288326"/>
                  </a:lnTo>
                  <a:lnTo>
                    <a:pt x="554466" y="287709"/>
                  </a:lnTo>
                  <a:lnTo>
                    <a:pt x="590160" y="270337"/>
                  </a:lnTo>
                  <a:lnTo>
                    <a:pt x="598002" y="259248"/>
                  </a:lnTo>
                  <a:lnTo>
                    <a:pt x="643359" y="259248"/>
                  </a:lnTo>
                  <a:lnTo>
                    <a:pt x="642357" y="252412"/>
                  </a:lnTo>
                  <a:lnTo>
                    <a:pt x="641811" y="246128"/>
                  </a:lnTo>
                  <a:lnTo>
                    <a:pt x="554401" y="246128"/>
                  </a:lnTo>
                  <a:lnTo>
                    <a:pt x="538475" y="225019"/>
                  </a:lnTo>
                  <a:lnTo>
                    <a:pt x="538332" y="223909"/>
                  </a:lnTo>
                  <a:lnTo>
                    <a:pt x="538228" y="222809"/>
                  </a:lnTo>
                  <a:lnTo>
                    <a:pt x="538147" y="218914"/>
                  </a:lnTo>
                  <a:lnTo>
                    <a:pt x="537899" y="212024"/>
                  </a:lnTo>
                  <a:lnTo>
                    <a:pt x="539994" y="204517"/>
                  </a:lnTo>
                  <a:lnTo>
                    <a:pt x="544150" y="198151"/>
                  </a:lnTo>
                  <a:lnTo>
                    <a:pt x="549260" y="190947"/>
                  </a:lnTo>
                  <a:lnTo>
                    <a:pt x="557647" y="186748"/>
                  </a:lnTo>
                  <a:lnTo>
                    <a:pt x="640504" y="186748"/>
                  </a:lnTo>
                  <a:lnTo>
                    <a:pt x="640504" y="156791"/>
                  </a:lnTo>
                  <a:lnTo>
                    <a:pt x="588934" y="156791"/>
                  </a:lnTo>
                  <a:lnTo>
                    <a:pt x="586955" y="156414"/>
                  </a:lnTo>
                  <a:lnTo>
                    <a:pt x="580527" y="155270"/>
                  </a:lnTo>
                  <a:lnTo>
                    <a:pt x="574051" y="154420"/>
                  </a:lnTo>
                  <a:lnTo>
                    <a:pt x="567538" y="153871"/>
                  </a:lnTo>
                  <a:lnTo>
                    <a:pt x="560998" y="153628"/>
                  </a:lnTo>
                  <a:close/>
                </a:path>
                <a:path w="648334" h="288925">
                  <a:moveTo>
                    <a:pt x="643359" y="259248"/>
                  </a:moveTo>
                  <a:lnTo>
                    <a:pt x="598002" y="259248"/>
                  </a:lnTo>
                  <a:lnTo>
                    <a:pt x="598390" y="259667"/>
                  </a:lnTo>
                  <a:lnTo>
                    <a:pt x="598882" y="268012"/>
                  </a:lnTo>
                  <a:lnTo>
                    <a:pt x="600222" y="276284"/>
                  </a:lnTo>
                  <a:lnTo>
                    <a:pt x="602316" y="284399"/>
                  </a:lnTo>
                  <a:lnTo>
                    <a:pt x="648011" y="284399"/>
                  </a:lnTo>
                  <a:lnTo>
                    <a:pt x="644712" y="268476"/>
                  </a:lnTo>
                  <a:lnTo>
                    <a:pt x="643359" y="259248"/>
                  </a:lnTo>
                  <a:close/>
                </a:path>
                <a:path w="648334" h="288925">
                  <a:moveTo>
                    <a:pt x="560579" y="245908"/>
                  </a:moveTo>
                  <a:lnTo>
                    <a:pt x="554401" y="246128"/>
                  </a:lnTo>
                  <a:lnTo>
                    <a:pt x="641811" y="246128"/>
                  </a:lnTo>
                  <a:lnTo>
                    <a:pt x="641794" y="245940"/>
                  </a:lnTo>
                  <a:lnTo>
                    <a:pt x="564317" y="245940"/>
                  </a:lnTo>
                  <a:lnTo>
                    <a:pt x="560579" y="245908"/>
                  </a:lnTo>
                  <a:close/>
                </a:path>
                <a:path w="648334" h="288925">
                  <a:moveTo>
                    <a:pt x="640504" y="186748"/>
                  </a:moveTo>
                  <a:lnTo>
                    <a:pt x="557647" y="186748"/>
                  </a:lnTo>
                  <a:lnTo>
                    <a:pt x="573846" y="187208"/>
                  </a:lnTo>
                  <a:lnTo>
                    <a:pt x="581123" y="188392"/>
                  </a:lnTo>
                  <a:lnTo>
                    <a:pt x="588139" y="190559"/>
                  </a:lnTo>
                  <a:lnTo>
                    <a:pt x="589322" y="190947"/>
                  </a:lnTo>
                  <a:lnTo>
                    <a:pt x="589374" y="208936"/>
                  </a:lnTo>
                  <a:lnTo>
                    <a:pt x="589584" y="215145"/>
                  </a:lnTo>
                  <a:lnTo>
                    <a:pt x="564317" y="245940"/>
                  </a:lnTo>
                  <a:lnTo>
                    <a:pt x="641794" y="245940"/>
                  </a:lnTo>
                  <a:lnTo>
                    <a:pt x="640954" y="236265"/>
                  </a:lnTo>
                  <a:lnTo>
                    <a:pt x="640541" y="221396"/>
                  </a:lnTo>
                  <a:lnTo>
                    <a:pt x="640504" y="186748"/>
                  </a:lnTo>
                  <a:close/>
                </a:path>
                <a:path w="648334" h="288925">
                  <a:moveTo>
                    <a:pt x="635367" y="122833"/>
                  </a:moveTo>
                  <a:lnTo>
                    <a:pt x="566757" y="122833"/>
                  </a:lnTo>
                  <a:lnTo>
                    <a:pt x="573197" y="124666"/>
                  </a:lnTo>
                  <a:lnTo>
                    <a:pt x="578731" y="128209"/>
                  </a:lnTo>
                  <a:lnTo>
                    <a:pt x="584139" y="132058"/>
                  </a:lnTo>
                  <a:lnTo>
                    <a:pt x="587720" y="137964"/>
                  </a:lnTo>
                  <a:lnTo>
                    <a:pt x="588516" y="144592"/>
                  </a:lnTo>
                  <a:lnTo>
                    <a:pt x="588819" y="146424"/>
                  </a:lnTo>
                  <a:lnTo>
                    <a:pt x="588934" y="156791"/>
                  </a:lnTo>
                  <a:lnTo>
                    <a:pt x="640504" y="156791"/>
                  </a:lnTo>
                  <a:lnTo>
                    <a:pt x="640504" y="153628"/>
                  </a:lnTo>
                  <a:lnTo>
                    <a:pt x="640163" y="143498"/>
                  </a:lnTo>
                  <a:lnTo>
                    <a:pt x="638589" y="133533"/>
                  </a:lnTo>
                  <a:lnTo>
                    <a:pt x="635799" y="123842"/>
                  </a:lnTo>
                  <a:lnTo>
                    <a:pt x="635367" y="122833"/>
                  </a:lnTo>
                  <a:close/>
                </a:path>
                <a:path w="648334" h="288925">
                  <a:moveTo>
                    <a:pt x="568087" y="83767"/>
                  </a:moveTo>
                  <a:lnTo>
                    <a:pt x="551331" y="84528"/>
                  </a:lnTo>
                  <a:lnTo>
                    <a:pt x="534731" y="86691"/>
                  </a:lnTo>
                  <a:lnTo>
                    <a:pt x="518372" y="90240"/>
                  </a:lnTo>
                  <a:lnTo>
                    <a:pt x="502340" y="95159"/>
                  </a:lnTo>
                  <a:lnTo>
                    <a:pt x="514162" y="133242"/>
                  </a:lnTo>
                  <a:lnTo>
                    <a:pt x="520853" y="130554"/>
                  </a:lnTo>
                  <a:lnTo>
                    <a:pt x="527676" y="128205"/>
                  </a:lnTo>
                  <a:lnTo>
                    <a:pt x="534581" y="126208"/>
                  </a:lnTo>
                  <a:lnTo>
                    <a:pt x="541596" y="124551"/>
                  </a:lnTo>
                  <a:lnTo>
                    <a:pt x="547773" y="123483"/>
                  </a:lnTo>
                  <a:lnTo>
                    <a:pt x="553983" y="122949"/>
                  </a:lnTo>
                  <a:lnTo>
                    <a:pt x="562751" y="122949"/>
                  </a:lnTo>
                  <a:lnTo>
                    <a:pt x="566757" y="122833"/>
                  </a:lnTo>
                  <a:lnTo>
                    <a:pt x="635367" y="122833"/>
                  </a:lnTo>
                  <a:lnTo>
                    <a:pt x="631813" y="114530"/>
                  </a:lnTo>
                  <a:lnTo>
                    <a:pt x="597364" y="87578"/>
                  </a:lnTo>
                  <a:lnTo>
                    <a:pt x="575487" y="83920"/>
                  </a:lnTo>
                  <a:lnTo>
                    <a:pt x="568087" y="83767"/>
                  </a:lnTo>
                  <a:close/>
                </a:path>
                <a:path w="648334" h="288925">
                  <a:moveTo>
                    <a:pt x="562751" y="122949"/>
                  </a:moveTo>
                  <a:lnTo>
                    <a:pt x="553983" y="122949"/>
                  </a:lnTo>
                  <a:lnTo>
                    <a:pt x="560202" y="123022"/>
                  </a:lnTo>
                  <a:lnTo>
                    <a:pt x="562751" y="122949"/>
                  </a:lnTo>
                  <a:close/>
                </a:path>
              </a:pathLst>
            </a:custGeom>
            <a:solidFill>
              <a:srgbClr val="E71C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91679" y="1681341"/>
              <a:ext cx="14753590" cy="8735695"/>
            </a:xfrm>
            <a:custGeom>
              <a:avLst/>
              <a:gdLst/>
              <a:ahLst/>
              <a:cxnLst/>
              <a:rect l="l" t="t" r="r" b="b"/>
              <a:pathLst>
                <a:path w="14753590" h="8735695">
                  <a:moveTo>
                    <a:pt x="0" y="8735535"/>
                  </a:moveTo>
                  <a:lnTo>
                    <a:pt x="14753519" y="8735535"/>
                  </a:lnTo>
                  <a:lnTo>
                    <a:pt x="14753519" y="0"/>
                  </a:lnTo>
                  <a:lnTo>
                    <a:pt x="0" y="0"/>
                  </a:lnTo>
                  <a:lnTo>
                    <a:pt x="0" y="873553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268441" y="2174151"/>
              <a:ext cx="9708515" cy="2523490"/>
            </a:xfrm>
            <a:custGeom>
              <a:avLst/>
              <a:gdLst/>
              <a:ahLst/>
              <a:cxnLst/>
              <a:rect l="l" t="t" r="r" b="b"/>
              <a:pathLst>
                <a:path w="9708515" h="2523490">
                  <a:moveTo>
                    <a:pt x="9529814" y="0"/>
                  </a:moveTo>
                  <a:lnTo>
                    <a:pt x="178088" y="0"/>
                  </a:lnTo>
                  <a:lnTo>
                    <a:pt x="130746" y="6361"/>
                  </a:lnTo>
                  <a:lnTo>
                    <a:pt x="88205" y="24314"/>
                  </a:lnTo>
                  <a:lnTo>
                    <a:pt x="52162" y="52162"/>
                  </a:lnTo>
                  <a:lnTo>
                    <a:pt x="24314" y="88205"/>
                  </a:lnTo>
                  <a:lnTo>
                    <a:pt x="6361" y="130746"/>
                  </a:lnTo>
                  <a:lnTo>
                    <a:pt x="0" y="178088"/>
                  </a:lnTo>
                  <a:lnTo>
                    <a:pt x="0" y="2344818"/>
                  </a:lnTo>
                  <a:lnTo>
                    <a:pt x="6361" y="2392160"/>
                  </a:lnTo>
                  <a:lnTo>
                    <a:pt x="24314" y="2434702"/>
                  </a:lnTo>
                  <a:lnTo>
                    <a:pt x="52162" y="2470745"/>
                  </a:lnTo>
                  <a:lnTo>
                    <a:pt x="88205" y="2498592"/>
                  </a:lnTo>
                  <a:lnTo>
                    <a:pt x="130746" y="2516545"/>
                  </a:lnTo>
                  <a:lnTo>
                    <a:pt x="178088" y="2522907"/>
                  </a:lnTo>
                  <a:lnTo>
                    <a:pt x="9529814" y="2522907"/>
                  </a:lnTo>
                  <a:lnTo>
                    <a:pt x="9577156" y="2516545"/>
                  </a:lnTo>
                  <a:lnTo>
                    <a:pt x="9619698" y="2498592"/>
                  </a:lnTo>
                  <a:lnTo>
                    <a:pt x="9655741" y="2470745"/>
                  </a:lnTo>
                  <a:lnTo>
                    <a:pt x="9683588" y="2434702"/>
                  </a:lnTo>
                  <a:lnTo>
                    <a:pt x="9701541" y="2392160"/>
                  </a:lnTo>
                  <a:lnTo>
                    <a:pt x="9707903" y="2344818"/>
                  </a:lnTo>
                  <a:lnTo>
                    <a:pt x="9707903" y="178088"/>
                  </a:lnTo>
                  <a:lnTo>
                    <a:pt x="9701541" y="130746"/>
                  </a:lnTo>
                  <a:lnTo>
                    <a:pt x="9683588" y="88205"/>
                  </a:lnTo>
                  <a:lnTo>
                    <a:pt x="9655741" y="52162"/>
                  </a:lnTo>
                  <a:lnTo>
                    <a:pt x="9619698" y="24314"/>
                  </a:lnTo>
                  <a:lnTo>
                    <a:pt x="9577156" y="6361"/>
                  </a:lnTo>
                  <a:lnTo>
                    <a:pt x="9529814" y="0"/>
                  </a:lnTo>
                  <a:close/>
                </a:path>
              </a:pathLst>
            </a:custGeom>
            <a:solidFill>
              <a:srgbClr val="59B9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85563" y="2459582"/>
            <a:ext cx="16719550" cy="5883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52640" algn="ctr">
              <a:lnSpc>
                <a:spcPts val="3960"/>
              </a:lnSpc>
              <a:spcBef>
                <a:spcPts val="95"/>
              </a:spcBef>
            </a:pPr>
            <a:r>
              <a:rPr sz="3300" dirty="0">
                <a:latin typeface="Arial"/>
                <a:cs typeface="Arial"/>
              </a:rPr>
              <a:t>energetisch</a:t>
            </a:r>
            <a:r>
              <a:rPr sz="3300" spc="10" dirty="0">
                <a:latin typeface="Arial"/>
                <a:cs typeface="Arial"/>
              </a:rPr>
              <a:t> </a:t>
            </a:r>
            <a:r>
              <a:rPr sz="3300" spc="70" dirty="0">
                <a:latin typeface="Arial"/>
                <a:cs typeface="Arial"/>
              </a:rPr>
              <a:t>optimierte</a:t>
            </a:r>
            <a:r>
              <a:rPr sz="3300" spc="1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Gebäude</a:t>
            </a:r>
            <a:r>
              <a:rPr sz="3300" spc="10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Planen:</a:t>
            </a:r>
            <a:endParaRPr sz="3300">
              <a:latin typeface="Arial"/>
              <a:cs typeface="Arial"/>
            </a:endParaRPr>
          </a:p>
          <a:p>
            <a:pPr marL="7165340" marR="5080" algn="ctr">
              <a:lnSpc>
                <a:spcPts val="3960"/>
              </a:lnSpc>
              <a:spcBef>
                <a:spcPts val="130"/>
              </a:spcBef>
            </a:pPr>
            <a:r>
              <a:rPr sz="3300" dirty="0">
                <a:latin typeface="Arial"/>
                <a:cs typeface="Arial"/>
              </a:rPr>
              <a:t>ein</a:t>
            </a:r>
            <a:r>
              <a:rPr sz="3300" spc="-3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integrales</a:t>
            </a:r>
            <a:r>
              <a:rPr sz="3300" spc="-30" dirty="0">
                <a:latin typeface="Arial"/>
                <a:cs typeface="Arial"/>
              </a:rPr>
              <a:t> </a:t>
            </a:r>
            <a:r>
              <a:rPr sz="3300" spc="-25" dirty="0">
                <a:latin typeface="Arial"/>
                <a:cs typeface="Arial"/>
              </a:rPr>
              <a:t>Zusammenspiel</a:t>
            </a:r>
            <a:r>
              <a:rPr sz="3300" spc="-3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von</a:t>
            </a:r>
            <a:r>
              <a:rPr sz="3300" spc="-3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Architektur,</a:t>
            </a:r>
            <a:r>
              <a:rPr sz="3300" spc="-30" dirty="0">
                <a:latin typeface="Arial"/>
                <a:cs typeface="Arial"/>
              </a:rPr>
              <a:t> </a:t>
            </a:r>
            <a:r>
              <a:rPr sz="3300" spc="-20" dirty="0">
                <a:latin typeface="Arial"/>
                <a:cs typeface="Arial"/>
              </a:rPr>
              <a:t>Bau- </a:t>
            </a:r>
            <a:r>
              <a:rPr sz="3300" dirty="0">
                <a:latin typeface="Arial"/>
                <a:cs typeface="Arial"/>
              </a:rPr>
              <a:t>physik,</a:t>
            </a:r>
            <a:r>
              <a:rPr sz="3300" spc="-40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Bauingenieurwesen</a:t>
            </a:r>
            <a:r>
              <a:rPr sz="3300" spc="-35" dirty="0">
                <a:latin typeface="Arial"/>
                <a:cs typeface="Arial"/>
              </a:rPr>
              <a:t> </a:t>
            </a:r>
            <a:r>
              <a:rPr sz="3300" spc="55" dirty="0">
                <a:latin typeface="Arial"/>
                <a:cs typeface="Arial"/>
              </a:rPr>
              <a:t>und</a:t>
            </a:r>
            <a:r>
              <a:rPr sz="3300" spc="-3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der</a:t>
            </a:r>
            <a:r>
              <a:rPr sz="3300" spc="-4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gesamten</a:t>
            </a:r>
            <a:r>
              <a:rPr sz="3300" spc="-35" dirty="0">
                <a:latin typeface="Arial"/>
                <a:cs typeface="Arial"/>
              </a:rPr>
              <a:t> </a:t>
            </a:r>
            <a:r>
              <a:rPr sz="3300" spc="-25" dirty="0">
                <a:latin typeface="Arial"/>
                <a:cs typeface="Arial"/>
              </a:rPr>
              <a:t>Ge- </a:t>
            </a:r>
            <a:r>
              <a:rPr sz="3300" spc="-10" dirty="0">
                <a:latin typeface="Arial"/>
                <a:cs typeface="Arial"/>
              </a:rPr>
              <a:t>bäudetechnik.</a:t>
            </a:r>
            <a:endParaRPr sz="3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50"/>
              </a:spcBef>
            </a:pPr>
            <a:endParaRPr sz="3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300" spc="-10" dirty="0">
                <a:solidFill>
                  <a:srgbClr val="83BED9"/>
                </a:solidFill>
                <a:latin typeface="Tahoma"/>
                <a:cs typeface="Tahoma"/>
              </a:rPr>
              <a:t>Weiterbildung</a:t>
            </a:r>
            <a:endParaRPr sz="3300">
              <a:latin typeface="Tahoma"/>
              <a:cs typeface="Tahoma"/>
            </a:endParaRPr>
          </a:p>
          <a:p>
            <a:pPr marL="12700" marR="7548245">
              <a:lnSpc>
                <a:spcPct val="101299"/>
              </a:lnSpc>
              <a:spcBef>
                <a:spcPts val="600"/>
              </a:spcBef>
            </a:pPr>
            <a:r>
              <a:rPr sz="6300" b="1" spc="204" dirty="0">
                <a:solidFill>
                  <a:srgbClr val="E5007C"/>
                </a:solidFill>
                <a:latin typeface="Calibri"/>
                <a:cs typeface="Calibri"/>
              </a:rPr>
              <a:t>Integrale</a:t>
            </a:r>
            <a:r>
              <a:rPr sz="6300" b="1" spc="200" dirty="0">
                <a:solidFill>
                  <a:srgbClr val="E5007C"/>
                </a:solidFill>
                <a:latin typeface="Calibri"/>
                <a:cs typeface="Calibri"/>
              </a:rPr>
              <a:t> </a:t>
            </a:r>
            <a:r>
              <a:rPr sz="6300" b="1" spc="120" dirty="0">
                <a:solidFill>
                  <a:srgbClr val="E5007C"/>
                </a:solidFill>
                <a:latin typeface="Calibri"/>
                <a:cs typeface="Calibri"/>
              </a:rPr>
              <a:t>Gebäudetechnik </a:t>
            </a:r>
            <a:r>
              <a:rPr sz="6300" b="1" spc="114" dirty="0">
                <a:solidFill>
                  <a:srgbClr val="E5007C"/>
                </a:solidFill>
                <a:latin typeface="Calibri"/>
                <a:cs typeface="Calibri"/>
              </a:rPr>
              <a:t>und</a:t>
            </a:r>
            <a:r>
              <a:rPr sz="6300" b="1" spc="165" dirty="0">
                <a:solidFill>
                  <a:srgbClr val="E5007C"/>
                </a:solidFill>
                <a:latin typeface="Calibri"/>
                <a:cs typeface="Calibri"/>
              </a:rPr>
              <a:t> </a:t>
            </a:r>
            <a:r>
              <a:rPr sz="6300" b="1" spc="125" dirty="0">
                <a:solidFill>
                  <a:srgbClr val="E5007C"/>
                </a:solidFill>
                <a:latin typeface="Calibri"/>
                <a:cs typeface="Calibri"/>
              </a:rPr>
              <a:t>Energie</a:t>
            </a:r>
            <a:endParaRPr sz="6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3300" spc="50" dirty="0">
                <a:solidFill>
                  <a:srgbClr val="83BED9"/>
                </a:solidFill>
                <a:latin typeface="Tahoma"/>
                <a:cs typeface="Tahoma"/>
              </a:rPr>
              <a:t>Certificate</a:t>
            </a:r>
            <a:r>
              <a:rPr sz="3300" spc="-120" dirty="0">
                <a:solidFill>
                  <a:srgbClr val="83BED9"/>
                </a:solidFill>
                <a:latin typeface="Tahoma"/>
                <a:cs typeface="Tahoma"/>
              </a:rPr>
              <a:t> </a:t>
            </a:r>
            <a:r>
              <a:rPr sz="3300" spc="60" dirty="0">
                <a:solidFill>
                  <a:srgbClr val="83BED9"/>
                </a:solidFill>
                <a:latin typeface="Tahoma"/>
                <a:cs typeface="Tahoma"/>
              </a:rPr>
              <a:t>of</a:t>
            </a:r>
            <a:r>
              <a:rPr sz="3300" spc="-120" dirty="0">
                <a:solidFill>
                  <a:srgbClr val="83BED9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83BED9"/>
                </a:solidFill>
                <a:latin typeface="Tahoma"/>
                <a:cs typeface="Tahoma"/>
              </a:rPr>
              <a:t>Advanced</a:t>
            </a:r>
            <a:r>
              <a:rPr sz="3300" spc="-114" dirty="0">
                <a:solidFill>
                  <a:srgbClr val="83BED9"/>
                </a:solidFill>
                <a:latin typeface="Tahoma"/>
                <a:cs typeface="Tahoma"/>
              </a:rPr>
              <a:t> </a:t>
            </a:r>
            <a:r>
              <a:rPr sz="3300" dirty="0">
                <a:solidFill>
                  <a:srgbClr val="83BED9"/>
                </a:solidFill>
                <a:latin typeface="Tahoma"/>
                <a:cs typeface="Tahoma"/>
              </a:rPr>
              <a:t>Studies</a:t>
            </a:r>
            <a:r>
              <a:rPr sz="3300" spc="-120" dirty="0">
                <a:solidFill>
                  <a:srgbClr val="83BED9"/>
                </a:solidFill>
                <a:latin typeface="Tahoma"/>
                <a:cs typeface="Tahoma"/>
              </a:rPr>
              <a:t> </a:t>
            </a:r>
            <a:r>
              <a:rPr sz="3300" spc="-25" dirty="0">
                <a:solidFill>
                  <a:srgbClr val="83BED9"/>
                </a:solidFill>
                <a:latin typeface="Tahoma"/>
                <a:cs typeface="Tahoma"/>
              </a:rPr>
              <a:t>CAS</a:t>
            </a:r>
            <a:endParaRPr sz="3300">
              <a:latin typeface="Tahoma"/>
              <a:cs typeface="Tahom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3253" y="556522"/>
            <a:ext cx="1731151" cy="782646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15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81352"/>
            <a:ext cx="20104100" cy="9627235"/>
            <a:chOff x="0" y="1681352"/>
            <a:chExt cx="20104100" cy="96272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1679" y="1681352"/>
              <a:ext cx="14753519" cy="439616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1679" y="5989681"/>
              <a:ext cx="14753590" cy="175895"/>
            </a:xfrm>
            <a:custGeom>
              <a:avLst/>
              <a:gdLst/>
              <a:ahLst/>
              <a:cxnLst/>
              <a:rect l="l" t="t" r="r" b="b"/>
              <a:pathLst>
                <a:path w="14753590" h="175895">
                  <a:moveTo>
                    <a:pt x="14753519" y="0"/>
                  </a:moveTo>
                  <a:lnTo>
                    <a:pt x="0" y="0"/>
                  </a:lnTo>
                  <a:lnTo>
                    <a:pt x="0" y="175659"/>
                  </a:lnTo>
                  <a:lnTo>
                    <a:pt x="14753519" y="175659"/>
                  </a:lnTo>
                  <a:lnTo>
                    <a:pt x="14753519" y="0"/>
                  </a:lnTo>
                  <a:close/>
                </a:path>
              </a:pathLst>
            </a:custGeom>
            <a:solidFill>
              <a:srgbClr val="F9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b="0" dirty="0">
                <a:latin typeface="Arial"/>
                <a:cs typeface="Arial"/>
              </a:rPr>
              <a:t>Beispiel</a:t>
            </a:r>
            <a:r>
              <a:rPr b="0" spc="-8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5:</a:t>
            </a:r>
            <a:r>
              <a:rPr b="0" spc="-80" dirty="0">
                <a:latin typeface="Arial"/>
                <a:cs typeface="Arial"/>
              </a:rPr>
              <a:t> </a:t>
            </a:r>
            <a:r>
              <a:rPr spc="-90" dirty="0"/>
              <a:t>CAS</a:t>
            </a:r>
            <a:r>
              <a:rPr spc="-10" dirty="0"/>
              <a:t> </a:t>
            </a:r>
            <a:r>
              <a:rPr spc="-75" dirty="0"/>
              <a:t>Bauen</a:t>
            </a:r>
            <a:r>
              <a:rPr spc="-5" dirty="0"/>
              <a:t> </a:t>
            </a:r>
            <a:r>
              <a:rPr dirty="0"/>
              <a:t>mit</a:t>
            </a:r>
            <a:r>
              <a:rPr spc="-10" dirty="0"/>
              <a:t> </a:t>
            </a:r>
            <a:r>
              <a:rPr spc="-20" dirty="0"/>
              <a:t>Holz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003153" y="6465916"/>
            <a:ext cx="12158980" cy="343535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350" dirty="0">
                <a:solidFill>
                  <a:srgbClr val="4A637C"/>
                </a:solidFill>
                <a:latin typeface="Calibri"/>
                <a:cs typeface="Calibri"/>
              </a:rPr>
              <a:t>Certificate</a:t>
            </a:r>
            <a:r>
              <a:rPr sz="2350" spc="180" dirty="0">
                <a:solidFill>
                  <a:srgbClr val="4A637C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4A637C"/>
                </a:solidFill>
                <a:latin typeface="Calibri"/>
                <a:cs typeface="Calibri"/>
              </a:rPr>
              <a:t>of</a:t>
            </a:r>
            <a:r>
              <a:rPr sz="2350" spc="175" dirty="0">
                <a:solidFill>
                  <a:srgbClr val="4A637C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4A637C"/>
                </a:solidFill>
                <a:latin typeface="Calibri"/>
                <a:cs typeface="Calibri"/>
              </a:rPr>
              <a:t>Advanced</a:t>
            </a:r>
            <a:r>
              <a:rPr sz="2350" spc="180" dirty="0">
                <a:solidFill>
                  <a:srgbClr val="4A637C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4A637C"/>
                </a:solidFill>
                <a:latin typeface="Calibri"/>
                <a:cs typeface="Calibri"/>
              </a:rPr>
              <a:t>Studies</a:t>
            </a:r>
            <a:r>
              <a:rPr sz="2350" spc="175" dirty="0">
                <a:solidFill>
                  <a:srgbClr val="4A637C"/>
                </a:solidFill>
                <a:latin typeface="Calibri"/>
                <a:cs typeface="Calibri"/>
              </a:rPr>
              <a:t> </a:t>
            </a:r>
            <a:r>
              <a:rPr sz="2350" spc="70" dirty="0">
                <a:solidFill>
                  <a:srgbClr val="4A637C"/>
                </a:solidFill>
                <a:latin typeface="Calibri"/>
                <a:cs typeface="Calibri"/>
              </a:rPr>
              <a:t>(CAS)</a:t>
            </a:r>
            <a:endParaRPr sz="2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4650" spc="-135" dirty="0">
                <a:solidFill>
                  <a:srgbClr val="4A637C"/>
                </a:solidFill>
                <a:latin typeface="Tahoma"/>
                <a:cs typeface="Tahoma"/>
              </a:rPr>
              <a:t>Bauen</a:t>
            </a:r>
            <a:r>
              <a:rPr sz="4650" spc="-305" dirty="0">
                <a:solidFill>
                  <a:srgbClr val="4A637C"/>
                </a:solidFill>
                <a:latin typeface="Tahoma"/>
                <a:cs typeface="Tahoma"/>
              </a:rPr>
              <a:t> </a:t>
            </a:r>
            <a:r>
              <a:rPr sz="4650" dirty="0">
                <a:solidFill>
                  <a:srgbClr val="4A637C"/>
                </a:solidFill>
                <a:latin typeface="Tahoma"/>
                <a:cs typeface="Tahoma"/>
              </a:rPr>
              <a:t>mit</a:t>
            </a:r>
            <a:r>
              <a:rPr sz="4650" spc="-300" dirty="0">
                <a:solidFill>
                  <a:srgbClr val="4A637C"/>
                </a:solidFill>
                <a:latin typeface="Tahoma"/>
                <a:cs typeface="Tahoma"/>
              </a:rPr>
              <a:t> </a:t>
            </a:r>
            <a:r>
              <a:rPr sz="4650" spc="-20" dirty="0">
                <a:solidFill>
                  <a:srgbClr val="4A637C"/>
                </a:solidFill>
                <a:latin typeface="Tahoma"/>
                <a:cs typeface="Tahoma"/>
              </a:rPr>
              <a:t>Holz</a:t>
            </a:r>
            <a:endParaRPr sz="46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60"/>
              </a:spcBef>
            </a:pPr>
            <a:r>
              <a:rPr sz="2700" spc="-35" dirty="0">
                <a:solidFill>
                  <a:srgbClr val="4A637C"/>
                </a:solidFill>
                <a:latin typeface="Palatino Linotype"/>
                <a:cs typeface="Palatino Linotype"/>
              </a:rPr>
              <a:t>«Architektur</a:t>
            </a:r>
            <a:r>
              <a:rPr sz="2700" spc="-40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160" dirty="0">
                <a:solidFill>
                  <a:srgbClr val="4A637C"/>
                </a:solidFill>
                <a:latin typeface="Palatino Linotype"/>
                <a:cs typeface="Palatino Linotype"/>
              </a:rPr>
              <a:t>–</a:t>
            </a:r>
            <a:r>
              <a:rPr sz="2700" spc="-35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50" dirty="0">
                <a:solidFill>
                  <a:srgbClr val="4A637C"/>
                </a:solidFill>
                <a:latin typeface="Palatino Linotype"/>
                <a:cs typeface="Palatino Linotype"/>
              </a:rPr>
              <a:t>Konstruktion</a:t>
            </a:r>
            <a:r>
              <a:rPr sz="2700" spc="-40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160" dirty="0">
                <a:solidFill>
                  <a:srgbClr val="4A637C"/>
                </a:solidFill>
                <a:latin typeface="Palatino Linotype"/>
                <a:cs typeface="Palatino Linotype"/>
              </a:rPr>
              <a:t>–</a:t>
            </a:r>
            <a:r>
              <a:rPr sz="2700" spc="-35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10" dirty="0">
                <a:solidFill>
                  <a:srgbClr val="4A637C"/>
                </a:solidFill>
                <a:latin typeface="Palatino Linotype"/>
                <a:cs typeface="Palatino Linotype"/>
              </a:rPr>
              <a:t>Realisation»</a:t>
            </a:r>
            <a:endParaRPr sz="2700">
              <a:latin typeface="Palatino Linotype"/>
              <a:cs typeface="Palatino Linotype"/>
            </a:endParaRPr>
          </a:p>
          <a:p>
            <a:pPr marL="12700" marR="5080">
              <a:lnSpc>
                <a:spcPct val="102499"/>
              </a:lnSpc>
              <a:spcBef>
                <a:spcPts val="2255"/>
              </a:spcBef>
            </a:pPr>
            <a:r>
              <a:rPr sz="2700" dirty="0">
                <a:solidFill>
                  <a:srgbClr val="4A637C"/>
                </a:solidFill>
                <a:latin typeface="Palatino Linotype"/>
                <a:cs typeface="Palatino Linotype"/>
              </a:rPr>
              <a:t>Bauen</a:t>
            </a:r>
            <a:r>
              <a:rPr sz="2700" spc="-125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dirty="0">
                <a:solidFill>
                  <a:srgbClr val="4A637C"/>
                </a:solidFill>
                <a:latin typeface="Palatino Linotype"/>
                <a:cs typeface="Palatino Linotype"/>
              </a:rPr>
              <a:t>mit</a:t>
            </a:r>
            <a:r>
              <a:rPr sz="2700" spc="-70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170" dirty="0">
                <a:solidFill>
                  <a:srgbClr val="4A637C"/>
                </a:solidFill>
                <a:latin typeface="Palatino Linotype"/>
                <a:cs typeface="Palatino Linotype"/>
              </a:rPr>
              <a:t>Holz</a:t>
            </a:r>
            <a:r>
              <a:rPr sz="2700" spc="-15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30" dirty="0">
                <a:solidFill>
                  <a:srgbClr val="4A637C"/>
                </a:solidFill>
                <a:latin typeface="Palatino Linotype"/>
                <a:cs typeface="Palatino Linotype"/>
              </a:rPr>
              <a:t>verlangt</a:t>
            </a:r>
            <a:r>
              <a:rPr sz="2700" spc="-70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20" dirty="0">
                <a:solidFill>
                  <a:srgbClr val="4A637C"/>
                </a:solidFill>
                <a:latin typeface="Palatino Linotype"/>
                <a:cs typeface="Palatino Linotype"/>
              </a:rPr>
              <a:t>spezifische</a:t>
            </a:r>
            <a:r>
              <a:rPr sz="2700" spc="-70" dirty="0">
                <a:solidFill>
                  <a:srgbClr val="4A637C"/>
                </a:solidFill>
                <a:latin typeface="Palatino Linotype"/>
                <a:cs typeface="Palatino Linotype"/>
              </a:rPr>
              <a:t> Anforderungen </a:t>
            </a:r>
            <a:r>
              <a:rPr sz="2700" dirty="0">
                <a:solidFill>
                  <a:srgbClr val="4A637C"/>
                </a:solidFill>
                <a:latin typeface="Palatino Linotype"/>
                <a:cs typeface="Palatino Linotype"/>
              </a:rPr>
              <a:t>an</a:t>
            </a:r>
            <a:r>
              <a:rPr sz="2700" spc="-70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30" dirty="0">
                <a:solidFill>
                  <a:srgbClr val="4A637C"/>
                </a:solidFill>
                <a:latin typeface="Palatino Linotype"/>
                <a:cs typeface="Palatino Linotype"/>
              </a:rPr>
              <a:t>Planung</a:t>
            </a:r>
            <a:r>
              <a:rPr sz="2700" spc="-65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45" dirty="0">
                <a:solidFill>
                  <a:srgbClr val="4A637C"/>
                </a:solidFill>
                <a:latin typeface="Palatino Linotype"/>
                <a:cs typeface="Palatino Linotype"/>
              </a:rPr>
              <a:t>und</a:t>
            </a:r>
            <a:r>
              <a:rPr sz="2700" spc="-70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10" dirty="0">
                <a:solidFill>
                  <a:srgbClr val="4A637C"/>
                </a:solidFill>
                <a:latin typeface="Palatino Linotype"/>
                <a:cs typeface="Palatino Linotype"/>
              </a:rPr>
              <a:t>Umsetzung. </a:t>
            </a:r>
            <a:r>
              <a:rPr sz="2700" spc="-135" dirty="0">
                <a:solidFill>
                  <a:srgbClr val="4A637C"/>
                </a:solidFill>
                <a:latin typeface="Palatino Linotype"/>
                <a:cs typeface="Palatino Linotype"/>
              </a:rPr>
              <a:t>Die</a:t>
            </a:r>
            <a:r>
              <a:rPr sz="2700" spc="-35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60" dirty="0">
                <a:solidFill>
                  <a:srgbClr val="4A637C"/>
                </a:solidFill>
                <a:latin typeface="Palatino Linotype"/>
                <a:cs typeface="Palatino Linotype"/>
              </a:rPr>
              <a:t>Weiterbildung</a:t>
            </a:r>
            <a:r>
              <a:rPr sz="2700" spc="-110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10" dirty="0">
                <a:solidFill>
                  <a:srgbClr val="4A637C"/>
                </a:solidFill>
                <a:latin typeface="Palatino Linotype"/>
                <a:cs typeface="Palatino Linotype"/>
              </a:rPr>
              <a:t>vermittelt</a:t>
            </a:r>
            <a:r>
              <a:rPr sz="2700" spc="-160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40" dirty="0">
                <a:solidFill>
                  <a:srgbClr val="4A637C"/>
                </a:solidFill>
                <a:latin typeface="Palatino Linotype"/>
                <a:cs typeface="Palatino Linotype"/>
              </a:rPr>
              <a:t>Wissen</a:t>
            </a:r>
            <a:r>
              <a:rPr sz="2700" spc="-125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10" dirty="0">
                <a:solidFill>
                  <a:srgbClr val="4A637C"/>
                </a:solidFill>
                <a:latin typeface="Palatino Linotype"/>
                <a:cs typeface="Palatino Linotype"/>
              </a:rPr>
              <a:t>über</a:t>
            </a:r>
            <a:r>
              <a:rPr sz="2700" spc="-105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20" dirty="0">
                <a:solidFill>
                  <a:srgbClr val="4A637C"/>
                </a:solidFill>
                <a:latin typeface="Palatino Linotype"/>
                <a:cs typeface="Palatino Linotype"/>
              </a:rPr>
              <a:t>den</a:t>
            </a:r>
            <a:r>
              <a:rPr sz="2700" spc="-105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85" dirty="0">
                <a:solidFill>
                  <a:srgbClr val="4A637C"/>
                </a:solidFill>
                <a:latin typeface="Palatino Linotype"/>
                <a:cs typeface="Palatino Linotype"/>
              </a:rPr>
              <a:t>Ablauf </a:t>
            </a:r>
            <a:r>
              <a:rPr sz="2700" spc="-25" dirty="0">
                <a:solidFill>
                  <a:srgbClr val="4A637C"/>
                </a:solidFill>
                <a:latin typeface="Palatino Linotype"/>
                <a:cs typeface="Palatino Linotype"/>
              </a:rPr>
              <a:t>der</a:t>
            </a:r>
            <a:r>
              <a:rPr sz="2700" spc="-100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40" dirty="0">
                <a:solidFill>
                  <a:srgbClr val="4A637C"/>
                </a:solidFill>
                <a:latin typeface="Palatino Linotype"/>
                <a:cs typeface="Palatino Linotype"/>
              </a:rPr>
              <a:t>Bauprozesse</a:t>
            </a:r>
            <a:r>
              <a:rPr sz="2700" spc="-105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dirty="0">
                <a:solidFill>
                  <a:srgbClr val="4A637C"/>
                </a:solidFill>
                <a:latin typeface="Palatino Linotype"/>
                <a:cs typeface="Palatino Linotype"/>
              </a:rPr>
              <a:t>im</a:t>
            </a:r>
            <a:r>
              <a:rPr sz="2700" spc="-105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50" dirty="0">
                <a:solidFill>
                  <a:srgbClr val="4A637C"/>
                </a:solidFill>
                <a:latin typeface="Palatino Linotype"/>
                <a:cs typeface="Palatino Linotype"/>
              </a:rPr>
              <a:t>Holzbau </a:t>
            </a:r>
            <a:r>
              <a:rPr sz="2700" spc="-45" dirty="0">
                <a:solidFill>
                  <a:srgbClr val="4A637C"/>
                </a:solidFill>
                <a:latin typeface="Palatino Linotype"/>
                <a:cs typeface="Palatino Linotype"/>
              </a:rPr>
              <a:t>und</a:t>
            </a:r>
            <a:r>
              <a:rPr sz="2700" spc="-114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20" dirty="0">
                <a:solidFill>
                  <a:srgbClr val="4A637C"/>
                </a:solidFill>
                <a:latin typeface="Palatino Linotype"/>
                <a:cs typeface="Palatino Linotype"/>
              </a:rPr>
              <a:t>den</a:t>
            </a:r>
            <a:r>
              <a:rPr sz="2700" spc="-114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25" dirty="0">
                <a:solidFill>
                  <a:srgbClr val="4A637C"/>
                </a:solidFill>
                <a:latin typeface="Palatino Linotype"/>
                <a:cs typeface="Palatino Linotype"/>
              </a:rPr>
              <a:t>Einsatz</a:t>
            </a:r>
            <a:r>
              <a:rPr sz="2700" spc="-114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25" dirty="0">
                <a:solidFill>
                  <a:srgbClr val="4A637C"/>
                </a:solidFill>
                <a:latin typeface="Palatino Linotype"/>
                <a:cs typeface="Palatino Linotype"/>
              </a:rPr>
              <a:t>der</a:t>
            </a:r>
            <a:r>
              <a:rPr sz="2700" spc="-114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25" dirty="0">
                <a:solidFill>
                  <a:srgbClr val="4A637C"/>
                </a:solidFill>
                <a:latin typeface="Palatino Linotype"/>
                <a:cs typeface="Palatino Linotype"/>
              </a:rPr>
              <a:t>entsprechenden</a:t>
            </a:r>
            <a:r>
              <a:rPr sz="2700" spc="-114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20" dirty="0">
                <a:solidFill>
                  <a:srgbClr val="4A637C"/>
                </a:solidFill>
                <a:latin typeface="Palatino Linotype"/>
                <a:cs typeface="Palatino Linotype"/>
              </a:rPr>
              <a:t>Baupartner</a:t>
            </a:r>
            <a:r>
              <a:rPr sz="2700" spc="-110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45" dirty="0">
                <a:solidFill>
                  <a:srgbClr val="4A637C"/>
                </a:solidFill>
                <a:latin typeface="Palatino Linotype"/>
                <a:cs typeface="Palatino Linotype"/>
              </a:rPr>
              <a:t>und</a:t>
            </a:r>
            <a:r>
              <a:rPr sz="2700" spc="-114" dirty="0">
                <a:solidFill>
                  <a:srgbClr val="4A637C"/>
                </a:solidFill>
                <a:latin typeface="Palatino Linotype"/>
                <a:cs typeface="Palatino Linotype"/>
              </a:rPr>
              <a:t> </a:t>
            </a:r>
            <a:r>
              <a:rPr sz="2700" spc="-10" dirty="0">
                <a:solidFill>
                  <a:srgbClr val="4A637C"/>
                </a:solidFill>
                <a:latin typeface="Palatino Linotype"/>
                <a:cs typeface="Palatino Linotype"/>
              </a:rPr>
              <a:t>Baumaterialien.</a:t>
            </a:r>
            <a:endParaRPr sz="2700">
              <a:latin typeface="Palatino Linotype"/>
              <a:cs typeface="Palatino Linotyp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90433" y="1680095"/>
            <a:ext cx="17809210" cy="8738235"/>
            <a:chOff x="890433" y="1680095"/>
            <a:chExt cx="17809210" cy="8738235"/>
          </a:xfrm>
        </p:grpSpPr>
        <p:sp>
          <p:nvSpPr>
            <p:cNvPr id="8" name="object 8"/>
            <p:cNvSpPr/>
            <p:nvPr/>
          </p:nvSpPr>
          <p:spPr>
            <a:xfrm>
              <a:off x="891679" y="1681341"/>
              <a:ext cx="14753590" cy="8735695"/>
            </a:xfrm>
            <a:custGeom>
              <a:avLst/>
              <a:gdLst/>
              <a:ahLst/>
              <a:cxnLst/>
              <a:rect l="l" t="t" r="r" b="b"/>
              <a:pathLst>
                <a:path w="14753590" h="8735695">
                  <a:moveTo>
                    <a:pt x="0" y="8735535"/>
                  </a:moveTo>
                  <a:lnTo>
                    <a:pt x="14753519" y="8735535"/>
                  </a:lnTo>
                  <a:lnTo>
                    <a:pt x="14753519" y="0"/>
                  </a:lnTo>
                  <a:lnTo>
                    <a:pt x="0" y="0"/>
                  </a:lnTo>
                  <a:lnTo>
                    <a:pt x="0" y="873553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672106" y="2641631"/>
              <a:ext cx="10027285" cy="2055495"/>
            </a:xfrm>
            <a:custGeom>
              <a:avLst/>
              <a:gdLst/>
              <a:ahLst/>
              <a:cxnLst/>
              <a:rect l="l" t="t" r="r" b="b"/>
              <a:pathLst>
                <a:path w="10027285" h="2055495">
                  <a:moveTo>
                    <a:pt x="9848998" y="0"/>
                  </a:moveTo>
                  <a:lnTo>
                    <a:pt x="178088" y="0"/>
                  </a:lnTo>
                  <a:lnTo>
                    <a:pt x="130746" y="6361"/>
                  </a:lnTo>
                  <a:lnTo>
                    <a:pt x="88205" y="24314"/>
                  </a:lnTo>
                  <a:lnTo>
                    <a:pt x="52162" y="52162"/>
                  </a:lnTo>
                  <a:lnTo>
                    <a:pt x="24314" y="88205"/>
                  </a:lnTo>
                  <a:lnTo>
                    <a:pt x="6361" y="130746"/>
                  </a:lnTo>
                  <a:lnTo>
                    <a:pt x="0" y="178088"/>
                  </a:lnTo>
                  <a:lnTo>
                    <a:pt x="0" y="1877335"/>
                  </a:lnTo>
                  <a:lnTo>
                    <a:pt x="6361" y="1924681"/>
                  </a:lnTo>
                  <a:lnTo>
                    <a:pt x="24314" y="1967223"/>
                  </a:lnTo>
                  <a:lnTo>
                    <a:pt x="52162" y="2003266"/>
                  </a:lnTo>
                  <a:lnTo>
                    <a:pt x="88205" y="2031111"/>
                  </a:lnTo>
                  <a:lnTo>
                    <a:pt x="130746" y="2049063"/>
                  </a:lnTo>
                  <a:lnTo>
                    <a:pt x="178088" y="2055424"/>
                  </a:lnTo>
                  <a:lnTo>
                    <a:pt x="9848998" y="2055424"/>
                  </a:lnTo>
                  <a:lnTo>
                    <a:pt x="9896339" y="2049063"/>
                  </a:lnTo>
                  <a:lnTo>
                    <a:pt x="9938879" y="2031111"/>
                  </a:lnTo>
                  <a:lnTo>
                    <a:pt x="9974920" y="2003266"/>
                  </a:lnTo>
                  <a:lnTo>
                    <a:pt x="10002764" y="1967223"/>
                  </a:lnTo>
                  <a:lnTo>
                    <a:pt x="10020715" y="1924681"/>
                  </a:lnTo>
                  <a:lnTo>
                    <a:pt x="10027076" y="1877335"/>
                  </a:lnTo>
                  <a:lnTo>
                    <a:pt x="10027076" y="178088"/>
                  </a:lnTo>
                  <a:lnTo>
                    <a:pt x="10020715" y="130746"/>
                  </a:lnTo>
                  <a:lnTo>
                    <a:pt x="10002764" y="88205"/>
                  </a:lnTo>
                  <a:lnTo>
                    <a:pt x="9974920" y="52162"/>
                  </a:lnTo>
                  <a:lnTo>
                    <a:pt x="9938879" y="24314"/>
                  </a:lnTo>
                  <a:lnTo>
                    <a:pt x="9896339" y="6361"/>
                  </a:lnTo>
                  <a:lnTo>
                    <a:pt x="9848998" y="0"/>
                  </a:lnTo>
                  <a:close/>
                </a:path>
              </a:pathLst>
            </a:custGeom>
            <a:solidFill>
              <a:srgbClr val="59B9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851914" y="2944624"/>
            <a:ext cx="9661525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0830" marR="1553210" indent="1729739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latin typeface="Arial"/>
                <a:cs typeface="Arial"/>
              </a:rPr>
              <a:t>Holzbauprojekte </a:t>
            </a:r>
            <a:r>
              <a:rPr sz="3300" dirty="0">
                <a:latin typeface="Arial"/>
                <a:cs typeface="Arial"/>
              </a:rPr>
              <a:t>erfolgreich</a:t>
            </a:r>
            <a:r>
              <a:rPr sz="3300" spc="8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planen</a:t>
            </a:r>
            <a:r>
              <a:rPr sz="3300" spc="85" dirty="0">
                <a:latin typeface="Arial"/>
                <a:cs typeface="Arial"/>
              </a:rPr>
              <a:t> </a:t>
            </a:r>
            <a:r>
              <a:rPr sz="3300" spc="55" dirty="0">
                <a:latin typeface="Arial"/>
                <a:cs typeface="Arial"/>
              </a:rPr>
              <a:t>und</a:t>
            </a:r>
            <a:r>
              <a:rPr sz="3300" spc="85" dirty="0">
                <a:latin typeface="Arial"/>
                <a:cs typeface="Arial"/>
              </a:rPr>
              <a:t> </a:t>
            </a:r>
            <a:r>
              <a:rPr sz="3300" spc="-45" dirty="0">
                <a:latin typeface="Arial"/>
                <a:cs typeface="Arial"/>
              </a:rPr>
              <a:t>umzusetzen</a:t>
            </a:r>
            <a:endParaRPr sz="3300">
              <a:latin typeface="Arial"/>
              <a:cs typeface="Arial"/>
            </a:endParaRPr>
          </a:p>
          <a:p>
            <a:pPr marL="12700">
              <a:lnSpc>
                <a:spcPts val="3954"/>
              </a:lnSpc>
            </a:pPr>
            <a:r>
              <a:rPr sz="3300" spc="-25" dirty="0">
                <a:latin typeface="Arial"/>
                <a:cs typeface="Arial"/>
              </a:rPr>
              <a:t>Bauherrschaften</a:t>
            </a:r>
            <a:r>
              <a:rPr sz="3300" spc="-75" dirty="0">
                <a:latin typeface="Arial"/>
                <a:cs typeface="Arial"/>
              </a:rPr>
              <a:t> </a:t>
            </a:r>
            <a:r>
              <a:rPr sz="3300" spc="55" dirty="0">
                <a:latin typeface="Arial"/>
                <a:cs typeface="Arial"/>
              </a:rPr>
              <a:t>und</a:t>
            </a:r>
            <a:r>
              <a:rPr sz="3300" spc="-7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Investoren</a:t>
            </a:r>
            <a:r>
              <a:rPr sz="3300" spc="-75" dirty="0">
                <a:latin typeface="Arial"/>
                <a:cs typeface="Arial"/>
              </a:rPr>
              <a:t> </a:t>
            </a:r>
            <a:r>
              <a:rPr sz="3300" spc="55" dirty="0">
                <a:latin typeface="Arial"/>
                <a:cs typeface="Arial"/>
              </a:rPr>
              <a:t>kompetent</a:t>
            </a:r>
            <a:r>
              <a:rPr sz="3300" spc="-7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beraten</a:t>
            </a:r>
            <a:endParaRPr sz="33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9725" y="638148"/>
            <a:ext cx="656960" cy="96111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16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82221"/>
            <a:ext cx="20104100" cy="9626600"/>
            <a:chOff x="0" y="1682221"/>
            <a:chExt cx="20104100" cy="9626600"/>
          </a:xfrm>
        </p:grpSpPr>
        <p:sp>
          <p:nvSpPr>
            <p:cNvPr id="3" name="object 3"/>
            <p:cNvSpPr/>
            <p:nvPr/>
          </p:nvSpPr>
          <p:spPr>
            <a:xfrm>
              <a:off x="5235" y="1682221"/>
              <a:ext cx="20093940" cy="8731250"/>
            </a:xfrm>
            <a:custGeom>
              <a:avLst/>
              <a:gdLst/>
              <a:ahLst/>
              <a:cxnLst/>
              <a:rect l="l" t="t" r="r" b="b"/>
              <a:pathLst>
                <a:path w="20093940" h="8731250">
                  <a:moveTo>
                    <a:pt x="20093629" y="0"/>
                  </a:moveTo>
                  <a:lnTo>
                    <a:pt x="0" y="0"/>
                  </a:lnTo>
                  <a:lnTo>
                    <a:pt x="0" y="8730666"/>
                  </a:lnTo>
                  <a:lnTo>
                    <a:pt x="20093629" y="8730666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418122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5" h="890904">
                  <a:moveTo>
                    <a:pt x="890433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890433" y="890433"/>
                  </a:lnTo>
                  <a:lnTo>
                    <a:pt x="8904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233" y="10715224"/>
              <a:ext cx="563245" cy="296545"/>
            </a:xfrm>
            <a:custGeom>
              <a:avLst/>
              <a:gdLst/>
              <a:ahLst/>
              <a:cxnLst/>
              <a:rect l="l" t="t" r="r" b="b"/>
              <a:pathLst>
                <a:path w="563245" h="296545">
                  <a:moveTo>
                    <a:pt x="200685" y="245427"/>
                  </a:moveTo>
                  <a:lnTo>
                    <a:pt x="12" y="245427"/>
                  </a:lnTo>
                  <a:lnTo>
                    <a:pt x="12" y="296240"/>
                  </a:lnTo>
                  <a:lnTo>
                    <a:pt x="193840" y="296240"/>
                  </a:lnTo>
                  <a:lnTo>
                    <a:pt x="200685" y="245427"/>
                  </a:lnTo>
                  <a:close/>
                </a:path>
                <a:path w="563245" h="296545">
                  <a:moveTo>
                    <a:pt x="217208" y="122720"/>
                  </a:moveTo>
                  <a:lnTo>
                    <a:pt x="0" y="122720"/>
                  </a:lnTo>
                  <a:lnTo>
                    <a:pt x="0" y="173520"/>
                  </a:lnTo>
                  <a:lnTo>
                    <a:pt x="210362" y="173520"/>
                  </a:lnTo>
                  <a:lnTo>
                    <a:pt x="217208" y="122720"/>
                  </a:lnTo>
                  <a:close/>
                </a:path>
                <a:path w="563245" h="296545">
                  <a:moveTo>
                    <a:pt x="233743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226898" y="50800"/>
                  </a:lnTo>
                  <a:lnTo>
                    <a:pt x="233743" y="0"/>
                  </a:lnTo>
                  <a:close/>
                </a:path>
                <a:path w="563245" h="296545">
                  <a:moveTo>
                    <a:pt x="563003" y="69697"/>
                  </a:moveTo>
                  <a:lnTo>
                    <a:pt x="551751" y="33883"/>
                  </a:lnTo>
                  <a:lnTo>
                    <a:pt x="526046" y="9436"/>
                  </a:lnTo>
                  <a:lnTo>
                    <a:pt x="483717" y="406"/>
                  </a:lnTo>
                  <a:lnTo>
                    <a:pt x="457758" y="1866"/>
                  </a:lnTo>
                  <a:lnTo>
                    <a:pt x="432955" y="7137"/>
                  </a:lnTo>
                  <a:lnTo>
                    <a:pt x="408152" y="17564"/>
                  </a:lnTo>
                  <a:lnTo>
                    <a:pt x="382193" y="34442"/>
                  </a:lnTo>
                  <a:lnTo>
                    <a:pt x="387794" y="0"/>
                  </a:lnTo>
                  <a:lnTo>
                    <a:pt x="299694" y="0"/>
                  </a:lnTo>
                  <a:lnTo>
                    <a:pt x="257937" y="296240"/>
                  </a:lnTo>
                  <a:lnTo>
                    <a:pt x="346036" y="296240"/>
                  </a:lnTo>
                  <a:lnTo>
                    <a:pt x="375310" y="86664"/>
                  </a:lnTo>
                  <a:lnTo>
                    <a:pt x="396570" y="73367"/>
                  </a:lnTo>
                  <a:lnTo>
                    <a:pt x="414858" y="64528"/>
                  </a:lnTo>
                  <a:lnTo>
                    <a:pt x="431177" y="59626"/>
                  </a:lnTo>
                  <a:lnTo>
                    <a:pt x="446506" y="58115"/>
                  </a:lnTo>
                  <a:lnTo>
                    <a:pt x="462635" y="62331"/>
                  </a:lnTo>
                  <a:lnTo>
                    <a:pt x="471817" y="74460"/>
                  </a:lnTo>
                  <a:lnTo>
                    <a:pt x="475043" y="93738"/>
                  </a:lnTo>
                  <a:lnTo>
                    <a:pt x="473278" y="119392"/>
                  </a:lnTo>
                  <a:lnTo>
                    <a:pt x="448475" y="296240"/>
                  </a:lnTo>
                  <a:lnTo>
                    <a:pt x="536575" y="296240"/>
                  </a:lnTo>
                  <a:lnTo>
                    <a:pt x="562013" y="112877"/>
                  </a:lnTo>
                  <a:lnTo>
                    <a:pt x="563003" y="69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0444" y="10418122"/>
              <a:ext cx="19213830" cy="890905"/>
            </a:xfrm>
            <a:custGeom>
              <a:avLst/>
              <a:gdLst/>
              <a:ahLst/>
              <a:cxnLst/>
              <a:rect l="l" t="t" r="r" b="b"/>
              <a:pathLst>
                <a:path w="19213830" h="890904">
                  <a:moveTo>
                    <a:pt x="19213655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19213655" y="890433"/>
                  </a:lnTo>
                  <a:lnTo>
                    <a:pt x="19213655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b="0" spc="55" dirty="0">
                <a:latin typeface="Arial"/>
                <a:cs typeface="Arial"/>
              </a:rPr>
              <a:t>vom</a:t>
            </a:r>
            <a:r>
              <a:rPr b="0" spc="-105" dirty="0">
                <a:latin typeface="Arial"/>
                <a:cs typeface="Arial"/>
              </a:rPr>
              <a:t> </a:t>
            </a:r>
            <a:r>
              <a:rPr spc="-90" dirty="0"/>
              <a:t>CAS</a:t>
            </a:r>
            <a:r>
              <a:rPr spc="-95" dirty="0"/>
              <a:t> </a:t>
            </a:r>
            <a:r>
              <a:rPr b="0" dirty="0">
                <a:latin typeface="Arial"/>
                <a:cs typeface="Arial"/>
              </a:rPr>
              <a:t>zum</a:t>
            </a:r>
            <a:r>
              <a:rPr b="0" spc="-90" dirty="0">
                <a:latin typeface="Arial"/>
                <a:cs typeface="Arial"/>
              </a:rPr>
              <a:t> </a:t>
            </a:r>
            <a:r>
              <a:rPr dirty="0"/>
              <a:t>MAS</a:t>
            </a:r>
            <a:r>
              <a:rPr spc="-95" dirty="0"/>
              <a:t> </a:t>
            </a:r>
            <a:r>
              <a:rPr dirty="0"/>
              <a:t>in</a:t>
            </a:r>
            <a:r>
              <a:rPr spc="-95" dirty="0"/>
              <a:t> </a:t>
            </a:r>
            <a:r>
              <a:rPr spc="-40" dirty="0"/>
              <a:t>nachhaltigem</a:t>
            </a:r>
            <a:r>
              <a:rPr spc="-90" dirty="0"/>
              <a:t> </a:t>
            </a:r>
            <a:r>
              <a:rPr spc="-75" dirty="0"/>
              <a:t>Bauen</a:t>
            </a:r>
            <a:r>
              <a:rPr spc="-95" dirty="0"/>
              <a:t> </a:t>
            </a:r>
            <a:r>
              <a:rPr dirty="0"/>
              <a:t>(EN</a:t>
            </a:r>
            <a:r>
              <a:rPr spc="-90" dirty="0"/>
              <a:t> </a:t>
            </a:r>
            <a:r>
              <a:rPr spc="-20" dirty="0"/>
              <a:t>Bau)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4965057" y="2720816"/>
            <a:ext cx="142811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b="1" spc="90" dirty="0">
                <a:latin typeface="Arial"/>
                <a:cs typeface="Arial"/>
              </a:rPr>
              <a:t>60</a:t>
            </a:r>
            <a:r>
              <a:rPr sz="2800" b="1" spc="60" dirty="0">
                <a:latin typeface="Arial"/>
                <a:cs typeface="Arial"/>
              </a:rPr>
              <a:t> </a:t>
            </a:r>
            <a:r>
              <a:rPr sz="2800" b="1" spc="-135" dirty="0">
                <a:latin typeface="Arial"/>
                <a:cs typeface="Arial"/>
              </a:rPr>
              <a:t>ECTS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16199" y="5685738"/>
            <a:ext cx="4457700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278890" algn="l"/>
                <a:tab pos="2569845" algn="l"/>
                <a:tab pos="3811904" algn="l"/>
              </a:tabLst>
            </a:pPr>
            <a:r>
              <a:rPr sz="2500" spc="-25" dirty="0">
                <a:latin typeface="Arial"/>
                <a:cs typeface="Arial"/>
              </a:rPr>
              <a:t>CAS</a:t>
            </a:r>
            <a:r>
              <a:rPr sz="2500" dirty="0">
                <a:latin typeface="Arial"/>
                <a:cs typeface="Arial"/>
              </a:rPr>
              <a:t>	</a:t>
            </a:r>
            <a:r>
              <a:rPr sz="2500" spc="-25" dirty="0">
                <a:latin typeface="Arial"/>
                <a:cs typeface="Arial"/>
              </a:rPr>
              <a:t>CAS</a:t>
            </a:r>
            <a:r>
              <a:rPr sz="2500" dirty="0">
                <a:latin typeface="Arial"/>
                <a:cs typeface="Arial"/>
              </a:rPr>
              <a:t>	</a:t>
            </a:r>
            <a:r>
              <a:rPr sz="2500" spc="-25" dirty="0">
                <a:latin typeface="Arial"/>
                <a:cs typeface="Arial"/>
              </a:rPr>
              <a:t>CAS</a:t>
            </a:r>
            <a:r>
              <a:rPr sz="2500" dirty="0">
                <a:latin typeface="Arial"/>
                <a:cs typeface="Arial"/>
              </a:rPr>
              <a:t>	</a:t>
            </a:r>
            <a:r>
              <a:rPr sz="2500" spc="-30" dirty="0">
                <a:latin typeface="Arial"/>
                <a:cs typeface="Arial"/>
              </a:rPr>
              <a:t>CAS</a:t>
            </a:r>
            <a:endParaRPr sz="2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12370" y="2966537"/>
            <a:ext cx="2665730" cy="1275715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838200">
              <a:lnSpc>
                <a:spcPct val="100000"/>
              </a:lnSpc>
              <a:spcBef>
                <a:spcPts val="1205"/>
              </a:spcBef>
            </a:pPr>
            <a:r>
              <a:rPr sz="4200" b="1" spc="90" dirty="0">
                <a:latin typeface="Arial"/>
                <a:cs typeface="Arial"/>
              </a:rPr>
              <a:t>1</a:t>
            </a:r>
            <a:endParaRPr sz="4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2500" spc="40" dirty="0">
                <a:latin typeface="Arial"/>
                <a:cs typeface="Arial"/>
              </a:rPr>
              <a:t>Grundlagenmodul</a:t>
            </a:r>
            <a:endParaRPr sz="2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38779" y="2966537"/>
            <a:ext cx="2797175" cy="1275715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27940" algn="ctr">
              <a:lnSpc>
                <a:spcPct val="100000"/>
              </a:lnSpc>
              <a:spcBef>
                <a:spcPts val="1205"/>
              </a:spcBef>
            </a:pPr>
            <a:r>
              <a:rPr sz="4200" b="1" spc="90" dirty="0">
                <a:latin typeface="Arial"/>
                <a:cs typeface="Arial"/>
              </a:rPr>
              <a:t>4</a:t>
            </a:r>
            <a:endParaRPr sz="4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90"/>
              </a:spcBef>
            </a:pPr>
            <a:r>
              <a:rPr sz="2500" spc="45" dirty="0">
                <a:latin typeface="Arial"/>
                <a:cs typeface="Arial"/>
              </a:rPr>
              <a:t>Kompetenzmodule</a:t>
            </a:r>
            <a:endParaRPr sz="2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053705" y="2966537"/>
            <a:ext cx="1901825" cy="1275715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R="20320" algn="ctr">
              <a:lnSpc>
                <a:spcPct val="100000"/>
              </a:lnSpc>
              <a:spcBef>
                <a:spcPts val="1205"/>
              </a:spcBef>
            </a:pPr>
            <a:r>
              <a:rPr sz="4200" b="1" spc="90" dirty="0">
                <a:latin typeface="Arial"/>
                <a:cs typeface="Arial"/>
              </a:rPr>
              <a:t>1</a:t>
            </a:r>
            <a:endParaRPr sz="4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90"/>
              </a:spcBef>
            </a:pPr>
            <a:r>
              <a:rPr sz="2500" spc="55" dirty="0">
                <a:latin typeface="Arial"/>
                <a:cs typeface="Arial"/>
              </a:rPr>
              <a:t>Masterarbeit</a:t>
            </a:r>
            <a:endParaRPr sz="2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78980" y="4885338"/>
            <a:ext cx="26352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b="1" spc="175" dirty="0">
                <a:latin typeface="Arial"/>
                <a:cs typeface="Arial"/>
              </a:rPr>
              <a:t>+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545789" y="4885338"/>
            <a:ext cx="26352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b="1" spc="175" dirty="0">
                <a:latin typeface="Arial"/>
                <a:cs typeface="Arial"/>
              </a:rPr>
              <a:t>+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117880" y="4885338"/>
            <a:ext cx="26352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b="1" spc="175" dirty="0">
                <a:latin typeface="Arial"/>
                <a:cs typeface="Arial"/>
              </a:rPr>
              <a:t>=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96256" y="4610937"/>
            <a:ext cx="1013460" cy="1013460"/>
          </a:xfrm>
          <a:custGeom>
            <a:avLst/>
            <a:gdLst/>
            <a:ahLst/>
            <a:cxnLst/>
            <a:rect l="l" t="t" r="r" b="b"/>
            <a:pathLst>
              <a:path w="1013460" h="1013460">
                <a:moveTo>
                  <a:pt x="506644" y="0"/>
                </a:moveTo>
                <a:lnTo>
                  <a:pt x="0" y="1013298"/>
                </a:lnTo>
                <a:lnTo>
                  <a:pt x="1013298" y="1013298"/>
                </a:lnTo>
                <a:lnTo>
                  <a:pt x="506644" y="0"/>
                </a:lnTo>
                <a:close/>
              </a:path>
            </a:pathLst>
          </a:custGeom>
          <a:solidFill>
            <a:srgbClr val="5663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074274" y="5072201"/>
            <a:ext cx="657860" cy="102552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25"/>
              </a:spcBef>
            </a:pPr>
            <a:r>
              <a:rPr sz="2500" spc="-25" dirty="0">
                <a:latin typeface="Arial"/>
                <a:cs typeface="Arial"/>
              </a:rPr>
              <a:t>CAS</a:t>
            </a:r>
            <a:endParaRPr sz="25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38179" y="4610938"/>
            <a:ext cx="1013460" cy="1013460"/>
          </a:xfrm>
          <a:prstGeom prst="rect">
            <a:avLst/>
          </a:prstGeom>
          <a:solidFill>
            <a:srgbClr val="566342"/>
          </a:solidFill>
        </p:spPr>
        <p:txBody>
          <a:bodyPr vert="horz" wrap="square" lIns="0" tIns="2133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04800" y="4610938"/>
            <a:ext cx="1013460" cy="1013460"/>
          </a:xfrm>
          <a:prstGeom prst="rect">
            <a:avLst/>
          </a:prstGeom>
          <a:solidFill>
            <a:srgbClr val="566342"/>
          </a:solidFill>
        </p:spPr>
        <p:txBody>
          <a:bodyPr vert="horz" wrap="square" lIns="0" tIns="2133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674206" y="4610938"/>
            <a:ext cx="1013460" cy="1013460"/>
          </a:xfrm>
          <a:prstGeom prst="rect">
            <a:avLst/>
          </a:prstGeom>
          <a:solidFill>
            <a:srgbClr val="566342"/>
          </a:solidFill>
        </p:spPr>
        <p:txBody>
          <a:bodyPr vert="horz" wrap="square" lIns="0" tIns="2133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938053" y="4610938"/>
            <a:ext cx="1013460" cy="1013460"/>
          </a:xfrm>
          <a:prstGeom prst="rect">
            <a:avLst/>
          </a:prstGeom>
          <a:solidFill>
            <a:srgbClr val="566342"/>
          </a:solidFill>
        </p:spPr>
        <p:txBody>
          <a:bodyPr vert="horz" wrap="square" lIns="0" tIns="2133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2534639" y="4610937"/>
            <a:ext cx="1013460" cy="1013460"/>
          </a:xfrm>
          <a:custGeom>
            <a:avLst/>
            <a:gdLst/>
            <a:ahLst/>
            <a:cxnLst/>
            <a:rect l="l" t="t" r="r" b="b"/>
            <a:pathLst>
              <a:path w="1013459" h="1013460">
                <a:moveTo>
                  <a:pt x="506644" y="0"/>
                </a:moveTo>
                <a:lnTo>
                  <a:pt x="457850" y="2319"/>
                </a:lnTo>
                <a:lnTo>
                  <a:pt x="410369" y="9135"/>
                </a:lnTo>
                <a:lnTo>
                  <a:pt x="364413" y="20236"/>
                </a:lnTo>
                <a:lnTo>
                  <a:pt x="320193" y="35409"/>
                </a:lnTo>
                <a:lnTo>
                  <a:pt x="277923" y="54442"/>
                </a:lnTo>
                <a:lnTo>
                  <a:pt x="237814" y="77123"/>
                </a:lnTo>
                <a:lnTo>
                  <a:pt x="200079" y="103240"/>
                </a:lnTo>
                <a:lnTo>
                  <a:pt x="164930" y="132579"/>
                </a:lnTo>
                <a:lnTo>
                  <a:pt x="132579" y="164930"/>
                </a:lnTo>
                <a:lnTo>
                  <a:pt x="103240" y="200079"/>
                </a:lnTo>
                <a:lnTo>
                  <a:pt x="77123" y="237814"/>
                </a:lnTo>
                <a:lnTo>
                  <a:pt x="54442" y="277923"/>
                </a:lnTo>
                <a:lnTo>
                  <a:pt x="35409" y="320193"/>
                </a:lnTo>
                <a:lnTo>
                  <a:pt x="20236" y="364413"/>
                </a:lnTo>
                <a:lnTo>
                  <a:pt x="9135" y="410369"/>
                </a:lnTo>
                <a:lnTo>
                  <a:pt x="2319" y="457850"/>
                </a:lnTo>
                <a:lnTo>
                  <a:pt x="0" y="506644"/>
                </a:lnTo>
                <a:lnTo>
                  <a:pt x="2319" y="555437"/>
                </a:lnTo>
                <a:lnTo>
                  <a:pt x="9135" y="602919"/>
                </a:lnTo>
                <a:lnTo>
                  <a:pt x="20236" y="648876"/>
                </a:lnTo>
                <a:lnTo>
                  <a:pt x="35409" y="693096"/>
                </a:lnTo>
                <a:lnTo>
                  <a:pt x="54442" y="735367"/>
                </a:lnTo>
                <a:lnTo>
                  <a:pt x="77123" y="775477"/>
                </a:lnTo>
                <a:lnTo>
                  <a:pt x="103240" y="813213"/>
                </a:lnTo>
                <a:lnTo>
                  <a:pt x="132579" y="848362"/>
                </a:lnTo>
                <a:lnTo>
                  <a:pt x="164930" y="880714"/>
                </a:lnTo>
                <a:lnTo>
                  <a:pt x="200079" y="910054"/>
                </a:lnTo>
                <a:lnTo>
                  <a:pt x="237814" y="936172"/>
                </a:lnTo>
                <a:lnTo>
                  <a:pt x="277923" y="958853"/>
                </a:lnTo>
                <a:lnTo>
                  <a:pt x="320193" y="977887"/>
                </a:lnTo>
                <a:lnTo>
                  <a:pt x="364413" y="993061"/>
                </a:lnTo>
                <a:lnTo>
                  <a:pt x="410369" y="1004163"/>
                </a:lnTo>
                <a:lnTo>
                  <a:pt x="457850" y="1010979"/>
                </a:lnTo>
                <a:lnTo>
                  <a:pt x="506644" y="1013298"/>
                </a:lnTo>
                <a:lnTo>
                  <a:pt x="555437" y="1010979"/>
                </a:lnTo>
                <a:lnTo>
                  <a:pt x="602919" y="1004163"/>
                </a:lnTo>
                <a:lnTo>
                  <a:pt x="648876" y="993061"/>
                </a:lnTo>
                <a:lnTo>
                  <a:pt x="693096" y="977887"/>
                </a:lnTo>
                <a:lnTo>
                  <a:pt x="735367" y="958853"/>
                </a:lnTo>
                <a:lnTo>
                  <a:pt x="775477" y="936172"/>
                </a:lnTo>
                <a:lnTo>
                  <a:pt x="813213" y="910054"/>
                </a:lnTo>
                <a:lnTo>
                  <a:pt x="848362" y="880714"/>
                </a:lnTo>
                <a:lnTo>
                  <a:pt x="880714" y="848362"/>
                </a:lnTo>
                <a:lnTo>
                  <a:pt x="910054" y="813213"/>
                </a:lnTo>
                <a:lnTo>
                  <a:pt x="936172" y="775477"/>
                </a:lnTo>
                <a:lnTo>
                  <a:pt x="958853" y="735367"/>
                </a:lnTo>
                <a:lnTo>
                  <a:pt x="977887" y="693096"/>
                </a:lnTo>
                <a:lnTo>
                  <a:pt x="993061" y="648876"/>
                </a:lnTo>
                <a:lnTo>
                  <a:pt x="1004163" y="602919"/>
                </a:lnTo>
                <a:lnTo>
                  <a:pt x="1010979" y="555437"/>
                </a:lnTo>
                <a:lnTo>
                  <a:pt x="1013298" y="506644"/>
                </a:lnTo>
                <a:lnTo>
                  <a:pt x="1010979" y="457850"/>
                </a:lnTo>
                <a:lnTo>
                  <a:pt x="1004163" y="410369"/>
                </a:lnTo>
                <a:lnTo>
                  <a:pt x="993061" y="364413"/>
                </a:lnTo>
                <a:lnTo>
                  <a:pt x="977887" y="320193"/>
                </a:lnTo>
                <a:lnTo>
                  <a:pt x="958853" y="277923"/>
                </a:lnTo>
                <a:lnTo>
                  <a:pt x="936172" y="237814"/>
                </a:lnTo>
                <a:lnTo>
                  <a:pt x="910054" y="200079"/>
                </a:lnTo>
                <a:lnTo>
                  <a:pt x="880714" y="164930"/>
                </a:lnTo>
                <a:lnTo>
                  <a:pt x="848362" y="132579"/>
                </a:lnTo>
                <a:lnTo>
                  <a:pt x="813213" y="103240"/>
                </a:lnTo>
                <a:lnTo>
                  <a:pt x="775477" y="77123"/>
                </a:lnTo>
                <a:lnTo>
                  <a:pt x="735367" y="54442"/>
                </a:lnTo>
                <a:lnTo>
                  <a:pt x="693096" y="35409"/>
                </a:lnTo>
                <a:lnTo>
                  <a:pt x="648876" y="20236"/>
                </a:lnTo>
                <a:lnTo>
                  <a:pt x="602919" y="9135"/>
                </a:lnTo>
                <a:lnTo>
                  <a:pt x="555437" y="2319"/>
                </a:lnTo>
                <a:lnTo>
                  <a:pt x="506644" y="0"/>
                </a:lnTo>
                <a:close/>
              </a:path>
            </a:pathLst>
          </a:custGeom>
          <a:solidFill>
            <a:srgbClr val="5663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2718635" y="4819614"/>
            <a:ext cx="637540" cy="6261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12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50" spc="-9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5121080" y="4374500"/>
            <a:ext cx="1116330" cy="1596390"/>
            <a:chOff x="15121080" y="4374500"/>
            <a:chExt cx="1116330" cy="1596390"/>
          </a:xfrm>
        </p:grpSpPr>
        <p:pic>
          <p:nvPicPr>
            <p:cNvPr id="25" name="object 2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21080" y="4374500"/>
              <a:ext cx="1116046" cy="159594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5214677" y="4702139"/>
              <a:ext cx="929005" cy="382270"/>
            </a:xfrm>
            <a:custGeom>
              <a:avLst/>
              <a:gdLst/>
              <a:ahLst/>
              <a:cxnLst/>
              <a:rect l="l" t="t" r="r" b="b"/>
              <a:pathLst>
                <a:path w="929005" h="382270">
                  <a:moveTo>
                    <a:pt x="928861" y="0"/>
                  </a:moveTo>
                  <a:lnTo>
                    <a:pt x="0" y="0"/>
                  </a:lnTo>
                  <a:lnTo>
                    <a:pt x="0" y="381674"/>
                  </a:lnTo>
                  <a:lnTo>
                    <a:pt x="928861" y="381674"/>
                  </a:lnTo>
                  <a:lnTo>
                    <a:pt x="9288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5269261" y="4689433"/>
            <a:ext cx="81978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b="1" spc="-25" dirty="0">
                <a:latin typeface="Arial"/>
                <a:cs typeface="Arial"/>
              </a:rPr>
              <a:t>MAS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171741" y="2077693"/>
            <a:ext cx="13761085" cy="4306570"/>
            <a:chOff x="3171741" y="2077693"/>
            <a:chExt cx="13761085" cy="4306570"/>
          </a:xfrm>
        </p:grpSpPr>
        <p:sp>
          <p:nvSpPr>
            <p:cNvPr id="29" name="object 29"/>
            <p:cNvSpPr/>
            <p:nvPr/>
          </p:nvSpPr>
          <p:spPr>
            <a:xfrm>
              <a:off x="14823490" y="2571522"/>
              <a:ext cx="1732914" cy="742315"/>
            </a:xfrm>
            <a:custGeom>
              <a:avLst/>
              <a:gdLst/>
              <a:ahLst/>
              <a:cxnLst/>
              <a:rect l="l" t="t" r="r" b="b"/>
              <a:pathLst>
                <a:path w="1732915" h="742314">
                  <a:moveTo>
                    <a:pt x="214485" y="0"/>
                  </a:moveTo>
                  <a:lnTo>
                    <a:pt x="165306" y="5665"/>
                  </a:lnTo>
                  <a:lnTo>
                    <a:pt x="120160" y="21802"/>
                  </a:lnTo>
                  <a:lnTo>
                    <a:pt x="80335" y="47123"/>
                  </a:lnTo>
                  <a:lnTo>
                    <a:pt x="47120" y="80340"/>
                  </a:lnTo>
                  <a:lnTo>
                    <a:pt x="21800" y="120164"/>
                  </a:lnTo>
                  <a:lnTo>
                    <a:pt x="5664" y="165309"/>
                  </a:lnTo>
                  <a:lnTo>
                    <a:pt x="0" y="214485"/>
                  </a:lnTo>
                  <a:lnTo>
                    <a:pt x="0" y="527638"/>
                  </a:lnTo>
                  <a:lnTo>
                    <a:pt x="5664" y="576813"/>
                  </a:lnTo>
                  <a:lnTo>
                    <a:pt x="21800" y="621954"/>
                  </a:lnTo>
                  <a:lnTo>
                    <a:pt x="47120" y="661775"/>
                  </a:lnTo>
                  <a:lnTo>
                    <a:pt x="80335" y="694987"/>
                  </a:lnTo>
                  <a:lnTo>
                    <a:pt x="120160" y="720304"/>
                  </a:lnTo>
                  <a:lnTo>
                    <a:pt x="165306" y="736438"/>
                  </a:lnTo>
                  <a:lnTo>
                    <a:pt x="214485" y="742103"/>
                  </a:lnTo>
                  <a:lnTo>
                    <a:pt x="1518121" y="742103"/>
                  </a:lnTo>
                  <a:lnTo>
                    <a:pt x="1567300" y="736438"/>
                  </a:lnTo>
                  <a:lnTo>
                    <a:pt x="1612446" y="720304"/>
                  </a:lnTo>
                  <a:lnTo>
                    <a:pt x="1652271" y="694987"/>
                  </a:lnTo>
                  <a:lnTo>
                    <a:pt x="1685486" y="661775"/>
                  </a:lnTo>
                  <a:lnTo>
                    <a:pt x="1710806" y="621954"/>
                  </a:lnTo>
                  <a:lnTo>
                    <a:pt x="1726942" y="576813"/>
                  </a:lnTo>
                  <a:lnTo>
                    <a:pt x="1732606" y="527638"/>
                  </a:lnTo>
                  <a:lnTo>
                    <a:pt x="1732606" y="214485"/>
                  </a:lnTo>
                  <a:lnTo>
                    <a:pt x="1726942" y="165309"/>
                  </a:lnTo>
                  <a:lnTo>
                    <a:pt x="1710806" y="120164"/>
                  </a:lnTo>
                  <a:lnTo>
                    <a:pt x="1685486" y="80340"/>
                  </a:lnTo>
                  <a:lnTo>
                    <a:pt x="1652271" y="47123"/>
                  </a:lnTo>
                  <a:lnTo>
                    <a:pt x="1612446" y="21802"/>
                  </a:lnTo>
                  <a:lnTo>
                    <a:pt x="1567300" y="5665"/>
                  </a:lnTo>
                  <a:lnTo>
                    <a:pt x="1518121" y="0"/>
                  </a:lnTo>
                  <a:lnTo>
                    <a:pt x="214485" y="0"/>
                  </a:lnTo>
                  <a:close/>
                </a:path>
              </a:pathLst>
            </a:custGeom>
            <a:ln w="17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689795" y="3322563"/>
              <a:ext cx="0" cy="1052195"/>
            </a:xfrm>
            <a:custGeom>
              <a:avLst/>
              <a:gdLst/>
              <a:ahLst/>
              <a:cxnLst/>
              <a:rect l="l" t="t" r="r" b="b"/>
              <a:pathLst>
                <a:path h="1052195">
                  <a:moveTo>
                    <a:pt x="0" y="0"/>
                  </a:moveTo>
                  <a:lnTo>
                    <a:pt x="0" y="1051936"/>
                  </a:lnTo>
                </a:path>
              </a:pathLst>
            </a:custGeom>
            <a:ln w="17873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180677" y="2086630"/>
              <a:ext cx="13743305" cy="4288790"/>
            </a:xfrm>
            <a:custGeom>
              <a:avLst/>
              <a:gdLst/>
              <a:ahLst/>
              <a:cxnLst/>
              <a:rect l="l" t="t" r="r" b="b"/>
              <a:pathLst>
                <a:path w="13743305" h="4288790">
                  <a:moveTo>
                    <a:pt x="214485" y="0"/>
                  </a:moveTo>
                  <a:lnTo>
                    <a:pt x="165306" y="5664"/>
                  </a:lnTo>
                  <a:lnTo>
                    <a:pt x="120160" y="21798"/>
                  </a:lnTo>
                  <a:lnTo>
                    <a:pt x="80335" y="47115"/>
                  </a:lnTo>
                  <a:lnTo>
                    <a:pt x="47120" y="80327"/>
                  </a:lnTo>
                  <a:lnTo>
                    <a:pt x="21800" y="120148"/>
                  </a:lnTo>
                  <a:lnTo>
                    <a:pt x="5664" y="165289"/>
                  </a:lnTo>
                  <a:lnTo>
                    <a:pt x="0" y="214464"/>
                  </a:lnTo>
                  <a:lnTo>
                    <a:pt x="0" y="4074158"/>
                  </a:lnTo>
                  <a:lnTo>
                    <a:pt x="5664" y="4123334"/>
                  </a:lnTo>
                  <a:lnTo>
                    <a:pt x="21800" y="4168479"/>
                  </a:lnTo>
                  <a:lnTo>
                    <a:pt x="47120" y="4208304"/>
                  </a:lnTo>
                  <a:lnTo>
                    <a:pt x="80335" y="4241520"/>
                  </a:lnTo>
                  <a:lnTo>
                    <a:pt x="120160" y="4266841"/>
                  </a:lnTo>
                  <a:lnTo>
                    <a:pt x="165306" y="4282979"/>
                  </a:lnTo>
                  <a:lnTo>
                    <a:pt x="214485" y="4288644"/>
                  </a:lnTo>
                  <a:lnTo>
                    <a:pt x="13528258" y="4288644"/>
                  </a:lnTo>
                  <a:lnTo>
                    <a:pt x="13577437" y="4282979"/>
                  </a:lnTo>
                  <a:lnTo>
                    <a:pt x="13622583" y="4266841"/>
                  </a:lnTo>
                  <a:lnTo>
                    <a:pt x="13662408" y="4241520"/>
                  </a:lnTo>
                  <a:lnTo>
                    <a:pt x="13695623" y="4208304"/>
                  </a:lnTo>
                  <a:lnTo>
                    <a:pt x="13720943" y="4168479"/>
                  </a:lnTo>
                  <a:lnTo>
                    <a:pt x="13737079" y="4123334"/>
                  </a:lnTo>
                  <a:lnTo>
                    <a:pt x="13742743" y="4074158"/>
                  </a:lnTo>
                  <a:lnTo>
                    <a:pt x="13742743" y="214464"/>
                  </a:lnTo>
                  <a:lnTo>
                    <a:pt x="13737079" y="165289"/>
                  </a:lnTo>
                  <a:lnTo>
                    <a:pt x="13720943" y="120148"/>
                  </a:lnTo>
                  <a:lnTo>
                    <a:pt x="13695623" y="80327"/>
                  </a:lnTo>
                  <a:lnTo>
                    <a:pt x="13662408" y="47115"/>
                  </a:lnTo>
                  <a:lnTo>
                    <a:pt x="13622583" y="21798"/>
                  </a:lnTo>
                  <a:lnTo>
                    <a:pt x="13577437" y="5664"/>
                  </a:lnTo>
                  <a:lnTo>
                    <a:pt x="13528258" y="0"/>
                  </a:lnTo>
                  <a:lnTo>
                    <a:pt x="214485" y="0"/>
                  </a:lnTo>
                  <a:close/>
                </a:path>
              </a:pathLst>
            </a:custGeom>
            <a:ln w="17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17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82221"/>
            <a:ext cx="20104100" cy="9626600"/>
            <a:chOff x="0" y="1682221"/>
            <a:chExt cx="20104100" cy="9626600"/>
          </a:xfrm>
        </p:grpSpPr>
        <p:sp>
          <p:nvSpPr>
            <p:cNvPr id="3" name="object 3"/>
            <p:cNvSpPr/>
            <p:nvPr/>
          </p:nvSpPr>
          <p:spPr>
            <a:xfrm>
              <a:off x="5235" y="1682221"/>
              <a:ext cx="20093940" cy="8731250"/>
            </a:xfrm>
            <a:custGeom>
              <a:avLst/>
              <a:gdLst/>
              <a:ahLst/>
              <a:cxnLst/>
              <a:rect l="l" t="t" r="r" b="b"/>
              <a:pathLst>
                <a:path w="20093940" h="8731250">
                  <a:moveTo>
                    <a:pt x="20093629" y="0"/>
                  </a:moveTo>
                  <a:lnTo>
                    <a:pt x="0" y="0"/>
                  </a:lnTo>
                  <a:lnTo>
                    <a:pt x="0" y="8730666"/>
                  </a:lnTo>
                  <a:lnTo>
                    <a:pt x="20093629" y="8730666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418122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5" h="890904">
                  <a:moveTo>
                    <a:pt x="890433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890433" y="890433"/>
                  </a:lnTo>
                  <a:lnTo>
                    <a:pt x="8904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233" y="10715224"/>
              <a:ext cx="563245" cy="296545"/>
            </a:xfrm>
            <a:custGeom>
              <a:avLst/>
              <a:gdLst/>
              <a:ahLst/>
              <a:cxnLst/>
              <a:rect l="l" t="t" r="r" b="b"/>
              <a:pathLst>
                <a:path w="563245" h="296545">
                  <a:moveTo>
                    <a:pt x="200685" y="245427"/>
                  </a:moveTo>
                  <a:lnTo>
                    <a:pt x="12" y="245427"/>
                  </a:lnTo>
                  <a:lnTo>
                    <a:pt x="12" y="296240"/>
                  </a:lnTo>
                  <a:lnTo>
                    <a:pt x="193840" y="296240"/>
                  </a:lnTo>
                  <a:lnTo>
                    <a:pt x="200685" y="245427"/>
                  </a:lnTo>
                  <a:close/>
                </a:path>
                <a:path w="563245" h="296545">
                  <a:moveTo>
                    <a:pt x="217208" y="122720"/>
                  </a:moveTo>
                  <a:lnTo>
                    <a:pt x="0" y="122720"/>
                  </a:lnTo>
                  <a:lnTo>
                    <a:pt x="0" y="173520"/>
                  </a:lnTo>
                  <a:lnTo>
                    <a:pt x="210362" y="173520"/>
                  </a:lnTo>
                  <a:lnTo>
                    <a:pt x="217208" y="122720"/>
                  </a:lnTo>
                  <a:close/>
                </a:path>
                <a:path w="563245" h="296545">
                  <a:moveTo>
                    <a:pt x="233743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226898" y="50800"/>
                  </a:lnTo>
                  <a:lnTo>
                    <a:pt x="233743" y="0"/>
                  </a:lnTo>
                  <a:close/>
                </a:path>
                <a:path w="563245" h="296545">
                  <a:moveTo>
                    <a:pt x="563003" y="69697"/>
                  </a:moveTo>
                  <a:lnTo>
                    <a:pt x="551751" y="33883"/>
                  </a:lnTo>
                  <a:lnTo>
                    <a:pt x="526046" y="9436"/>
                  </a:lnTo>
                  <a:lnTo>
                    <a:pt x="483717" y="406"/>
                  </a:lnTo>
                  <a:lnTo>
                    <a:pt x="457758" y="1866"/>
                  </a:lnTo>
                  <a:lnTo>
                    <a:pt x="432955" y="7137"/>
                  </a:lnTo>
                  <a:lnTo>
                    <a:pt x="408152" y="17564"/>
                  </a:lnTo>
                  <a:lnTo>
                    <a:pt x="382193" y="34442"/>
                  </a:lnTo>
                  <a:lnTo>
                    <a:pt x="387794" y="0"/>
                  </a:lnTo>
                  <a:lnTo>
                    <a:pt x="299694" y="0"/>
                  </a:lnTo>
                  <a:lnTo>
                    <a:pt x="257937" y="296240"/>
                  </a:lnTo>
                  <a:lnTo>
                    <a:pt x="346036" y="296240"/>
                  </a:lnTo>
                  <a:lnTo>
                    <a:pt x="375310" y="86664"/>
                  </a:lnTo>
                  <a:lnTo>
                    <a:pt x="396570" y="73367"/>
                  </a:lnTo>
                  <a:lnTo>
                    <a:pt x="414858" y="64528"/>
                  </a:lnTo>
                  <a:lnTo>
                    <a:pt x="431177" y="59626"/>
                  </a:lnTo>
                  <a:lnTo>
                    <a:pt x="446506" y="58115"/>
                  </a:lnTo>
                  <a:lnTo>
                    <a:pt x="462635" y="62331"/>
                  </a:lnTo>
                  <a:lnTo>
                    <a:pt x="471817" y="74460"/>
                  </a:lnTo>
                  <a:lnTo>
                    <a:pt x="475043" y="93738"/>
                  </a:lnTo>
                  <a:lnTo>
                    <a:pt x="473278" y="119392"/>
                  </a:lnTo>
                  <a:lnTo>
                    <a:pt x="448475" y="296240"/>
                  </a:lnTo>
                  <a:lnTo>
                    <a:pt x="536575" y="296240"/>
                  </a:lnTo>
                  <a:lnTo>
                    <a:pt x="562013" y="112877"/>
                  </a:lnTo>
                  <a:lnTo>
                    <a:pt x="563003" y="69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0444" y="10418122"/>
              <a:ext cx="19213830" cy="890905"/>
            </a:xfrm>
            <a:custGeom>
              <a:avLst/>
              <a:gdLst/>
              <a:ahLst/>
              <a:cxnLst/>
              <a:rect l="l" t="t" r="r" b="b"/>
              <a:pathLst>
                <a:path w="19213830" h="890904">
                  <a:moveTo>
                    <a:pt x="19213655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19213655" y="890433"/>
                  </a:lnTo>
                  <a:lnTo>
                    <a:pt x="19213655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vom</a:t>
            </a:r>
            <a:r>
              <a:rPr spc="-135" dirty="0"/>
              <a:t> </a:t>
            </a:r>
            <a:r>
              <a:rPr spc="-90" dirty="0"/>
              <a:t>CAS</a:t>
            </a:r>
            <a:r>
              <a:rPr spc="-130" dirty="0"/>
              <a:t> </a:t>
            </a:r>
            <a:r>
              <a:rPr dirty="0"/>
              <a:t>zum</a:t>
            </a:r>
            <a:r>
              <a:rPr spc="-130" dirty="0"/>
              <a:t> </a:t>
            </a:r>
            <a:r>
              <a:rPr dirty="0"/>
              <a:t>MAS</a:t>
            </a:r>
            <a:r>
              <a:rPr spc="-130" dirty="0"/>
              <a:t> </a:t>
            </a:r>
            <a:r>
              <a:rPr dirty="0"/>
              <a:t>in</a:t>
            </a:r>
            <a:r>
              <a:rPr spc="-130" dirty="0"/>
              <a:t> </a:t>
            </a:r>
            <a:r>
              <a:rPr spc="-40" dirty="0"/>
              <a:t>nachhaltigem</a:t>
            </a:r>
            <a:r>
              <a:rPr spc="-130" dirty="0"/>
              <a:t> </a:t>
            </a:r>
            <a:r>
              <a:rPr spc="-75" dirty="0"/>
              <a:t>Bauen</a:t>
            </a:r>
            <a:r>
              <a:rPr spc="-130" dirty="0"/>
              <a:t> </a:t>
            </a:r>
            <a:r>
              <a:rPr dirty="0"/>
              <a:t>(EN</a:t>
            </a:r>
            <a:r>
              <a:rPr spc="-130" dirty="0"/>
              <a:t> </a:t>
            </a:r>
            <a:r>
              <a:rPr spc="-20" dirty="0"/>
              <a:t>Bau)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4965057" y="7523012"/>
            <a:ext cx="142811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b="1" spc="90" dirty="0">
                <a:latin typeface="Arial"/>
                <a:cs typeface="Arial"/>
              </a:rPr>
              <a:t>60</a:t>
            </a:r>
            <a:r>
              <a:rPr sz="2800" b="1" spc="60" dirty="0">
                <a:latin typeface="Arial"/>
                <a:cs typeface="Arial"/>
              </a:rPr>
              <a:t> </a:t>
            </a:r>
            <a:r>
              <a:rPr sz="2800" b="1" spc="-135" dirty="0">
                <a:latin typeface="Arial"/>
                <a:cs typeface="Arial"/>
              </a:rPr>
              <a:t>ECTS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12370" y="7025650"/>
            <a:ext cx="2934335" cy="1275715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838200">
              <a:lnSpc>
                <a:spcPct val="100000"/>
              </a:lnSpc>
              <a:spcBef>
                <a:spcPts val="1205"/>
              </a:spcBef>
            </a:pPr>
            <a:r>
              <a:rPr sz="4200" b="1" spc="90" dirty="0">
                <a:latin typeface="Arial"/>
                <a:cs typeface="Arial"/>
              </a:rPr>
              <a:t>1</a:t>
            </a:r>
            <a:endParaRPr sz="4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2500" dirty="0">
                <a:latin typeface="Arial"/>
                <a:cs typeface="Arial"/>
              </a:rPr>
              <a:t>1</a:t>
            </a:r>
            <a:r>
              <a:rPr sz="2500" spc="15" dirty="0">
                <a:latin typeface="Arial"/>
                <a:cs typeface="Arial"/>
              </a:rPr>
              <a:t> </a:t>
            </a:r>
            <a:r>
              <a:rPr sz="2500" spc="40" dirty="0">
                <a:latin typeface="Arial"/>
                <a:cs typeface="Arial"/>
              </a:rPr>
              <a:t>Grundlagenmodul</a:t>
            </a:r>
            <a:endParaRPr sz="2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38779" y="7025650"/>
            <a:ext cx="3213735" cy="1661795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758825">
              <a:lnSpc>
                <a:spcPct val="100000"/>
              </a:lnSpc>
              <a:spcBef>
                <a:spcPts val="1205"/>
              </a:spcBef>
            </a:pPr>
            <a:r>
              <a:rPr sz="4200" b="1" spc="140" dirty="0">
                <a:latin typeface="Arial"/>
                <a:cs typeface="Arial"/>
              </a:rPr>
              <a:t>3</a:t>
            </a:r>
            <a:r>
              <a:rPr sz="4200" b="1" spc="80" dirty="0">
                <a:latin typeface="Arial"/>
                <a:cs typeface="Arial"/>
              </a:rPr>
              <a:t> </a:t>
            </a:r>
            <a:r>
              <a:rPr sz="4200" b="1" spc="340" dirty="0">
                <a:latin typeface="Arial"/>
                <a:cs typeface="Arial"/>
              </a:rPr>
              <a:t>+</a:t>
            </a:r>
            <a:r>
              <a:rPr sz="4200" b="1" spc="80" dirty="0">
                <a:latin typeface="Arial"/>
                <a:cs typeface="Arial"/>
              </a:rPr>
              <a:t> </a:t>
            </a:r>
            <a:r>
              <a:rPr sz="4200" b="1" spc="90" dirty="0">
                <a:latin typeface="Arial"/>
                <a:cs typeface="Arial"/>
              </a:rPr>
              <a:t>1</a:t>
            </a:r>
            <a:endParaRPr sz="4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2500" dirty="0">
                <a:latin typeface="Arial"/>
                <a:cs typeface="Arial"/>
              </a:rPr>
              <a:t>3</a:t>
            </a:r>
            <a:r>
              <a:rPr sz="2500" spc="15" dirty="0">
                <a:latin typeface="Arial"/>
                <a:cs typeface="Arial"/>
              </a:rPr>
              <a:t> </a:t>
            </a:r>
            <a:r>
              <a:rPr sz="2500" spc="45" dirty="0">
                <a:latin typeface="Arial"/>
                <a:cs typeface="Arial"/>
              </a:rPr>
              <a:t>Kompetenzmodule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2500" spc="215" dirty="0">
                <a:latin typeface="Arial"/>
                <a:cs typeface="Arial"/>
              </a:rPr>
              <a:t>+</a:t>
            </a:r>
            <a:r>
              <a:rPr sz="2500" spc="10" dirty="0">
                <a:latin typeface="Arial"/>
                <a:cs typeface="Arial"/>
              </a:rPr>
              <a:t> </a:t>
            </a:r>
            <a:r>
              <a:rPr sz="25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1</a:t>
            </a:r>
            <a:r>
              <a:rPr sz="25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5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Ergänzungsmodul</a:t>
            </a:r>
            <a:endParaRPr sz="2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756892" y="7025650"/>
            <a:ext cx="2169795" cy="1275715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R="288925" algn="ctr">
              <a:lnSpc>
                <a:spcPct val="100000"/>
              </a:lnSpc>
              <a:spcBef>
                <a:spcPts val="1205"/>
              </a:spcBef>
            </a:pPr>
            <a:r>
              <a:rPr sz="4200" b="1" spc="90" dirty="0">
                <a:latin typeface="Arial"/>
                <a:cs typeface="Arial"/>
              </a:rPr>
              <a:t>1</a:t>
            </a:r>
            <a:endParaRPr sz="4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2500" dirty="0">
                <a:latin typeface="Arial"/>
                <a:cs typeface="Arial"/>
              </a:rPr>
              <a:t>1</a:t>
            </a:r>
            <a:r>
              <a:rPr sz="2500" spc="15" dirty="0">
                <a:latin typeface="Arial"/>
                <a:cs typeface="Arial"/>
              </a:rPr>
              <a:t> </a:t>
            </a:r>
            <a:r>
              <a:rPr sz="2500" spc="55" dirty="0">
                <a:latin typeface="Arial"/>
                <a:cs typeface="Arial"/>
              </a:rPr>
              <a:t>Masterarbeit</a:t>
            </a:r>
            <a:endParaRPr sz="2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78980" y="9071109"/>
            <a:ext cx="26352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b="1" spc="175" dirty="0">
                <a:latin typeface="Arial"/>
                <a:cs typeface="Arial"/>
              </a:rPr>
              <a:t>+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45789" y="9071109"/>
            <a:ext cx="26352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b="1" spc="175" dirty="0">
                <a:latin typeface="Arial"/>
                <a:cs typeface="Arial"/>
              </a:rPr>
              <a:t>+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117880" y="9071109"/>
            <a:ext cx="26352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b="1" spc="175" dirty="0">
                <a:latin typeface="Arial"/>
                <a:cs typeface="Arial"/>
              </a:rPr>
              <a:t>=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96256" y="8796708"/>
            <a:ext cx="1013460" cy="1013460"/>
          </a:xfrm>
          <a:custGeom>
            <a:avLst/>
            <a:gdLst/>
            <a:ahLst/>
            <a:cxnLst/>
            <a:rect l="l" t="t" r="r" b="b"/>
            <a:pathLst>
              <a:path w="1013460" h="1013459">
                <a:moveTo>
                  <a:pt x="506644" y="0"/>
                </a:moveTo>
                <a:lnTo>
                  <a:pt x="0" y="1013298"/>
                </a:lnTo>
                <a:lnTo>
                  <a:pt x="1013298" y="1013298"/>
                </a:lnTo>
                <a:lnTo>
                  <a:pt x="506644" y="0"/>
                </a:lnTo>
                <a:close/>
              </a:path>
            </a:pathLst>
          </a:custGeom>
          <a:solidFill>
            <a:srgbClr val="5663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247031" y="9395026"/>
            <a:ext cx="304165" cy="3257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38179" y="8796705"/>
            <a:ext cx="1013460" cy="1013460"/>
          </a:xfrm>
          <a:prstGeom prst="rect">
            <a:avLst/>
          </a:prstGeom>
          <a:solidFill>
            <a:srgbClr val="566342"/>
          </a:solidFill>
        </p:spPr>
        <p:txBody>
          <a:bodyPr vert="horz" wrap="square" lIns="0" tIns="2133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04800" y="8796705"/>
            <a:ext cx="1013460" cy="1013460"/>
          </a:xfrm>
          <a:prstGeom prst="rect">
            <a:avLst/>
          </a:prstGeom>
          <a:solidFill>
            <a:srgbClr val="566342"/>
          </a:solidFill>
        </p:spPr>
        <p:txBody>
          <a:bodyPr vert="horz" wrap="square" lIns="0" tIns="2133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74206" y="8796705"/>
            <a:ext cx="1013460" cy="1013460"/>
          </a:xfrm>
          <a:prstGeom prst="rect">
            <a:avLst/>
          </a:prstGeom>
          <a:solidFill>
            <a:srgbClr val="566342"/>
          </a:solidFill>
        </p:spPr>
        <p:txBody>
          <a:bodyPr vert="horz" wrap="square" lIns="0" tIns="2133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38053" y="8796705"/>
            <a:ext cx="1013460" cy="760095"/>
          </a:xfrm>
          <a:prstGeom prst="rect">
            <a:avLst/>
          </a:prstGeom>
          <a:solidFill>
            <a:srgbClr val="566342"/>
          </a:solidFill>
        </p:spPr>
        <p:txBody>
          <a:bodyPr vert="horz" wrap="square" lIns="0" tIns="25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max.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534639" y="8796708"/>
            <a:ext cx="1013460" cy="1013460"/>
          </a:xfrm>
          <a:custGeom>
            <a:avLst/>
            <a:gdLst/>
            <a:ahLst/>
            <a:cxnLst/>
            <a:rect l="l" t="t" r="r" b="b"/>
            <a:pathLst>
              <a:path w="1013459" h="1013459">
                <a:moveTo>
                  <a:pt x="506644" y="0"/>
                </a:moveTo>
                <a:lnTo>
                  <a:pt x="457850" y="2319"/>
                </a:lnTo>
                <a:lnTo>
                  <a:pt x="410369" y="9135"/>
                </a:lnTo>
                <a:lnTo>
                  <a:pt x="364413" y="20236"/>
                </a:lnTo>
                <a:lnTo>
                  <a:pt x="320193" y="35409"/>
                </a:lnTo>
                <a:lnTo>
                  <a:pt x="277923" y="54442"/>
                </a:lnTo>
                <a:lnTo>
                  <a:pt x="237814" y="77123"/>
                </a:lnTo>
                <a:lnTo>
                  <a:pt x="200079" y="103240"/>
                </a:lnTo>
                <a:lnTo>
                  <a:pt x="164930" y="132579"/>
                </a:lnTo>
                <a:lnTo>
                  <a:pt x="132579" y="164930"/>
                </a:lnTo>
                <a:lnTo>
                  <a:pt x="103240" y="200079"/>
                </a:lnTo>
                <a:lnTo>
                  <a:pt x="77123" y="237814"/>
                </a:lnTo>
                <a:lnTo>
                  <a:pt x="54442" y="277923"/>
                </a:lnTo>
                <a:lnTo>
                  <a:pt x="35409" y="320193"/>
                </a:lnTo>
                <a:lnTo>
                  <a:pt x="20236" y="364413"/>
                </a:lnTo>
                <a:lnTo>
                  <a:pt x="9135" y="410369"/>
                </a:lnTo>
                <a:lnTo>
                  <a:pt x="2319" y="457850"/>
                </a:lnTo>
                <a:lnTo>
                  <a:pt x="0" y="506644"/>
                </a:lnTo>
                <a:lnTo>
                  <a:pt x="2319" y="555437"/>
                </a:lnTo>
                <a:lnTo>
                  <a:pt x="9135" y="602919"/>
                </a:lnTo>
                <a:lnTo>
                  <a:pt x="20236" y="648876"/>
                </a:lnTo>
                <a:lnTo>
                  <a:pt x="35409" y="693096"/>
                </a:lnTo>
                <a:lnTo>
                  <a:pt x="54442" y="735367"/>
                </a:lnTo>
                <a:lnTo>
                  <a:pt x="77123" y="775477"/>
                </a:lnTo>
                <a:lnTo>
                  <a:pt x="103240" y="813213"/>
                </a:lnTo>
                <a:lnTo>
                  <a:pt x="132579" y="848362"/>
                </a:lnTo>
                <a:lnTo>
                  <a:pt x="164930" y="880714"/>
                </a:lnTo>
                <a:lnTo>
                  <a:pt x="200079" y="910054"/>
                </a:lnTo>
                <a:lnTo>
                  <a:pt x="237814" y="936172"/>
                </a:lnTo>
                <a:lnTo>
                  <a:pt x="277923" y="958853"/>
                </a:lnTo>
                <a:lnTo>
                  <a:pt x="320193" y="977887"/>
                </a:lnTo>
                <a:lnTo>
                  <a:pt x="364413" y="993061"/>
                </a:lnTo>
                <a:lnTo>
                  <a:pt x="410369" y="1004163"/>
                </a:lnTo>
                <a:lnTo>
                  <a:pt x="457850" y="1010979"/>
                </a:lnTo>
                <a:lnTo>
                  <a:pt x="506644" y="1013298"/>
                </a:lnTo>
                <a:lnTo>
                  <a:pt x="555437" y="1010979"/>
                </a:lnTo>
                <a:lnTo>
                  <a:pt x="602919" y="1004163"/>
                </a:lnTo>
                <a:lnTo>
                  <a:pt x="648876" y="993061"/>
                </a:lnTo>
                <a:lnTo>
                  <a:pt x="693096" y="977887"/>
                </a:lnTo>
                <a:lnTo>
                  <a:pt x="735367" y="958853"/>
                </a:lnTo>
                <a:lnTo>
                  <a:pt x="775477" y="936172"/>
                </a:lnTo>
                <a:lnTo>
                  <a:pt x="813213" y="910054"/>
                </a:lnTo>
                <a:lnTo>
                  <a:pt x="848362" y="880714"/>
                </a:lnTo>
                <a:lnTo>
                  <a:pt x="880714" y="848362"/>
                </a:lnTo>
                <a:lnTo>
                  <a:pt x="910054" y="813213"/>
                </a:lnTo>
                <a:lnTo>
                  <a:pt x="936172" y="775477"/>
                </a:lnTo>
                <a:lnTo>
                  <a:pt x="958853" y="735367"/>
                </a:lnTo>
                <a:lnTo>
                  <a:pt x="977887" y="693096"/>
                </a:lnTo>
                <a:lnTo>
                  <a:pt x="993061" y="648876"/>
                </a:lnTo>
                <a:lnTo>
                  <a:pt x="1004163" y="602919"/>
                </a:lnTo>
                <a:lnTo>
                  <a:pt x="1010979" y="555437"/>
                </a:lnTo>
                <a:lnTo>
                  <a:pt x="1013298" y="506644"/>
                </a:lnTo>
                <a:lnTo>
                  <a:pt x="1010979" y="457850"/>
                </a:lnTo>
                <a:lnTo>
                  <a:pt x="1004163" y="410369"/>
                </a:lnTo>
                <a:lnTo>
                  <a:pt x="993061" y="364413"/>
                </a:lnTo>
                <a:lnTo>
                  <a:pt x="977887" y="320193"/>
                </a:lnTo>
                <a:lnTo>
                  <a:pt x="958853" y="277923"/>
                </a:lnTo>
                <a:lnTo>
                  <a:pt x="936172" y="237814"/>
                </a:lnTo>
                <a:lnTo>
                  <a:pt x="910054" y="200079"/>
                </a:lnTo>
                <a:lnTo>
                  <a:pt x="880714" y="164930"/>
                </a:lnTo>
                <a:lnTo>
                  <a:pt x="848362" y="132579"/>
                </a:lnTo>
                <a:lnTo>
                  <a:pt x="813213" y="103240"/>
                </a:lnTo>
                <a:lnTo>
                  <a:pt x="775477" y="77123"/>
                </a:lnTo>
                <a:lnTo>
                  <a:pt x="735367" y="54442"/>
                </a:lnTo>
                <a:lnTo>
                  <a:pt x="693096" y="35409"/>
                </a:lnTo>
                <a:lnTo>
                  <a:pt x="648876" y="20236"/>
                </a:lnTo>
                <a:lnTo>
                  <a:pt x="602919" y="9135"/>
                </a:lnTo>
                <a:lnTo>
                  <a:pt x="555437" y="2319"/>
                </a:lnTo>
                <a:lnTo>
                  <a:pt x="506644" y="0"/>
                </a:lnTo>
                <a:close/>
              </a:path>
            </a:pathLst>
          </a:custGeom>
          <a:solidFill>
            <a:srgbClr val="5663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2718635" y="9005386"/>
            <a:ext cx="637540" cy="6261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12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50" spc="-9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5121080" y="8560273"/>
            <a:ext cx="1116330" cy="1596390"/>
            <a:chOff x="15121080" y="8560273"/>
            <a:chExt cx="1116330" cy="1596390"/>
          </a:xfrm>
        </p:grpSpPr>
        <p:pic>
          <p:nvPicPr>
            <p:cNvPr id="24" name="object 2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21080" y="8560273"/>
              <a:ext cx="1116046" cy="159594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5214677" y="8887907"/>
              <a:ext cx="929005" cy="382270"/>
            </a:xfrm>
            <a:custGeom>
              <a:avLst/>
              <a:gdLst/>
              <a:ahLst/>
              <a:cxnLst/>
              <a:rect l="l" t="t" r="r" b="b"/>
              <a:pathLst>
                <a:path w="929005" h="382270">
                  <a:moveTo>
                    <a:pt x="928861" y="0"/>
                  </a:moveTo>
                  <a:lnTo>
                    <a:pt x="0" y="0"/>
                  </a:lnTo>
                  <a:lnTo>
                    <a:pt x="0" y="381674"/>
                  </a:lnTo>
                  <a:lnTo>
                    <a:pt x="928861" y="381674"/>
                  </a:lnTo>
                  <a:lnTo>
                    <a:pt x="9288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5269261" y="8875205"/>
            <a:ext cx="81978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b="1" spc="-25" dirty="0">
                <a:latin typeface="Arial"/>
                <a:cs typeface="Arial"/>
              </a:rPr>
              <a:t>MAS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171474" y="6734385"/>
            <a:ext cx="13761719" cy="3576954"/>
            <a:chOff x="3171474" y="6734385"/>
            <a:chExt cx="13761719" cy="3576954"/>
          </a:xfrm>
        </p:grpSpPr>
        <p:sp>
          <p:nvSpPr>
            <p:cNvPr id="28" name="object 28"/>
            <p:cNvSpPr/>
            <p:nvPr/>
          </p:nvSpPr>
          <p:spPr>
            <a:xfrm>
              <a:off x="14823489" y="7373711"/>
              <a:ext cx="1732914" cy="742315"/>
            </a:xfrm>
            <a:custGeom>
              <a:avLst/>
              <a:gdLst/>
              <a:ahLst/>
              <a:cxnLst/>
              <a:rect l="l" t="t" r="r" b="b"/>
              <a:pathLst>
                <a:path w="1732915" h="742315">
                  <a:moveTo>
                    <a:pt x="214485" y="0"/>
                  </a:moveTo>
                  <a:lnTo>
                    <a:pt x="165306" y="5665"/>
                  </a:lnTo>
                  <a:lnTo>
                    <a:pt x="120160" y="21802"/>
                  </a:lnTo>
                  <a:lnTo>
                    <a:pt x="80335" y="47123"/>
                  </a:lnTo>
                  <a:lnTo>
                    <a:pt x="47120" y="80340"/>
                  </a:lnTo>
                  <a:lnTo>
                    <a:pt x="21800" y="120164"/>
                  </a:lnTo>
                  <a:lnTo>
                    <a:pt x="5664" y="165309"/>
                  </a:lnTo>
                  <a:lnTo>
                    <a:pt x="0" y="214485"/>
                  </a:lnTo>
                  <a:lnTo>
                    <a:pt x="0" y="527638"/>
                  </a:lnTo>
                  <a:lnTo>
                    <a:pt x="5664" y="576813"/>
                  </a:lnTo>
                  <a:lnTo>
                    <a:pt x="21800" y="621954"/>
                  </a:lnTo>
                  <a:lnTo>
                    <a:pt x="47120" y="661775"/>
                  </a:lnTo>
                  <a:lnTo>
                    <a:pt x="80335" y="694987"/>
                  </a:lnTo>
                  <a:lnTo>
                    <a:pt x="120160" y="720304"/>
                  </a:lnTo>
                  <a:lnTo>
                    <a:pt x="165306" y="736438"/>
                  </a:lnTo>
                  <a:lnTo>
                    <a:pt x="214485" y="742103"/>
                  </a:lnTo>
                  <a:lnTo>
                    <a:pt x="1518121" y="742103"/>
                  </a:lnTo>
                  <a:lnTo>
                    <a:pt x="1567300" y="736438"/>
                  </a:lnTo>
                  <a:lnTo>
                    <a:pt x="1612446" y="720304"/>
                  </a:lnTo>
                  <a:lnTo>
                    <a:pt x="1652271" y="694987"/>
                  </a:lnTo>
                  <a:lnTo>
                    <a:pt x="1685486" y="661775"/>
                  </a:lnTo>
                  <a:lnTo>
                    <a:pt x="1710806" y="621954"/>
                  </a:lnTo>
                  <a:lnTo>
                    <a:pt x="1726942" y="576813"/>
                  </a:lnTo>
                  <a:lnTo>
                    <a:pt x="1732606" y="527638"/>
                  </a:lnTo>
                  <a:lnTo>
                    <a:pt x="1732606" y="214485"/>
                  </a:lnTo>
                  <a:lnTo>
                    <a:pt x="1726942" y="165309"/>
                  </a:lnTo>
                  <a:lnTo>
                    <a:pt x="1710806" y="120164"/>
                  </a:lnTo>
                  <a:lnTo>
                    <a:pt x="1685486" y="80340"/>
                  </a:lnTo>
                  <a:lnTo>
                    <a:pt x="1652271" y="47123"/>
                  </a:lnTo>
                  <a:lnTo>
                    <a:pt x="1612446" y="21802"/>
                  </a:lnTo>
                  <a:lnTo>
                    <a:pt x="1567300" y="5665"/>
                  </a:lnTo>
                  <a:lnTo>
                    <a:pt x="1518121" y="0"/>
                  </a:lnTo>
                  <a:lnTo>
                    <a:pt x="214485" y="0"/>
                  </a:lnTo>
                  <a:close/>
                </a:path>
              </a:pathLst>
            </a:custGeom>
            <a:ln w="17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689795" y="8124752"/>
              <a:ext cx="0" cy="435609"/>
            </a:xfrm>
            <a:custGeom>
              <a:avLst/>
              <a:gdLst/>
              <a:ahLst/>
              <a:cxnLst/>
              <a:rect l="l" t="t" r="r" b="b"/>
              <a:pathLst>
                <a:path h="435609">
                  <a:moveTo>
                    <a:pt x="0" y="0"/>
                  </a:moveTo>
                  <a:lnTo>
                    <a:pt x="0" y="435526"/>
                  </a:lnTo>
                </a:path>
              </a:pathLst>
            </a:custGeom>
            <a:ln w="17873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180682" y="7153659"/>
              <a:ext cx="0" cy="2803525"/>
            </a:xfrm>
            <a:custGeom>
              <a:avLst/>
              <a:gdLst/>
              <a:ahLst/>
              <a:cxnLst/>
              <a:rect l="l" t="t" r="r" b="b"/>
              <a:pathLst>
                <a:path h="2803525">
                  <a:moveTo>
                    <a:pt x="0" y="0"/>
                  </a:moveTo>
                  <a:lnTo>
                    <a:pt x="0" y="2803296"/>
                  </a:lnTo>
                </a:path>
              </a:pathLst>
            </a:custGeom>
            <a:ln w="17873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583566" y="10301816"/>
              <a:ext cx="13000355" cy="0"/>
            </a:xfrm>
            <a:custGeom>
              <a:avLst/>
              <a:gdLst/>
              <a:ahLst/>
              <a:cxnLst/>
              <a:rect l="l" t="t" r="r" b="b"/>
              <a:pathLst>
                <a:path w="13000355">
                  <a:moveTo>
                    <a:pt x="0" y="0"/>
                  </a:moveTo>
                  <a:lnTo>
                    <a:pt x="12999771" y="0"/>
                  </a:lnTo>
                </a:path>
              </a:pathLst>
            </a:custGeom>
            <a:ln w="17873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923418" y="7088458"/>
              <a:ext cx="0" cy="2803525"/>
            </a:xfrm>
            <a:custGeom>
              <a:avLst/>
              <a:gdLst/>
              <a:ahLst/>
              <a:cxnLst/>
              <a:rect l="l" t="t" r="r" b="b"/>
              <a:pathLst>
                <a:path h="2803525">
                  <a:moveTo>
                    <a:pt x="0" y="2803296"/>
                  </a:moveTo>
                  <a:lnTo>
                    <a:pt x="0" y="0"/>
                  </a:lnTo>
                </a:path>
              </a:pathLst>
            </a:custGeom>
            <a:ln w="17873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520760" y="6743597"/>
              <a:ext cx="13000355" cy="0"/>
            </a:xfrm>
            <a:custGeom>
              <a:avLst/>
              <a:gdLst/>
              <a:ahLst/>
              <a:cxnLst/>
              <a:rect l="l" t="t" r="r" b="b"/>
              <a:pathLst>
                <a:path w="13000355">
                  <a:moveTo>
                    <a:pt x="12999771" y="0"/>
                  </a:moveTo>
                  <a:lnTo>
                    <a:pt x="0" y="0"/>
                  </a:lnTo>
                </a:path>
              </a:pathLst>
            </a:custGeom>
            <a:ln w="17873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180684" y="6743593"/>
              <a:ext cx="13743305" cy="3558540"/>
            </a:xfrm>
            <a:custGeom>
              <a:avLst/>
              <a:gdLst/>
              <a:ahLst/>
              <a:cxnLst/>
              <a:rect l="l" t="t" r="r" b="b"/>
              <a:pathLst>
                <a:path w="13743305" h="3558540">
                  <a:moveTo>
                    <a:pt x="16271" y="132383"/>
                  </a:moveTo>
                  <a:lnTo>
                    <a:pt x="9307" y="151783"/>
                  </a:lnTo>
                  <a:lnTo>
                    <a:pt x="4205" y="171999"/>
                  </a:lnTo>
                  <a:lnTo>
                    <a:pt x="1068" y="192931"/>
                  </a:lnTo>
                  <a:lnTo>
                    <a:pt x="0" y="214475"/>
                  </a:lnTo>
                  <a:lnTo>
                    <a:pt x="0" y="279666"/>
                  </a:lnTo>
                </a:path>
                <a:path w="13743305" h="3558540">
                  <a:moveTo>
                    <a:pt x="0" y="3278559"/>
                  </a:moveTo>
                  <a:lnTo>
                    <a:pt x="0" y="3343730"/>
                  </a:lnTo>
                  <a:lnTo>
                    <a:pt x="1068" y="3365274"/>
                  </a:lnTo>
                  <a:lnTo>
                    <a:pt x="4205" y="3386208"/>
                  </a:lnTo>
                  <a:lnTo>
                    <a:pt x="9307" y="3406431"/>
                  </a:lnTo>
                  <a:lnTo>
                    <a:pt x="16271" y="3425843"/>
                  </a:lnTo>
                </a:path>
                <a:path w="13743305" h="3558540">
                  <a:moveTo>
                    <a:pt x="132383" y="3541944"/>
                  </a:moveTo>
                  <a:lnTo>
                    <a:pt x="151789" y="3548914"/>
                  </a:lnTo>
                  <a:lnTo>
                    <a:pt x="172007" y="3554020"/>
                  </a:lnTo>
                  <a:lnTo>
                    <a:pt x="192937" y="3557158"/>
                  </a:lnTo>
                  <a:lnTo>
                    <a:pt x="214475" y="3558226"/>
                  </a:lnTo>
                  <a:lnTo>
                    <a:pt x="277279" y="3558226"/>
                  </a:lnTo>
                </a:path>
                <a:path w="13743305" h="3558540">
                  <a:moveTo>
                    <a:pt x="13465453" y="3558226"/>
                  </a:moveTo>
                  <a:lnTo>
                    <a:pt x="13528247" y="3558226"/>
                  </a:lnTo>
                  <a:lnTo>
                    <a:pt x="13549791" y="3557158"/>
                  </a:lnTo>
                  <a:lnTo>
                    <a:pt x="13570724" y="3554020"/>
                  </a:lnTo>
                  <a:lnTo>
                    <a:pt x="13590943" y="3548914"/>
                  </a:lnTo>
                  <a:lnTo>
                    <a:pt x="13610349" y="3541944"/>
                  </a:lnTo>
                </a:path>
                <a:path w="13743305" h="3558540">
                  <a:moveTo>
                    <a:pt x="13726461" y="3425843"/>
                  </a:moveTo>
                  <a:lnTo>
                    <a:pt x="13733425" y="3406431"/>
                  </a:lnTo>
                  <a:lnTo>
                    <a:pt x="13738528" y="3386208"/>
                  </a:lnTo>
                  <a:lnTo>
                    <a:pt x="13741664" y="3365274"/>
                  </a:lnTo>
                  <a:lnTo>
                    <a:pt x="13742733" y="3343730"/>
                  </a:lnTo>
                  <a:lnTo>
                    <a:pt x="13742733" y="3278559"/>
                  </a:lnTo>
                </a:path>
                <a:path w="13743305" h="3558540">
                  <a:moveTo>
                    <a:pt x="13742733" y="279666"/>
                  </a:moveTo>
                  <a:lnTo>
                    <a:pt x="13742733" y="214475"/>
                  </a:lnTo>
                  <a:lnTo>
                    <a:pt x="13741664" y="192931"/>
                  </a:lnTo>
                  <a:lnTo>
                    <a:pt x="13738528" y="171999"/>
                  </a:lnTo>
                  <a:lnTo>
                    <a:pt x="13733425" y="151783"/>
                  </a:lnTo>
                  <a:lnTo>
                    <a:pt x="13726461" y="132383"/>
                  </a:lnTo>
                </a:path>
                <a:path w="13743305" h="3558540">
                  <a:moveTo>
                    <a:pt x="13610349" y="16261"/>
                  </a:moveTo>
                  <a:lnTo>
                    <a:pt x="13590943" y="9303"/>
                  </a:lnTo>
                  <a:lnTo>
                    <a:pt x="13570724" y="4204"/>
                  </a:lnTo>
                  <a:lnTo>
                    <a:pt x="13549791" y="1068"/>
                  </a:lnTo>
                  <a:lnTo>
                    <a:pt x="13528247" y="0"/>
                  </a:lnTo>
                  <a:lnTo>
                    <a:pt x="13465453" y="0"/>
                  </a:lnTo>
                </a:path>
                <a:path w="13743305" h="3558540">
                  <a:moveTo>
                    <a:pt x="277279" y="0"/>
                  </a:moveTo>
                  <a:lnTo>
                    <a:pt x="214475" y="0"/>
                  </a:lnTo>
                  <a:lnTo>
                    <a:pt x="192937" y="1068"/>
                  </a:lnTo>
                  <a:lnTo>
                    <a:pt x="172007" y="4204"/>
                  </a:lnTo>
                  <a:lnTo>
                    <a:pt x="151789" y="9303"/>
                  </a:lnTo>
                  <a:lnTo>
                    <a:pt x="132383" y="16261"/>
                  </a:lnTo>
                </a:path>
              </a:pathLst>
            </a:custGeom>
            <a:ln w="17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4965057" y="2720816"/>
            <a:ext cx="142811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b="1" spc="90" dirty="0">
                <a:latin typeface="Arial"/>
                <a:cs typeface="Arial"/>
              </a:rPr>
              <a:t>60</a:t>
            </a:r>
            <a:r>
              <a:rPr sz="2800" b="1" spc="60" dirty="0">
                <a:latin typeface="Arial"/>
                <a:cs typeface="Arial"/>
              </a:rPr>
              <a:t> </a:t>
            </a:r>
            <a:r>
              <a:rPr sz="2800" b="1" spc="-135" dirty="0">
                <a:latin typeface="Arial"/>
                <a:cs typeface="Arial"/>
              </a:rPr>
              <a:t>ECTS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316199" y="5685738"/>
            <a:ext cx="4457700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278890" algn="l"/>
                <a:tab pos="2569845" algn="l"/>
                <a:tab pos="3811904" algn="l"/>
              </a:tabLst>
            </a:pPr>
            <a:r>
              <a:rPr sz="2500" spc="-25" dirty="0">
                <a:latin typeface="Arial"/>
                <a:cs typeface="Arial"/>
              </a:rPr>
              <a:t>CAS</a:t>
            </a:r>
            <a:r>
              <a:rPr sz="2500" dirty="0">
                <a:latin typeface="Arial"/>
                <a:cs typeface="Arial"/>
              </a:rPr>
              <a:t>	</a:t>
            </a:r>
            <a:r>
              <a:rPr sz="2500" spc="-25" dirty="0">
                <a:latin typeface="Arial"/>
                <a:cs typeface="Arial"/>
              </a:rPr>
              <a:t>CAS</a:t>
            </a:r>
            <a:r>
              <a:rPr sz="2500" dirty="0">
                <a:latin typeface="Arial"/>
                <a:cs typeface="Arial"/>
              </a:rPr>
              <a:t>	</a:t>
            </a:r>
            <a:r>
              <a:rPr sz="2500" spc="-25" dirty="0">
                <a:latin typeface="Arial"/>
                <a:cs typeface="Arial"/>
              </a:rPr>
              <a:t>CAS</a:t>
            </a:r>
            <a:r>
              <a:rPr sz="2500" dirty="0">
                <a:latin typeface="Arial"/>
                <a:cs typeface="Arial"/>
              </a:rPr>
              <a:t>	</a:t>
            </a:r>
            <a:r>
              <a:rPr sz="2500" spc="-30" dirty="0">
                <a:latin typeface="Arial"/>
                <a:cs typeface="Arial"/>
              </a:rPr>
              <a:t>CAS</a:t>
            </a:r>
            <a:endParaRPr sz="25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412370" y="2966537"/>
            <a:ext cx="2665730" cy="1275715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838200">
              <a:lnSpc>
                <a:spcPct val="100000"/>
              </a:lnSpc>
              <a:spcBef>
                <a:spcPts val="1205"/>
              </a:spcBef>
            </a:pPr>
            <a:r>
              <a:rPr sz="4200" b="1" spc="90" dirty="0">
                <a:latin typeface="Arial"/>
                <a:cs typeface="Arial"/>
              </a:rPr>
              <a:t>1</a:t>
            </a:r>
            <a:endParaRPr sz="4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2500" spc="40" dirty="0">
                <a:latin typeface="Arial"/>
                <a:cs typeface="Arial"/>
              </a:rPr>
              <a:t>Grundlagenmodul</a:t>
            </a:r>
            <a:endParaRPr sz="25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38779" y="2966537"/>
            <a:ext cx="2797175" cy="1275715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27940" algn="ctr">
              <a:lnSpc>
                <a:spcPct val="100000"/>
              </a:lnSpc>
              <a:spcBef>
                <a:spcPts val="1205"/>
              </a:spcBef>
            </a:pPr>
            <a:r>
              <a:rPr sz="4200" b="1" spc="90" dirty="0">
                <a:latin typeface="Arial"/>
                <a:cs typeface="Arial"/>
              </a:rPr>
              <a:t>4</a:t>
            </a:r>
            <a:endParaRPr sz="4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90"/>
              </a:spcBef>
            </a:pPr>
            <a:r>
              <a:rPr sz="2500" spc="45" dirty="0">
                <a:latin typeface="Arial"/>
                <a:cs typeface="Arial"/>
              </a:rPr>
              <a:t>Kompetenzmodule</a:t>
            </a:r>
            <a:endParaRPr sz="25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053705" y="2966537"/>
            <a:ext cx="1901825" cy="1275715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R="20320" algn="ctr">
              <a:lnSpc>
                <a:spcPct val="100000"/>
              </a:lnSpc>
              <a:spcBef>
                <a:spcPts val="1205"/>
              </a:spcBef>
            </a:pPr>
            <a:r>
              <a:rPr sz="4200" b="1" spc="90" dirty="0">
                <a:latin typeface="Arial"/>
                <a:cs typeface="Arial"/>
              </a:rPr>
              <a:t>1</a:t>
            </a:r>
            <a:endParaRPr sz="4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90"/>
              </a:spcBef>
            </a:pPr>
            <a:r>
              <a:rPr sz="2500" spc="55" dirty="0">
                <a:latin typeface="Arial"/>
                <a:cs typeface="Arial"/>
              </a:rPr>
              <a:t>Masterarbeit</a:t>
            </a:r>
            <a:endParaRPr sz="2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278980" y="4885338"/>
            <a:ext cx="26352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b="1" spc="175" dirty="0">
                <a:latin typeface="Arial"/>
                <a:cs typeface="Arial"/>
              </a:rPr>
              <a:t>+</a:t>
            </a:r>
            <a:endParaRPr sz="2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545789" y="4885338"/>
            <a:ext cx="26352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b="1" spc="175" dirty="0">
                <a:latin typeface="Arial"/>
                <a:cs typeface="Arial"/>
              </a:rPr>
              <a:t>+</a:t>
            </a:r>
            <a:endParaRPr sz="28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117880" y="4885338"/>
            <a:ext cx="26352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b="1" spc="175" dirty="0">
                <a:latin typeface="Arial"/>
                <a:cs typeface="Arial"/>
              </a:rPr>
              <a:t>=</a:t>
            </a:r>
            <a:endParaRPr sz="2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896256" y="4610937"/>
            <a:ext cx="1013460" cy="1013460"/>
          </a:xfrm>
          <a:custGeom>
            <a:avLst/>
            <a:gdLst/>
            <a:ahLst/>
            <a:cxnLst/>
            <a:rect l="l" t="t" r="r" b="b"/>
            <a:pathLst>
              <a:path w="1013460" h="1013460">
                <a:moveTo>
                  <a:pt x="506644" y="0"/>
                </a:moveTo>
                <a:lnTo>
                  <a:pt x="0" y="1013298"/>
                </a:lnTo>
                <a:lnTo>
                  <a:pt x="1013298" y="1013298"/>
                </a:lnTo>
                <a:lnTo>
                  <a:pt x="506644" y="0"/>
                </a:lnTo>
                <a:close/>
              </a:path>
            </a:pathLst>
          </a:custGeom>
          <a:solidFill>
            <a:srgbClr val="5663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074274" y="5072201"/>
            <a:ext cx="657860" cy="102552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25"/>
              </a:spcBef>
            </a:pPr>
            <a:r>
              <a:rPr sz="2500" spc="-25" dirty="0">
                <a:latin typeface="Arial"/>
                <a:cs typeface="Arial"/>
              </a:rPr>
              <a:t>CAS</a:t>
            </a:r>
            <a:endParaRPr sz="25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138179" y="4610938"/>
            <a:ext cx="1013460" cy="1013460"/>
          </a:xfrm>
          <a:prstGeom prst="rect">
            <a:avLst/>
          </a:prstGeom>
          <a:solidFill>
            <a:srgbClr val="566342"/>
          </a:solidFill>
        </p:spPr>
        <p:txBody>
          <a:bodyPr vert="horz" wrap="square" lIns="0" tIns="2133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404800" y="4610938"/>
            <a:ext cx="1013460" cy="1013460"/>
          </a:xfrm>
          <a:prstGeom prst="rect">
            <a:avLst/>
          </a:prstGeom>
          <a:solidFill>
            <a:srgbClr val="566342"/>
          </a:solidFill>
        </p:spPr>
        <p:txBody>
          <a:bodyPr vert="horz" wrap="square" lIns="0" tIns="2133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674206" y="4610938"/>
            <a:ext cx="1013460" cy="1013460"/>
          </a:xfrm>
          <a:prstGeom prst="rect">
            <a:avLst/>
          </a:prstGeom>
          <a:solidFill>
            <a:srgbClr val="566342"/>
          </a:solidFill>
        </p:spPr>
        <p:txBody>
          <a:bodyPr vert="horz" wrap="square" lIns="0" tIns="2133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938053" y="4610938"/>
            <a:ext cx="1013460" cy="1013460"/>
          </a:xfrm>
          <a:prstGeom prst="rect">
            <a:avLst/>
          </a:prstGeom>
          <a:solidFill>
            <a:srgbClr val="566342"/>
          </a:solidFill>
        </p:spPr>
        <p:txBody>
          <a:bodyPr vert="horz" wrap="square" lIns="0" tIns="2133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2534639" y="4610937"/>
            <a:ext cx="1013460" cy="1013460"/>
          </a:xfrm>
          <a:custGeom>
            <a:avLst/>
            <a:gdLst/>
            <a:ahLst/>
            <a:cxnLst/>
            <a:rect l="l" t="t" r="r" b="b"/>
            <a:pathLst>
              <a:path w="1013459" h="1013460">
                <a:moveTo>
                  <a:pt x="506644" y="0"/>
                </a:moveTo>
                <a:lnTo>
                  <a:pt x="457850" y="2319"/>
                </a:lnTo>
                <a:lnTo>
                  <a:pt x="410369" y="9135"/>
                </a:lnTo>
                <a:lnTo>
                  <a:pt x="364413" y="20236"/>
                </a:lnTo>
                <a:lnTo>
                  <a:pt x="320193" y="35409"/>
                </a:lnTo>
                <a:lnTo>
                  <a:pt x="277923" y="54442"/>
                </a:lnTo>
                <a:lnTo>
                  <a:pt x="237814" y="77123"/>
                </a:lnTo>
                <a:lnTo>
                  <a:pt x="200079" y="103240"/>
                </a:lnTo>
                <a:lnTo>
                  <a:pt x="164930" y="132579"/>
                </a:lnTo>
                <a:lnTo>
                  <a:pt x="132579" y="164930"/>
                </a:lnTo>
                <a:lnTo>
                  <a:pt x="103240" y="200079"/>
                </a:lnTo>
                <a:lnTo>
                  <a:pt x="77123" y="237814"/>
                </a:lnTo>
                <a:lnTo>
                  <a:pt x="54442" y="277923"/>
                </a:lnTo>
                <a:lnTo>
                  <a:pt x="35409" y="320193"/>
                </a:lnTo>
                <a:lnTo>
                  <a:pt x="20236" y="364413"/>
                </a:lnTo>
                <a:lnTo>
                  <a:pt x="9135" y="410369"/>
                </a:lnTo>
                <a:lnTo>
                  <a:pt x="2319" y="457850"/>
                </a:lnTo>
                <a:lnTo>
                  <a:pt x="0" y="506644"/>
                </a:lnTo>
                <a:lnTo>
                  <a:pt x="2319" y="555437"/>
                </a:lnTo>
                <a:lnTo>
                  <a:pt x="9135" y="602919"/>
                </a:lnTo>
                <a:lnTo>
                  <a:pt x="20236" y="648876"/>
                </a:lnTo>
                <a:lnTo>
                  <a:pt x="35409" y="693096"/>
                </a:lnTo>
                <a:lnTo>
                  <a:pt x="54442" y="735367"/>
                </a:lnTo>
                <a:lnTo>
                  <a:pt x="77123" y="775477"/>
                </a:lnTo>
                <a:lnTo>
                  <a:pt x="103240" y="813213"/>
                </a:lnTo>
                <a:lnTo>
                  <a:pt x="132579" y="848362"/>
                </a:lnTo>
                <a:lnTo>
                  <a:pt x="164930" y="880714"/>
                </a:lnTo>
                <a:lnTo>
                  <a:pt x="200079" y="910054"/>
                </a:lnTo>
                <a:lnTo>
                  <a:pt x="237814" y="936172"/>
                </a:lnTo>
                <a:lnTo>
                  <a:pt x="277923" y="958853"/>
                </a:lnTo>
                <a:lnTo>
                  <a:pt x="320193" y="977887"/>
                </a:lnTo>
                <a:lnTo>
                  <a:pt x="364413" y="993061"/>
                </a:lnTo>
                <a:lnTo>
                  <a:pt x="410369" y="1004163"/>
                </a:lnTo>
                <a:lnTo>
                  <a:pt x="457850" y="1010979"/>
                </a:lnTo>
                <a:lnTo>
                  <a:pt x="506644" y="1013298"/>
                </a:lnTo>
                <a:lnTo>
                  <a:pt x="555437" y="1010979"/>
                </a:lnTo>
                <a:lnTo>
                  <a:pt x="602919" y="1004163"/>
                </a:lnTo>
                <a:lnTo>
                  <a:pt x="648876" y="993061"/>
                </a:lnTo>
                <a:lnTo>
                  <a:pt x="693096" y="977887"/>
                </a:lnTo>
                <a:lnTo>
                  <a:pt x="735367" y="958853"/>
                </a:lnTo>
                <a:lnTo>
                  <a:pt x="775477" y="936172"/>
                </a:lnTo>
                <a:lnTo>
                  <a:pt x="813213" y="910054"/>
                </a:lnTo>
                <a:lnTo>
                  <a:pt x="848362" y="880714"/>
                </a:lnTo>
                <a:lnTo>
                  <a:pt x="880714" y="848362"/>
                </a:lnTo>
                <a:lnTo>
                  <a:pt x="910054" y="813213"/>
                </a:lnTo>
                <a:lnTo>
                  <a:pt x="936172" y="775477"/>
                </a:lnTo>
                <a:lnTo>
                  <a:pt x="958853" y="735367"/>
                </a:lnTo>
                <a:lnTo>
                  <a:pt x="977887" y="693096"/>
                </a:lnTo>
                <a:lnTo>
                  <a:pt x="993061" y="648876"/>
                </a:lnTo>
                <a:lnTo>
                  <a:pt x="1004163" y="602919"/>
                </a:lnTo>
                <a:lnTo>
                  <a:pt x="1010979" y="555437"/>
                </a:lnTo>
                <a:lnTo>
                  <a:pt x="1013298" y="506644"/>
                </a:lnTo>
                <a:lnTo>
                  <a:pt x="1010979" y="457850"/>
                </a:lnTo>
                <a:lnTo>
                  <a:pt x="1004163" y="410369"/>
                </a:lnTo>
                <a:lnTo>
                  <a:pt x="993061" y="364413"/>
                </a:lnTo>
                <a:lnTo>
                  <a:pt x="977887" y="320193"/>
                </a:lnTo>
                <a:lnTo>
                  <a:pt x="958853" y="277923"/>
                </a:lnTo>
                <a:lnTo>
                  <a:pt x="936172" y="237814"/>
                </a:lnTo>
                <a:lnTo>
                  <a:pt x="910054" y="200079"/>
                </a:lnTo>
                <a:lnTo>
                  <a:pt x="880714" y="164930"/>
                </a:lnTo>
                <a:lnTo>
                  <a:pt x="848362" y="132579"/>
                </a:lnTo>
                <a:lnTo>
                  <a:pt x="813213" y="103240"/>
                </a:lnTo>
                <a:lnTo>
                  <a:pt x="775477" y="77123"/>
                </a:lnTo>
                <a:lnTo>
                  <a:pt x="735367" y="54442"/>
                </a:lnTo>
                <a:lnTo>
                  <a:pt x="693096" y="35409"/>
                </a:lnTo>
                <a:lnTo>
                  <a:pt x="648876" y="20236"/>
                </a:lnTo>
                <a:lnTo>
                  <a:pt x="602919" y="9135"/>
                </a:lnTo>
                <a:lnTo>
                  <a:pt x="555437" y="2319"/>
                </a:lnTo>
                <a:lnTo>
                  <a:pt x="506644" y="0"/>
                </a:lnTo>
                <a:close/>
              </a:path>
            </a:pathLst>
          </a:custGeom>
          <a:solidFill>
            <a:srgbClr val="5663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2718635" y="4819614"/>
            <a:ext cx="637540" cy="6261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12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50" spc="-9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15121080" y="4374500"/>
            <a:ext cx="1116330" cy="1596390"/>
            <a:chOff x="15121080" y="4374500"/>
            <a:chExt cx="1116330" cy="1596390"/>
          </a:xfrm>
        </p:grpSpPr>
        <p:pic>
          <p:nvPicPr>
            <p:cNvPr id="52" name="object 52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21080" y="4374500"/>
              <a:ext cx="1116046" cy="159594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5214677" y="4702139"/>
              <a:ext cx="929005" cy="382270"/>
            </a:xfrm>
            <a:custGeom>
              <a:avLst/>
              <a:gdLst/>
              <a:ahLst/>
              <a:cxnLst/>
              <a:rect l="l" t="t" r="r" b="b"/>
              <a:pathLst>
                <a:path w="929005" h="382270">
                  <a:moveTo>
                    <a:pt x="928861" y="0"/>
                  </a:moveTo>
                  <a:lnTo>
                    <a:pt x="0" y="0"/>
                  </a:lnTo>
                  <a:lnTo>
                    <a:pt x="0" y="381674"/>
                  </a:lnTo>
                  <a:lnTo>
                    <a:pt x="928861" y="381674"/>
                  </a:lnTo>
                  <a:lnTo>
                    <a:pt x="9288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15269261" y="4689433"/>
            <a:ext cx="81978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b="1" spc="-25" dirty="0">
                <a:latin typeface="Arial"/>
                <a:cs typeface="Arial"/>
              </a:rPr>
              <a:t>MAS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3171741" y="2077693"/>
            <a:ext cx="13761085" cy="4306570"/>
            <a:chOff x="3171741" y="2077693"/>
            <a:chExt cx="13761085" cy="4306570"/>
          </a:xfrm>
        </p:grpSpPr>
        <p:sp>
          <p:nvSpPr>
            <p:cNvPr id="56" name="object 56"/>
            <p:cNvSpPr/>
            <p:nvPr/>
          </p:nvSpPr>
          <p:spPr>
            <a:xfrm>
              <a:off x="14823490" y="2571522"/>
              <a:ext cx="1732914" cy="742315"/>
            </a:xfrm>
            <a:custGeom>
              <a:avLst/>
              <a:gdLst/>
              <a:ahLst/>
              <a:cxnLst/>
              <a:rect l="l" t="t" r="r" b="b"/>
              <a:pathLst>
                <a:path w="1732915" h="742314">
                  <a:moveTo>
                    <a:pt x="214485" y="0"/>
                  </a:moveTo>
                  <a:lnTo>
                    <a:pt x="165306" y="5665"/>
                  </a:lnTo>
                  <a:lnTo>
                    <a:pt x="120160" y="21802"/>
                  </a:lnTo>
                  <a:lnTo>
                    <a:pt x="80335" y="47123"/>
                  </a:lnTo>
                  <a:lnTo>
                    <a:pt x="47120" y="80340"/>
                  </a:lnTo>
                  <a:lnTo>
                    <a:pt x="21800" y="120164"/>
                  </a:lnTo>
                  <a:lnTo>
                    <a:pt x="5664" y="165309"/>
                  </a:lnTo>
                  <a:lnTo>
                    <a:pt x="0" y="214485"/>
                  </a:lnTo>
                  <a:lnTo>
                    <a:pt x="0" y="527638"/>
                  </a:lnTo>
                  <a:lnTo>
                    <a:pt x="5664" y="576813"/>
                  </a:lnTo>
                  <a:lnTo>
                    <a:pt x="21800" y="621954"/>
                  </a:lnTo>
                  <a:lnTo>
                    <a:pt x="47120" y="661775"/>
                  </a:lnTo>
                  <a:lnTo>
                    <a:pt x="80335" y="694987"/>
                  </a:lnTo>
                  <a:lnTo>
                    <a:pt x="120160" y="720304"/>
                  </a:lnTo>
                  <a:lnTo>
                    <a:pt x="165306" y="736438"/>
                  </a:lnTo>
                  <a:lnTo>
                    <a:pt x="214485" y="742103"/>
                  </a:lnTo>
                  <a:lnTo>
                    <a:pt x="1518121" y="742103"/>
                  </a:lnTo>
                  <a:lnTo>
                    <a:pt x="1567300" y="736438"/>
                  </a:lnTo>
                  <a:lnTo>
                    <a:pt x="1612446" y="720304"/>
                  </a:lnTo>
                  <a:lnTo>
                    <a:pt x="1652271" y="694987"/>
                  </a:lnTo>
                  <a:lnTo>
                    <a:pt x="1685486" y="661775"/>
                  </a:lnTo>
                  <a:lnTo>
                    <a:pt x="1710806" y="621954"/>
                  </a:lnTo>
                  <a:lnTo>
                    <a:pt x="1726942" y="576813"/>
                  </a:lnTo>
                  <a:lnTo>
                    <a:pt x="1732606" y="527638"/>
                  </a:lnTo>
                  <a:lnTo>
                    <a:pt x="1732606" y="214485"/>
                  </a:lnTo>
                  <a:lnTo>
                    <a:pt x="1726942" y="165309"/>
                  </a:lnTo>
                  <a:lnTo>
                    <a:pt x="1710806" y="120164"/>
                  </a:lnTo>
                  <a:lnTo>
                    <a:pt x="1685486" y="80340"/>
                  </a:lnTo>
                  <a:lnTo>
                    <a:pt x="1652271" y="47123"/>
                  </a:lnTo>
                  <a:lnTo>
                    <a:pt x="1612446" y="21802"/>
                  </a:lnTo>
                  <a:lnTo>
                    <a:pt x="1567300" y="5665"/>
                  </a:lnTo>
                  <a:lnTo>
                    <a:pt x="1518121" y="0"/>
                  </a:lnTo>
                  <a:lnTo>
                    <a:pt x="214485" y="0"/>
                  </a:lnTo>
                  <a:close/>
                </a:path>
              </a:pathLst>
            </a:custGeom>
            <a:ln w="17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5689795" y="3322563"/>
              <a:ext cx="0" cy="1052195"/>
            </a:xfrm>
            <a:custGeom>
              <a:avLst/>
              <a:gdLst/>
              <a:ahLst/>
              <a:cxnLst/>
              <a:rect l="l" t="t" r="r" b="b"/>
              <a:pathLst>
                <a:path h="1052195">
                  <a:moveTo>
                    <a:pt x="0" y="0"/>
                  </a:moveTo>
                  <a:lnTo>
                    <a:pt x="0" y="1051936"/>
                  </a:lnTo>
                </a:path>
              </a:pathLst>
            </a:custGeom>
            <a:ln w="17873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180677" y="2086630"/>
              <a:ext cx="13743305" cy="4288790"/>
            </a:xfrm>
            <a:custGeom>
              <a:avLst/>
              <a:gdLst/>
              <a:ahLst/>
              <a:cxnLst/>
              <a:rect l="l" t="t" r="r" b="b"/>
              <a:pathLst>
                <a:path w="13743305" h="4288790">
                  <a:moveTo>
                    <a:pt x="214485" y="0"/>
                  </a:moveTo>
                  <a:lnTo>
                    <a:pt x="165306" y="5664"/>
                  </a:lnTo>
                  <a:lnTo>
                    <a:pt x="120160" y="21798"/>
                  </a:lnTo>
                  <a:lnTo>
                    <a:pt x="80335" y="47115"/>
                  </a:lnTo>
                  <a:lnTo>
                    <a:pt x="47120" y="80327"/>
                  </a:lnTo>
                  <a:lnTo>
                    <a:pt x="21800" y="120148"/>
                  </a:lnTo>
                  <a:lnTo>
                    <a:pt x="5664" y="165289"/>
                  </a:lnTo>
                  <a:lnTo>
                    <a:pt x="0" y="214464"/>
                  </a:lnTo>
                  <a:lnTo>
                    <a:pt x="0" y="4074158"/>
                  </a:lnTo>
                  <a:lnTo>
                    <a:pt x="5664" y="4123334"/>
                  </a:lnTo>
                  <a:lnTo>
                    <a:pt x="21800" y="4168479"/>
                  </a:lnTo>
                  <a:lnTo>
                    <a:pt x="47120" y="4208304"/>
                  </a:lnTo>
                  <a:lnTo>
                    <a:pt x="80335" y="4241520"/>
                  </a:lnTo>
                  <a:lnTo>
                    <a:pt x="120160" y="4266841"/>
                  </a:lnTo>
                  <a:lnTo>
                    <a:pt x="165306" y="4282979"/>
                  </a:lnTo>
                  <a:lnTo>
                    <a:pt x="214485" y="4288644"/>
                  </a:lnTo>
                  <a:lnTo>
                    <a:pt x="13528258" y="4288644"/>
                  </a:lnTo>
                  <a:lnTo>
                    <a:pt x="13577437" y="4282979"/>
                  </a:lnTo>
                  <a:lnTo>
                    <a:pt x="13622583" y="4266841"/>
                  </a:lnTo>
                  <a:lnTo>
                    <a:pt x="13662408" y="4241520"/>
                  </a:lnTo>
                  <a:lnTo>
                    <a:pt x="13695623" y="4208304"/>
                  </a:lnTo>
                  <a:lnTo>
                    <a:pt x="13720943" y="4168479"/>
                  </a:lnTo>
                  <a:lnTo>
                    <a:pt x="13737079" y="4123334"/>
                  </a:lnTo>
                  <a:lnTo>
                    <a:pt x="13742743" y="4074158"/>
                  </a:lnTo>
                  <a:lnTo>
                    <a:pt x="13742743" y="214464"/>
                  </a:lnTo>
                  <a:lnTo>
                    <a:pt x="13737079" y="165289"/>
                  </a:lnTo>
                  <a:lnTo>
                    <a:pt x="13720943" y="120148"/>
                  </a:lnTo>
                  <a:lnTo>
                    <a:pt x="13695623" y="80327"/>
                  </a:lnTo>
                  <a:lnTo>
                    <a:pt x="13662408" y="47115"/>
                  </a:lnTo>
                  <a:lnTo>
                    <a:pt x="13622583" y="21798"/>
                  </a:lnTo>
                  <a:lnTo>
                    <a:pt x="13577437" y="5664"/>
                  </a:lnTo>
                  <a:lnTo>
                    <a:pt x="13528258" y="0"/>
                  </a:lnTo>
                  <a:lnTo>
                    <a:pt x="214485" y="0"/>
                  </a:lnTo>
                  <a:close/>
                </a:path>
              </a:pathLst>
            </a:custGeom>
            <a:ln w="17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60" name="object 60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18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82221"/>
            <a:ext cx="20104100" cy="9626600"/>
            <a:chOff x="0" y="1682221"/>
            <a:chExt cx="20104100" cy="9626600"/>
          </a:xfrm>
        </p:grpSpPr>
        <p:sp>
          <p:nvSpPr>
            <p:cNvPr id="3" name="object 3"/>
            <p:cNvSpPr/>
            <p:nvPr/>
          </p:nvSpPr>
          <p:spPr>
            <a:xfrm>
              <a:off x="5235" y="1682221"/>
              <a:ext cx="20093940" cy="8731250"/>
            </a:xfrm>
            <a:custGeom>
              <a:avLst/>
              <a:gdLst/>
              <a:ahLst/>
              <a:cxnLst/>
              <a:rect l="l" t="t" r="r" b="b"/>
              <a:pathLst>
                <a:path w="20093940" h="8731250">
                  <a:moveTo>
                    <a:pt x="20093629" y="0"/>
                  </a:moveTo>
                  <a:lnTo>
                    <a:pt x="0" y="0"/>
                  </a:lnTo>
                  <a:lnTo>
                    <a:pt x="0" y="8730666"/>
                  </a:lnTo>
                  <a:lnTo>
                    <a:pt x="20093629" y="8730666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418122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5" h="890904">
                  <a:moveTo>
                    <a:pt x="890433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890433" y="890433"/>
                  </a:lnTo>
                  <a:lnTo>
                    <a:pt x="8904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233" y="10715224"/>
              <a:ext cx="563245" cy="296545"/>
            </a:xfrm>
            <a:custGeom>
              <a:avLst/>
              <a:gdLst/>
              <a:ahLst/>
              <a:cxnLst/>
              <a:rect l="l" t="t" r="r" b="b"/>
              <a:pathLst>
                <a:path w="563245" h="296545">
                  <a:moveTo>
                    <a:pt x="200685" y="245427"/>
                  </a:moveTo>
                  <a:lnTo>
                    <a:pt x="12" y="245427"/>
                  </a:lnTo>
                  <a:lnTo>
                    <a:pt x="12" y="296240"/>
                  </a:lnTo>
                  <a:lnTo>
                    <a:pt x="193840" y="296240"/>
                  </a:lnTo>
                  <a:lnTo>
                    <a:pt x="200685" y="245427"/>
                  </a:lnTo>
                  <a:close/>
                </a:path>
                <a:path w="563245" h="296545">
                  <a:moveTo>
                    <a:pt x="217208" y="122720"/>
                  </a:moveTo>
                  <a:lnTo>
                    <a:pt x="0" y="122720"/>
                  </a:lnTo>
                  <a:lnTo>
                    <a:pt x="0" y="173520"/>
                  </a:lnTo>
                  <a:lnTo>
                    <a:pt x="210362" y="173520"/>
                  </a:lnTo>
                  <a:lnTo>
                    <a:pt x="217208" y="122720"/>
                  </a:lnTo>
                  <a:close/>
                </a:path>
                <a:path w="563245" h="296545">
                  <a:moveTo>
                    <a:pt x="233743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226898" y="50800"/>
                  </a:lnTo>
                  <a:lnTo>
                    <a:pt x="233743" y="0"/>
                  </a:lnTo>
                  <a:close/>
                </a:path>
                <a:path w="563245" h="296545">
                  <a:moveTo>
                    <a:pt x="563003" y="69697"/>
                  </a:moveTo>
                  <a:lnTo>
                    <a:pt x="551751" y="33883"/>
                  </a:lnTo>
                  <a:lnTo>
                    <a:pt x="526046" y="9436"/>
                  </a:lnTo>
                  <a:lnTo>
                    <a:pt x="483717" y="406"/>
                  </a:lnTo>
                  <a:lnTo>
                    <a:pt x="457758" y="1866"/>
                  </a:lnTo>
                  <a:lnTo>
                    <a:pt x="432955" y="7137"/>
                  </a:lnTo>
                  <a:lnTo>
                    <a:pt x="408152" y="17564"/>
                  </a:lnTo>
                  <a:lnTo>
                    <a:pt x="382193" y="34442"/>
                  </a:lnTo>
                  <a:lnTo>
                    <a:pt x="387794" y="0"/>
                  </a:lnTo>
                  <a:lnTo>
                    <a:pt x="299694" y="0"/>
                  </a:lnTo>
                  <a:lnTo>
                    <a:pt x="257937" y="296240"/>
                  </a:lnTo>
                  <a:lnTo>
                    <a:pt x="346036" y="296240"/>
                  </a:lnTo>
                  <a:lnTo>
                    <a:pt x="375310" y="86664"/>
                  </a:lnTo>
                  <a:lnTo>
                    <a:pt x="396570" y="73367"/>
                  </a:lnTo>
                  <a:lnTo>
                    <a:pt x="414858" y="64528"/>
                  </a:lnTo>
                  <a:lnTo>
                    <a:pt x="431177" y="59626"/>
                  </a:lnTo>
                  <a:lnTo>
                    <a:pt x="446506" y="58115"/>
                  </a:lnTo>
                  <a:lnTo>
                    <a:pt x="462635" y="62331"/>
                  </a:lnTo>
                  <a:lnTo>
                    <a:pt x="471817" y="74460"/>
                  </a:lnTo>
                  <a:lnTo>
                    <a:pt x="475043" y="93738"/>
                  </a:lnTo>
                  <a:lnTo>
                    <a:pt x="473278" y="119392"/>
                  </a:lnTo>
                  <a:lnTo>
                    <a:pt x="448475" y="296240"/>
                  </a:lnTo>
                  <a:lnTo>
                    <a:pt x="536575" y="296240"/>
                  </a:lnTo>
                  <a:lnTo>
                    <a:pt x="562013" y="112877"/>
                  </a:lnTo>
                  <a:lnTo>
                    <a:pt x="563003" y="69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0444" y="10418122"/>
              <a:ext cx="19213830" cy="890905"/>
            </a:xfrm>
            <a:custGeom>
              <a:avLst/>
              <a:gdLst/>
              <a:ahLst/>
              <a:cxnLst/>
              <a:rect l="l" t="t" r="r" b="b"/>
              <a:pathLst>
                <a:path w="19213830" h="890904">
                  <a:moveTo>
                    <a:pt x="19213655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19213655" y="890433"/>
                  </a:lnTo>
                  <a:lnTo>
                    <a:pt x="19213655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073500" y="4387444"/>
              <a:ext cx="109220" cy="142240"/>
            </a:xfrm>
            <a:custGeom>
              <a:avLst/>
              <a:gdLst/>
              <a:ahLst/>
              <a:cxnLst/>
              <a:rect l="l" t="t" r="r" b="b"/>
              <a:pathLst>
                <a:path w="109220" h="142239">
                  <a:moveTo>
                    <a:pt x="108918" y="0"/>
                  </a:moveTo>
                  <a:lnTo>
                    <a:pt x="71832" y="26597"/>
                  </a:lnTo>
                  <a:lnTo>
                    <a:pt x="40661" y="59775"/>
                  </a:lnTo>
                  <a:lnTo>
                    <a:pt x="16388" y="98549"/>
                  </a:lnTo>
                  <a:lnTo>
                    <a:pt x="0" y="141932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65588" y="4705886"/>
              <a:ext cx="0" cy="3655060"/>
            </a:xfrm>
            <a:custGeom>
              <a:avLst/>
              <a:gdLst/>
              <a:ahLst/>
              <a:cxnLst/>
              <a:rect l="l" t="t" r="r" b="b"/>
              <a:pathLst>
                <a:path h="3655059">
                  <a:moveTo>
                    <a:pt x="0" y="0"/>
                  </a:moveTo>
                  <a:lnTo>
                    <a:pt x="0" y="3654663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96861" y="8535428"/>
              <a:ext cx="142240" cy="109220"/>
            </a:xfrm>
            <a:custGeom>
              <a:avLst/>
              <a:gdLst/>
              <a:ahLst/>
              <a:cxnLst/>
              <a:rect l="l" t="t" r="r" b="b"/>
              <a:pathLst>
                <a:path w="142240" h="109220">
                  <a:moveTo>
                    <a:pt x="0" y="0"/>
                  </a:moveTo>
                  <a:lnTo>
                    <a:pt x="26595" y="37073"/>
                  </a:lnTo>
                  <a:lnTo>
                    <a:pt x="59770" y="68241"/>
                  </a:lnTo>
                  <a:lnTo>
                    <a:pt x="98540" y="92518"/>
                  </a:lnTo>
                  <a:lnTo>
                    <a:pt x="141922" y="108918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16306" y="8652244"/>
              <a:ext cx="6612255" cy="0"/>
            </a:xfrm>
            <a:custGeom>
              <a:avLst/>
              <a:gdLst/>
              <a:ahLst/>
              <a:cxnLst/>
              <a:rect l="l" t="t" r="r" b="b"/>
              <a:pathLst>
                <a:path w="6612255">
                  <a:moveTo>
                    <a:pt x="0" y="0"/>
                  </a:moveTo>
                  <a:lnTo>
                    <a:pt x="6612008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203684" y="8479062"/>
              <a:ext cx="109220" cy="142240"/>
            </a:xfrm>
            <a:custGeom>
              <a:avLst/>
              <a:gdLst/>
              <a:ahLst/>
              <a:cxnLst/>
              <a:rect l="l" t="t" r="r" b="b"/>
              <a:pathLst>
                <a:path w="109219" h="142240">
                  <a:moveTo>
                    <a:pt x="0" y="141911"/>
                  </a:moveTo>
                  <a:lnTo>
                    <a:pt x="37085" y="115317"/>
                  </a:lnTo>
                  <a:lnTo>
                    <a:pt x="68258" y="82146"/>
                  </a:lnTo>
                  <a:lnTo>
                    <a:pt x="92534" y="43380"/>
                  </a:lnTo>
                  <a:lnTo>
                    <a:pt x="108928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320516" y="4647889"/>
              <a:ext cx="0" cy="3655060"/>
            </a:xfrm>
            <a:custGeom>
              <a:avLst/>
              <a:gdLst/>
              <a:ahLst/>
              <a:cxnLst/>
              <a:rect l="l" t="t" r="r" b="b"/>
              <a:pathLst>
                <a:path h="3655059">
                  <a:moveTo>
                    <a:pt x="0" y="3654642"/>
                  </a:move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147319" y="4364092"/>
              <a:ext cx="142240" cy="109220"/>
            </a:xfrm>
            <a:custGeom>
              <a:avLst/>
              <a:gdLst/>
              <a:ahLst/>
              <a:cxnLst/>
              <a:rect l="l" t="t" r="r" b="b"/>
              <a:pathLst>
                <a:path w="142240" h="109220">
                  <a:moveTo>
                    <a:pt x="141922" y="108918"/>
                  </a:moveTo>
                  <a:lnTo>
                    <a:pt x="115326" y="71832"/>
                  </a:lnTo>
                  <a:lnTo>
                    <a:pt x="82151" y="40661"/>
                  </a:lnTo>
                  <a:lnTo>
                    <a:pt x="43381" y="16388"/>
                  </a:ln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57789" y="4356174"/>
              <a:ext cx="6612255" cy="0"/>
            </a:xfrm>
            <a:custGeom>
              <a:avLst/>
              <a:gdLst/>
              <a:ahLst/>
              <a:cxnLst/>
              <a:rect l="l" t="t" r="r" b="b"/>
              <a:pathLst>
                <a:path w="6612255">
                  <a:moveTo>
                    <a:pt x="6612008" y="0"/>
                  </a:move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046100" y="4336713"/>
              <a:ext cx="7294245" cy="4335145"/>
            </a:xfrm>
            <a:custGeom>
              <a:avLst/>
              <a:gdLst/>
              <a:ahLst/>
              <a:cxnLst/>
              <a:rect l="l" t="t" r="r" b="b"/>
              <a:pathLst>
                <a:path w="7294244" h="4335145">
                  <a:moveTo>
                    <a:pt x="38963" y="4081843"/>
                  </a:moveTo>
                  <a:lnTo>
                    <a:pt x="33248" y="4068064"/>
                  </a:lnTo>
                  <a:lnTo>
                    <a:pt x="19481" y="4062361"/>
                  </a:lnTo>
                  <a:lnTo>
                    <a:pt x="5715" y="4068064"/>
                  </a:lnTo>
                  <a:lnTo>
                    <a:pt x="0" y="4081843"/>
                  </a:lnTo>
                  <a:lnTo>
                    <a:pt x="5715" y="4095610"/>
                  </a:lnTo>
                  <a:lnTo>
                    <a:pt x="19481" y="4101312"/>
                  </a:lnTo>
                  <a:lnTo>
                    <a:pt x="33248" y="4095610"/>
                  </a:lnTo>
                  <a:lnTo>
                    <a:pt x="38963" y="4081843"/>
                  </a:lnTo>
                  <a:close/>
                </a:path>
                <a:path w="7294244" h="4335145">
                  <a:moveTo>
                    <a:pt x="38963" y="253161"/>
                  </a:moveTo>
                  <a:lnTo>
                    <a:pt x="33248" y="239395"/>
                  </a:lnTo>
                  <a:lnTo>
                    <a:pt x="19481" y="233680"/>
                  </a:lnTo>
                  <a:lnTo>
                    <a:pt x="5715" y="239395"/>
                  </a:lnTo>
                  <a:lnTo>
                    <a:pt x="0" y="253161"/>
                  </a:lnTo>
                  <a:lnTo>
                    <a:pt x="5715" y="266928"/>
                  </a:lnTo>
                  <a:lnTo>
                    <a:pt x="19481" y="272630"/>
                  </a:lnTo>
                  <a:lnTo>
                    <a:pt x="33248" y="266928"/>
                  </a:lnTo>
                  <a:lnTo>
                    <a:pt x="38963" y="253161"/>
                  </a:lnTo>
                  <a:close/>
                </a:path>
                <a:path w="7294244" h="4335145">
                  <a:moveTo>
                    <a:pt x="272643" y="4315536"/>
                  </a:moveTo>
                  <a:lnTo>
                    <a:pt x="266941" y="4301769"/>
                  </a:lnTo>
                  <a:lnTo>
                    <a:pt x="253174" y="4296067"/>
                  </a:lnTo>
                  <a:lnTo>
                    <a:pt x="239395" y="4301769"/>
                  </a:lnTo>
                  <a:lnTo>
                    <a:pt x="233692" y="4315536"/>
                  </a:lnTo>
                  <a:lnTo>
                    <a:pt x="239395" y="4329315"/>
                  </a:lnTo>
                  <a:lnTo>
                    <a:pt x="253174" y="4335018"/>
                  </a:lnTo>
                  <a:lnTo>
                    <a:pt x="266941" y="4329315"/>
                  </a:lnTo>
                  <a:lnTo>
                    <a:pt x="272643" y="4315536"/>
                  </a:lnTo>
                  <a:close/>
                </a:path>
                <a:path w="7294244" h="4335145">
                  <a:moveTo>
                    <a:pt x="272643" y="19469"/>
                  </a:moveTo>
                  <a:lnTo>
                    <a:pt x="266941" y="5702"/>
                  </a:lnTo>
                  <a:lnTo>
                    <a:pt x="253174" y="0"/>
                  </a:lnTo>
                  <a:lnTo>
                    <a:pt x="239395" y="5702"/>
                  </a:lnTo>
                  <a:lnTo>
                    <a:pt x="233692" y="19469"/>
                  </a:lnTo>
                  <a:lnTo>
                    <a:pt x="239395" y="33248"/>
                  </a:lnTo>
                  <a:lnTo>
                    <a:pt x="253174" y="38950"/>
                  </a:lnTo>
                  <a:lnTo>
                    <a:pt x="266941" y="33248"/>
                  </a:lnTo>
                  <a:lnTo>
                    <a:pt x="272643" y="19469"/>
                  </a:lnTo>
                  <a:close/>
                </a:path>
                <a:path w="7294244" h="4335145">
                  <a:moveTo>
                    <a:pt x="7060184" y="4315536"/>
                  </a:moveTo>
                  <a:lnTo>
                    <a:pt x="7054482" y="4301769"/>
                  </a:lnTo>
                  <a:lnTo>
                    <a:pt x="7040715" y="4296067"/>
                  </a:lnTo>
                  <a:lnTo>
                    <a:pt x="7026948" y="4301769"/>
                  </a:lnTo>
                  <a:lnTo>
                    <a:pt x="7021233" y="4315536"/>
                  </a:lnTo>
                  <a:lnTo>
                    <a:pt x="7026948" y="4329315"/>
                  </a:lnTo>
                  <a:lnTo>
                    <a:pt x="7040715" y="4335018"/>
                  </a:lnTo>
                  <a:lnTo>
                    <a:pt x="7054482" y="4329315"/>
                  </a:lnTo>
                  <a:lnTo>
                    <a:pt x="7060184" y="4315536"/>
                  </a:lnTo>
                  <a:close/>
                </a:path>
                <a:path w="7294244" h="4335145">
                  <a:moveTo>
                    <a:pt x="7060184" y="19469"/>
                  </a:moveTo>
                  <a:lnTo>
                    <a:pt x="7054482" y="5702"/>
                  </a:lnTo>
                  <a:lnTo>
                    <a:pt x="7040715" y="0"/>
                  </a:lnTo>
                  <a:lnTo>
                    <a:pt x="7026948" y="5702"/>
                  </a:lnTo>
                  <a:lnTo>
                    <a:pt x="7021233" y="19469"/>
                  </a:lnTo>
                  <a:lnTo>
                    <a:pt x="7026948" y="33248"/>
                  </a:lnTo>
                  <a:lnTo>
                    <a:pt x="7040715" y="38950"/>
                  </a:lnTo>
                  <a:lnTo>
                    <a:pt x="7054482" y="33248"/>
                  </a:lnTo>
                  <a:lnTo>
                    <a:pt x="7060184" y="19469"/>
                  </a:lnTo>
                  <a:close/>
                </a:path>
                <a:path w="7294244" h="4335145">
                  <a:moveTo>
                    <a:pt x="7293889" y="4081843"/>
                  </a:moveTo>
                  <a:lnTo>
                    <a:pt x="7288187" y="4068064"/>
                  </a:lnTo>
                  <a:lnTo>
                    <a:pt x="7274407" y="4062361"/>
                  </a:lnTo>
                  <a:lnTo>
                    <a:pt x="7260641" y="4068064"/>
                  </a:lnTo>
                  <a:lnTo>
                    <a:pt x="7254938" y="4081843"/>
                  </a:lnTo>
                  <a:lnTo>
                    <a:pt x="7260641" y="4095610"/>
                  </a:lnTo>
                  <a:lnTo>
                    <a:pt x="7274407" y="4101312"/>
                  </a:lnTo>
                  <a:lnTo>
                    <a:pt x="7288187" y="4095610"/>
                  </a:lnTo>
                  <a:lnTo>
                    <a:pt x="7293889" y="4081843"/>
                  </a:lnTo>
                  <a:close/>
                </a:path>
                <a:path w="7294244" h="4335145">
                  <a:moveTo>
                    <a:pt x="7293889" y="253161"/>
                  </a:moveTo>
                  <a:lnTo>
                    <a:pt x="7288187" y="239395"/>
                  </a:lnTo>
                  <a:lnTo>
                    <a:pt x="7274407" y="233680"/>
                  </a:lnTo>
                  <a:lnTo>
                    <a:pt x="7260641" y="239395"/>
                  </a:lnTo>
                  <a:lnTo>
                    <a:pt x="7254938" y="253161"/>
                  </a:lnTo>
                  <a:lnTo>
                    <a:pt x="7260641" y="266928"/>
                  </a:lnTo>
                  <a:lnTo>
                    <a:pt x="7274407" y="272630"/>
                  </a:lnTo>
                  <a:lnTo>
                    <a:pt x="7288187" y="266928"/>
                  </a:lnTo>
                  <a:lnTo>
                    <a:pt x="7293889" y="2531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b="0" dirty="0">
                <a:latin typeface="Arial"/>
                <a:cs typeface="Arial"/>
              </a:rPr>
              <a:t>1</a:t>
            </a:r>
            <a:r>
              <a:rPr b="0" spc="15" dirty="0">
                <a:latin typeface="Arial"/>
                <a:cs typeface="Arial"/>
              </a:rPr>
              <a:t> </a:t>
            </a:r>
            <a:r>
              <a:rPr b="0" spc="70" dirty="0">
                <a:latin typeface="Arial"/>
                <a:cs typeface="Arial"/>
              </a:rPr>
              <a:t>Grundlagenmodul</a:t>
            </a:r>
            <a:r>
              <a:rPr b="0" spc="15" dirty="0">
                <a:latin typeface="Arial"/>
                <a:cs typeface="Arial"/>
              </a:rPr>
              <a:t> </a:t>
            </a:r>
            <a:r>
              <a:rPr b="0" spc="390" dirty="0">
                <a:latin typeface="Arial"/>
                <a:cs typeface="Arial"/>
              </a:rPr>
              <a:t>+</a:t>
            </a:r>
            <a:r>
              <a:rPr b="0" spc="1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4</a:t>
            </a:r>
            <a:r>
              <a:rPr b="0" spc="15" dirty="0">
                <a:latin typeface="Arial"/>
                <a:cs typeface="Arial"/>
              </a:rPr>
              <a:t> </a:t>
            </a:r>
            <a:r>
              <a:rPr b="0" spc="75" dirty="0">
                <a:latin typeface="Arial"/>
                <a:cs typeface="Arial"/>
              </a:rPr>
              <a:t>Kompetenzmodule</a:t>
            </a:r>
            <a:r>
              <a:rPr b="0" spc="15" dirty="0">
                <a:latin typeface="Arial"/>
                <a:cs typeface="Arial"/>
              </a:rPr>
              <a:t> </a:t>
            </a:r>
            <a:r>
              <a:rPr b="0" spc="390" dirty="0">
                <a:latin typeface="Arial"/>
                <a:cs typeface="Arial"/>
              </a:rPr>
              <a:t>+</a:t>
            </a:r>
            <a:r>
              <a:rPr b="0" spc="1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1</a:t>
            </a:r>
            <a:r>
              <a:rPr b="0" spc="15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Masterarbeit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728353" y="3614356"/>
            <a:ext cx="3293745" cy="4933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050" b="1" dirty="0">
                <a:solidFill>
                  <a:srgbClr val="FFFFFF"/>
                </a:solidFill>
                <a:latin typeface="Arial"/>
                <a:cs typeface="Arial"/>
              </a:rPr>
              <a:t>Energie</a:t>
            </a:r>
            <a:r>
              <a:rPr sz="30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b="1" spc="6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30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b="1" spc="-125" dirty="0">
                <a:solidFill>
                  <a:srgbClr val="FFFFFF"/>
                </a:solidFill>
                <a:latin typeface="Arial"/>
                <a:cs typeface="Arial"/>
              </a:rPr>
              <a:t>Technik</a:t>
            </a:r>
            <a:endParaRPr sz="3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127938" y="3614356"/>
            <a:ext cx="4331335" cy="4933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050" b="1" spc="-110" dirty="0">
                <a:solidFill>
                  <a:srgbClr val="FFFFFF"/>
                </a:solidFill>
                <a:latin typeface="Arial"/>
                <a:cs typeface="Arial"/>
              </a:rPr>
              <a:t>Prozess</a:t>
            </a:r>
            <a:r>
              <a:rPr sz="30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b="1" spc="6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30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b="1" spc="-10" dirty="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endParaRPr sz="30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638995" y="4862752"/>
            <a:ext cx="1104265" cy="1104265"/>
          </a:xfrm>
          <a:prstGeom prst="rect">
            <a:avLst/>
          </a:prstGeom>
          <a:solidFill>
            <a:srgbClr val="B8E9FF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90805" marR="40640" indent="-42545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Weiterbauen </a:t>
            </a:r>
            <a:r>
              <a:rPr sz="1350" dirty="0">
                <a:latin typeface="Arial"/>
                <a:cs typeface="Arial"/>
              </a:rPr>
              <a:t>am</a:t>
            </a:r>
            <a:r>
              <a:rPr sz="1350" spc="-20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Bestand</a:t>
            </a:r>
            <a:endParaRPr sz="13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64053" y="4862752"/>
            <a:ext cx="1104265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43815" marR="36195" algn="ctr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Energetische Betriebsopti- mierung</a:t>
            </a:r>
            <a:endParaRPr sz="13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48165" y="4862752"/>
            <a:ext cx="1104265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259079" marR="243840" indent="-8255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Energie </a:t>
            </a:r>
            <a:r>
              <a:rPr sz="1350" dirty="0">
                <a:latin typeface="Arial"/>
                <a:cs typeface="Arial"/>
              </a:rPr>
              <a:t>am</a:t>
            </a:r>
            <a:r>
              <a:rPr sz="1350" spc="-20" dirty="0">
                <a:latin typeface="Arial"/>
                <a:cs typeface="Arial"/>
              </a:rPr>
              <a:t> </a:t>
            </a:r>
            <a:r>
              <a:rPr sz="1350" spc="-25" dirty="0">
                <a:latin typeface="Arial"/>
                <a:cs typeface="Arial"/>
              </a:rPr>
              <a:t>Bau</a:t>
            </a:r>
            <a:endParaRPr sz="13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06109" y="4862752"/>
            <a:ext cx="1104265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251460" marR="243840" algn="ctr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Energie </a:t>
            </a:r>
            <a:r>
              <a:rPr sz="1350" dirty="0">
                <a:latin typeface="Arial"/>
                <a:cs typeface="Arial"/>
              </a:rPr>
              <a:t>in</a:t>
            </a:r>
            <a:r>
              <a:rPr sz="1350" spc="20" dirty="0">
                <a:latin typeface="Arial"/>
                <a:cs typeface="Arial"/>
              </a:rPr>
              <a:t> </a:t>
            </a:r>
            <a:r>
              <a:rPr sz="1350" spc="-25" dirty="0">
                <a:latin typeface="Arial"/>
                <a:cs typeface="Arial"/>
              </a:rPr>
              <a:t>der</a:t>
            </a:r>
            <a:endParaRPr sz="1350">
              <a:latin typeface="Arial"/>
              <a:cs typeface="Arial"/>
            </a:endParaRPr>
          </a:p>
          <a:p>
            <a:pPr marL="82550" marR="74930" algn="ctr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Gebäudeer- neuerung</a:t>
            </a:r>
            <a:endParaRPr sz="13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64053" y="6104808"/>
            <a:ext cx="1104265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194310" marR="186690" indent="27305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Energie- beratung</a:t>
            </a:r>
            <a:endParaRPr sz="13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06109" y="6104808"/>
            <a:ext cx="1104265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20955" marR="13335" indent="-635" algn="ctr">
              <a:lnSpc>
                <a:spcPct val="102200"/>
              </a:lnSpc>
            </a:pPr>
            <a:r>
              <a:rPr sz="1350" dirty="0">
                <a:latin typeface="Arial"/>
                <a:cs typeface="Arial"/>
              </a:rPr>
              <a:t>Integrale</a:t>
            </a:r>
            <a:r>
              <a:rPr sz="1350" spc="180" dirty="0">
                <a:latin typeface="Arial"/>
                <a:cs typeface="Arial"/>
              </a:rPr>
              <a:t> </a:t>
            </a:r>
            <a:r>
              <a:rPr sz="1350" spc="-25" dirty="0">
                <a:latin typeface="Arial"/>
                <a:cs typeface="Arial"/>
              </a:rPr>
              <a:t>Ge- </a:t>
            </a:r>
            <a:r>
              <a:rPr sz="1350" spc="-10" dirty="0">
                <a:latin typeface="Arial"/>
                <a:cs typeface="Arial"/>
              </a:rPr>
              <a:t>bäudetechnik </a:t>
            </a:r>
            <a:r>
              <a:rPr sz="1350" spc="60" dirty="0">
                <a:latin typeface="Arial"/>
                <a:cs typeface="Arial"/>
              </a:rPr>
              <a:t>&amp;</a:t>
            </a:r>
            <a:r>
              <a:rPr sz="1350" spc="-20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Energie</a:t>
            </a:r>
            <a:endParaRPr sz="13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48165" y="6104808"/>
            <a:ext cx="1104265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35"/>
              </a:spcBef>
            </a:pPr>
            <a:endParaRPr sz="1350">
              <a:latin typeface="Times New Roman"/>
              <a:cs typeface="Times New Roman"/>
            </a:endParaRPr>
          </a:p>
          <a:p>
            <a:pPr marL="67945">
              <a:lnSpc>
                <a:spcPct val="100000"/>
              </a:lnSpc>
            </a:pPr>
            <a:r>
              <a:rPr sz="1350" spc="-10" dirty="0">
                <a:latin typeface="Arial"/>
                <a:cs typeface="Arial"/>
              </a:rPr>
              <a:t>Photovoltaik</a:t>
            </a:r>
            <a:endParaRPr sz="13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64053" y="7346875"/>
            <a:ext cx="1104265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319405" marR="94615" indent="-217804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Thermische Netze</a:t>
            </a:r>
            <a:endParaRPr sz="13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06109" y="7346875"/>
            <a:ext cx="1104265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108585" marR="100965" algn="ctr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Elektrische </a:t>
            </a:r>
            <a:r>
              <a:rPr sz="1350" dirty="0">
                <a:latin typeface="Arial"/>
                <a:cs typeface="Arial"/>
              </a:rPr>
              <a:t>Energie</a:t>
            </a:r>
            <a:r>
              <a:rPr sz="1350" spc="20" dirty="0">
                <a:latin typeface="Arial"/>
                <a:cs typeface="Arial"/>
              </a:rPr>
              <a:t> </a:t>
            </a:r>
            <a:r>
              <a:rPr sz="1350" spc="-35" dirty="0">
                <a:latin typeface="Arial"/>
                <a:cs typeface="Arial"/>
              </a:rPr>
              <a:t>am </a:t>
            </a:r>
            <a:r>
              <a:rPr sz="1350" spc="-25" dirty="0">
                <a:latin typeface="Arial"/>
                <a:cs typeface="Arial"/>
              </a:rPr>
              <a:t>Bau</a:t>
            </a:r>
            <a:endParaRPr sz="13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630381" y="4862752"/>
            <a:ext cx="1104265" cy="1104265"/>
          </a:xfrm>
          <a:prstGeom prst="rect">
            <a:avLst/>
          </a:prstGeom>
          <a:solidFill>
            <a:srgbClr val="FFCACC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33655" marR="26034" indent="187960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Energie- management</a:t>
            </a:r>
            <a:endParaRPr sz="13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872438" y="4862752"/>
            <a:ext cx="1104265" cy="1104265"/>
          </a:xfrm>
          <a:prstGeom prst="rect">
            <a:avLst/>
          </a:prstGeom>
          <a:solidFill>
            <a:srgbClr val="FFCACC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33655" marR="26034" indent="121285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Gebäude- management</a:t>
            </a:r>
            <a:endParaRPr sz="13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630381" y="6104808"/>
            <a:ext cx="1104265" cy="1104265"/>
          </a:xfrm>
          <a:prstGeom prst="rect">
            <a:avLst/>
          </a:prstGeom>
          <a:solidFill>
            <a:srgbClr val="FFCACC"/>
          </a:solidFill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endParaRPr sz="1350">
              <a:latin typeface="Times New Roman"/>
              <a:cs typeface="Times New Roman"/>
            </a:endParaRPr>
          </a:p>
          <a:p>
            <a:pPr marL="121285">
              <a:lnSpc>
                <a:spcPct val="100000"/>
              </a:lnSpc>
            </a:pPr>
            <a:r>
              <a:rPr sz="1350" spc="-10" dirty="0">
                <a:latin typeface="Arial"/>
                <a:cs typeface="Arial"/>
              </a:rPr>
              <a:t>Leadership</a:t>
            </a:r>
            <a:endParaRPr sz="13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630381" y="7346875"/>
            <a:ext cx="1104265" cy="1104265"/>
          </a:xfrm>
          <a:prstGeom prst="rect">
            <a:avLst/>
          </a:prstGeom>
          <a:solidFill>
            <a:srgbClr val="FFCACC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ct val="102200"/>
              </a:lnSpc>
            </a:pPr>
            <a:r>
              <a:rPr sz="1350" dirty="0">
                <a:latin typeface="Arial"/>
                <a:cs typeface="Arial"/>
              </a:rPr>
              <a:t>Life</a:t>
            </a:r>
            <a:r>
              <a:rPr sz="1350" spc="-30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Cycle</a:t>
            </a:r>
            <a:r>
              <a:rPr sz="1350" spc="-25" dirty="0">
                <a:latin typeface="Arial"/>
                <a:cs typeface="Arial"/>
              </a:rPr>
              <a:t> Ma- </a:t>
            </a:r>
            <a:r>
              <a:rPr sz="1350" spc="-10" dirty="0">
                <a:latin typeface="Arial"/>
                <a:cs typeface="Arial"/>
              </a:rPr>
              <a:t>nagement Immobilien</a:t>
            </a:r>
            <a:endParaRPr sz="13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872438" y="6104808"/>
            <a:ext cx="1104265" cy="1104265"/>
          </a:xfrm>
          <a:prstGeom prst="rect">
            <a:avLst/>
          </a:prstGeom>
          <a:solidFill>
            <a:srgbClr val="FFCACC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360045" marR="22860" indent="-330200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Management Skills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447710" y="6104808"/>
            <a:ext cx="1104265" cy="1104265"/>
            <a:chOff x="7447710" y="6104808"/>
            <a:chExt cx="1104265" cy="1104265"/>
          </a:xfrm>
        </p:grpSpPr>
        <p:sp>
          <p:nvSpPr>
            <p:cNvPr id="34" name="object 34"/>
            <p:cNvSpPr/>
            <p:nvPr/>
          </p:nvSpPr>
          <p:spPr>
            <a:xfrm>
              <a:off x="7999735" y="6104808"/>
              <a:ext cx="552450" cy="1104265"/>
            </a:xfrm>
            <a:custGeom>
              <a:avLst/>
              <a:gdLst/>
              <a:ahLst/>
              <a:cxnLst/>
              <a:rect l="l" t="t" r="r" b="b"/>
              <a:pathLst>
                <a:path w="552450" h="1104265">
                  <a:moveTo>
                    <a:pt x="552025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552025" y="1104050"/>
                  </a:lnTo>
                  <a:lnTo>
                    <a:pt x="552025" y="0"/>
                  </a:lnTo>
                  <a:close/>
                </a:path>
              </a:pathLst>
            </a:custGeom>
            <a:solidFill>
              <a:srgbClr val="EAF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447710" y="6104808"/>
              <a:ext cx="552450" cy="1104265"/>
            </a:xfrm>
            <a:custGeom>
              <a:avLst/>
              <a:gdLst/>
              <a:ahLst/>
              <a:cxnLst/>
              <a:rect l="l" t="t" r="r" b="b"/>
              <a:pathLst>
                <a:path w="552450" h="1104265">
                  <a:moveTo>
                    <a:pt x="552025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552025" y="1104050"/>
                  </a:lnTo>
                  <a:lnTo>
                    <a:pt x="552025" y="0"/>
                  </a:lnTo>
                  <a:close/>
                </a:path>
              </a:pathLst>
            </a:custGeom>
            <a:solidFill>
              <a:srgbClr val="B8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7594268" y="6302432"/>
            <a:ext cx="81153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10" dirty="0">
                <a:latin typeface="Arial"/>
                <a:cs typeface="Arial"/>
              </a:rPr>
              <a:t>Bauphysik</a:t>
            </a:r>
            <a:endParaRPr sz="13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547122" y="6512753"/>
            <a:ext cx="90551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dirty="0">
                <a:latin typeface="Arial"/>
                <a:cs typeface="Arial"/>
              </a:rPr>
              <a:t>im</a:t>
            </a:r>
            <a:r>
              <a:rPr sz="1350" spc="50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Holzbau</a:t>
            </a:r>
            <a:endParaRPr sz="13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999735" y="4862752"/>
            <a:ext cx="552450" cy="110426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endParaRPr sz="1350">
              <a:latin typeface="Times New Roman"/>
              <a:cs typeface="Times New Roman"/>
            </a:endParaRPr>
          </a:p>
          <a:p>
            <a:pPr marL="110489">
              <a:lnSpc>
                <a:spcPct val="100000"/>
              </a:lnSpc>
            </a:pPr>
            <a:r>
              <a:rPr sz="1350" spc="-20" dirty="0">
                <a:latin typeface="Arial"/>
                <a:cs typeface="Arial"/>
              </a:rPr>
              <a:t>ysik</a:t>
            </a:r>
            <a:endParaRPr sz="13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447710" y="4862752"/>
            <a:ext cx="679450" cy="1104265"/>
          </a:xfrm>
          <a:prstGeom prst="rect">
            <a:avLst/>
          </a:prstGeom>
          <a:solidFill>
            <a:srgbClr val="B8E9FF"/>
          </a:solidFill>
        </p:spPr>
        <p:txBody>
          <a:bodyPr vert="horz" wrap="square" lIns="0" tIns="16510" rIns="0" bIns="0" rtlCol="0">
            <a:spAutoFit/>
          </a:bodyPr>
          <a:lstStyle/>
          <a:p>
            <a:pPr marR="113030">
              <a:lnSpc>
                <a:spcPct val="100000"/>
              </a:lnSpc>
              <a:spcBef>
                <a:spcPts val="130"/>
              </a:spcBef>
            </a:pPr>
            <a:endParaRPr sz="1350">
              <a:latin typeface="Times New Roman"/>
              <a:cs typeface="Times New Roman"/>
            </a:endParaRPr>
          </a:p>
          <a:p>
            <a:pPr marL="158750">
              <a:lnSpc>
                <a:spcPct val="100000"/>
              </a:lnSpc>
            </a:pPr>
            <a:r>
              <a:rPr sz="1350" spc="-10" dirty="0">
                <a:latin typeface="Arial"/>
                <a:cs typeface="Arial"/>
              </a:rPr>
              <a:t>Bauph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2634683" y="4862752"/>
            <a:ext cx="1104265" cy="1104265"/>
            <a:chOff x="12634683" y="4862752"/>
            <a:chExt cx="1104265" cy="1104265"/>
          </a:xfrm>
        </p:grpSpPr>
        <p:sp>
          <p:nvSpPr>
            <p:cNvPr id="41" name="object 41"/>
            <p:cNvSpPr/>
            <p:nvPr/>
          </p:nvSpPr>
          <p:spPr>
            <a:xfrm>
              <a:off x="13186718" y="4862752"/>
              <a:ext cx="552450" cy="1104265"/>
            </a:xfrm>
            <a:custGeom>
              <a:avLst/>
              <a:gdLst/>
              <a:ahLst/>
              <a:cxnLst/>
              <a:rect l="l" t="t" r="r" b="b"/>
              <a:pathLst>
                <a:path w="552450" h="1104264">
                  <a:moveTo>
                    <a:pt x="552025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552025" y="1104050"/>
                  </a:lnTo>
                  <a:lnTo>
                    <a:pt x="552025" y="0"/>
                  </a:lnTo>
                  <a:close/>
                </a:path>
              </a:pathLst>
            </a:custGeom>
            <a:solidFill>
              <a:srgbClr val="FFCA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2634683" y="4862752"/>
              <a:ext cx="552450" cy="1104265"/>
            </a:xfrm>
            <a:custGeom>
              <a:avLst/>
              <a:gdLst/>
              <a:ahLst/>
              <a:cxnLst/>
              <a:rect l="l" t="t" r="r" b="b"/>
              <a:pathLst>
                <a:path w="552450" h="1104264">
                  <a:moveTo>
                    <a:pt x="552025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552025" y="1104050"/>
                  </a:lnTo>
                  <a:lnTo>
                    <a:pt x="552025" y="0"/>
                  </a:lnTo>
                  <a:close/>
                </a:path>
              </a:pathLst>
            </a:custGeom>
            <a:solidFill>
              <a:srgbClr val="B8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2692032" y="5060374"/>
            <a:ext cx="98996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10" dirty="0">
                <a:latin typeface="Arial"/>
                <a:cs typeface="Arial"/>
              </a:rPr>
              <a:t>Strategische</a:t>
            </a:r>
            <a:endParaRPr sz="13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722614" y="5270697"/>
            <a:ext cx="92836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10" dirty="0">
                <a:latin typeface="Arial"/>
                <a:cs typeface="Arial"/>
              </a:rPr>
              <a:t>Bauerneue-</a:t>
            </a:r>
            <a:endParaRPr sz="13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993840" y="5481018"/>
            <a:ext cx="38608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20" dirty="0">
                <a:latin typeface="Arial"/>
                <a:cs typeface="Arial"/>
              </a:rPr>
              <a:t>rung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773913" y="3366442"/>
            <a:ext cx="1104265" cy="1104265"/>
            <a:chOff x="773913" y="3366442"/>
            <a:chExt cx="1104265" cy="1104265"/>
          </a:xfrm>
        </p:grpSpPr>
        <p:sp>
          <p:nvSpPr>
            <p:cNvPr id="47" name="object 47"/>
            <p:cNvSpPr/>
            <p:nvPr/>
          </p:nvSpPr>
          <p:spPr>
            <a:xfrm>
              <a:off x="1509954" y="3366442"/>
              <a:ext cx="368300" cy="1104265"/>
            </a:xfrm>
            <a:custGeom>
              <a:avLst/>
              <a:gdLst/>
              <a:ahLst/>
              <a:cxnLst/>
              <a:rect l="l" t="t" r="r" b="b"/>
              <a:pathLst>
                <a:path w="368300" h="1104264">
                  <a:moveTo>
                    <a:pt x="368020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368020" y="1104050"/>
                  </a:lnTo>
                  <a:lnTo>
                    <a:pt x="368020" y="0"/>
                  </a:lnTo>
                  <a:close/>
                </a:path>
              </a:pathLst>
            </a:custGeom>
            <a:solidFill>
              <a:srgbClr val="FFCA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41933" y="3366442"/>
              <a:ext cx="368300" cy="1104265"/>
            </a:xfrm>
            <a:custGeom>
              <a:avLst/>
              <a:gdLst/>
              <a:ahLst/>
              <a:cxnLst/>
              <a:rect l="l" t="t" r="r" b="b"/>
              <a:pathLst>
                <a:path w="368300" h="1104264">
                  <a:moveTo>
                    <a:pt x="368020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368020" y="1104050"/>
                  </a:lnTo>
                  <a:lnTo>
                    <a:pt x="368020" y="0"/>
                  </a:lnTo>
                  <a:close/>
                </a:path>
              </a:pathLst>
            </a:custGeom>
            <a:solidFill>
              <a:srgbClr val="B8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73913" y="3366442"/>
              <a:ext cx="368300" cy="1104265"/>
            </a:xfrm>
            <a:custGeom>
              <a:avLst/>
              <a:gdLst/>
              <a:ahLst/>
              <a:cxnLst/>
              <a:rect l="l" t="t" r="r" b="b"/>
              <a:pathLst>
                <a:path w="368300" h="1104264">
                  <a:moveTo>
                    <a:pt x="368020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368020" y="1104050"/>
                  </a:lnTo>
                  <a:lnTo>
                    <a:pt x="368020" y="0"/>
                  </a:lnTo>
                  <a:close/>
                </a:path>
              </a:pathLst>
            </a:custGeom>
            <a:solidFill>
              <a:srgbClr val="EAF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803482" y="3564061"/>
            <a:ext cx="104521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10" dirty="0">
                <a:latin typeface="Arial"/>
                <a:cs typeface="Arial"/>
              </a:rPr>
              <a:t>Nachhaltiges</a:t>
            </a:r>
            <a:endParaRPr sz="13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66379" y="3774382"/>
            <a:ext cx="51943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10" dirty="0">
                <a:latin typeface="Arial"/>
                <a:cs typeface="Arial"/>
              </a:rPr>
              <a:t>Bauen</a:t>
            </a:r>
            <a:endParaRPr sz="13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638995" y="6104808"/>
            <a:ext cx="1104265" cy="1104265"/>
          </a:xfrm>
          <a:prstGeom prst="rect">
            <a:avLst/>
          </a:prstGeom>
          <a:solidFill>
            <a:srgbClr val="B8E9FF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377825" marR="149860" indent="-220979">
              <a:lnSpc>
                <a:spcPct val="102200"/>
              </a:lnSpc>
            </a:pPr>
            <a:r>
              <a:rPr sz="1350" dirty="0">
                <a:latin typeface="Arial"/>
                <a:cs typeface="Arial"/>
              </a:rPr>
              <a:t>Bauen</a:t>
            </a:r>
            <a:r>
              <a:rPr sz="1350" spc="-60" dirty="0">
                <a:latin typeface="Arial"/>
                <a:cs typeface="Arial"/>
              </a:rPr>
              <a:t> </a:t>
            </a:r>
            <a:r>
              <a:rPr sz="1350" spc="25" dirty="0">
                <a:latin typeface="Arial"/>
                <a:cs typeface="Arial"/>
              </a:rPr>
              <a:t>mit </a:t>
            </a:r>
            <a:r>
              <a:rPr sz="1350" spc="-20" dirty="0">
                <a:latin typeface="Arial"/>
                <a:cs typeface="Arial"/>
              </a:rPr>
              <a:t>Holz</a:t>
            </a:r>
            <a:endParaRPr sz="13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347255" y="7346865"/>
            <a:ext cx="1104265" cy="1104265"/>
          </a:xfrm>
          <a:prstGeom prst="rect">
            <a:avLst/>
          </a:prstGeom>
          <a:solidFill>
            <a:srgbClr val="B8E9FF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461009" marR="48895" indent="-404495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Holztragwer- </a:t>
            </a:r>
            <a:r>
              <a:rPr sz="1350" spc="-25" dirty="0">
                <a:latin typeface="Arial"/>
                <a:cs typeface="Arial"/>
              </a:rPr>
              <a:t>ke</a:t>
            </a:r>
            <a:endParaRPr sz="13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347255" y="4862752"/>
            <a:ext cx="1104265" cy="1104265"/>
          </a:xfrm>
          <a:prstGeom prst="rect">
            <a:avLst/>
          </a:prstGeom>
          <a:solidFill>
            <a:srgbClr val="B8E9FF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304800" marR="173990" indent="-123189">
              <a:lnSpc>
                <a:spcPct val="102200"/>
              </a:lnSpc>
            </a:pPr>
            <a:r>
              <a:rPr sz="1350" spc="-20" dirty="0">
                <a:latin typeface="Arial"/>
                <a:cs typeface="Arial"/>
              </a:rPr>
              <a:t>Zirkuläres </a:t>
            </a:r>
            <a:r>
              <a:rPr sz="1350" spc="-10" dirty="0">
                <a:latin typeface="Arial"/>
                <a:cs typeface="Arial"/>
              </a:rPr>
              <a:t>Bauen</a:t>
            </a:r>
            <a:endParaRPr sz="13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8226126" y="3366442"/>
            <a:ext cx="1104265" cy="1104265"/>
          </a:xfrm>
          <a:prstGeom prst="rect">
            <a:avLst/>
          </a:prstGeom>
          <a:solidFill>
            <a:srgbClr val="D6D6D6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365125" marR="48895" indent="-308610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Masterarbeit </a:t>
            </a:r>
            <a:r>
              <a:rPr sz="1350" spc="-25" dirty="0">
                <a:latin typeface="Arial"/>
                <a:cs typeface="Arial"/>
              </a:rPr>
              <a:t>MAS</a:t>
            </a:r>
            <a:endParaRPr sz="13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347255" y="6104808"/>
            <a:ext cx="1104265" cy="1104265"/>
          </a:xfrm>
          <a:prstGeom prst="rect">
            <a:avLst/>
          </a:prstGeom>
          <a:solidFill>
            <a:srgbClr val="B8E9FF"/>
          </a:solidFill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350">
              <a:latin typeface="Times New Roman"/>
              <a:cs typeface="Times New Roman"/>
            </a:endParaRPr>
          </a:p>
          <a:p>
            <a:pPr marL="52069" marR="44450" algn="ctr">
              <a:lnSpc>
                <a:spcPct val="102200"/>
              </a:lnSpc>
            </a:pPr>
            <a:r>
              <a:rPr sz="1350" spc="-10" dirty="0">
                <a:latin typeface="Arial"/>
                <a:cs typeface="Arial"/>
              </a:rPr>
              <a:t>Bedürfnisge- rechechtes Planen</a:t>
            </a:r>
            <a:r>
              <a:rPr sz="1350" spc="-45" dirty="0">
                <a:latin typeface="Arial"/>
                <a:cs typeface="Arial"/>
              </a:rPr>
              <a:t> </a:t>
            </a:r>
            <a:r>
              <a:rPr sz="1350" spc="-25" dirty="0">
                <a:latin typeface="Arial"/>
                <a:cs typeface="Arial"/>
              </a:rPr>
              <a:t>und </a:t>
            </a:r>
            <a:r>
              <a:rPr sz="1350" spc="-10" dirty="0">
                <a:latin typeface="Arial"/>
                <a:cs typeface="Arial"/>
              </a:rPr>
              <a:t>Bauen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7447710" y="7346865"/>
            <a:ext cx="1104265" cy="1104265"/>
            <a:chOff x="7447710" y="7346865"/>
            <a:chExt cx="1104265" cy="1104265"/>
          </a:xfrm>
        </p:grpSpPr>
        <p:sp>
          <p:nvSpPr>
            <p:cNvPr id="58" name="object 58"/>
            <p:cNvSpPr/>
            <p:nvPr/>
          </p:nvSpPr>
          <p:spPr>
            <a:xfrm>
              <a:off x="7999735" y="7346865"/>
              <a:ext cx="552450" cy="1104265"/>
            </a:xfrm>
            <a:custGeom>
              <a:avLst/>
              <a:gdLst/>
              <a:ahLst/>
              <a:cxnLst/>
              <a:rect l="l" t="t" r="r" b="b"/>
              <a:pathLst>
                <a:path w="552450" h="1104265">
                  <a:moveTo>
                    <a:pt x="552025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552025" y="1104050"/>
                  </a:lnTo>
                  <a:lnTo>
                    <a:pt x="552025" y="0"/>
                  </a:lnTo>
                  <a:close/>
                </a:path>
              </a:pathLst>
            </a:custGeom>
            <a:solidFill>
              <a:srgbClr val="EAF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447710" y="7346865"/>
              <a:ext cx="552450" cy="1104265"/>
            </a:xfrm>
            <a:custGeom>
              <a:avLst/>
              <a:gdLst/>
              <a:ahLst/>
              <a:cxnLst/>
              <a:rect l="l" t="t" r="r" b="b"/>
              <a:pathLst>
                <a:path w="552450" h="1104265">
                  <a:moveTo>
                    <a:pt x="552025" y="0"/>
                  </a:moveTo>
                  <a:lnTo>
                    <a:pt x="0" y="0"/>
                  </a:lnTo>
                  <a:lnTo>
                    <a:pt x="0" y="1104050"/>
                  </a:lnTo>
                  <a:lnTo>
                    <a:pt x="552025" y="1104050"/>
                  </a:lnTo>
                  <a:lnTo>
                    <a:pt x="552025" y="0"/>
                  </a:lnTo>
                  <a:close/>
                </a:path>
              </a:pathLst>
            </a:custGeom>
            <a:solidFill>
              <a:srgbClr val="B8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7620206" y="7544489"/>
            <a:ext cx="75946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10" dirty="0">
                <a:latin typeface="Arial"/>
                <a:cs typeface="Arial"/>
              </a:rPr>
              <a:t>Eigenver-</a:t>
            </a:r>
            <a:endParaRPr sz="135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496822" y="7754812"/>
            <a:ext cx="100584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10" dirty="0">
                <a:latin typeface="Arial"/>
                <a:cs typeface="Arial"/>
              </a:rPr>
              <a:t>brauchsopti-</a:t>
            </a:r>
            <a:endParaRPr sz="13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662446" y="7965133"/>
            <a:ext cx="67500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10" dirty="0">
                <a:latin typeface="Arial"/>
                <a:cs typeface="Arial"/>
              </a:rPr>
              <a:t>mierung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2545796" y="4577611"/>
            <a:ext cx="15012669" cy="5823585"/>
            <a:chOff x="2545796" y="4577611"/>
            <a:chExt cx="15012669" cy="5823585"/>
          </a:xfrm>
        </p:grpSpPr>
        <p:sp>
          <p:nvSpPr>
            <p:cNvPr id="64" name="object 64"/>
            <p:cNvSpPr/>
            <p:nvPr/>
          </p:nvSpPr>
          <p:spPr>
            <a:xfrm>
              <a:off x="2573184" y="4628356"/>
              <a:ext cx="109220" cy="142240"/>
            </a:xfrm>
            <a:custGeom>
              <a:avLst/>
              <a:gdLst/>
              <a:ahLst/>
              <a:cxnLst/>
              <a:rect l="l" t="t" r="r" b="b"/>
              <a:pathLst>
                <a:path w="109219" h="142239">
                  <a:moveTo>
                    <a:pt x="108918" y="0"/>
                  </a:moveTo>
                  <a:lnTo>
                    <a:pt x="71832" y="26597"/>
                  </a:lnTo>
                  <a:lnTo>
                    <a:pt x="40661" y="59775"/>
                  </a:lnTo>
                  <a:lnTo>
                    <a:pt x="16388" y="98549"/>
                  </a:lnTo>
                  <a:lnTo>
                    <a:pt x="0" y="141932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565272" y="4947861"/>
              <a:ext cx="0" cy="3688715"/>
            </a:xfrm>
            <a:custGeom>
              <a:avLst/>
              <a:gdLst/>
              <a:ahLst/>
              <a:cxnLst/>
              <a:rect l="l" t="t" r="r" b="b"/>
              <a:pathLst>
                <a:path h="3688715">
                  <a:moveTo>
                    <a:pt x="0" y="0"/>
                  </a:moveTo>
                  <a:lnTo>
                    <a:pt x="0" y="368818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596545" y="8811434"/>
              <a:ext cx="142240" cy="109220"/>
            </a:xfrm>
            <a:custGeom>
              <a:avLst/>
              <a:gdLst/>
              <a:ahLst/>
              <a:cxnLst/>
              <a:rect l="l" t="t" r="r" b="b"/>
              <a:pathLst>
                <a:path w="142239" h="109220">
                  <a:moveTo>
                    <a:pt x="0" y="0"/>
                  </a:moveTo>
                  <a:lnTo>
                    <a:pt x="26595" y="37085"/>
                  </a:lnTo>
                  <a:lnTo>
                    <a:pt x="59770" y="68257"/>
                  </a:lnTo>
                  <a:lnTo>
                    <a:pt x="98540" y="92529"/>
                  </a:lnTo>
                  <a:lnTo>
                    <a:pt x="141922" y="108918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915300" y="8928270"/>
              <a:ext cx="5758815" cy="0"/>
            </a:xfrm>
            <a:custGeom>
              <a:avLst/>
              <a:gdLst/>
              <a:ahLst/>
              <a:cxnLst/>
              <a:rect l="l" t="t" r="r" b="b"/>
              <a:pathLst>
                <a:path w="5758815">
                  <a:moveTo>
                    <a:pt x="0" y="0"/>
                  </a:moveTo>
                  <a:lnTo>
                    <a:pt x="5758704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849031" y="8755068"/>
              <a:ext cx="109220" cy="142240"/>
            </a:xfrm>
            <a:custGeom>
              <a:avLst/>
              <a:gdLst/>
              <a:ahLst/>
              <a:cxnLst/>
              <a:rect l="l" t="t" r="r" b="b"/>
              <a:pathLst>
                <a:path w="109220" h="142240">
                  <a:moveTo>
                    <a:pt x="0" y="141932"/>
                  </a:moveTo>
                  <a:lnTo>
                    <a:pt x="37085" y="115335"/>
                  </a:lnTo>
                  <a:lnTo>
                    <a:pt x="68258" y="82157"/>
                  </a:lnTo>
                  <a:lnTo>
                    <a:pt x="92534" y="43383"/>
                  </a:lnTo>
                  <a:lnTo>
                    <a:pt x="108928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965862" y="4889335"/>
              <a:ext cx="0" cy="3688715"/>
            </a:xfrm>
            <a:custGeom>
              <a:avLst/>
              <a:gdLst/>
              <a:ahLst/>
              <a:cxnLst/>
              <a:rect l="l" t="t" r="r" b="b"/>
              <a:pathLst>
                <a:path h="3688715">
                  <a:moveTo>
                    <a:pt x="0" y="3688159"/>
                  </a:move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792666" y="4605005"/>
              <a:ext cx="142240" cy="109220"/>
            </a:xfrm>
            <a:custGeom>
              <a:avLst/>
              <a:gdLst/>
              <a:ahLst/>
              <a:cxnLst/>
              <a:rect l="l" t="t" r="r" b="b"/>
              <a:pathLst>
                <a:path w="142240" h="109220">
                  <a:moveTo>
                    <a:pt x="141922" y="108918"/>
                  </a:moveTo>
                  <a:lnTo>
                    <a:pt x="115326" y="71832"/>
                  </a:lnTo>
                  <a:lnTo>
                    <a:pt x="82151" y="40661"/>
                  </a:lnTo>
                  <a:lnTo>
                    <a:pt x="43381" y="16388"/>
                  </a:ln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857128" y="4597087"/>
              <a:ext cx="5758815" cy="0"/>
            </a:xfrm>
            <a:custGeom>
              <a:avLst/>
              <a:gdLst/>
              <a:ahLst/>
              <a:cxnLst/>
              <a:rect l="l" t="t" r="r" b="b"/>
              <a:pathLst>
                <a:path w="5758815">
                  <a:moveTo>
                    <a:pt x="5758704" y="0"/>
                  </a:move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545791" y="4577619"/>
              <a:ext cx="6440170" cy="4370705"/>
            </a:xfrm>
            <a:custGeom>
              <a:avLst/>
              <a:gdLst/>
              <a:ahLst/>
              <a:cxnLst/>
              <a:rect l="l" t="t" r="r" b="b"/>
              <a:pathLst>
                <a:path w="6440170" h="4370705">
                  <a:moveTo>
                    <a:pt x="38950" y="4116959"/>
                  </a:moveTo>
                  <a:lnTo>
                    <a:pt x="33248" y="4103192"/>
                  </a:lnTo>
                  <a:lnTo>
                    <a:pt x="19469" y="4097490"/>
                  </a:lnTo>
                  <a:lnTo>
                    <a:pt x="5702" y="4103192"/>
                  </a:lnTo>
                  <a:lnTo>
                    <a:pt x="0" y="4116959"/>
                  </a:lnTo>
                  <a:lnTo>
                    <a:pt x="5702" y="4130738"/>
                  </a:lnTo>
                  <a:lnTo>
                    <a:pt x="19469" y="4136440"/>
                  </a:lnTo>
                  <a:lnTo>
                    <a:pt x="33248" y="4130738"/>
                  </a:lnTo>
                  <a:lnTo>
                    <a:pt x="38950" y="4116959"/>
                  </a:lnTo>
                  <a:close/>
                </a:path>
                <a:path w="6440170" h="4370705">
                  <a:moveTo>
                    <a:pt x="38950" y="253161"/>
                  </a:moveTo>
                  <a:lnTo>
                    <a:pt x="33248" y="239395"/>
                  </a:lnTo>
                  <a:lnTo>
                    <a:pt x="19469" y="233692"/>
                  </a:lnTo>
                  <a:lnTo>
                    <a:pt x="5702" y="239395"/>
                  </a:lnTo>
                  <a:lnTo>
                    <a:pt x="0" y="253161"/>
                  </a:lnTo>
                  <a:lnTo>
                    <a:pt x="5702" y="266941"/>
                  </a:lnTo>
                  <a:lnTo>
                    <a:pt x="19469" y="272643"/>
                  </a:lnTo>
                  <a:lnTo>
                    <a:pt x="33248" y="266941"/>
                  </a:lnTo>
                  <a:lnTo>
                    <a:pt x="38950" y="253161"/>
                  </a:lnTo>
                  <a:close/>
                </a:path>
                <a:path w="6440170" h="4370705">
                  <a:moveTo>
                    <a:pt x="272643" y="4350651"/>
                  </a:moveTo>
                  <a:lnTo>
                    <a:pt x="266941" y="4336885"/>
                  </a:lnTo>
                  <a:lnTo>
                    <a:pt x="253161" y="4331182"/>
                  </a:lnTo>
                  <a:lnTo>
                    <a:pt x="239395" y="4336885"/>
                  </a:lnTo>
                  <a:lnTo>
                    <a:pt x="233692" y="4350651"/>
                  </a:lnTo>
                  <a:lnTo>
                    <a:pt x="239395" y="4364431"/>
                  </a:lnTo>
                  <a:lnTo>
                    <a:pt x="253161" y="4370133"/>
                  </a:lnTo>
                  <a:lnTo>
                    <a:pt x="266941" y="4364431"/>
                  </a:lnTo>
                  <a:lnTo>
                    <a:pt x="272643" y="4350651"/>
                  </a:lnTo>
                  <a:close/>
                </a:path>
                <a:path w="6440170" h="4370705">
                  <a:moveTo>
                    <a:pt x="272643" y="19481"/>
                  </a:moveTo>
                  <a:lnTo>
                    <a:pt x="266941" y="5702"/>
                  </a:lnTo>
                  <a:lnTo>
                    <a:pt x="253161" y="0"/>
                  </a:lnTo>
                  <a:lnTo>
                    <a:pt x="239395" y="5702"/>
                  </a:lnTo>
                  <a:lnTo>
                    <a:pt x="233692" y="19481"/>
                  </a:lnTo>
                  <a:lnTo>
                    <a:pt x="239395" y="33248"/>
                  </a:lnTo>
                  <a:lnTo>
                    <a:pt x="253161" y="38950"/>
                  </a:lnTo>
                  <a:lnTo>
                    <a:pt x="266941" y="33248"/>
                  </a:lnTo>
                  <a:lnTo>
                    <a:pt x="272643" y="19481"/>
                  </a:lnTo>
                  <a:close/>
                </a:path>
                <a:path w="6440170" h="4370705">
                  <a:moveTo>
                    <a:pt x="6205855" y="4350651"/>
                  </a:moveTo>
                  <a:lnTo>
                    <a:pt x="6200152" y="4336885"/>
                  </a:lnTo>
                  <a:lnTo>
                    <a:pt x="6186373" y="4331182"/>
                  </a:lnTo>
                  <a:lnTo>
                    <a:pt x="6172606" y="4336885"/>
                  </a:lnTo>
                  <a:lnTo>
                    <a:pt x="6166904" y="4350651"/>
                  </a:lnTo>
                  <a:lnTo>
                    <a:pt x="6172606" y="4364431"/>
                  </a:lnTo>
                  <a:lnTo>
                    <a:pt x="6186373" y="4370133"/>
                  </a:lnTo>
                  <a:lnTo>
                    <a:pt x="6200152" y="4364431"/>
                  </a:lnTo>
                  <a:lnTo>
                    <a:pt x="6205855" y="4350651"/>
                  </a:lnTo>
                  <a:close/>
                </a:path>
                <a:path w="6440170" h="4370705">
                  <a:moveTo>
                    <a:pt x="6205855" y="19481"/>
                  </a:moveTo>
                  <a:lnTo>
                    <a:pt x="6200152" y="5702"/>
                  </a:lnTo>
                  <a:lnTo>
                    <a:pt x="6186373" y="0"/>
                  </a:lnTo>
                  <a:lnTo>
                    <a:pt x="6172606" y="5702"/>
                  </a:lnTo>
                  <a:lnTo>
                    <a:pt x="6166904" y="19481"/>
                  </a:lnTo>
                  <a:lnTo>
                    <a:pt x="6172606" y="33248"/>
                  </a:lnTo>
                  <a:lnTo>
                    <a:pt x="6186373" y="38950"/>
                  </a:lnTo>
                  <a:lnTo>
                    <a:pt x="6200152" y="33248"/>
                  </a:lnTo>
                  <a:lnTo>
                    <a:pt x="6205855" y="19481"/>
                  </a:lnTo>
                  <a:close/>
                </a:path>
                <a:path w="6440170" h="4370705">
                  <a:moveTo>
                    <a:pt x="6439548" y="4116959"/>
                  </a:moveTo>
                  <a:lnTo>
                    <a:pt x="6433833" y="4103192"/>
                  </a:lnTo>
                  <a:lnTo>
                    <a:pt x="6420066" y="4097490"/>
                  </a:lnTo>
                  <a:lnTo>
                    <a:pt x="6406299" y="4103192"/>
                  </a:lnTo>
                  <a:lnTo>
                    <a:pt x="6400584" y="4116959"/>
                  </a:lnTo>
                  <a:lnTo>
                    <a:pt x="6406299" y="4130738"/>
                  </a:lnTo>
                  <a:lnTo>
                    <a:pt x="6420066" y="4136440"/>
                  </a:lnTo>
                  <a:lnTo>
                    <a:pt x="6433833" y="4130738"/>
                  </a:lnTo>
                  <a:lnTo>
                    <a:pt x="6439548" y="4116959"/>
                  </a:lnTo>
                  <a:close/>
                </a:path>
                <a:path w="6440170" h="4370705">
                  <a:moveTo>
                    <a:pt x="6439548" y="253161"/>
                  </a:moveTo>
                  <a:lnTo>
                    <a:pt x="6433833" y="239395"/>
                  </a:lnTo>
                  <a:lnTo>
                    <a:pt x="6420066" y="233692"/>
                  </a:lnTo>
                  <a:lnTo>
                    <a:pt x="6406299" y="239395"/>
                  </a:lnTo>
                  <a:lnTo>
                    <a:pt x="6400584" y="253161"/>
                  </a:lnTo>
                  <a:lnTo>
                    <a:pt x="6406299" y="266941"/>
                  </a:lnTo>
                  <a:lnTo>
                    <a:pt x="6420066" y="272643"/>
                  </a:lnTo>
                  <a:lnTo>
                    <a:pt x="6433833" y="266941"/>
                  </a:lnTo>
                  <a:lnTo>
                    <a:pt x="6439548" y="2531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2212854" y="4628356"/>
              <a:ext cx="109220" cy="142240"/>
            </a:xfrm>
            <a:custGeom>
              <a:avLst/>
              <a:gdLst/>
              <a:ahLst/>
              <a:cxnLst/>
              <a:rect l="l" t="t" r="r" b="b"/>
              <a:pathLst>
                <a:path w="109220" h="142239">
                  <a:moveTo>
                    <a:pt x="108928" y="0"/>
                  </a:moveTo>
                  <a:lnTo>
                    <a:pt x="71843" y="26597"/>
                  </a:lnTo>
                  <a:lnTo>
                    <a:pt x="40670" y="59775"/>
                  </a:lnTo>
                  <a:lnTo>
                    <a:pt x="16394" y="98549"/>
                  </a:lnTo>
                  <a:lnTo>
                    <a:pt x="0" y="141932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2204952" y="4947861"/>
              <a:ext cx="0" cy="3688715"/>
            </a:xfrm>
            <a:custGeom>
              <a:avLst/>
              <a:gdLst/>
              <a:ahLst/>
              <a:cxnLst/>
              <a:rect l="l" t="t" r="r" b="b"/>
              <a:pathLst>
                <a:path h="3688715">
                  <a:moveTo>
                    <a:pt x="0" y="0"/>
                  </a:moveTo>
                  <a:lnTo>
                    <a:pt x="0" y="368818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2236225" y="8811434"/>
              <a:ext cx="142240" cy="109220"/>
            </a:xfrm>
            <a:custGeom>
              <a:avLst/>
              <a:gdLst/>
              <a:ahLst/>
              <a:cxnLst/>
              <a:rect l="l" t="t" r="r" b="b"/>
              <a:pathLst>
                <a:path w="142240" h="109220">
                  <a:moveTo>
                    <a:pt x="0" y="0"/>
                  </a:moveTo>
                  <a:lnTo>
                    <a:pt x="26595" y="37085"/>
                  </a:lnTo>
                  <a:lnTo>
                    <a:pt x="59770" y="68257"/>
                  </a:lnTo>
                  <a:lnTo>
                    <a:pt x="98540" y="92529"/>
                  </a:lnTo>
                  <a:lnTo>
                    <a:pt x="141922" y="108918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2554512" y="8928270"/>
              <a:ext cx="4693285" cy="0"/>
            </a:xfrm>
            <a:custGeom>
              <a:avLst/>
              <a:gdLst/>
              <a:ahLst/>
              <a:cxnLst/>
              <a:rect l="l" t="t" r="r" b="b"/>
              <a:pathLst>
                <a:path w="4693284">
                  <a:moveTo>
                    <a:pt x="0" y="0"/>
                  </a:moveTo>
                  <a:lnTo>
                    <a:pt x="4692694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7421997" y="8755068"/>
              <a:ext cx="109220" cy="142240"/>
            </a:xfrm>
            <a:custGeom>
              <a:avLst/>
              <a:gdLst/>
              <a:ahLst/>
              <a:cxnLst/>
              <a:rect l="l" t="t" r="r" b="b"/>
              <a:pathLst>
                <a:path w="109219" h="142240">
                  <a:moveTo>
                    <a:pt x="0" y="141932"/>
                  </a:moveTo>
                  <a:lnTo>
                    <a:pt x="37085" y="115335"/>
                  </a:lnTo>
                  <a:lnTo>
                    <a:pt x="68257" y="82157"/>
                  </a:lnTo>
                  <a:lnTo>
                    <a:pt x="92529" y="43383"/>
                  </a:lnTo>
                  <a:lnTo>
                    <a:pt x="108918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7538827" y="4889335"/>
              <a:ext cx="0" cy="3688715"/>
            </a:xfrm>
            <a:custGeom>
              <a:avLst/>
              <a:gdLst/>
              <a:ahLst/>
              <a:cxnLst/>
              <a:rect l="l" t="t" r="r" b="b"/>
              <a:pathLst>
                <a:path h="3688715">
                  <a:moveTo>
                    <a:pt x="0" y="3688159"/>
                  </a:move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7365633" y="4605005"/>
              <a:ext cx="142240" cy="109220"/>
            </a:xfrm>
            <a:custGeom>
              <a:avLst/>
              <a:gdLst/>
              <a:ahLst/>
              <a:cxnLst/>
              <a:rect l="l" t="t" r="r" b="b"/>
              <a:pathLst>
                <a:path w="142240" h="109220">
                  <a:moveTo>
                    <a:pt x="141922" y="108918"/>
                  </a:moveTo>
                  <a:lnTo>
                    <a:pt x="115326" y="71832"/>
                  </a:lnTo>
                  <a:lnTo>
                    <a:pt x="82151" y="40661"/>
                  </a:lnTo>
                  <a:lnTo>
                    <a:pt x="43381" y="16388"/>
                  </a:ln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2496572" y="4597087"/>
              <a:ext cx="4693285" cy="0"/>
            </a:xfrm>
            <a:custGeom>
              <a:avLst/>
              <a:gdLst/>
              <a:ahLst/>
              <a:cxnLst/>
              <a:rect l="l" t="t" r="r" b="b"/>
              <a:pathLst>
                <a:path w="4693284">
                  <a:moveTo>
                    <a:pt x="4692694" y="0"/>
                  </a:moveTo>
                  <a:lnTo>
                    <a:pt x="0" y="0"/>
                  </a:lnTo>
                </a:path>
              </a:pathLst>
            </a:custGeom>
            <a:ln w="3895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2185472" y="4577619"/>
              <a:ext cx="5373370" cy="4370705"/>
            </a:xfrm>
            <a:custGeom>
              <a:avLst/>
              <a:gdLst/>
              <a:ahLst/>
              <a:cxnLst/>
              <a:rect l="l" t="t" r="r" b="b"/>
              <a:pathLst>
                <a:path w="5373369" h="4370705">
                  <a:moveTo>
                    <a:pt x="38950" y="4116959"/>
                  </a:moveTo>
                  <a:lnTo>
                    <a:pt x="33248" y="4103192"/>
                  </a:lnTo>
                  <a:lnTo>
                    <a:pt x="19469" y="4097490"/>
                  </a:lnTo>
                  <a:lnTo>
                    <a:pt x="5702" y="4103192"/>
                  </a:lnTo>
                  <a:lnTo>
                    <a:pt x="0" y="4116959"/>
                  </a:lnTo>
                  <a:lnTo>
                    <a:pt x="5702" y="4130738"/>
                  </a:lnTo>
                  <a:lnTo>
                    <a:pt x="19469" y="4136440"/>
                  </a:lnTo>
                  <a:lnTo>
                    <a:pt x="33248" y="4130738"/>
                  </a:lnTo>
                  <a:lnTo>
                    <a:pt x="38950" y="4116959"/>
                  </a:lnTo>
                  <a:close/>
                </a:path>
                <a:path w="5373369" h="4370705">
                  <a:moveTo>
                    <a:pt x="38950" y="253161"/>
                  </a:moveTo>
                  <a:lnTo>
                    <a:pt x="33248" y="239395"/>
                  </a:lnTo>
                  <a:lnTo>
                    <a:pt x="19469" y="233692"/>
                  </a:lnTo>
                  <a:lnTo>
                    <a:pt x="5702" y="239395"/>
                  </a:lnTo>
                  <a:lnTo>
                    <a:pt x="0" y="253161"/>
                  </a:lnTo>
                  <a:lnTo>
                    <a:pt x="5702" y="266941"/>
                  </a:lnTo>
                  <a:lnTo>
                    <a:pt x="19469" y="272643"/>
                  </a:lnTo>
                  <a:lnTo>
                    <a:pt x="33248" y="266941"/>
                  </a:lnTo>
                  <a:lnTo>
                    <a:pt x="38950" y="253161"/>
                  </a:lnTo>
                  <a:close/>
                </a:path>
                <a:path w="5373369" h="4370705">
                  <a:moveTo>
                    <a:pt x="272643" y="4350651"/>
                  </a:moveTo>
                  <a:lnTo>
                    <a:pt x="266928" y="4336885"/>
                  </a:lnTo>
                  <a:lnTo>
                    <a:pt x="253161" y="4331182"/>
                  </a:lnTo>
                  <a:lnTo>
                    <a:pt x="239395" y="4336885"/>
                  </a:lnTo>
                  <a:lnTo>
                    <a:pt x="233692" y="4350651"/>
                  </a:lnTo>
                  <a:lnTo>
                    <a:pt x="239395" y="4364431"/>
                  </a:lnTo>
                  <a:lnTo>
                    <a:pt x="253161" y="4370133"/>
                  </a:lnTo>
                  <a:lnTo>
                    <a:pt x="266928" y="4364431"/>
                  </a:lnTo>
                  <a:lnTo>
                    <a:pt x="272643" y="4350651"/>
                  </a:lnTo>
                  <a:close/>
                </a:path>
                <a:path w="5373369" h="4370705">
                  <a:moveTo>
                    <a:pt x="272643" y="19481"/>
                  </a:moveTo>
                  <a:lnTo>
                    <a:pt x="266928" y="5702"/>
                  </a:lnTo>
                  <a:lnTo>
                    <a:pt x="253161" y="0"/>
                  </a:lnTo>
                  <a:lnTo>
                    <a:pt x="239395" y="5702"/>
                  </a:lnTo>
                  <a:lnTo>
                    <a:pt x="233692" y="19481"/>
                  </a:lnTo>
                  <a:lnTo>
                    <a:pt x="239395" y="33248"/>
                  </a:lnTo>
                  <a:lnTo>
                    <a:pt x="253161" y="38950"/>
                  </a:lnTo>
                  <a:lnTo>
                    <a:pt x="266928" y="33248"/>
                  </a:lnTo>
                  <a:lnTo>
                    <a:pt x="272643" y="19481"/>
                  </a:lnTo>
                  <a:close/>
                </a:path>
                <a:path w="5373369" h="4370705">
                  <a:moveTo>
                    <a:pt x="5139144" y="4350651"/>
                  </a:moveTo>
                  <a:lnTo>
                    <a:pt x="5133441" y="4336885"/>
                  </a:lnTo>
                  <a:lnTo>
                    <a:pt x="5119662" y="4331182"/>
                  </a:lnTo>
                  <a:lnTo>
                    <a:pt x="5105895" y="4336885"/>
                  </a:lnTo>
                  <a:lnTo>
                    <a:pt x="5100193" y="4350651"/>
                  </a:lnTo>
                  <a:lnTo>
                    <a:pt x="5105895" y="4364431"/>
                  </a:lnTo>
                  <a:lnTo>
                    <a:pt x="5119662" y="4370133"/>
                  </a:lnTo>
                  <a:lnTo>
                    <a:pt x="5133441" y="4364431"/>
                  </a:lnTo>
                  <a:lnTo>
                    <a:pt x="5139144" y="4350651"/>
                  </a:lnTo>
                  <a:close/>
                </a:path>
                <a:path w="5373369" h="4370705">
                  <a:moveTo>
                    <a:pt x="5139144" y="19481"/>
                  </a:moveTo>
                  <a:lnTo>
                    <a:pt x="5133441" y="5702"/>
                  </a:lnTo>
                  <a:lnTo>
                    <a:pt x="5119662" y="0"/>
                  </a:lnTo>
                  <a:lnTo>
                    <a:pt x="5105895" y="5702"/>
                  </a:lnTo>
                  <a:lnTo>
                    <a:pt x="5100193" y="19481"/>
                  </a:lnTo>
                  <a:lnTo>
                    <a:pt x="5105895" y="33248"/>
                  </a:lnTo>
                  <a:lnTo>
                    <a:pt x="5119662" y="38950"/>
                  </a:lnTo>
                  <a:lnTo>
                    <a:pt x="5133441" y="33248"/>
                  </a:lnTo>
                  <a:lnTo>
                    <a:pt x="5139144" y="19481"/>
                  </a:lnTo>
                  <a:close/>
                </a:path>
                <a:path w="5373369" h="4370705">
                  <a:moveTo>
                    <a:pt x="5372824" y="4116959"/>
                  </a:moveTo>
                  <a:lnTo>
                    <a:pt x="5367121" y="4103192"/>
                  </a:lnTo>
                  <a:lnTo>
                    <a:pt x="5353355" y="4097490"/>
                  </a:lnTo>
                  <a:lnTo>
                    <a:pt x="5339575" y="4103192"/>
                  </a:lnTo>
                  <a:lnTo>
                    <a:pt x="5333873" y="4116959"/>
                  </a:lnTo>
                  <a:lnTo>
                    <a:pt x="5339575" y="4130738"/>
                  </a:lnTo>
                  <a:lnTo>
                    <a:pt x="5353355" y="4136440"/>
                  </a:lnTo>
                  <a:lnTo>
                    <a:pt x="5367121" y="4130738"/>
                  </a:lnTo>
                  <a:lnTo>
                    <a:pt x="5372824" y="4116959"/>
                  </a:lnTo>
                  <a:close/>
                </a:path>
                <a:path w="5373369" h="4370705">
                  <a:moveTo>
                    <a:pt x="5372824" y="253161"/>
                  </a:moveTo>
                  <a:lnTo>
                    <a:pt x="5367121" y="239395"/>
                  </a:lnTo>
                  <a:lnTo>
                    <a:pt x="5353355" y="233692"/>
                  </a:lnTo>
                  <a:lnTo>
                    <a:pt x="5339575" y="239395"/>
                  </a:lnTo>
                  <a:lnTo>
                    <a:pt x="5333873" y="253161"/>
                  </a:lnTo>
                  <a:lnTo>
                    <a:pt x="5339575" y="266941"/>
                  </a:lnTo>
                  <a:lnTo>
                    <a:pt x="5353355" y="272643"/>
                  </a:lnTo>
                  <a:lnTo>
                    <a:pt x="5367121" y="266941"/>
                  </a:lnTo>
                  <a:lnTo>
                    <a:pt x="5372824" y="2531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308999" y="9698992"/>
              <a:ext cx="1108710" cy="701675"/>
            </a:xfrm>
            <a:custGeom>
              <a:avLst/>
              <a:gdLst/>
              <a:ahLst/>
              <a:cxnLst/>
              <a:rect l="l" t="t" r="r" b="b"/>
              <a:pathLst>
                <a:path w="1108710" h="701675">
                  <a:moveTo>
                    <a:pt x="1108343" y="0"/>
                  </a:moveTo>
                  <a:lnTo>
                    <a:pt x="0" y="0"/>
                  </a:lnTo>
                  <a:lnTo>
                    <a:pt x="0" y="701643"/>
                  </a:lnTo>
                  <a:lnTo>
                    <a:pt x="1108343" y="701643"/>
                  </a:lnTo>
                  <a:lnTo>
                    <a:pt x="1108343" y="0"/>
                  </a:lnTo>
                  <a:close/>
                </a:path>
              </a:pathLst>
            </a:custGeom>
            <a:solidFill>
              <a:srgbClr val="EAF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 txBox="1"/>
          <p:nvPr/>
        </p:nvSpPr>
        <p:spPr>
          <a:xfrm>
            <a:off x="8234160" y="1880070"/>
            <a:ext cx="3648075" cy="2384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spc="-10" dirty="0">
                <a:latin typeface="Arial"/>
                <a:cs typeface="Arial"/>
              </a:rPr>
              <a:t>Kompetenzmodule</a:t>
            </a:r>
            <a:endParaRPr sz="3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050" dirty="0">
                <a:latin typeface="Arial"/>
                <a:cs typeface="Arial"/>
              </a:rPr>
              <a:t>10</a:t>
            </a:r>
            <a:r>
              <a:rPr sz="3050" spc="-35" dirty="0">
                <a:latin typeface="Arial"/>
                <a:cs typeface="Arial"/>
              </a:rPr>
              <a:t> </a:t>
            </a:r>
            <a:r>
              <a:rPr sz="3050" spc="-20" dirty="0">
                <a:latin typeface="Arial"/>
                <a:cs typeface="Arial"/>
              </a:rPr>
              <a:t>ECTS</a:t>
            </a:r>
            <a:endParaRPr sz="3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sz="3050">
              <a:latin typeface="Arial"/>
              <a:cs typeface="Arial"/>
            </a:endParaRPr>
          </a:p>
          <a:p>
            <a:pPr marL="340360" algn="ctr">
              <a:lnSpc>
                <a:spcPct val="100000"/>
              </a:lnSpc>
            </a:pPr>
            <a:r>
              <a:rPr sz="3050" b="1" spc="-10" dirty="0">
                <a:solidFill>
                  <a:srgbClr val="FFFFFF"/>
                </a:solidFill>
                <a:latin typeface="Arial"/>
                <a:cs typeface="Arial"/>
              </a:rPr>
              <a:t>Architektur</a:t>
            </a:r>
            <a:endParaRPr sz="3050">
              <a:latin typeface="Arial"/>
              <a:cs typeface="Arial"/>
            </a:endParaRPr>
          </a:p>
          <a:p>
            <a:pPr marL="340360" algn="ctr">
              <a:lnSpc>
                <a:spcPct val="100000"/>
              </a:lnSpc>
              <a:spcBef>
                <a:spcPts val="20"/>
              </a:spcBef>
            </a:pPr>
            <a:r>
              <a:rPr sz="3050" b="1" spc="6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305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b="1" spc="-25" dirty="0">
                <a:solidFill>
                  <a:srgbClr val="FFFFFF"/>
                </a:solidFill>
                <a:latin typeface="Arial"/>
                <a:cs typeface="Arial"/>
              </a:rPr>
              <a:t>Ingenieurwesen</a:t>
            </a:r>
            <a:endParaRPr sz="3050">
              <a:latin typeface="Arial"/>
              <a:cs typeface="Arial"/>
            </a:endParaRPr>
          </a:p>
        </p:txBody>
      </p:sp>
      <p:sp>
        <p:nvSpPr>
          <p:cNvPr id="95" name="object 95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96" name="object 96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19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  <p:sp>
        <p:nvSpPr>
          <p:cNvPr id="84" name="object 84"/>
          <p:cNvSpPr txBox="1"/>
          <p:nvPr/>
        </p:nvSpPr>
        <p:spPr>
          <a:xfrm>
            <a:off x="6088021" y="9104252"/>
            <a:ext cx="82931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spc="-70" dirty="0">
                <a:latin typeface="Arial"/>
                <a:cs typeface="Arial"/>
              </a:rPr>
              <a:t>Ergänzungsmodule</a:t>
            </a:r>
            <a:r>
              <a:rPr sz="3050" b="1" spc="-100" dirty="0">
                <a:latin typeface="Arial"/>
                <a:cs typeface="Arial"/>
              </a:rPr>
              <a:t> </a:t>
            </a:r>
            <a:r>
              <a:rPr sz="3050" dirty="0">
                <a:latin typeface="Arial"/>
                <a:cs typeface="Arial"/>
              </a:rPr>
              <a:t>max.</a:t>
            </a:r>
            <a:r>
              <a:rPr sz="3050" spc="-70" dirty="0">
                <a:latin typeface="Arial"/>
                <a:cs typeface="Arial"/>
              </a:rPr>
              <a:t> </a:t>
            </a:r>
            <a:r>
              <a:rPr sz="3050" dirty="0">
                <a:latin typeface="Arial"/>
                <a:cs typeface="Arial"/>
              </a:rPr>
              <a:t>10</a:t>
            </a:r>
            <a:r>
              <a:rPr sz="3050" spc="-70" dirty="0">
                <a:latin typeface="Arial"/>
                <a:cs typeface="Arial"/>
              </a:rPr>
              <a:t> </a:t>
            </a:r>
            <a:r>
              <a:rPr sz="3050" spc="-204" dirty="0">
                <a:latin typeface="Arial"/>
                <a:cs typeface="Arial"/>
              </a:rPr>
              <a:t>ECTS</a:t>
            </a:r>
            <a:r>
              <a:rPr sz="3050" spc="-5" dirty="0">
                <a:latin typeface="Arial"/>
                <a:cs typeface="Arial"/>
              </a:rPr>
              <a:t> </a:t>
            </a:r>
            <a:r>
              <a:rPr sz="3050" spc="-10" dirty="0">
                <a:latin typeface="Arial"/>
                <a:cs typeface="Arial"/>
              </a:rPr>
              <a:t>angerechnet</a:t>
            </a:r>
            <a:endParaRPr sz="305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61217" y="2358097"/>
            <a:ext cx="3305175" cy="955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spc="-35" dirty="0">
                <a:latin typeface="Arial"/>
                <a:cs typeface="Arial"/>
              </a:rPr>
              <a:t>Grundlagenmodul</a:t>
            </a:r>
            <a:endParaRPr sz="3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050" dirty="0">
                <a:latin typeface="Arial"/>
                <a:cs typeface="Arial"/>
              </a:rPr>
              <a:t>10</a:t>
            </a:r>
            <a:r>
              <a:rPr sz="3050" spc="-35" dirty="0">
                <a:latin typeface="Arial"/>
                <a:cs typeface="Arial"/>
              </a:rPr>
              <a:t> </a:t>
            </a:r>
            <a:r>
              <a:rPr sz="3050" spc="-20" dirty="0">
                <a:latin typeface="Arial"/>
                <a:cs typeface="Arial"/>
              </a:rPr>
              <a:t>ECTS</a:t>
            </a:r>
            <a:endParaRPr sz="305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6002751" y="2353980"/>
            <a:ext cx="3340735" cy="955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latin typeface="Arial"/>
                <a:cs typeface="Arial"/>
              </a:rPr>
              <a:t>Masterarbeit</a:t>
            </a:r>
            <a:r>
              <a:rPr sz="3050" b="1" spc="235" dirty="0">
                <a:latin typeface="Arial"/>
                <a:cs typeface="Arial"/>
              </a:rPr>
              <a:t> </a:t>
            </a:r>
            <a:r>
              <a:rPr sz="3050" b="1" spc="-25" dirty="0">
                <a:latin typeface="Arial"/>
                <a:cs typeface="Arial"/>
              </a:rPr>
              <a:t>MAS</a:t>
            </a:r>
            <a:endParaRPr sz="3050">
              <a:latin typeface="Arial"/>
              <a:cs typeface="Arial"/>
            </a:endParaRPr>
          </a:p>
          <a:p>
            <a:pPr marL="1848485">
              <a:lnSpc>
                <a:spcPct val="100000"/>
              </a:lnSpc>
            </a:pPr>
            <a:r>
              <a:rPr sz="3050" dirty="0">
                <a:latin typeface="Arial"/>
                <a:cs typeface="Arial"/>
              </a:rPr>
              <a:t>10</a:t>
            </a:r>
            <a:r>
              <a:rPr sz="3050" spc="-35" dirty="0">
                <a:latin typeface="Arial"/>
                <a:cs typeface="Arial"/>
              </a:rPr>
              <a:t> </a:t>
            </a:r>
            <a:r>
              <a:rPr sz="3050" spc="-170" dirty="0">
                <a:latin typeface="Arial"/>
                <a:cs typeface="Arial"/>
              </a:rPr>
              <a:t>ECTS</a:t>
            </a:r>
            <a:endParaRPr sz="30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4644287" y="9698992"/>
            <a:ext cx="1108710" cy="701675"/>
          </a:xfrm>
          <a:prstGeom prst="rect">
            <a:avLst/>
          </a:prstGeom>
          <a:solidFill>
            <a:srgbClr val="FFCACC"/>
          </a:solidFill>
        </p:spPr>
        <p:txBody>
          <a:bodyPr vert="horz" wrap="square" lIns="0" tIns="156210" rIns="0" bIns="0" rtlCol="0">
            <a:spAutoFit/>
          </a:bodyPr>
          <a:lstStyle/>
          <a:p>
            <a:pPr marL="160655" marR="76835" indent="-76835">
              <a:lnSpc>
                <a:spcPct val="102600"/>
              </a:lnSpc>
              <a:spcBef>
                <a:spcPts val="1230"/>
              </a:spcBef>
            </a:pPr>
            <a:r>
              <a:rPr sz="1350" spc="-10" dirty="0">
                <a:latin typeface="Arial"/>
                <a:cs typeface="Arial"/>
              </a:rPr>
              <a:t>Immobilien- ökonomie</a:t>
            </a:r>
            <a:endParaRPr sz="13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9369735" y="9698992"/>
            <a:ext cx="1108710" cy="701675"/>
          </a:xfrm>
          <a:prstGeom prst="rect">
            <a:avLst/>
          </a:prstGeom>
          <a:solidFill>
            <a:srgbClr val="B8E9FF"/>
          </a:solidFill>
        </p:spPr>
        <p:txBody>
          <a:bodyPr vert="horz" wrap="square" lIns="0" tIns="698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0"/>
              </a:spcBef>
            </a:pPr>
            <a:endParaRPr sz="1350">
              <a:latin typeface="Times New Roman"/>
              <a:cs typeface="Times New Roman"/>
            </a:endParaRPr>
          </a:p>
          <a:p>
            <a:pPr marL="184150">
              <a:lnSpc>
                <a:spcPct val="100000"/>
              </a:lnSpc>
            </a:pPr>
            <a:r>
              <a:rPr sz="1350" spc="-10" dirty="0">
                <a:latin typeface="Arial"/>
                <a:cs typeface="Arial"/>
              </a:rPr>
              <a:t>Baukultur</a:t>
            </a:r>
            <a:endParaRPr sz="13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3062116" y="9698992"/>
            <a:ext cx="1108710" cy="70167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698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0"/>
              </a:spcBef>
            </a:pPr>
            <a:endParaRPr sz="1350">
              <a:latin typeface="Times New Roman"/>
              <a:cs typeface="Times New Roman"/>
            </a:endParaRPr>
          </a:p>
          <a:p>
            <a:pPr marL="271780">
              <a:lnSpc>
                <a:spcPct val="100000"/>
              </a:lnSpc>
            </a:pPr>
            <a:r>
              <a:rPr sz="1350" spc="-10" dirty="0">
                <a:latin typeface="Arial"/>
                <a:cs typeface="Arial"/>
              </a:rPr>
              <a:t>Akustik</a:t>
            </a:r>
            <a:endParaRPr sz="135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4308999" y="9698992"/>
            <a:ext cx="1108710" cy="277495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5588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440"/>
              </a:spcBef>
            </a:pPr>
            <a:r>
              <a:rPr sz="1350" spc="-10" dirty="0">
                <a:latin typeface="Arial"/>
                <a:cs typeface="Arial"/>
              </a:rPr>
              <a:t>Brandschutz</a:t>
            </a:r>
            <a:endParaRPr sz="135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308999" y="9976445"/>
            <a:ext cx="1108710" cy="211454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0" rIns="0" bIns="0" rtlCol="0">
            <a:spAutoFit/>
          </a:bodyPr>
          <a:lstStyle/>
          <a:p>
            <a:pPr marL="196850">
              <a:lnSpc>
                <a:spcPts val="1540"/>
              </a:lnSpc>
            </a:pPr>
            <a:r>
              <a:rPr sz="1350" dirty="0">
                <a:latin typeface="Arial"/>
                <a:cs typeface="Arial"/>
              </a:rPr>
              <a:t>für</a:t>
            </a:r>
            <a:r>
              <a:rPr sz="1350" spc="45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Archi-</a:t>
            </a:r>
            <a:endParaRPr sz="13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4308999" y="10187584"/>
            <a:ext cx="1108710" cy="213360"/>
          </a:xfrm>
          <a:prstGeom prst="rect">
            <a:avLst/>
          </a:prstGeom>
          <a:solidFill>
            <a:srgbClr val="EAFFD1"/>
          </a:solidFill>
        </p:spPr>
        <p:txBody>
          <a:bodyPr vert="horz" wrap="square" lIns="0" tIns="0" rIns="0" bIns="0" rtlCol="0">
            <a:spAutoFit/>
          </a:bodyPr>
          <a:lstStyle/>
          <a:p>
            <a:pPr marL="164465">
              <a:lnSpc>
                <a:spcPts val="1540"/>
              </a:lnSpc>
            </a:pPr>
            <a:r>
              <a:rPr sz="1350" spc="-10" dirty="0">
                <a:latin typeface="Arial"/>
                <a:cs typeface="Arial"/>
              </a:rPr>
              <a:t>tekt:innen</a:t>
            </a:r>
            <a:endParaRPr sz="135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0666492" y="9698992"/>
            <a:ext cx="1108710" cy="701675"/>
          </a:xfrm>
          <a:prstGeom prst="rect">
            <a:avLst/>
          </a:prstGeom>
          <a:solidFill>
            <a:srgbClr val="B8E9FF"/>
          </a:solidFill>
        </p:spPr>
        <p:txBody>
          <a:bodyPr vert="horz" wrap="square" lIns="0" tIns="156210" rIns="0" bIns="0" rtlCol="0">
            <a:spAutoFit/>
          </a:bodyPr>
          <a:lstStyle/>
          <a:p>
            <a:pPr marL="30480" marR="22860" indent="106045">
              <a:lnSpc>
                <a:spcPct val="102600"/>
              </a:lnSpc>
              <a:spcBef>
                <a:spcPts val="1230"/>
              </a:spcBef>
            </a:pPr>
            <a:r>
              <a:rPr sz="1350" spc="-10" dirty="0">
                <a:latin typeface="Arial"/>
                <a:cs typeface="Arial"/>
              </a:rPr>
              <a:t>Workplace Management</a:t>
            </a:r>
            <a:endParaRPr sz="135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5872438" y="9698992"/>
            <a:ext cx="1108710" cy="701675"/>
          </a:xfrm>
          <a:prstGeom prst="rect">
            <a:avLst/>
          </a:prstGeom>
          <a:solidFill>
            <a:srgbClr val="FFCACC"/>
          </a:solidFill>
        </p:spPr>
        <p:txBody>
          <a:bodyPr vert="horz" wrap="square" lIns="0" tIns="156210" rIns="0" bIns="0" rtlCol="0">
            <a:spAutoFit/>
          </a:bodyPr>
          <a:lstStyle/>
          <a:p>
            <a:pPr marL="186690" marR="52705" indent="-127000">
              <a:lnSpc>
                <a:spcPct val="102600"/>
              </a:lnSpc>
              <a:spcBef>
                <a:spcPts val="1230"/>
              </a:spcBef>
            </a:pPr>
            <a:r>
              <a:rPr sz="1350" spc="-10" dirty="0">
                <a:latin typeface="Arial"/>
                <a:cs typeface="Arial"/>
              </a:rPr>
              <a:t>Umweltrecht </a:t>
            </a:r>
            <a:r>
              <a:rPr sz="1350" spc="70" dirty="0">
                <a:latin typeface="Arial"/>
                <a:cs typeface="Arial"/>
              </a:rPr>
              <a:t>&amp;</a:t>
            </a:r>
            <a:r>
              <a:rPr sz="1350" spc="-15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Vollzug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825625"/>
          </a:xfrm>
          <a:custGeom>
            <a:avLst/>
            <a:gdLst/>
            <a:ahLst/>
            <a:cxnLst/>
            <a:rect l="l" t="t" r="r" b="b"/>
            <a:pathLst>
              <a:path w="20104100" h="1825625">
                <a:moveTo>
                  <a:pt x="20104099" y="0"/>
                </a:moveTo>
                <a:lnTo>
                  <a:pt x="0" y="0"/>
                </a:lnTo>
                <a:lnTo>
                  <a:pt x="0" y="1825399"/>
                </a:lnTo>
                <a:lnTo>
                  <a:pt x="20104099" y="1825399"/>
                </a:lnTo>
                <a:lnTo>
                  <a:pt x="20104099" y="0"/>
                </a:lnTo>
                <a:close/>
              </a:path>
            </a:pathLst>
          </a:custGeom>
          <a:solidFill>
            <a:srgbClr val="5663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7736" y="2908924"/>
            <a:ext cx="9719945" cy="57163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17269" indent="-1004569">
              <a:lnSpc>
                <a:spcPts val="3960"/>
              </a:lnSpc>
              <a:spcBef>
                <a:spcPts val="95"/>
              </a:spcBef>
              <a:buFont typeface="Arial"/>
              <a:buAutoNum type="arabicPlain"/>
              <a:tabLst>
                <a:tab pos="1017269" algn="l"/>
              </a:tabLst>
            </a:pPr>
            <a:r>
              <a:rPr sz="3300" b="1" spc="-125" dirty="0">
                <a:solidFill>
                  <a:schemeClr val="tx1"/>
                </a:solidFill>
                <a:latin typeface="Arial"/>
                <a:cs typeface="Arial"/>
              </a:rPr>
              <a:t>Begrüssung</a:t>
            </a:r>
            <a:r>
              <a:rPr sz="3300" b="1" spc="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chemeClr val="tx1"/>
                </a:solidFill>
                <a:latin typeface="Arial"/>
                <a:cs typeface="Arial"/>
              </a:rPr>
              <a:t>&amp;</a:t>
            </a:r>
            <a:r>
              <a:rPr sz="3300" b="1" spc="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b="1" spc="-55" dirty="0">
                <a:solidFill>
                  <a:schemeClr val="tx1"/>
                </a:solidFill>
                <a:latin typeface="Arial"/>
                <a:cs typeface="Arial"/>
              </a:rPr>
              <a:t>Vorstellung</a:t>
            </a:r>
            <a:r>
              <a:rPr sz="3300" b="1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spc="-254" dirty="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sz="33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CH" sz="3300" dirty="0">
                <a:solidFill>
                  <a:schemeClr val="tx1"/>
                </a:solidFill>
                <a:latin typeface="Arial"/>
                <a:cs typeface="Arial"/>
              </a:rPr>
              <a:t>5</a:t>
            </a:r>
            <a:r>
              <a:rPr sz="3300" dirty="0">
                <a:solidFill>
                  <a:schemeClr val="tx1"/>
                </a:solidFill>
                <a:latin typeface="Arial"/>
                <a:cs typeface="Arial"/>
              </a:rPr>
              <a:t>‘</a:t>
            </a:r>
            <a:r>
              <a:rPr sz="33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spc="-305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  <a:endParaRPr sz="33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3175" lvl="1" indent="-255270">
              <a:lnSpc>
                <a:spcPts val="3954"/>
              </a:lnSpc>
              <a:buChar char="-"/>
              <a:tabLst>
                <a:tab pos="1273175" algn="l"/>
              </a:tabLst>
            </a:pPr>
            <a:r>
              <a:rPr sz="3300" spc="45" dirty="0">
                <a:solidFill>
                  <a:schemeClr val="tx1"/>
                </a:solidFill>
                <a:latin typeface="Arial"/>
                <a:cs typeface="Arial"/>
              </a:rPr>
              <a:t>Weiterbildung,</a:t>
            </a:r>
            <a:r>
              <a:rPr sz="3300" spc="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chemeClr val="tx1"/>
                </a:solidFill>
                <a:latin typeface="Arial"/>
                <a:cs typeface="Arial"/>
              </a:rPr>
              <a:t>warum?</a:t>
            </a:r>
            <a:endParaRPr sz="33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3175" lvl="1" indent="-255270">
              <a:lnSpc>
                <a:spcPts val="3960"/>
              </a:lnSpc>
              <a:buChar char="-"/>
              <a:tabLst>
                <a:tab pos="1273175" algn="l"/>
              </a:tabLst>
            </a:pPr>
            <a:r>
              <a:rPr sz="3300" dirty="0">
                <a:solidFill>
                  <a:schemeClr val="tx1"/>
                </a:solidFill>
                <a:latin typeface="Arial"/>
                <a:cs typeface="Arial"/>
              </a:rPr>
              <a:t>Die</a:t>
            </a:r>
            <a:r>
              <a:rPr sz="3300" spc="1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chemeClr val="tx1"/>
                </a:solidFill>
                <a:latin typeface="Arial"/>
                <a:cs typeface="Arial"/>
              </a:rPr>
              <a:t>Kooperation</a:t>
            </a:r>
            <a:r>
              <a:rPr sz="3300" spc="1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sz="3300" spc="1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spc="-25" dirty="0">
                <a:solidFill>
                  <a:schemeClr val="tx1"/>
                </a:solidFill>
                <a:latin typeface="Arial"/>
                <a:cs typeface="Arial"/>
              </a:rPr>
              <a:t>Bau</a:t>
            </a:r>
            <a:endParaRPr sz="3300" dirty="0">
              <a:solidFill>
                <a:schemeClr val="tx1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60"/>
              </a:spcBef>
              <a:buFont typeface="Arial"/>
              <a:buChar char="-"/>
            </a:pPr>
            <a:endParaRPr sz="33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017269" indent="-1004569">
              <a:lnSpc>
                <a:spcPct val="100000"/>
              </a:lnSpc>
              <a:buFont typeface="Arial"/>
              <a:buAutoNum type="arabicPlain"/>
              <a:tabLst>
                <a:tab pos="1017269" algn="l"/>
              </a:tabLst>
            </a:pPr>
            <a:r>
              <a:rPr sz="3300" b="1" dirty="0">
                <a:solidFill>
                  <a:schemeClr val="tx1"/>
                </a:solidFill>
                <a:latin typeface="Arial"/>
                <a:cs typeface="Arial"/>
              </a:rPr>
              <a:t>MAS</a:t>
            </a:r>
            <a:r>
              <a:rPr sz="3300" b="1" spc="-1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3300" b="1" spc="-50" dirty="0">
                <a:solidFill>
                  <a:schemeClr val="tx1"/>
                </a:solidFill>
                <a:latin typeface="Arial"/>
                <a:cs typeface="Arial"/>
              </a:rPr>
              <a:t> nachhaltigem </a:t>
            </a:r>
            <a:r>
              <a:rPr sz="3300" b="1" spc="-60" dirty="0">
                <a:solidFill>
                  <a:schemeClr val="tx1"/>
                </a:solidFill>
                <a:latin typeface="Arial"/>
                <a:cs typeface="Arial"/>
              </a:rPr>
              <a:t>Bauen</a:t>
            </a:r>
            <a:r>
              <a:rPr sz="3300" b="1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chemeClr val="tx1"/>
                </a:solidFill>
                <a:latin typeface="Arial"/>
                <a:cs typeface="Arial"/>
              </a:rPr>
              <a:t>[</a:t>
            </a:r>
            <a:r>
              <a:rPr sz="3300" b="1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sz="3300" b="1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b="1" spc="-85" dirty="0">
                <a:solidFill>
                  <a:schemeClr val="tx1"/>
                </a:solidFill>
                <a:latin typeface="Arial"/>
                <a:cs typeface="Arial"/>
              </a:rPr>
              <a:t>Bau</a:t>
            </a:r>
            <a:r>
              <a:rPr sz="3300" b="1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chemeClr val="tx1"/>
                </a:solidFill>
                <a:latin typeface="Arial"/>
                <a:cs typeface="Arial"/>
              </a:rPr>
              <a:t>]</a:t>
            </a:r>
            <a:r>
              <a:rPr sz="3300" b="1" spc="-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spc="-254" dirty="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sz="3300" dirty="0">
                <a:solidFill>
                  <a:schemeClr val="tx1"/>
                </a:solidFill>
                <a:latin typeface="Arial"/>
                <a:cs typeface="Arial"/>
              </a:rPr>
              <a:t> 1</a:t>
            </a:r>
            <a:r>
              <a:rPr lang="fr-CH" sz="3300" dirty="0">
                <a:solidFill>
                  <a:schemeClr val="tx1"/>
                </a:solidFill>
                <a:latin typeface="Arial"/>
                <a:cs typeface="Arial"/>
              </a:rPr>
              <a:t>5</a:t>
            </a:r>
            <a:r>
              <a:rPr sz="3300" dirty="0">
                <a:solidFill>
                  <a:schemeClr val="tx1"/>
                </a:solidFill>
                <a:latin typeface="Arial"/>
                <a:cs typeface="Arial"/>
              </a:rPr>
              <a:t>‘</a:t>
            </a:r>
            <a:r>
              <a:rPr sz="3300" spc="-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spc="-305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  <a:endParaRPr sz="33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lain"/>
            </a:pPr>
            <a:endParaRPr sz="33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25"/>
              </a:spcBef>
              <a:buFont typeface="Arial"/>
              <a:buAutoNum type="arabicPlain"/>
            </a:pPr>
            <a:endParaRPr sz="33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017269" indent="-1004569">
              <a:lnSpc>
                <a:spcPct val="100000"/>
              </a:lnSpc>
              <a:buFont typeface="Arial"/>
              <a:buAutoNum type="arabicPlain"/>
              <a:tabLst>
                <a:tab pos="1017269" algn="l"/>
              </a:tabLst>
            </a:pPr>
            <a:r>
              <a:rPr sz="3300" b="1" spc="-110" dirty="0">
                <a:solidFill>
                  <a:schemeClr val="tx1"/>
                </a:solidFill>
                <a:latin typeface="Arial"/>
                <a:cs typeface="Arial"/>
              </a:rPr>
              <a:t>CAS</a:t>
            </a:r>
            <a:r>
              <a:rPr sz="3300" b="1" spc="-1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b="1" spc="-40" dirty="0">
                <a:solidFill>
                  <a:schemeClr val="tx1"/>
                </a:solidFill>
                <a:latin typeface="Arial"/>
                <a:cs typeface="Arial"/>
              </a:rPr>
              <a:t>Nachhaltiges</a:t>
            </a:r>
            <a:r>
              <a:rPr sz="3300" b="1" spc="-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b="1" spc="-60" dirty="0">
                <a:solidFill>
                  <a:schemeClr val="tx1"/>
                </a:solidFill>
                <a:latin typeface="Arial"/>
                <a:cs typeface="Arial"/>
              </a:rPr>
              <a:t>Bauen</a:t>
            </a:r>
            <a:r>
              <a:rPr sz="3300" b="1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b="1" spc="-10" dirty="0">
                <a:solidFill>
                  <a:schemeClr val="tx1"/>
                </a:solidFill>
                <a:latin typeface="Arial"/>
                <a:cs typeface="Arial"/>
              </a:rPr>
              <a:t>FS24</a:t>
            </a:r>
            <a:r>
              <a:rPr sz="3300" b="1" spc="-11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spc="-254" dirty="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sz="3300" dirty="0">
                <a:solidFill>
                  <a:schemeClr val="tx1"/>
                </a:solidFill>
                <a:latin typeface="Arial"/>
                <a:cs typeface="Arial"/>
              </a:rPr>
              <a:t> 1</a:t>
            </a:r>
            <a:r>
              <a:rPr lang="fr-CH" sz="3300" dirty="0">
                <a:solidFill>
                  <a:schemeClr val="tx1"/>
                </a:solidFill>
                <a:latin typeface="Arial"/>
                <a:cs typeface="Arial"/>
              </a:rPr>
              <a:t>0</a:t>
            </a:r>
            <a:r>
              <a:rPr sz="3300" dirty="0">
                <a:solidFill>
                  <a:schemeClr val="tx1"/>
                </a:solidFill>
                <a:latin typeface="Arial"/>
                <a:cs typeface="Arial"/>
              </a:rPr>
              <a:t>‘</a:t>
            </a:r>
            <a:r>
              <a:rPr sz="3300" spc="-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spc="-305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  <a:endParaRPr sz="33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lain"/>
            </a:pPr>
            <a:endParaRPr sz="33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Font typeface="Arial"/>
              <a:buAutoNum type="arabicPlain"/>
            </a:pPr>
            <a:endParaRPr sz="33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017269" indent="-1004569">
              <a:lnSpc>
                <a:spcPct val="100000"/>
              </a:lnSpc>
              <a:spcBef>
                <a:spcPts val="5"/>
              </a:spcBef>
              <a:buFont typeface="Arial"/>
              <a:buAutoNum type="arabicPlain"/>
              <a:tabLst>
                <a:tab pos="1017269" algn="l"/>
              </a:tabLst>
            </a:pPr>
            <a:r>
              <a:rPr sz="3300" b="1" dirty="0" err="1">
                <a:solidFill>
                  <a:schemeClr val="tx1"/>
                </a:solidFill>
                <a:latin typeface="Arial"/>
                <a:cs typeface="Arial"/>
              </a:rPr>
              <a:t>Fragen</a:t>
            </a:r>
            <a:r>
              <a:rPr sz="3300" b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b="1" spc="-305" dirty="0">
                <a:solidFill>
                  <a:schemeClr val="tx1"/>
                </a:solidFill>
                <a:latin typeface="Arial"/>
                <a:cs typeface="Arial"/>
              </a:rPr>
              <a:t>?</a:t>
            </a:r>
            <a:r>
              <a:rPr sz="33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spc="-254" dirty="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sz="3300" dirty="0">
                <a:solidFill>
                  <a:schemeClr val="tx1"/>
                </a:solidFill>
                <a:latin typeface="Arial"/>
                <a:cs typeface="Arial"/>
              </a:rPr>
              <a:t> 1</a:t>
            </a:r>
            <a:r>
              <a:rPr lang="fr-CH" sz="3300" dirty="0">
                <a:solidFill>
                  <a:schemeClr val="tx1"/>
                </a:solidFill>
                <a:latin typeface="Arial"/>
                <a:cs typeface="Arial"/>
              </a:rPr>
              <a:t>5</a:t>
            </a:r>
            <a:r>
              <a:rPr sz="3300" dirty="0">
                <a:solidFill>
                  <a:schemeClr val="tx1"/>
                </a:solidFill>
                <a:latin typeface="Arial"/>
                <a:cs typeface="Arial"/>
              </a:rPr>
              <a:t>‘</a:t>
            </a:r>
            <a:r>
              <a:rPr sz="33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spc="-305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  <a:endParaRPr sz="33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2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fr-CH" spc="-135" dirty="0">
                <a:solidFill>
                  <a:srgbClr val="FFFFFF"/>
                </a:solidFill>
              </a:rPr>
              <a:t>FHNW </a:t>
            </a:r>
            <a:r>
              <a:rPr spc="-135" dirty="0" err="1">
                <a:solidFill>
                  <a:srgbClr val="FFFFFF"/>
                </a:solidFill>
              </a:rPr>
              <a:t>Infoanlass</a:t>
            </a:r>
            <a:r>
              <a:rPr spc="-20" dirty="0">
                <a:solidFill>
                  <a:srgbClr val="FFFFFF"/>
                </a:solidFill>
              </a:rPr>
              <a:t> </a:t>
            </a:r>
            <a:r>
              <a:rPr lang="fr-CH" dirty="0">
                <a:solidFill>
                  <a:srgbClr val="FFFFFF"/>
                </a:solidFill>
              </a:rPr>
              <a:t>– MAS in </a:t>
            </a:r>
            <a:r>
              <a:rPr lang="fr-CH" dirty="0" err="1">
                <a:solidFill>
                  <a:srgbClr val="FFFFFF"/>
                </a:solidFill>
              </a:rPr>
              <a:t>nachhaltigem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dirty="0" err="1">
                <a:solidFill>
                  <a:srgbClr val="FFFFFF"/>
                </a:solidFill>
              </a:rPr>
              <a:t>Bauen</a:t>
            </a:r>
            <a:r>
              <a:rPr lang="fr-CH" dirty="0">
                <a:solidFill>
                  <a:srgbClr val="FFFFFF"/>
                </a:solidFill>
              </a:rPr>
              <a:t> (EN Bau)</a:t>
            </a:r>
            <a:endParaRPr spc="15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82221"/>
            <a:ext cx="20104100" cy="9626600"/>
            <a:chOff x="0" y="1682221"/>
            <a:chExt cx="20104100" cy="9626600"/>
          </a:xfrm>
        </p:grpSpPr>
        <p:sp>
          <p:nvSpPr>
            <p:cNvPr id="3" name="object 3"/>
            <p:cNvSpPr/>
            <p:nvPr/>
          </p:nvSpPr>
          <p:spPr>
            <a:xfrm>
              <a:off x="5235" y="1682221"/>
              <a:ext cx="20093940" cy="8731250"/>
            </a:xfrm>
            <a:custGeom>
              <a:avLst/>
              <a:gdLst/>
              <a:ahLst/>
              <a:cxnLst/>
              <a:rect l="l" t="t" r="r" b="b"/>
              <a:pathLst>
                <a:path w="20093940" h="8731250">
                  <a:moveTo>
                    <a:pt x="20093629" y="0"/>
                  </a:moveTo>
                  <a:lnTo>
                    <a:pt x="0" y="0"/>
                  </a:lnTo>
                  <a:lnTo>
                    <a:pt x="0" y="8730666"/>
                  </a:lnTo>
                  <a:lnTo>
                    <a:pt x="20093629" y="8730666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418122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5" h="890904">
                  <a:moveTo>
                    <a:pt x="890433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890433" y="890433"/>
                  </a:lnTo>
                  <a:lnTo>
                    <a:pt x="8904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233" y="10715224"/>
              <a:ext cx="563245" cy="296545"/>
            </a:xfrm>
            <a:custGeom>
              <a:avLst/>
              <a:gdLst/>
              <a:ahLst/>
              <a:cxnLst/>
              <a:rect l="l" t="t" r="r" b="b"/>
              <a:pathLst>
                <a:path w="563245" h="296545">
                  <a:moveTo>
                    <a:pt x="200685" y="245427"/>
                  </a:moveTo>
                  <a:lnTo>
                    <a:pt x="12" y="245427"/>
                  </a:lnTo>
                  <a:lnTo>
                    <a:pt x="12" y="296240"/>
                  </a:lnTo>
                  <a:lnTo>
                    <a:pt x="193840" y="296240"/>
                  </a:lnTo>
                  <a:lnTo>
                    <a:pt x="200685" y="245427"/>
                  </a:lnTo>
                  <a:close/>
                </a:path>
                <a:path w="563245" h="296545">
                  <a:moveTo>
                    <a:pt x="217208" y="122720"/>
                  </a:moveTo>
                  <a:lnTo>
                    <a:pt x="0" y="122720"/>
                  </a:lnTo>
                  <a:lnTo>
                    <a:pt x="0" y="173520"/>
                  </a:lnTo>
                  <a:lnTo>
                    <a:pt x="210362" y="173520"/>
                  </a:lnTo>
                  <a:lnTo>
                    <a:pt x="217208" y="122720"/>
                  </a:lnTo>
                  <a:close/>
                </a:path>
                <a:path w="563245" h="296545">
                  <a:moveTo>
                    <a:pt x="233743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226898" y="50800"/>
                  </a:lnTo>
                  <a:lnTo>
                    <a:pt x="233743" y="0"/>
                  </a:lnTo>
                  <a:close/>
                </a:path>
                <a:path w="563245" h="296545">
                  <a:moveTo>
                    <a:pt x="563003" y="69697"/>
                  </a:moveTo>
                  <a:lnTo>
                    <a:pt x="551751" y="33883"/>
                  </a:lnTo>
                  <a:lnTo>
                    <a:pt x="526046" y="9436"/>
                  </a:lnTo>
                  <a:lnTo>
                    <a:pt x="483717" y="406"/>
                  </a:lnTo>
                  <a:lnTo>
                    <a:pt x="457758" y="1866"/>
                  </a:lnTo>
                  <a:lnTo>
                    <a:pt x="432955" y="7137"/>
                  </a:lnTo>
                  <a:lnTo>
                    <a:pt x="408152" y="17564"/>
                  </a:lnTo>
                  <a:lnTo>
                    <a:pt x="382193" y="34442"/>
                  </a:lnTo>
                  <a:lnTo>
                    <a:pt x="387794" y="0"/>
                  </a:lnTo>
                  <a:lnTo>
                    <a:pt x="299694" y="0"/>
                  </a:lnTo>
                  <a:lnTo>
                    <a:pt x="257937" y="296240"/>
                  </a:lnTo>
                  <a:lnTo>
                    <a:pt x="346036" y="296240"/>
                  </a:lnTo>
                  <a:lnTo>
                    <a:pt x="375310" y="86664"/>
                  </a:lnTo>
                  <a:lnTo>
                    <a:pt x="396570" y="73367"/>
                  </a:lnTo>
                  <a:lnTo>
                    <a:pt x="414858" y="64528"/>
                  </a:lnTo>
                  <a:lnTo>
                    <a:pt x="431177" y="59626"/>
                  </a:lnTo>
                  <a:lnTo>
                    <a:pt x="446506" y="58115"/>
                  </a:lnTo>
                  <a:lnTo>
                    <a:pt x="462635" y="62331"/>
                  </a:lnTo>
                  <a:lnTo>
                    <a:pt x="471817" y="74460"/>
                  </a:lnTo>
                  <a:lnTo>
                    <a:pt x="475043" y="93738"/>
                  </a:lnTo>
                  <a:lnTo>
                    <a:pt x="473278" y="119392"/>
                  </a:lnTo>
                  <a:lnTo>
                    <a:pt x="448475" y="296240"/>
                  </a:lnTo>
                  <a:lnTo>
                    <a:pt x="536575" y="296240"/>
                  </a:lnTo>
                  <a:lnTo>
                    <a:pt x="562013" y="112877"/>
                  </a:lnTo>
                  <a:lnTo>
                    <a:pt x="563003" y="69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0444" y="10418122"/>
              <a:ext cx="19213830" cy="890905"/>
            </a:xfrm>
            <a:custGeom>
              <a:avLst/>
              <a:gdLst/>
              <a:ahLst/>
              <a:cxnLst/>
              <a:rect l="l" t="t" r="r" b="b"/>
              <a:pathLst>
                <a:path w="19213830" h="890904">
                  <a:moveTo>
                    <a:pt x="19213655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19213655" y="890433"/>
                  </a:lnTo>
                  <a:lnTo>
                    <a:pt x="19213655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b="0" spc="200" dirty="0">
                <a:latin typeface="Arial"/>
                <a:cs typeface="Arial"/>
              </a:rPr>
              <a:t>Mit</a:t>
            </a:r>
            <a:r>
              <a:rPr b="0" spc="-4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welchem</a:t>
            </a:r>
            <a:r>
              <a:rPr b="0" spc="-40" dirty="0">
                <a:latin typeface="Arial"/>
                <a:cs typeface="Arial"/>
              </a:rPr>
              <a:t> </a:t>
            </a:r>
            <a:r>
              <a:rPr dirty="0"/>
              <a:t>Aufwand</a:t>
            </a:r>
            <a:r>
              <a:rPr spc="-40" dirty="0"/>
              <a:t> </a:t>
            </a:r>
            <a:r>
              <a:rPr b="0" spc="-75" dirty="0">
                <a:latin typeface="Arial"/>
                <a:cs typeface="Arial"/>
              </a:rPr>
              <a:t>muss</a:t>
            </a:r>
            <a:r>
              <a:rPr b="0" spc="-4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ich</a:t>
            </a:r>
            <a:r>
              <a:rPr b="0" spc="-40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rechnen?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3896922" y="4763201"/>
            <a:ext cx="52990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950" i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i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950" i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i="1" dirty="0">
                <a:solidFill>
                  <a:srgbClr val="FFFFFF"/>
                </a:solidFill>
                <a:latin typeface="Arial"/>
                <a:cs typeface="Arial"/>
              </a:rPr>
              <a:t>Kurstage</a:t>
            </a:r>
            <a:r>
              <a:rPr sz="2950" i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i="1" spc="55" dirty="0">
                <a:solidFill>
                  <a:srgbClr val="FFFFFF"/>
                </a:solidFill>
                <a:latin typeface="Arial"/>
                <a:cs typeface="Arial"/>
              </a:rPr>
              <a:t>jede</a:t>
            </a:r>
            <a:r>
              <a:rPr sz="2950" i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i="1" dirty="0">
                <a:solidFill>
                  <a:srgbClr val="FFFFFF"/>
                </a:solidFill>
                <a:latin typeface="Arial"/>
                <a:cs typeface="Arial"/>
              </a:rPr>
              <a:t>zweite</a:t>
            </a:r>
            <a:r>
              <a:rPr sz="2950" i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i="1" spc="-10" dirty="0">
                <a:solidFill>
                  <a:srgbClr val="FFFFFF"/>
                </a:solidFill>
                <a:latin typeface="Arial"/>
                <a:cs typeface="Arial"/>
              </a:rPr>
              <a:t>Woche</a:t>
            </a:r>
            <a:endParaRPr sz="2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896922" y="3445165"/>
            <a:ext cx="12960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10" dirty="0">
                <a:solidFill>
                  <a:srgbClr val="FFFFFF"/>
                </a:solidFill>
                <a:latin typeface="Arial"/>
                <a:cs typeface="Arial"/>
              </a:rPr>
              <a:t>typisch:</a:t>
            </a:r>
            <a:endParaRPr sz="2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896922" y="6280265"/>
            <a:ext cx="5472430" cy="138303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36220" indent="-223520">
              <a:lnSpc>
                <a:spcPct val="100000"/>
              </a:lnSpc>
              <a:spcBef>
                <a:spcPts val="114"/>
              </a:spcBef>
              <a:buChar char="-"/>
              <a:tabLst>
                <a:tab pos="236220" algn="l"/>
                <a:tab pos="3314700" algn="l"/>
              </a:tabLst>
            </a:pPr>
            <a:r>
              <a:rPr sz="2950" i="1" spc="40" dirty="0">
                <a:solidFill>
                  <a:srgbClr val="FFFFFF"/>
                </a:solidFill>
                <a:latin typeface="Arial"/>
                <a:cs typeface="Arial"/>
              </a:rPr>
              <a:t>berufsbegleitend</a:t>
            </a:r>
            <a:r>
              <a:rPr sz="295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950" i="1" spc="-160" dirty="0">
                <a:solidFill>
                  <a:srgbClr val="FFFFFF"/>
                </a:solidFill>
                <a:latin typeface="Arial"/>
                <a:cs typeface="Arial"/>
              </a:rPr>
              <a:t>(80%</a:t>
            </a:r>
            <a:r>
              <a:rPr sz="295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i="1" spc="-55" dirty="0">
                <a:solidFill>
                  <a:srgbClr val="FFFFFF"/>
                </a:solidFill>
                <a:latin typeface="Arial"/>
                <a:cs typeface="Arial"/>
              </a:rPr>
              <a:t>Teilzeit)</a:t>
            </a:r>
            <a:endParaRPr sz="2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0"/>
              </a:spcBef>
              <a:buClr>
                <a:srgbClr val="FFFFFF"/>
              </a:buClr>
              <a:buFont typeface="Arial"/>
              <a:buChar char="-"/>
            </a:pPr>
            <a:endParaRPr sz="2950">
              <a:latin typeface="Arial"/>
              <a:cs typeface="Arial"/>
            </a:endParaRPr>
          </a:p>
          <a:p>
            <a:pPr marL="236220" indent="-223520">
              <a:lnSpc>
                <a:spcPct val="100000"/>
              </a:lnSpc>
              <a:spcBef>
                <a:spcPts val="5"/>
              </a:spcBef>
              <a:buChar char="-"/>
              <a:tabLst>
                <a:tab pos="236220" algn="l"/>
              </a:tabLst>
            </a:pPr>
            <a:r>
              <a:rPr sz="2950" i="1" dirty="0">
                <a:solidFill>
                  <a:srgbClr val="FFFFFF"/>
                </a:solidFill>
                <a:latin typeface="Arial"/>
                <a:cs typeface="Arial"/>
              </a:rPr>
              <a:t>ein</a:t>
            </a:r>
            <a:r>
              <a:rPr sz="2950" i="1" spc="-80" dirty="0">
                <a:solidFill>
                  <a:srgbClr val="FFFFFF"/>
                </a:solidFill>
                <a:latin typeface="Arial"/>
                <a:cs typeface="Arial"/>
              </a:rPr>
              <a:t> CAS</a:t>
            </a:r>
            <a:r>
              <a:rPr sz="29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i="1" dirty="0">
                <a:solidFill>
                  <a:srgbClr val="FFFFFF"/>
                </a:solidFill>
                <a:latin typeface="Arial"/>
                <a:cs typeface="Arial"/>
              </a:rPr>
              <a:t>nach</a:t>
            </a:r>
            <a:r>
              <a:rPr sz="295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i="1" spc="75" dirty="0">
                <a:solidFill>
                  <a:srgbClr val="FFFFFF"/>
                </a:solidFill>
                <a:latin typeface="Arial"/>
                <a:cs typeface="Arial"/>
              </a:rPr>
              <a:t>dem</a:t>
            </a:r>
            <a:r>
              <a:rPr sz="29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i="1" spc="-10" dirty="0">
                <a:solidFill>
                  <a:srgbClr val="FFFFFF"/>
                </a:solidFill>
                <a:latin typeface="Arial"/>
                <a:cs typeface="Arial"/>
              </a:rPr>
              <a:t>anderen</a:t>
            </a:r>
            <a:endParaRPr sz="2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896922" y="8325060"/>
            <a:ext cx="428434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95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i="1" dirty="0">
                <a:solidFill>
                  <a:srgbClr val="FFFFFF"/>
                </a:solidFill>
                <a:latin typeface="Arial"/>
                <a:cs typeface="Arial"/>
              </a:rPr>
              <a:t>meist</a:t>
            </a:r>
            <a:r>
              <a:rPr sz="295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i="1" spc="-55" dirty="0">
                <a:solidFill>
                  <a:srgbClr val="FFFFFF"/>
                </a:solidFill>
                <a:latin typeface="Arial"/>
                <a:cs typeface="Arial"/>
              </a:rPr>
              <a:t>als</a:t>
            </a:r>
            <a:r>
              <a:rPr sz="295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i="1" spc="-10" dirty="0">
                <a:solidFill>
                  <a:srgbClr val="FFFFFF"/>
                </a:solidFill>
                <a:latin typeface="Arial"/>
                <a:cs typeface="Arial"/>
              </a:rPr>
              <a:t>Gruppenarbeit</a:t>
            </a:r>
            <a:endParaRPr sz="2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90270" y="5939955"/>
            <a:ext cx="1187450" cy="1187450"/>
          </a:xfrm>
          <a:prstGeom prst="rect">
            <a:avLst/>
          </a:prstGeom>
          <a:solidFill>
            <a:srgbClr val="566342"/>
          </a:solidFill>
        </p:spPr>
        <p:txBody>
          <a:bodyPr vert="horz" wrap="square" lIns="0" tIns="2482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55"/>
              </a:spcBef>
            </a:pPr>
            <a:r>
              <a:rPr sz="230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2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230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2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1787" y="4838946"/>
            <a:ext cx="184023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spc="165" dirty="0">
                <a:latin typeface="Arial"/>
                <a:cs typeface="Arial"/>
              </a:rPr>
              <a:t>1</a:t>
            </a:r>
            <a:r>
              <a:rPr sz="4950" b="1" spc="85" dirty="0">
                <a:latin typeface="Arial"/>
                <a:cs typeface="Arial"/>
              </a:rPr>
              <a:t> </a:t>
            </a:r>
            <a:r>
              <a:rPr sz="4950" b="1" spc="-170" dirty="0">
                <a:latin typeface="Arial"/>
                <a:cs typeface="Arial"/>
              </a:rPr>
              <a:t>CAS</a:t>
            </a:r>
            <a:endParaRPr sz="4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20082" y="5808535"/>
            <a:ext cx="2643505" cy="14662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3600" b="1" spc="140" dirty="0">
                <a:latin typeface="Arial"/>
                <a:cs typeface="Arial"/>
              </a:rPr>
              <a:t>270</a:t>
            </a:r>
            <a:r>
              <a:rPr sz="3600" b="1" dirty="0">
                <a:latin typeface="Arial"/>
                <a:cs typeface="Arial"/>
              </a:rPr>
              <a:t> -</a:t>
            </a:r>
            <a:r>
              <a:rPr sz="3600" b="1" spc="5" dirty="0">
                <a:latin typeface="Arial"/>
                <a:cs typeface="Arial"/>
              </a:rPr>
              <a:t> </a:t>
            </a:r>
            <a:r>
              <a:rPr sz="3600" b="1" spc="114" dirty="0">
                <a:latin typeface="Arial"/>
                <a:cs typeface="Arial"/>
              </a:rPr>
              <a:t>300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454"/>
              </a:spcBef>
            </a:pPr>
            <a:r>
              <a:rPr sz="2950" spc="45" dirty="0">
                <a:latin typeface="Arial"/>
                <a:cs typeface="Arial"/>
              </a:rPr>
              <a:t>Arbeitsstunden</a:t>
            </a:r>
            <a:endParaRPr sz="2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730784" y="4253979"/>
            <a:ext cx="3173730" cy="930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latin typeface="Arial"/>
                <a:cs typeface="Arial"/>
              </a:rPr>
              <a:t>120</a:t>
            </a:r>
            <a:r>
              <a:rPr sz="2950" spc="5" dirty="0">
                <a:latin typeface="Arial"/>
                <a:cs typeface="Arial"/>
              </a:rPr>
              <a:t> </a:t>
            </a:r>
            <a:r>
              <a:rPr sz="2950" spc="-20" dirty="0">
                <a:latin typeface="Arial"/>
                <a:cs typeface="Arial"/>
              </a:rPr>
              <a:t>Std.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950" b="1" spc="-20" dirty="0">
                <a:latin typeface="Arial"/>
                <a:cs typeface="Arial"/>
              </a:rPr>
              <a:t>Präsenzunterricht</a:t>
            </a:r>
            <a:endParaRPr sz="2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30784" y="6063348"/>
            <a:ext cx="2545715" cy="930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latin typeface="Arial"/>
                <a:cs typeface="Arial"/>
              </a:rPr>
              <a:t>120</a:t>
            </a:r>
            <a:r>
              <a:rPr sz="2950" spc="5" dirty="0">
                <a:latin typeface="Arial"/>
                <a:cs typeface="Arial"/>
              </a:rPr>
              <a:t> </a:t>
            </a:r>
            <a:r>
              <a:rPr sz="2950" spc="-20" dirty="0">
                <a:latin typeface="Arial"/>
                <a:cs typeface="Arial"/>
              </a:rPr>
              <a:t>Std.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950" b="1" spc="-40" dirty="0">
                <a:latin typeface="Arial"/>
                <a:cs typeface="Arial"/>
              </a:rPr>
              <a:t>Selbststudium</a:t>
            </a:r>
            <a:endParaRPr sz="2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730784" y="7872717"/>
            <a:ext cx="2224405" cy="930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latin typeface="Arial"/>
                <a:cs typeface="Arial"/>
              </a:rPr>
              <a:t>60</a:t>
            </a:r>
            <a:r>
              <a:rPr sz="2950" spc="5" dirty="0">
                <a:latin typeface="Arial"/>
                <a:cs typeface="Arial"/>
              </a:rPr>
              <a:t> </a:t>
            </a:r>
            <a:r>
              <a:rPr sz="2950" spc="-20" dirty="0">
                <a:latin typeface="Arial"/>
                <a:cs typeface="Arial"/>
              </a:rPr>
              <a:t>Std.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950" b="1" spc="-10" dirty="0">
                <a:latin typeface="Arial"/>
                <a:cs typeface="Arial"/>
              </a:rPr>
              <a:t>Modularbeit</a:t>
            </a:r>
            <a:endParaRPr sz="295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238718" y="5286406"/>
            <a:ext cx="6252845" cy="2529840"/>
            <a:chOff x="3238718" y="5286406"/>
            <a:chExt cx="6252845" cy="2529840"/>
          </a:xfrm>
        </p:grpSpPr>
        <p:sp>
          <p:nvSpPr>
            <p:cNvPr id="19" name="object 19"/>
            <p:cNvSpPr/>
            <p:nvPr/>
          </p:nvSpPr>
          <p:spPr>
            <a:xfrm>
              <a:off x="4452765" y="5609101"/>
              <a:ext cx="3377565" cy="1878964"/>
            </a:xfrm>
            <a:custGeom>
              <a:avLst/>
              <a:gdLst/>
              <a:ahLst/>
              <a:cxnLst/>
              <a:rect l="l" t="t" r="r" b="b"/>
              <a:pathLst>
                <a:path w="3377565" h="1878965">
                  <a:moveTo>
                    <a:pt x="251301" y="0"/>
                  </a:moveTo>
                  <a:lnTo>
                    <a:pt x="206129" y="4049"/>
                  </a:lnTo>
                  <a:lnTo>
                    <a:pt x="163613" y="15723"/>
                  </a:lnTo>
                  <a:lnTo>
                    <a:pt x="124463" y="34311"/>
                  </a:lnTo>
                  <a:lnTo>
                    <a:pt x="89390" y="59105"/>
                  </a:lnTo>
                  <a:lnTo>
                    <a:pt x="59102" y="89394"/>
                  </a:lnTo>
                  <a:lnTo>
                    <a:pt x="34309" y="124468"/>
                  </a:lnTo>
                  <a:lnTo>
                    <a:pt x="15721" y="163617"/>
                  </a:lnTo>
                  <a:lnTo>
                    <a:pt x="4048" y="206131"/>
                  </a:lnTo>
                  <a:lnTo>
                    <a:pt x="0" y="251301"/>
                  </a:lnTo>
                  <a:lnTo>
                    <a:pt x="0" y="1627364"/>
                  </a:lnTo>
                  <a:lnTo>
                    <a:pt x="4048" y="1672533"/>
                  </a:lnTo>
                  <a:lnTo>
                    <a:pt x="15721" y="1715047"/>
                  </a:lnTo>
                  <a:lnTo>
                    <a:pt x="34309" y="1754196"/>
                  </a:lnTo>
                  <a:lnTo>
                    <a:pt x="59102" y="1789270"/>
                  </a:lnTo>
                  <a:lnTo>
                    <a:pt x="89390" y="1819559"/>
                  </a:lnTo>
                  <a:lnTo>
                    <a:pt x="124463" y="1844353"/>
                  </a:lnTo>
                  <a:lnTo>
                    <a:pt x="163613" y="1862942"/>
                  </a:lnTo>
                  <a:lnTo>
                    <a:pt x="206129" y="1874616"/>
                  </a:lnTo>
                  <a:lnTo>
                    <a:pt x="251301" y="1878665"/>
                  </a:lnTo>
                  <a:lnTo>
                    <a:pt x="3126260" y="1878665"/>
                  </a:lnTo>
                  <a:lnTo>
                    <a:pt x="3171433" y="1874616"/>
                  </a:lnTo>
                  <a:lnTo>
                    <a:pt x="3213948" y="1862942"/>
                  </a:lnTo>
                  <a:lnTo>
                    <a:pt x="3253098" y="1844353"/>
                  </a:lnTo>
                  <a:lnTo>
                    <a:pt x="3288171" y="1819559"/>
                  </a:lnTo>
                  <a:lnTo>
                    <a:pt x="3318459" y="1789270"/>
                  </a:lnTo>
                  <a:lnTo>
                    <a:pt x="3343252" y="1754196"/>
                  </a:lnTo>
                  <a:lnTo>
                    <a:pt x="3361840" y="1715047"/>
                  </a:lnTo>
                  <a:lnTo>
                    <a:pt x="3373513" y="1672533"/>
                  </a:lnTo>
                  <a:lnTo>
                    <a:pt x="3377562" y="1627364"/>
                  </a:lnTo>
                  <a:lnTo>
                    <a:pt x="3377562" y="251301"/>
                  </a:lnTo>
                  <a:lnTo>
                    <a:pt x="3373513" y="206131"/>
                  </a:lnTo>
                  <a:lnTo>
                    <a:pt x="3361840" y="163617"/>
                  </a:lnTo>
                  <a:lnTo>
                    <a:pt x="3343252" y="124468"/>
                  </a:lnTo>
                  <a:lnTo>
                    <a:pt x="3318459" y="89394"/>
                  </a:lnTo>
                  <a:lnTo>
                    <a:pt x="3288171" y="59105"/>
                  </a:lnTo>
                  <a:lnTo>
                    <a:pt x="3253098" y="34311"/>
                  </a:lnTo>
                  <a:lnTo>
                    <a:pt x="3213948" y="15723"/>
                  </a:lnTo>
                  <a:lnTo>
                    <a:pt x="3171433" y="4049"/>
                  </a:lnTo>
                  <a:lnTo>
                    <a:pt x="3126260" y="0"/>
                  </a:lnTo>
                  <a:lnTo>
                    <a:pt x="251301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38718" y="6548434"/>
              <a:ext cx="1203960" cy="0"/>
            </a:xfrm>
            <a:custGeom>
              <a:avLst/>
              <a:gdLst/>
              <a:ahLst/>
              <a:cxnLst/>
              <a:rect l="l" t="t" r="r" b="b"/>
              <a:pathLst>
                <a:path w="1203960">
                  <a:moveTo>
                    <a:pt x="1203575" y="0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40791" y="5296877"/>
              <a:ext cx="1632585" cy="850900"/>
            </a:xfrm>
            <a:custGeom>
              <a:avLst/>
              <a:gdLst/>
              <a:ahLst/>
              <a:cxnLst/>
              <a:rect l="l" t="t" r="r" b="b"/>
              <a:pathLst>
                <a:path w="1632584" h="850900">
                  <a:moveTo>
                    <a:pt x="1632473" y="0"/>
                  </a:moveTo>
                  <a:lnTo>
                    <a:pt x="0" y="850864"/>
                  </a:lnTo>
                </a:path>
              </a:pathLst>
            </a:custGeom>
            <a:ln w="2094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40792" y="6984351"/>
              <a:ext cx="1640205" cy="821055"/>
            </a:xfrm>
            <a:custGeom>
              <a:avLst/>
              <a:gdLst/>
              <a:ahLst/>
              <a:cxnLst/>
              <a:rect l="l" t="t" r="r" b="b"/>
              <a:pathLst>
                <a:path w="1640204" h="821054">
                  <a:moveTo>
                    <a:pt x="1639897" y="820875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842654" y="6548434"/>
              <a:ext cx="1632585" cy="0"/>
            </a:xfrm>
            <a:custGeom>
              <a:avLst/>
              <a:gdLst/>
              <a:ahLst/>
              <a:cxnLst/>
              <a:rect l="l" t="t" r="r" b="b"/>
              <a:pathLst>
                <a:path w="1632584">
                  <a:moveTo>
                    <a:pt x="1632473" y="0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20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82221"/>
            <a:ext cx="20104100" cy="9626600"/>
            <a:chOff x="0" y="1682221"/>
            <a:chExt cx="20104100" cy="9626600"/>
          </a:xfrm>
        </p:grpSpPr>
        <p:sp>
          <p:nvSpPr>
            <p:cNvPr id="3" name="object 3"/>
            <p:cNvSpPr/>
            <p:nvPr/>
          </p:nvSpPr>
          <p:spPr>
            <a:xfrm>
              <a:off x="5235" y="1682221"/>
              <a:ext cx="20093940" cy="8731250"/>
            </a:xfrm>
            <a:custGeom>
              <a:avLst/>
              <a:gdLst/>
              <a:ahLst/>
              <a:cxnLst/>
              <a:rect l="l" t="t" r="r" b="b"/>
              <a:pathLst>
                <a:path w="20093940" h="8731250">
                  <a:moveTo>
                    <a:pt x="20093629" y="0"/>
                  </a:moveTo>
                  <a:lnTo>
                    <a:pt x="0" y="0"/>
                  </a:lnTo>
                  <a:lnTo>
                    <a:pt x="0" y="8730666"/>
                  </a:lnTo>
                  <a:lnTo>
                    <a:pt x="20093629" y="8730666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B3AB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418122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5" h="890904">
                  <a:moveTo>
                    <a:pt x="890433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890433" y="890433"/>
                  </a:lnTo>
                  <a:lnTo>
                    <a:pt x="8904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233" y="10715224"/>
              <a:ext cx="563245" cy="296545"/>
            </a:xfrm>
            <a:custGeom>
              <a:avLst/>
              <a:gdLst/>
              <a:ahLst/>
              <a:cxnLst/>
              <a:rect l="l" t="t" r="r" b="b"/>
              <a:pathLst>
                <a:path w="563245" h="296545">
                  <a:moveTo>
                    <a:pt x="200685" y="245427"/>
                  </a:moveTo>
                  <a:lnTo>
                    <a:pt x="12" y="245427"/>
                  </a:lnTo>
                  <a:lnTo>
                    <a:pt x="12" y="296240"/>
                  </a:lnTo>
                  <a:lnTo>
                    <a:pt x="193840" y="296240"/>
                  </a:lnTo>
                  <a:lnTo>
                    <a:pt x="200685" y="245427"/>
                  </a:lnTo>
                  <a:close/>
                </a:path>
                <a:path w="563245" h="296545">
                  <a:moveTo>
                    <a:pt x="217208" y="122720"/>
                  </a:moveTo>
                  <a:lnTo>
                    <a:pt x="0" y="122720"/>
                  </a:lnTo>
                  <a:lnTo>
                    <a:pt x="0" y="173520"/>
                  </a:lnTo>
                  <a:lnTo>
                    <a:pt x="210362" y="173520"/>
                  </a:lnTo>
                  <a:lnTo>
                    <a:pt x="217208" y="122720"/>
                  </a:lnTo>
                  <a:close/>
                </a:path>
                <a:path w="563245" h="296545">
                  <a:moveTo>
                    <a:pt x="233743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226898" y="50800"/>
                  </a:lnTo>
                  <a:lnTo>
                    <a:pt x="233743" y="0"/>
                  </a:lnTo>
                  <a:close/>
                </a:path>
                <a:path w="563245" h="296545">
                  <a:moveTo>
                    <a:pt x="563003" y="69697"/>
                  </a:moveTo>
                  <a:lnTo>
                    <a:pt x="551751" y="33883"/>
                  </a:lnTo>
                  <a:lnTo>
                    <a:pt x="526046" y="9436"/>
                  </a:lnTo>
                  <a:lnTo>
                    <a:pt x="483717" y="406"/>
                  </a:lnTo>
                  <a:lnTo>
                    <a:pt x="457758" y="1866"/>
                  </a:lnTo>
                  <a:lnTo>
                    <a:pt x="432955" y="7137"/>
                  </a:lnTo>
                  <a:lnTo>
                    <a:pt x="408152" y="17564"/>
                  </a:lnTo>
                  <a:lnTo>
                    <a:pt x="382193" y="34442"/>
                  </a:lnTo>
                  <a:lnTo>
                    <a:pt x="387794" y="0"/>
                  </a:lnTo>
                  <a:lnTo>
                    <a:pt x="299694" y="0"/>
                  </a:lnTo>
                  <a:lnTo>
                    <a:pt x="257937" y="296240"/>
                  </a:lnTo>
                  <a:lnTo>
                    <a:pt x="346036" y="296240"/>
                  </a:lnTo>
                  <a:lnTo>
                    <a:pt x="375310" y="86664"/>
                  </a:lnTo>
                  <a:lnTo>
                    <a:pt x="396570" y="73367"/>
                  </a:lnTo>
                  <a:lnTo>
                    <a:pt x="414858" y="64528"/>
                  </a:lnTo>
                  <a:lnTo>
                    <a:pt x="431177" y="59626"/>
                  </a:lnTo>
                  <a:lnTo>
                    <a:pt x="446506" y="58115"/>
                  </a:lnTo>
                  <a:lnTo>
                    <a:pt x="462635" y="62331"/>
                  </a:lnTo>
                  <a:lnTo>
                    <a:pt x="471817" y="74460"/>
                  </a:lnTo>
                  <a:lnTo>
                    <a:pt x="475043" y="93738"/>
                  </a:lnTo>
                  <a:lnTo>
                    <a:pt x="473278" y="119392"/>
                  </a:lnTo>
                  <a:lnTo>
                    <a:pt x="448475" y="296240"/>
                  </a:lnTo>
                  <a:lnTo>
                    <a:pt x="536575" y="296240"/>
                  </a:lnTo>
                  <a:lnTo>
                    <a:pt x="562013" y="112877"/>
                  </a:lnTo>
                  <a:lnTo>
                    <a:pt x="563003" y="69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0444" y="10418122"/>
              <a:ext cx="19213830" cy="890905"/>
            </a:xfrm>
            <a:custGeom>
              <a:avLst/>
              <a:gdLst/>
              <a:ahLst/>
              <a:cxnLst/>
              <a:rect l="l" t="t" r="r" b="b"/>
              <a:pathLst>
                <a:path w="19213830" h="890904">
                  <a:moveTo>
                    <a:pt x="19213655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19213655" y="890433"/>
                  </a:lnTo>
                  <a:lnTo>
                    <a:pt x="19213655" y="0"/>
                  </a:lnTo>
                  <a:close/>
                </a:path>
              </a:pathLst>
            </a:custGeom>
            <a:solidFill>
              <a:srgbClr val="B3AB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30" dirty="0"/>
              <a:t>Studiengebühren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119790" y="4039504"/>
            <a:ext cx="234315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latin typeface="Arial"/>
                <a:cs typeface="Arial"/>
              </a:rPr>
              <a:t>CHF</a:t>
            </a:r>
            <a:r>
              <a:rPr sz="2950" spc="-60" dirty="0">
                <a:latin typeface="Arial"/>
                <a:cs typeface="Arial"/>
              </a:rPr>
              <a:t> </a:t>
            </a:r>
            <a:r>
              <a:rPr sz="2950" b="1" spc="60" dirty="0">
                <a:latin typeface="Arial"/>
                <a:cs typeface="Arial"/>
              </a:rPr>
              <a:t>32‘000</a:t>
            </a:r>
            <a:r>
              <a:rPr sz="2950" spc="60" dirty="0">
                <a:latin typeface="Arial"/>
                <a:cs typeface="Arial"/>
              </a:rPr>
              <a:t>.-</a:t>
            </a:r>
            <a:endParaRPr sz="2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66754" y="3982584"/>
            <a:ext cx="1254125" cy="930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5" dirty="0">
                <a:latin typeface="Arial"/>
                <a:cs typeface="Arial"/>
              </a:rPr>
              <a:t>6‘400</a:t>
            </a:r>
            <a:r>
              <a:rPr sz="2950" spc="55" dirty="0">
                <a:latin typeface="Arial"/>
                <a:cs typeface="Arial"/>
              </a:rPr>
              <a:t>.-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950" spc="-25" dirty="0">
                <a:latin typeface="Arial"/>
                <a:cs typeface="Arial"/>
              </a:rPr>
              <a:t>CHF</a:t>
            </a:r>
            <a:endParaRPr sz="2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93354" y="3982584"/>
            <a:ext cx="5706110" cy="930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496695" algn="l"/>
                <a:tab pos="3010535" algn="l"/>
                <a:tab pos="4464685" algn="l"/>
              </a:tabLst>
            </a:pPr>
            <a:r>
              <a:rPr sz="2950" b="1" spc="55" dirty="0">
                <a:latin typeface="Arial"/>
                <a:cs typeface="Arial"/>
              </a:rPr>
              <a:t>6‘400</a:t>
            </a:r>
            <a:r>
              <a:rPr sz="2950" spc="55" dirty="0">
                <a:latin typeface="Arial"/>
                <a:cs typeface="Arial"/>
              </a:rPr>
              <a:t>.-</a:t>
            </a:r>
            <a:r>
              <a:rPr sz="2950" dirty="0">
                <a:latin typeface="Arial"/>
                <a:cs typeface="Arial"/>
              </a:rPr>
              <a:t>	</a:t>
            </a:r>
            <a:r>
              <a:rPr sz="2950" b="1" spc="55" dirty="0">
                <a:latin typeface="Arial"/>
                <a:cs typeface="Arial"/>
              </a:rPr>
              <a:t>6‘400</a:t>
            </a:r>
            <a:r>
              <a:rPr sz="2950" spc="55" dirty="0">
                <a:latin typeface="Arial"/>
                <a:cs typeface="Arial"/>
              </a:rPr>
              <a:t>.-</a:t>
            </a:r>
            <a:r>
              <a:rPr sz="2950" dirty="0">
                <a:latin typeface="Arial"/>
                <a:cs typeface="Arial"/>
              </a:rPr>
              <a:t>	</a:t>
            </a:r>
            <a:r>
              <a:rPr sz="2950" b="1" spc="55" dirty="0">
                <a:latin typeface="Arial"/>
                <a:cs typeface="Arial"/>
              </a:rPr>
              <a:t>6‘400</a:t>
            </a:r>
            <a:r>
              <a:rPr sz="2950" spc="55" dirty="0">
                <a:latin typeface="Arial"/>
                <a:cs typeface="Arial"/>
              </a:rPr>
              <a:t>.-</a:t>
            </a:r>
            <a:r>
              <a:rPr sz="2950" dirty="0">
                <a:latin typeface="Arial"/>
                <a:cs typeface="Arial"/>
              </a:rPr>
              <a:t>	</a:t>
            </a:r>
            <a:r>
              <a:rPr sz="2950" b="1" spc="55" dirty="0">
                <a:latin typeface="Arial"/>
                <a:cs typeface="Arial"/>
              </a:rPr>
              <a:t>6‘400</a:t>
            </a:r>
            <a:r>
              <a:rPr sz="2950" spc="55" dirty="0">
                <a:latin typeface="Arial"/>
                <a:cs typeface="Arial"/>
              </a:rPr>
              <a:t>.-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1496695" algn="l"/>
                <a:tab pos="3010535" algn="l"/>
                <a:tab pos="4464685" algn="l"/>
              </a:tabLst>
            </a:pPr>
            <a:r>
              <a:rPr sz="2950" spc="-25" dirty="0">
                <a:latin typeface="Arial"/>
                <a:cs typeface="Arial"/>
              </a:rPr>
              <a:t>CHF</a:t>
            </a:r>
            <a:r>
              <a:rPr sz="2950" dirty="0">
                <a:latin typeface="Arial"/>
                <a:cs typeface="Arial"/>
              </a:rPr>
              <a:t>	</a:t>
            </a:r>
            <a:r>
              <a:rPr sz="2950" spc="-25" dirty="0">
                <a:latin typeface="Arial"/>
                <a:cs typeface="Arial"/>
              </a:rPr>
              <a:t>CHF</a:t>
            </a:r>
            <a:r>
              <a:rPr sz="2950" dirty="0">
                <a:latin typeface="Arial"/>
                <a:cs typeface="Arial"/>
              </a:rPr>
              <a:t>	</a:t>
            </a:r>
            <a:r>
              <a:rPr sz="2950" spc="-25" dirty="0">
                <a:latin typeface="Arial"/>
                <a:cs typeface="Arial"/>
              </a:rPr>
              <a:t>CHF</a:t>
            </a:r>
            <a:r>
              <a:rPr sz="2950" dirty="0">
                <a:latin typeface="Arial"/>
                <a:cs typeface="Arial"/>
              </a:rPr>
              <a:t>	</a:t>
            </a:r>
            <a:r>
              <a:rPr sz="2950" spc="-25" dirty="0">
                <a:latin typeface="Arial"/>
                <a:cs typeface="Arial"/>
              </a:rPr>
              <a:t>CHF</a:t>
            </a:r>
            <a:endParaRPr sz="2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24046" y="3997662"/>
            <a:ext cx="1192530" cy="930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2950" spc="-10" dirty="0">
                <a:latin typeface="Arial"/>
                <a:cs typeface="Arial"/>
              </a:rPr>
              <a:t>4‘000.- </a:t>
            </a:r>
            <a:r>
              <a:rPr sz="2950" spc="-25" dirty="0">
                <a:latin typeface="Arial"/>
                <a:cs typeface="Arial"/>
              </a:rPr>
              <a:t>CHF</a:t>
            </a:r>
            <a:endParaRPr sz="2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 rot="20820000">
            <a:off x="11806200" y="2806988"/>
            <a:ext cx="2112929" cy="37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0"/>
              </a:lnSpc>
            </a:pPr>
            <a:r>
              <a:rPr sz="2950" dirty="0">
                <a:solidFill>
                  <a:srgbClr val="FF0000"/>
                </a:solidFill>
                <a:latin typeface="Arial"/>
                <a:cs typeface="Arial"/>
              </a:rPr>
              <a:t>MAS</a:t>
            </a:r>
            <a:r>
              <a:rPr sz="295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950" spc="-10" dirty="0">
                <a:solidFill>
                  <a:srgbClr val="FF0000"/>
                </a:solidFill>
                <a:latin typeface="Arial"/>
                <a:cs typeface="Arial"/>
              </a:rPr>
              <a:t>Bonus:</a:t>
            </a:r>
            <a:endParaRPr sz="2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20820000">
            <a:off x="12678182" y="3243345"/>
            <a:ext cx="578141" cy="37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50"/>
              </a:lnSpc>
            </a:pPr>
            <a:r>
              <a:rPr sz="2950" spc="-25" dirty="0">
                <a:solidFill>
                  <a:srgbClr val="FF0000"/>
                </a:solidFill>
                <a:latin typeface="Arial"/>
                <a:cs typeface="Arial"/>
              </a:rPr>
              <a:t>0.-</a:t>
            </a:r>
            <a:endParaRPr sz="29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379447" y="2217512"/>
            <a:ext cx="11823700" cy="5332730"/>
            <a:chOff x="2379447" y="2217512"/>
            <a:chExt cx="11823700" cy="5332730"/>
          </a:xfrm>
        </p:grpSpPr>
        <p:sp>
          <p:nvSpPr>
            <p:cNvPr id="15" name="object 15"/>
            <p:cNvSpPr/>
            <p:nvPr/>
          </p:nvSpPr>
          <p:spPr>
            <a:xfrm>
              <a:off x="11588905" y="2227990"/>
              <a:ext cx="2603500" cy="1762125"/>
            </a:xfrm>
            <a:custGeom>
              <a:avLst/>
              <a:gdLst/>
              <a:ahLst/>
              <a:cxnLst/>
              <a:rect l="l" t="t" r="r" b="b"/>
              <a:pathLst>
                <a:path w="2603500" h="1762125">
                  <a:moveTo>
                    <a:pt x="136461" y="491403"/>
                  </a:moveTo>
                  <a:lnTo>
                    <a:pt x="91910" y="508641"/>
                  </a:lnTo>
                  <a:lnTo>
                    <a:pt x="54735" y="536030"/>
                  </a:lnTo>
                  <a:lnTo>
                    <a:pt x="26189" y="571521"/>
                  </a:lnTo>
                  <a:lnTo>
                    <a:pt x="7526" y="613068"/>
                  </a:lnTo>
                  <a:lnTo>
                    <a:pt x="0" y="658623"/>
                  </a:lnTo>
                  <a:lnTo>
                    <a:pt x="4863" y="706140"/>
                  </a:lnTo>
                  <a:lnTo>
                    <a:pt x="225579" y="1625473"/>
                  </a:lnTo>
                  <a:lnTo>
                    <a:pt x="242817" y="1670024"/>
                  </a:lnTo>
                  <a:lnTo>
                    <a:pt x="270206" y="1707201"/>
                  </a:lnTo>
                  <a:lnTo>
                    <a:pt x="305698" y="1735749"/>
                  </a:lnTo>
                  <a:lnTo>
                    <a:pt x="347246" y="1754412"/>
                  </a:lnTo>
                  <a:lnTo>
                    <a:pt x="392805" y="1761938"/>
                  </a:lnTo>
                  <a:lnTo>
                    <a:pt x="440326" y="1757071"/>
                  </a:lnTo>
                  <a:lnTo>
                    <a:pt x="2466882" y="1270531"/>
                  </a:lnTo>
                  <a:lnTo>
                    <a:pt x="2511433" y="1253292"/>
                  </a:lnTo>
                  <a:lnTo>
                    <a:pt x="2548610" y="1225904"/>
                  </a:lnTo>
                  <a:lnTo>
                    <a:pt x="2577157" y="1190413"/>
                  </a:lnTo>
                  <a:lnTo>
                    <a:pt x="2595821" y="1148866"/>
                  </a:lnTo>
                  <a:lnTo>
                    <a:pt x="2603347" y="1103311"/>
                  </a:lnTo>
                  <a:lnTo>
                    <a:pt x="2598480" y="1055794"/>
                  </a:lnTo>
                  <a:lnTo>
                    <a:pt x="2377764" y="136461"/>
                  </a:lnTo>
                  <a:lnTo>
                    <a:pt x="2360530" y="91910"/>
                  </a:lnTo>
                  <a:lnTo>
                    <a:pt x="2333144" y="54735"/>
                  </a:lnTo>
                  <a:lnTo>
                    <a:pt x="2297654" y="26189"/>
                  </a:lnTo>
                  <a:lnTo>
                    <a:pt x="2256107" y="7526"/>
                  </a:lnTo>
                  <a:lnTo>
                    <a:pt x="2210549" y="0"/>
                  </a:lnTo>
                  <a:lnTo>
                    <a:pt x="2163027" y="4863"/>
                  </a:lnTo>
                  <a:lnTo>
                    <a:pt x="136461" y="491403"/>
                  </a:lnTo>
                  <a:close/>
                </a:path>
              </a:pathLst>
            </a:custGeom>
            <a:ln w="2094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79446" y="6362439"/>
              <a:ext cx="10937875" cy="1187450"/>
            </a:xfrm>
            <a:custGeom>
              <a:avLst/>
              <a:gdLst/>
              <a:ahLst/>
              <a:cxnLst/>
              <a:rect l="l" t="t" r="r" b="b"/>
              <a:pathLst>
                <a:path w="10937875" h="1187450">
                  <a:moveTo>
                    <a:pt x="1187246" y="1187246"/>
                  </a:moveTo>
                  <a:lnTo>
                    <a:pt x="593623" y="0"/>
                  </a:lnTo>
                  <a:lnTo>
                    <a:pt x="0" y="1187246"/>
                  </a:lnTo>
                  <a:lnTo>
                    <a:pt x="1187246" y="1187246"/>
                  </a:lnTo>
                  <a:close/>
                </a:path>
                <a:path w="10937875" h="1187450">
                  <a:moveTo>
                    <a:pt x="10937532" y="593623"/>
                  </a:moveTo>
                  <a:lnTo>
                    <a:pt x="10935564" y="544944"/>
                  </a:lnTo>
                  <a:lnTo>
                    <a:pt x="10929772" y="497332"/>
                  </a:lnTo>
                  <a:lnTo>
                    <a:pt x="10920286" y="450977"/>
                  </a:lnTo>
                  <a:lnTo>
                    <a:pt x="10907268" y="405993"/>
                  </a:lnTo>
                  <a:lnTo>
                    <a:pt x="10890885" y="362559"/>
                  </a:lnTo>
                  <a:lnTo>
                    <a:pt x="10871276" y="320827"/>
                  </a:lnTo>
                  <a:lnTo>
                    <a:pt x="10848594" y="280924"/>
                  </a:lnTo>
                  <a:lnTo>
                    <a:pt x="10823004" y="243039"/>
                  </a:lnTo>
                  <a:lnTo>
                    <a:pt x="10794644" y="207302"/>
                  </a:lnTo>
                  <a:lnTo>
                    <a:pt x="10763669" y="173875"/>
                  </a:lnTo>
                  <a:lnTo>
                    <a:pt x="10730243" y="142900"/>
                  </a:lnTo>
                  <a:lnTo>
                    <a:pt x="10694505" y="114541"/>
                  </a:lnTo>
                  <a:lnTo>
                    <a:pt x="10656608" y="88938"/>
                  </a:lnTo>
                  <a:lnTo>
                    <a:pt x="10616717" y="66255"/>
                  </a:lnTo>
                  <a:lnTo>
                    <a:pt x="10574973" y="46647"/>
                  </a:lnTo>
                  <a:lnTo>
                    <a:pt x="10531539" y="30264"/>
                  </a:lnTo>
                  <a:lnTo>
                    <a:pt x="10486568" y="17259"/>
                  </a:lnTo>
                  <a:lnTo>
                    <a:pt x="10440200" y="7772"/>
                  </a:lnTo>
                  <a:lnTo>
                    <a:pt x="10392600" y="1968"/>
                  </a:lnTo>
                  <a:lnTo>
                    <a:pt x="10343909" y="0"/>
                  </a:lnTo>
                  <a:lnTo>
                    <a:pt x="10295230" y="1968"/>
                  </a:lnTo>
                  <a:lnTo>
                    <a:pt x="10247617" y="7772"/>
                  </a:lnTo>
                  <a:lnTo>
                    <a:pt x="10201250" y="17259"/>
                  </a:lnTo>
                  <a:lnTo>
                    <a:pt x="10156279" y="30264"/>
                  </a:lnTo>
                  <a:lnTo>
                    <a:pt x="10112845" y="46647"/>
                  </a:lnTo>
                  <a:lnTo>
                    <a:pt x="10071100" y="66255"/>
                  </a:lnTo>
                  <a:lnTo>
                    <a:pt x="10031209" y="88938"/>
                  </a:lnTo>
                  <a:lnTo>
                    <a:pt x="9993325" y="114541"/>
                  </a:lnTo>
                  <a:lnTo>
                    <a:pt x="9957587" y="142900"/>
                  </a:lnTo>
                  <a:lnTo>
                    <a:pt x="9924148" y="173875"/>
                  </a:lnTo>
                  <a:lnTo>
                    <a:pt x="9893186" y="207302"/>
                  </a:lnTo>
                  <a:lnTo>
                    <a:pt x="9864814" y="243039"/>
                  </a:lnTo>
                  <a:lnTo>
                    <a:pt x="9839223" y="280924"/>
                  </a:lnTo>
                  <a:lnTo>
                    <a:pt x="9816541" y="320827"/>
                  </a:lnTo>
                  <a:lnTo>
                    <a:pt x="9796932" y="362559"/>
                  </a:lnTo>
                  <a:lnTo>
                    <a:pt x="9780549" y="405993"/>
                  </a:lnTo>
                  <a:lnTo>
                    <a:pt x="9767532" y="450977"/>
                  </a:lnTo>
                  <a:lnTo>
                    <a:pt x="9758058" y="497332"/>
                  </a:lnTo>
                  <a:lnTo>
                    <a:pt x="9752254" y="544944"/>
                  </a:lnTo>
                  <a:lnTo>
                    <a:pt x="9750285" y="593623"/>
                  </a:lnTo>
                  <a:lnTo>
                    <a:pt x="9752254" y="642315"/>
                  </a:lnTo>
                  <a:lnTo>
                    <a:pt x="9758058" y="689914"/>
                  </a:lnTo>
                  <a:lnTo>
                    <a:pt x="9767532" y="736282"/>
                  </a:lnTo>
                  <a:lnTo>
                    <a:pt x="9780549" y="781265"/>
                  </a:lnTo>
                  <a:lnTo>
                    <a:pt x="9796932" y="824699"/>
                  </a:lnTo>
                  <a:lnTo>
                    <a:pt x="9816541" y="866432"/>
                  </a:lnTo>
                  <a:lnTo>
                    <a:pt x="9839223" y="906322"/>
                  </a:lnTo>
                  <a:lnTo>
                    <a:pt x="9864814" y="944219"/>
                  </a:lnTo>
                  <a:lnTo>
                    <a:pt x="9893186" y="979957"/>
                  </a:lnTo>
                  <a:lnTo>
                    <a:pt x="9924148" y="1013383"/>
                  </a:lnTo>
                  <a:lnTo>
                    <a:pt x="9957587" y="1044359"/>
                  </a:lnTo>
                  <a:lnTo>
                    <a:pt x="9993325" y="1072718"/>
                  </a:lnTo>
                  <a:lnTo>
                    <a:pt x="10031209" y="1098321"/>
                  </a:lnTo>
                  <a:lnTo>
                    <a:pt x="10071100" y="1120990"/>
                  </a:lnTo>
                  <a:lnTo>
                    <a:pt x="10112845" y="1140599"/>
                  </a:lnTo>
                  <a:lnTo>
                    <a:pt x="10156279" y="1156995"/>
                  </a:lnTo>
                  <a:lnTo>
                    <a:pt x="10201250" y="1170000"/>
                  </a:lnTo>
                  <a:lnTo>
                    <a:pt x="10247617" y="1179487"/>
                  </a:lnTo>
                  <a:lnTo>
                    <a:pt x="10295230" y="1185291"/>
                  </a:lnTo>
                  <a:lnTo>
                    <a:pt x="10343909" y="1187259"/>
                  </a:lnTo>
                  <a:lnTo>
                    <a:pt x="10392600" y="1185291"/>
                  </a:lnTo>
                  <a:lnTo>
                    <a:pt x="10440200" y="1179487"/>
                  </a:lnTo>
                  <a:lnTo>
                    <a:pt x="10486568" y="1170000"/>
                  </a:lnTo>
                  <a:lnTo>
                    <a:pt x="10531539" y="1156995"/>
                  </a:lnTo>
                  <a:lnTo>
                    <a:pt x="10574973" y="1140599"/>
                  </a:lnTo>
                  <a:lnTo>
                    <a:pt x="10616717" y="1120990"/>
                  </a:lnTo>
                  <a:lnTo>
                    <a:pt x="10656608" y="1098321"/>
                  </a:lnTo>
                  <a:lnTo>
                    <a:pt x="10694505" y="1072718"/>
                  </a:lnTo>
                  <a:lnTo>
                    <a:pt x="10730243" y="1044359"/>
                  </a:lnTo>
                  <a:lnTo>
                    <a:pt x="10763669" y="1013383"/>
                  </a:lnTo>
                  <a:lnTo>
                    <a:pt x="10794644" y="979957"/>
                  </a:lnTo>
                  <a:lnTo>
                    <a:pt x="10823004" y="944219"/>
                  </a:lnTo>
                  <a:lnTo>
                    <a:pt x="10848594" y="906322"/>
                  </a:lnTo>
                  <a:lnTo>
                    <a:pt x="10871276" y="866432"/>
                  </a:lnTo>
                  <a:lnTo>
                    <a:pt x="10890885" y="824699"/>
                  </a:lnTo>
                  <a:lnTo>
                    <a:pt x="10907268" y="781265"/>
                  </a:lnTo>
                  <a:lnTo>
                    <a:pt x="10920286" y="736282"/>
                  </a:lnTo>
                  <a:lnTo>
                    <a:pt x="10929772" y="689914"/>
                  </a:lnTo>
                  <a:lnTo>
                    <a:pt x="10935564" y="642315"/>
                  </a:lnTo>
                  <a:lnTo>
                    <a:pt x="10937532" y="593623"/>
                  </a:lnTo>
                  <a:close/>
                </a:path>
              </a:pathLst>
            </a:custGeom>
            <a:solidFill>
              <a:srgbClr val="5763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2363697" y="9963835"/>
            <a:ext cx="651700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Arial"/>
                <a:cs typeface="Arial"/>
              </a:rPr>
              <a:t>Stand</a:t>
            </a:r>
            <a:r>
              <a:rPr sz="1650" spc="-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Januar</a:t>
            </a:r>
            <a:r>
              <a:rPr sz="1650" spc="-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2024</a:t>
            </a:r>
            <a:r>
              <a:rPr sz="1650" spc="-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-</a:t>
            </a:r>
            <a:r>
              <a:rPr sz="1650" spc="-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Anpassungen</a:t>
            </a:r>
            <a:r>
              <a:rPr sz="1650" spc="-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und</a:t>
            </a:r>
            <a:r>
              <a:rPr sz="1650" spc="-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Preisänderungen</a:t>
            </a:r>
            <a:r>
              <a:rPr sz="1650" spc="-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vorbehalten</a:t>
            </a:r>
            <a:endParaRPr sz="1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5924" y="6686118"/>
            <a:ext cx="30480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215" dirty="0">
                <a:latin typeface="Arial"/>
                <a:cs typeface="Arial"/>
              </a:rPr>
              <a:t>+</a:t>
            </a:r>
            <a:endParaRPr sz="33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344394" y="6686118"/>
            <a:ext cx="30480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215" dirty="0">
                <a:latin typeface="Arial"/>
                <a:cs typeface="Arial"/>
              </a:rPr>
              <a:t>+</a:t>
            </a:r>
            <a:endParaRPr sz="3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283780" y="6686118"/>
            <a:ext cx="30480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215" dirty="0">
                <a:latin typeface="Arial"/>
                <a:cs typeface="Arial"/>
              </a:rPr>
              <a:t>=</a:t>
            </a:r>
            <a:endParaRPr sz="3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06235" y="6362434"/>
            <a:ext cx="1187450" cy="1187450"/>
          </a:xfrm>
          <a:prstGeom prst="rect">
            <a:avLst/>
          </a:prstGeom>
          <a:solidFill>
            <a:srgbClr val="576342"/>
          </a:solidFill>
        </p:spPr>
        <p:txBody>
          <a:bodyPr vert="horz" wrap="square" lIns="0" tIns="2133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90294" y="6362434"/>
            <a:ext cx="1187450" cy="1187450"/>
          </a:xfrm>
          <a:prstGeom prst="rect">
            <a:avLst/>
          </a:prstGeom>
          <a:solidFill>
            <a:srgbClr val="576342"/>
          </a:solidFill>
        </p:spPr>
        <p:txBody>
          <a:bodyPr vert="horz" wrap="square" lIns="0" tIns="2133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77620" y="6362434"/>
            <a:ext cx="1187450" cy="1187450"/>
          </a:xfrm>
          <a:prstGeom prst="rect">
            <a:avLst/>
          </a:prstGeom>
          <a:solidFill>
            <a:srgbClr val="576342"/>
          </a:solidFill>
        </p:spPr>
        <p:txBody>
          <a:bodyPr vert="horz" wrap="square" lIns="0" tIns="2133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458424" y="6362434"/>
            <a:ext cx="1187450" cy="1187450"/>
          </a:xfrm>
          <a:prstGeom prst="rect">
            <a:avLst/>
          </a:prstGeom>
          <a:solidFill>
            <a:srgbClr val="576342"/>
          </a:solidFill>
        </p:spPr>
        <p:txBody>
          <a:bodyPr vert="horz" wrap="square" lIns="0" tIns="2133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397627" y="6571111"/>
            <a:ext cx="637540" cy="6261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12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50" spc="-9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5605410" y="6362434"/>
            <a:ext cx="1308100" cy="1870075"/>
            <a:chOff x="15605410" y="6362434"/>
            <a:chExt cx="1308100" cy="1870075"/>
          </a:xfrm>
        </p:grpSpPr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05410" y="6362434"/>
              <a:ext cx="1307634" cy="186991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5715071" y="6746307"/>
              <a:ext cx="1088390" cy="447675"/>
            </a:xfrm>
            <a:custGeom>
              <a:avLst/>
              <a:gdLst/>
              <a:ahLst/>
              <a:cxnLst/>
              <a:rect l="l" t="t" r="r" b="b"/>
              <a:pathLst>
                <a:path w="1088390" h="447675">
                  <a:moveTo>
                    <a:pt x="1088312" y="0"/>
                  </a:moveTo>
                  <a:lnTo>
                    <a:pt x="0" y="0"/>
                  </a:lnTo>
                  <a:lnTo>
                    <a:pt x="0" y="447201"/>
                  </a:lnTo>
                  <a:lnTo>
                    <a:pt x="1088312" y="447201"/>
                  </a:lnTo>
                  <a:lnTo>
                    <a:pt x="10883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5781207" y="6733607"/>
            <a:ext cx="95631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25" dirty="0">
                <a:latin typeface="Arial"/>
                <a:cs typeface="Arial"/>
              </a:rPr>
              <a:t>MAS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2122839" y="3851936"/>
            <a:ext cx="5438775" cy="2510790"/>
            <a:chOff x="12122839" y="3851936"/>
            <a:chExt cx="5438775" cy="2510790"/>
          </a:xfrm>
        </p:grpSpPr>
        <p:sp>
          <p:nvSpPr>
            <p:cNvPr id="31" name="object 31"/>
            <p:cNvSpPr/>
            <p:nvPr/>
          </p:nvSpPr>
          <p:spPr>
            <a:xfrm>
              <a:off x="15019288" y="3862407"/>
              <a:ext cx="2531745" cy="869950"/>
            </a:xfrm>
            <a:custGeom>
              <a:avLst/>
              <a:gdLst/>
              <a:ahLst/>
              <a:cxnLst/>
              <a:rect l="l" t="t" r="r" b="b"/>
              <a:pathLst>
                <a:path w="2531744" h="869950">
                  <a:moveTo>
                    <a:pt x="251301" y="0"/>
                  </a:moveTo>
                  <a:lnTo>
                    <a:pt x="206129" y="4049"/>
                  </a:lnTo>
                  <a:lnTo>
                    <a:pt x="163613" y="15723"/>
                  </a:lnTo>
                  <a:lnTo>
                    <a:pt x="124463" y="34311"/>
                  </a:lnTo>
                  <a:lnTo>
                    <a:pt x="89390" y="59105"/>
                  </a:lnTo>
                  <a:lnTo>
                    <a:pt x="59102" y="89394"/>
                  </a:lnTo>
                  <a:lnTo>
                    <a:pt x="34309" y="124468"/>
                  </a:lnTo>
                  <a:lnTo>
                    <a:pt x="15721" y="163617"/>
                  </a:lnTo>
                  <a:lnTo>
                    <a:pt x="4048" y="206131"/>
                  </a:lnTo>
                  <a:lnTo>
                    <a:pt x="0" y="251301"/>
                  </a:lnTo>
                  <a:lnTo>
                    <a:pt x="0" y="618190"/>
                  </a:lnTo>
                  <a:lnTo>
                    <a:pt x="4048" y="663365"/>
                  </a:lnTo>
                  <a:lnTo>
                    <a:pt x="15721" y="705882"/>
                  </a:lnTo>
                  <a:lnTo>
                    <a:pt x="34309" y="745032"/>
                  </a:lnTo>
                  <a:lnTo>
                    <a:pt x="59102" y="780105"/>
                  </a:lnTo>
                  <a:lnTo>
                    <a:pt x="89390" y="810392"/>
                  </a:lnTo>
                  <a:lnTo>
                    <a:pt x="124463" y="835184"/>
                  </a:lnTo>
                  <a:lnTo>
                    <a:pt x="163613" y="853771"/>
                  </a:lnTo>
                  <a:lnTo>
                    <a:pt x="206129" y="865443"/>
                  </a:lnTo>
                  <a:lnTo>
                    <a:pt x="251301" y="869491"/>
                  </a:lnTo>
                  <a:lnTo>
                    <a:pt x="2280349" y="869491"/>
                  </a:lnTo>
                  <a:lnTo>
                    <a:pt x="2325518" y="865443"/>
                  </a:lnTo>
                  <a:lnTo>
                    <a:pt x="2368033" y="853771"/>
                  </a:lnTo>
                  <a:lnTo>
                    <a:pt x="2407182" y="835184"/>
                  </a:lnTo>
                  <a:lnTo>
                    <a:pt x="2442256" y="810392"/>
                  </a:lnTo>
                  <a:lnTo>
                    <a:pt x="2472544" y="780105"/>
                  </a:lnTo>
                  <a:lnTo>
                    <a:pt x="2497338" y="745032"/>
                  </a:lnTo>
                  <a:lnTo>
                    <a:pt x="2515927" y="705882"/>
                  </a:lnTo>
                  <a:lnTo>
                    <a:pt x="2527601" y="663365"/>
                  </a:lnTo>
                  <a:lnTo>
                    <a:pt x="2531650" y="618190"/>
                  </a:lnTo>
                  <a:lnTo>
                    <a:pt x="2531650" y="251301"/>
                  </a:lnTo>
                  <a:lnTo>
                    <a:pt x="2527601" y="206131"/>
                  </a:lnTo>
                  <a:lnTo>
                    <a:pt x="2515927" y="163617"/>
                  </a:lnTo>
                  <a:lnTo>
                    <a:pt x="2497338" y="124468"/>
                  </a:lnTo>
                  <a:lnTo>
                    <a:pt x="2472544" y="89394"/>
                  </a:lnTo>
                  <a:lnTo>
                    <a:pt x="2442256" y="59105"/>
                  </a:lnTo>
                  <a:lnTo>
                    <a:pt x="2407182" y="34311"/>
                  </a:lnTo>
                  <a:lnTo>
                    <a:pt x="2368033" y="15723"/>
                  </a:lnTo>
                  <a:lnTo>
                    <a:pt x="2325518" y="4049"/>
                  </a:lnTo>
                  <a:lnTo>
                    <a:pt x="2280349" y="0"/>
                  </a:lnTo>
                  <a:lnTo>
                    <a:pt x="251301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754" y="4742367"/>
              <a:ext cx="0" cy="1620520"/>
            </a:xfrm>
            <a:custGeom>
              <a:avLst/>
              <a:gdLst/>
              <a:ahLst/>
              <a:cxnLst/>
              <a:rect l="l" t="t" r="r" b="b"/>
              <a:pathLst>
                <a:path h="1620520">
                  <a:moveTo>
                    <a:pt x="0" y="1620065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133309" y="4010324"/>
              <a:ext cx="1142365" cy="415290"/>
            </a:xfrm>
            <a:custGeom>
              <a:avLst/>
              <a:gdLst/>
              <a:ahLst/>
              <a:cxnLst/>
              <a:rect l="l" t="t" r="r" b="b"/>
              <a:pathLst>
                <a:path w="1142365" h="415289">
                  <a:moveTo>
                    <a:pt x="0" y="414668"/>
                  </a:moveTo>
                  <a:lnTo>
                    <a:pt x="1141912" y="0"/>
                  </a:lnTo>
                </a:path>
              </a:pathLst>
            </a:custGeom>
            <a:ln w="2094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416058" y="6871384"/>
            <a:ext cx="1080135" cy="13608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845" algn="ctr">
              <a:lnSpc>
                <a:spcPct val="100000"/>
              </a:lnSpc>
              <a:spcBef>
                <a:spcPts val="120"/>
              </a:spcBef>
            </a:pP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  <a:p>
            <a:pPr marL="19050" algn="ctr">
              <a:lnSpc>
                <a:spcPct val="100000"/>
              </a:lnSpc>
              <a:spcBef>
                <a:spcPts val="25"/>
              </a:spcBef>
            </a:pP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ECTS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950" dirty="0">
                <a:latin typeface="Arial"/>
                <a:cs typeface="Arial"/>
              </a:rPr>
              <a:t>1</a:t>
            </a:r>
            <a:r>
              <a:rPr sz="2950" spc="5" dirty="0">
                <a:latin typeface="Arial"/>
                <a:cs typeface="Arial"/>
              </a:rPr>
              <a:t> </a:t>
            </a:r>
            <a:r>
              <a:rPr sz="2950" spc="-30" dirty="0">
                <a:latin typeface="Arial"/>
                <a:cs typeface="Arial"/>
              </a:rPr>
              <a:t>CAS</a:t>
            </a:r>
            <a:endParaRPr sz="2950">
              <a:latin typeface="Arial"/>
              <a:cs typeface="Arial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21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  <p:sp>
        <p:nvSpPr>
          <p:cNvPr id="35" name="object 35"/>
          <p:cNvSpPr txBox="1"/>
          <p:nvPr/>
        </p:nvSpPr>
        <p:spPr>
          <a:xfrm>
            <a:off x="5042659" y="7754148"/>
            <a:ext cx="10801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latin typeface="Arial"/>
                <a:cs typeface="Arial"/>
              </a:rPr>
              <a:t>1</a:t>
            </a:r>
            <a:r>
              <a:rPr sz="2950" spc="-5" dirty="0">
                <a:latin typeface="Arial"/>
                <a:cs typeface="Arial"/>
              </a:rPr>
              <a:t> </a:t>
            </a:r>
            <a:r>
              <a:rPr sz="2950" spc="-60" dirty="0">
                <a:latin typeface="Arial"/>
                <a:cs typeface="Arial"/>
              </a:rPr>
              <a:t>CAS</a:t>
            </a:r>
            <a:endParaRPr sz="2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526718" y="7754148"/>
            <a:ext cx="10801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latin typeface="Arial"/>
                <a:cs typeface="Arial"/>
              </a:rPr>
              <a:t>1</a:t>
            </a:r>
            <a:r>
              <a:rPr sz="2950" spc="-5" dirty="0">
                <a:latin typeface="Arial"/>
                <a:cs typeface="Arial"/>
              </a:rPr>
              <a:t> </a:t>
            </a:r>
            <a:r>
              <a:rPr sz="2950" spc="-60" dirty="0">
                <a:latin typeface="Arial"/>
                <a:cs typeface="Arial"/>
              </a:rPr>
              <a:t>CAS</a:t>
            </a:r>
            <a:endParaRPr sz="2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014170" y="7754148"/>
            <a:ext cx="10801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latin typeface="Arial"/>
                <a:cs typeface="Arial"/>
              </a:rPr>
              <a:t>1</a:t>
            </a:r>
            <a:r>
              <a:rPr sz="2950" spc="-5" dirty="0">
                <a:latin typeface="Arial"/>
                <a:cs typeface="Arial"/>
              </a:rPr>
              <a:t> </a:t>
            </a:r>
            <a:r>
              <a:rPr sz="2950" spc="-60" dirty="0">
                <a:latin typeface="Arial"/>
                <a:cs typeface="Arial"/>
              </a:rPr>
              <a:t>CAS</a:t>
            </a:r>
            <a:endParaRPr sz="29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94837" y="7754148"/>
            <a:ext cx="10801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latin typeface="Arial"/>
                <a:cs typeface="Arial"/>
              </a:rPr>
              <a:t>1</a:t>
            </a:r>
            <a:r>
              <a:rPr sz="2950" spc="-5" dirty="0">
                <a:latin typeface="Arial"/>
                <a:cs typeface="Arial"/>
              </a:rPr>
              <a:t> </a:t>
            </a:r>
            <a:r>
              <a:rPr sz="2950" spc="-60" dirty="0">
                <a:latin typeface="Arial"/>
                <a:cs typeface="Arial"/>
              </a:rPr>
              <a:t>CAS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82221"/>
            <a:ext cx="20104100" cy="9626600"/>
            <a:chOff x="0" y="1682221"/>
            <a:chExt cx="20104100" cy="9626600"/>
          </a:xfrm>
        </p:grpSpPr>
        <p:sp>
          <p:nvSpPr>
            <p:cNvPr id="3" name="object 3"/>
            <p:cNvSpPr/>
            <p:nvPr/>
          </p:nvSpPr>
          <p:spPr>
            <a:xfrm>
              <a:off x="5235" y="1682221"/>
              <a:ext cx="20093940" cy="8731250"/>
            </a:xfrm>
            <a:custGeom>
              <a:avLst/>
              <a:gdLst/>
              <a:ahLst/>
              <a:cxnLst/>
              <a:rect l="l" t="t" r="r" b="b"/>
              <a:pathLst>
                <a:path w="20093940" h="8731250">
                  <a:moveTo>
                    <a:pt x="20093629" y="0"/>
                  </a:moveTo>
                  <a:lnTo>
                    <a:pt x="0" y="0"/>
                  </a:lnTo>
                  <a:lnTo>
                    <a:pt x="0" y="8730666"/>
                  </a:lnTo>
                  <a:lnTo>
                    <a:pt x="20093629" y="8730666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418122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5" h="890904">
                  <a:moveTo>
                    <a:pt x="890433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890433" y="890433"/>
                  </a:lnTo>
                  <a:lnTo>
                    <a:pt x="8904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233" y="10715224"/>
              <a:ext cx="563245" cy="296545"/>
            </a:xfrm>
            <a:custGeom>
              <a:avLst/>
              <a:gdLst/>
              <a:ahLst/>
              <a:cxnLst/>
              <a:rect l="l" t="t" r="r" b="b"/>
              <a:pathLst>
                <a:path w="563245" h="296545">
                  <a:moveTo>
                    <a:pt x="200685" y="245427"/>
                  </a:moveTo>
                  <a:lnTo>
                    <a:pt x="12" y="245427"/>
                  </a:lnTo>
                  <a:lnTo>
                    <a:pt x="12" y="296240"/>
                  </a:lnTo>
                  <a:lnTo>
                    <a:pt x="193840" y="296240"/>
                  </a:lnTo>
                  <a:lnTo>
                    <a:pt x="200685" y="245427"/>
                  </a:lnTo>
                  <a:close/>
                </a:path>
                <a:path w="563245" h="296545">
                  <a:moveTo>
                    <a:pt x="217208" y="122720"/>
                  </a:moveTo>
                  <a:lnTo>
                    <a:pt x="0" y="122720"/>
                  </a:lnTo>
                  <a:lnTo>
                    <a:pt x="0" y="173520"/>
                  </a:lnTo>
                  <a:lnTo>
                    <a:pt x="210362" y="173520"/>
                  </a:lnTo>
                  <a:lnTo>
                    <a:pt x="217208" y="122720"/>
                  </a:lnTo>
                  <a:close/>
                </a:path>
                <a:path w="563245" h="296545">
                  <a:moveTo>
                    <a:pt x="233743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226898" y="50800"/>
                  </a:lnTo>
                  <a:lnTo>
                    <a:pt x="233743" y="0"/>
                  </a:lnTo>
                  <a:close/>
                </a:path>
                <a:path w="563245" h="296545">
                  <a:moveTo>
                    <a:pt x="563003" y="69697"/>
                  </a:moveTo>
                  <a:lnTo>
                    <a:pt x="551751" y="33883"/>
                  </a:lnTo>
                  <a:lnTo>
                    <a:pt x="526046" y="9436"/>
                  </a:lnTo>
                  <a:lnTo>
                    <a:pt x="483717" y="406"/>
                  </a:lnTo>
                  <a:lnTo>
                    <a:pt x="457758" y="1866"/>
                  </a:lnTo>
                  <a:lnTo>
                    <a:pt x="432955" y="7137"/>
                  </a:lnTo>
                  <a:lnTo>
                    <a:pt x="408152" y="17564"/>
                  </a:lnTo>
                  <a:lnTo>
                    <a:pt x="382193" y="34442"/>
                  </a:lnTo>
                  <a:lnTo>
                    <a:pt x="387794" y="0"/>
                  </a:lnTo>
                  <a:lnTo>
                    <a:pt x="299694" y="0"/>
                  </a:lnTo>
                  <a:lnTo>
                    <a:pt x="257937" y="296240"/>
                  </a:lnTo>
                  <a:lnTo>
                    <a:pt x="346036" y="296240"/>
                  </a:lnTo>
                  <a:lnTo>
                    <a:pt x="375310" y="86664"/>
                  </a:lnTo>
                  <a:lnTo>
                    <a:pt x="396570" y="73367"/>
                  </a:lnTo>
                  <a:lnTo>
                    <a:pt x="414858" y="64528"/>
                  </a:lnTo>
                  <a:lnTo>
                    <a:pt x="431177" y="59626"/>
                  </a:lnTo>
                  <a:lnTo>
                    <a:pt x="446506" y="58115"/>
                  </a:lnTo>
                  <a:lnTo>
                    <a:pt x="462635" y="62331"/>
                  </a:lnTo>
                  <a:lnTo>
                    <a:pt x="471817" y="74460"/>
                  </a:lnTo>
                  <a:lnTo>
                    <a:pt x="475043" y="93738"/>
                  </a:lnTo>
                  <a:lnTo>
                    <a:pt x="473278" y="119392"/>
                  </a:lnTo>
                  <a:lnTo>
                    <a:pt x="448475" y="296240"/>
                  </a:lnTo>
                  <a:lnTo>
                    <a:pt x="536575" y="296240"/>
                  </a:lnTo>
                  <a:lnTo>
                    <a:pt x="562013" y="112877"/>
                  </a:lnTo>
                  <a:lnTo>
                    <a:pt x="563003" y="69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0444" y="10418122"/>
              <a:ext cx="19213830" cy="890905"/>
            </a:xfrm>
            <a:custGeom>
              <a:avLst/>
              <a:gdLst/>
              <a:ahLst/>
              <a:cxnLst/>
              <a:rect l="l" t="t" r="r" b="b"/>
              <a:pathLst>
                <a:path w="19213830" h="890904">
                  <a:moveTo>
                    <a:pt x="19213655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19213655" y="890433"/>
                  </a:lnTo>
                  <a:lnTo>
                    <a:pt x="19213655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0910" y="3386514"/>
              <a:ext cx="4397375" cy="3192780"/>
            </a:xfrm>
            <a:custGeom>
              <a:avLst/>
              <a:gdLst/>
              <a:ahLst/>
              <a:cxnLst/>
              <a:rect l="l" t="t" r="r" b="b"/>
              <a:pathLst>
                <a:path w="4397375" h="3192779">
                  <a:moveTo>
                    <a:pt x="2198624" y="0"/>
                  </a:moveTo>
                  <a:lnTo>
                    <a:pt x="2142747" y="505"/>
                  </a:lnTo>
                  <a:lnTo>
                    <a:pt x="2087212" y="2013"/>
                  </a:lnTo>
                  <a:lnTo>
                    <a:pt x="2032038" y="4512"/>
                  </a:lnTo>
                  <a:lnTo>
                    <a:pt x="1977239" y="7990"/>
                  </a:lnTo>
                  <a:lnTo>
                    <a:pt x="1922833" y="12435"/>
                  </a:lnTo>
                  <a:lnTo>
                    <a:pt x="1868836" y="17835"/>
                  </a:lnTo>
                  <a:lnTo>
                    <a:pt x="1815264" y="24178"/>
                  </a:lnTo>
                  <a:lnTo>
                    <a:pt x="1762134" y="31452"/>
                  </a:lnTo>
                  <a:lnTo>
                    <a:pt x="1709462" y="39646"/>
                  </a:lnTo>
                  <a:lnTo>
                    <a:pt x="1657265" y="48746"/>
                  </a:lnTo>
                  <a:lnTo>
                    <a:pt x="1605559" y="58741"/>
                  </a:lnTo>
                  <a:lnTo>
                    <a:pt x="1554362" y="69620"/>
                  </a:lnTo>
                  <a:lnTo>
                    <a:pt x="1503688" y="81370"/>
                  </a:lnTo>
                  <a:lnTo>
                    <a:pt x="1453556" y="93979"/>
                  </a:lnTo>
                  <a:lnTo>
                    <a:pt x="1403980" y="107435"/>
                  </a:lnTo>
                  <a:lnTo>
                    <a:pt x="1354979" y="121727"/>
                  </a:lnTo>
                  <a:lnTo>
                    <a:pt x="1306567" y="136842"/>
                  </a:lnTo>
                  <a:lnTo>
                    <a:pt x="1258763" y="152768"/>
                  </a:lnTo>
                  <a:lnTo>
                    <a:pt x="1211581" y="169494"/>
                  </a:lnTo>
                  <a:lnTo>
                    <a:pt x="1165039" y="187007"/>
                  </a:lnTo>
                  <a:lnTo>
                    <a:pt x="1119154" y="205296"/>
                  </a:lnTo>
                  <a:lnTo>
                    <a:pt x="1073941" y="224349"/>
                  </a:lnTo>
                  <a:lnTo>
                    <a:pt x="1029417" y="244153"/>
                  </a:lnTo>
                  <a:lnTo>
                    <a:pt x="985599" y="264696"/>
                  </a:lnTo>
                  <a:lnTo>
                    <a:pt x="942502" y="285967"/>
                  </a:lnTo>
                  <a:lnTo>
                    <a:pt x="900145" y="307954"/>
                  </a:lnTo>
                  <a:lnTo>
                    <a:pt x="858542" y="330645"/>
                  </a:lnTo>
                  <a:lnTo>
                    <a:pt x="817711" y="354027"/>
                  </a:lnTo>
                  <a:lnTo>
                    <a:pt x="777668" y="378089"/>
                  </a:lnTo>
                  <a:lnTo>
                    <a:pt x="738430" y="402819"/>
                  </a:lnTo>
                  <a:lnTo>
                    <a:pt x="700012" y="428205"/>
                  </a:lnTo>
                  <a:lnTo>
                    <a:pt x="662432" y="454234"/>
                  </a:lnTo>
                  <a:lnTo>
                    <a:pt x="625706" y="480896"/>
                  </a:lnTo>
                  <a:lnTo>
                    <a:pt x="589851" y="508177"/>
                  </a:lnTo>
                  <a:lnTo>
                    <a:pt x="554882" y="536066"/>
                  </a:lnTo>
                  <a:lnTo>
                    <a:pt x="520817" y="564552"/>
                  </a:lnTo>
                  <a:lnTo>
                    <a:pt x="487671" y="593621"/>
                  </a:lnTo>
                  <a:lnTo>
                    <a:pt x="455463" y="623263"/>
                  </a:lnTo>
                  <a:lnTo>
                    <a:pt x="424206" y="653464"/>
                  </a:lnTo>
                  <a:lnTo>
                    <a:pt x="393920" y="684214"/>
                  </a:lnTo>
                  <a:lnTo>
                    <a:pt x="364619" y="715500"/>
                  </a:lnTo>
                  <a:lnTo>
                    <a:pt x="336320" y="747310"/>
                  </a:lnTo>
                  <a:lnTo>
                    <a:pt x="309040" y="779633"/>
                  </a:lnTo>
                  <a:lnTo>
                    <a:pt x="282796" y="812456"/>
                  </a:lnTo>
                  <a:lnTo>
                    <a:pt x="257603" y="845767"/>
                  </a:lnTo>
                  <a:lnTo>
                    <a:pt x="233478" y="879554"/>
                  </a:lnTo>
                  <a:lnTo>
                    <a:pt x="210438" y="913806"/>
                  </a:lnTo>
                  <a:lnTo>
                    <a:pt x="188500" y="948510"/>
                  </a:lnTo>
                  <a:lnTo>
                    <a:pt x="167679" y="983655"/>
                  </a:lnTo>
                  <a:lnTo>
                    <a:pt x="147992" y="1019228"/>
                  </a:lnTo>
                  <a:lnTo>
                    <a:pt x="129456" y="1055218"/>
                  </a:lnTo>
                  <a:lnTo>
                    <a:pt x="112087" y="1091612"/>
                  </a:lnTo>
                  <a:lnTo>
                    <a:pt x="95901" y="1128399"/>
                  </a:lnTo>
                  <a:lnTo>
                    <a:pt x="80916" y="1165566"/>
                  </a:lnTo>
                  <a:lnTo>
                    <a:pt x="67148" y="1203102"/>
                  </a:lnTo>
                  <a:lnTo>
                    <a:pt x="54612" y="1240995"/>
                  </a:lnTo>
                  <a:lnTo>
                    <a:pt x="43326" y="1279233"/>
                  </a:lnTo>
                  <a:lnTo>
                    <a:pt x="33306" y="1317803"/>
                  </a:lnTo>
                  <a:lnTo>
                    <a:pt x="24568" y="1356694"/>
                  </a:lnTo>
                  <a:lnTo>
                    <a:pt x="17130" y="1395894"/>
                  </a:lnTo>
                  <a:lnTo>
                    <a:pt x="11007" y="1435391"/>
                  </a:lnTo>
                  <a:lnTo>
                    <a:pt x="6216" y="1475173"/>
                  </a:lnTo>
                  <a:lnTo>
                    <a:pt x="2773" y="1515228"/>
                  </a:lnTo>
                  <a:lnTo>
                    <a:pt x="696" y="1555543"/>
                  </a:lnTo>
                  <a:lnTo>
                    <a:pt x="0" y="1596108"/>
                  </a:lnTo>
                  <a:lnTo>
                    <a:pt x="696" y="1636673"/>
                  </a:lnTo>
                  <a:lnTo>
                    <a:pt x="2773" y="1676989"/>
                  </a:lnTo>
                  <a:lnTo>
                    <a:pt x="6216" y="1717045"/>
                  </a:lnTo>
                  <a:lnTo>
                    <a:pt x="11007" y="1756827"/>
                  </a:lnTo>
                  <a:lnTo>
                    <a:pt x="17130" y="1796324"/>
                  </a:lnTo>
                  <a:lnTo>
                    <a:pt x="24568" y="1835525"/>
                  </a:lnTo>
                  <a:lnTo>
                    <a:pt x="33306" y="1874416"/>
                  </a:lnTo>
                  <a:lnTo>
                    <a:pt x="43326" y="1912987"/>
                  </a:lnTo>
                  <a:lnTo>
                    <a:pt x="54612" y="1951226"/>
                  </a:lnTo>
                  <a:lnTo>
                    <a:pt x="67148" y="1989119"/>
                  </a:lnTo>
                  <a:lnTo>
                    <a:pt x="80916" y="2026656"/>
                  </a:lnTo>
                  <a:lnTo>
                    <a:pt x="95901" y="2063824"/>
                  </a:lnTo>
                  <a:lnTo>
                    <a:pt x="112087" y="2100611"/>
                  </a:lnTo>
                  <a:lnTo>
                    <a:pt x="129456" y="2137006"/>
                  </a:lnTo>
                  <a:lnTo>
                    <a:pt x="147992" y="2172997"/>
                  </a:lnTo>
                  <a:lnTo>
                    <a:pt x="167679" y="2208570"/>
                  </a:lnTo>
                  <a:lnTo>
                    <a:pt x="188500" y="2243716"/>
                  </a:lnTo>
                  <a:lnTo>
                    <a:pt x="210438" y="2278421"/>
                  </a:lnTo>
                  <a:lnTo>
                    <a:pt x="233478" y="2312673"/>
                  </a:lnTo>
                  <a:lnTo>
                    <a:pt x="257603" y="2346461"/>
                  </a:lnTo>
                  <a:lnTo>
                    <a:pt x="282796" y="2379773"/>
                  </a:lnTo>
                  <a:lnTo>
                    <a:pt x="309040" y="2412596"/>
                  </a:lnTo>
                  <a:lnTo>
                    <a:pt x="336320" y="2444919"/>
                  </a:lnTo>
                  <a:lnTo>
                    <a:pt x="364619" y="2476730"/>
                  </a:lnTo>
                  <a:lnTo>
                    <a:pt x="393920" y="2508017"/>
                  </a:lnTo>
                  <a:lnTo>
                    <a:pt x="424206" y="2538767"/>
                  </a:lnTo>
                  <a:lnTo>
                    <a:pt x="455463" y="2568969"/>
                  </a:lnTo>
                  <a:lnTo>
                    <a:pt x="487671" y="2598612"/>
                  </a:lnTo>
                  <a:lnTo>
                    <a:pt x="520817" y="2627682"/>
                  </a:lnTo>
                  <a:lnTo>
                    <a:pt x="554882" y="2656168"/>
                  </a:lnTo>
                  <a:lnTo>
                    <a:pt x="589851" y="2684058"/>
                  </a:lnTo>
                  <a:lnTo>
                    <a:pt x="625706" y="2711340"/>
                  </a:lnTo>
                  <a:lnTo>
                    <a:pt x="662432" y="2738002"/>
                  </a:lnTo>
                  <a:lnTo>
                    <a:pt x="700012" y="2764032"/>
                  </a:lnTo>
                  <a:lnTo>
                    <a:pt x="738430" y="2789418"/>
                  </a:lnTo>
                  <a:lnTo>
                    <a:pt x="777668" y="2814149"/>
                  </a:lnTo>
                  <a:lnTo>
                    <a:pt x="817711" y="2838211"/>
                  </a:lnTo>
                  <a:lnTo>
                    <a:pt x="858542" y="2861594"/>
                  </a:lnTo>
                  <a:lnTo>
                    <a:pt x="900145" y="2884285"/>
                  </a:lnTo>
                  <a:lnTo>
                    <a:pt x="942502" y="2906273"/>
                  </a:lnTo>
                  <a:lnTo>
                    <a:pt x="985599" y="2927544"/>
                  </a:lnTo>
                  <a:lnTo>
                    <a:pt x="1029417" y="2948088"/>
                  </a:lnTo>
                  <a:lnTo>
                    <a:pt x="1073941" y="2967893"/>
                  </a:lnTo>
                  <a:lnTo>
                    <a:pt x="1119154" y="2986946"/>
                  </a:lnTo>
                  <a:lnTo>
                    <a:pt x="1165039" y="3005235"/>
                  </a:lnTo>
                  <a:lnTo>
                    <a:pt x="1211581" y="3022749"/>
                  </a:lnTo>
                  <a:lnTo>
                    <a:pt x="1258763" y="3039475"/>
                  </a:lnTo>
                  <a:lnTo>
                    <a:pt x="1306567" y="3055402"/>
                  </a:lnTo>
                  <a:lnTo>
                    <a:pt x="1354979" y="3070517"/>
                  </a:lnTo>
                  <a:lnTo>
                    <a:pt x="1403980" y="3084809"/>
                  </a:lnTo>
                  <a:lnTo>
                    <a:pt x="1453556" y="3098266"/>
                  </a:lnTo>
                  <a:lnTo>
                    <a:pt x="1503688" y="3110876"/>
                  </a:lnTo>
                  <a:lnTo>
                    <a:pt x="1554362" y="3122626"/>
                  </a:lnTo>
                  <a:lnTo>
                    <a:pt x="1605559" y="3133505"/>
                  </a:lnTo>
                  <a:lnTo>
                    <a:pt x="1657265" y="3143500"/>
                  </a:lnTo>
                  <a:lnTo>
                    <a:pt x="1709462" y="3152601"/>
                  </a:lnTo>
                  <a:lnTo>
                    <a:pt x="1762134" y="3160794"/>
                  </a:lnTo>
                  <a:lnTo>
                    <a:pt x="1815264" y="3168068"/>
                  </a:lnTo>
                  <a:lnTo>
                    <a:pt x="1868836" y="3174412"/>
                  </a:lnTo>
                  <a:lnTo>
                    <a:pt x="1922833" y="3179812"/>
                  </a:lnTo>
                  <a:lnTo>
                    <a:pt x="1977239" y="3184257"/>
                  </a:lnTo>
                  <a:lnTo>
                    <a:pt x="2032038" y="3187735"/>
                  </a:lnTo>
                  <a:lnTo>
                    <a:pt x="2087212" y="3190234"/>
                  </a:lnTo>
                  <a:lnTo>
                    <a:pt x="2142747" y="3191742"/>
                  </a:lnTo>
                  <a:lnTo>
                    <a:pt x="2198624" y="3192248"/>
                  </a:lnTo>
                  <a:lnTo>
                    <a:pt x="2254501" y="3191742"/>
                  </a:lnTo>
                  <a:lnTo>
                    <a:pt x="2310035" y="3190234"/>
                  </a:lnTo>
                  <a:lnTo>
                    <a:pt x="2365209" y="3187735"/>
                  </a:lnTo>
                  <a:lnTo>
                    <a:pt x="2420008" y="3184257"/>
                  </a:lnTo>
                  <a:lnTo>
                    <a:pt x="2474414" y="3179812"/>
                  </a:lnTo>
                  <a:lnTo>
                    <a:pt x="2528412" y="3174412"/>
                  </a:lnTo>
                  <a:lnTo>
                    <a:pt x="2581984" y="3168068"/>
                  </a:lnTo>
                  <a:lnTo>
                    <a:pt x="2635114" y="3160794"/>
                  </a:lnTo>
                  <a:lnTo>
                    <a:pt x="2687785" y="3152601"/>
                  </a:lnTo>
                  <a:lnTo>
                    <a:pt x="2739982" y="3143500"/>
                  </a:lnTo>
                  <a:lnTo>
                    <a:pt x="2791688" y="3133505"/>
                  </a:lnTo>
                  <a:lnTo>
                    <a:pt x="2842886" y="3122626"/>
                  </a:lnTo>
                  <a:lnTo>
                    <a:pt x="2893559" y="3110876"/>
                  </a:lnTo>
                  <a:lnTo>
                    <a:pt x="2943692" y="3098266"/>
                  </a:lnTo>
                  <a:lnTo>
                    <a:pt x="2993267" y="3084809"/>
                  </a:lnTo>
                  <a:lnTo>
                    <a:pt x="3042269" y="3070517"/>
                  </a:lnTo>
                  <a:lnTo>
                    <a:pt x="3090680" y="3055402"/>
                  </a:lnTo>
                  <a:lnTo>
                    <a:pt x="3138485" y="3039475"/>
                  </a:lnTo>
                  <a:lnTo>
                    <a:pt x="3185666" y="3022749"/>
                  </a:lnTo>
                  <a:lnTo>
                    <a:pt x="3232208" y="3005235"/>
                  </a:lnTo>
                  <a:lnTo>
                    <a:pt x="3278094" y="2986946"/>
                  </a:lnTo>
                  <a:lnTo>
                    <a:pt x="3323307" y="2967893"/>
                  </a:lnTo>
                  <a:lnTo>
                    <a:pt x="3367831" y="2948088"/>
                  </a:lnTo>
                  <a:lnTo>
                    <a:pt x="3411649" y="2927544"/>
                  </a:lnTo>
                  <a:lnTo>
                    <a:pt x="3454745" y="2906273"/>
                  </a:lnTo>
                  <a:lnTo>
                    <a:pt x="3497103" y="2884285"/>
                  </a:lnTo>
                  <a:lnTo>
                    <a:pt x="3538705" y="2861594"/>
                  </a:lnTo>
                  <a:lnTo>
                    <a:pt x="3579536" y="2838211"/>
                  </a:lnTo>
                  <a:lnTo>
                    <a:pt x="3619579" y="2814149"/>
                  </a:lnTo>
                  <a:lnTo>
                    <a:pt x="3658818" y="2789418"/>
                  </a:lnTo>
                  <a:lnTo>
                    <a:pt x="3697235" y="2764032"/>
                  </a:lnTo>
                  <a:lnTo>
                    <a:pt x="3734815" y="2738002"/>
                  </a:lnTo>
                  <a:lnTo>
                    <a:pt x="3771541" y="2711340"/>
                  </a:lnTo>
                  <a:lnTo>
                    <a:pt x="3807397" y="2684058"/>
                  </a:lnTo>
                  <a:lnTo>
                    <a:pt x="3842365" y="2656168"/>
                  </a:lnTo>
                  <a:lnTo>
                    <a:pt x="3876430" y="2627682"/>
                  </a:lnTo>
                  <a:lnTo>
                    <a:pt x="3909576" y="2598612"/>
                  </a:lnTo>
                  <a:lnTo>
                    <a:pt x="3941785" y="2568969"/>
                  </a:lnTo>
                  <a:lnTo>
                    <a:pt x="3973041" y="2538767"/>
                  </a:lnTo>
                  <a:lnTo>
                    <a:pt x="4003328" y="2508017"/>
                  </a:lnTo>
                  <a:lnTo>
                    <a:pt x="4032629" y="2476730"/>
                  </a:lnTo>
                  <a:lnTo>
                    <a:pt x="4060927" y="2444919"/>
                  </a:lnTo>
                  <a:lnTo>
                    <a:pt x="4088207" y="2412596"/>
                  </a:lnTo>
                  <a:lnTo>
                    <a:pt x="4114452" y="2379773"/>
                  </a:lnTo>
                  <a:lnTo>
                    <a:pt x="4139645" y="2346461"/>
                  </a:lnTo>
                  <a:lnTo>
                    <a:pt x="4163769" y="2312673"/>
                  </a:lnTo>
                  <a:lnTo>
                    <a:pt x="4186809" y="2278421"/>
                  </a:lnTo>
                  <a:lnTo>
                    <a:pt x="4208748" y="2243716"/>
                  </a:lnTo>
                  <a:lnTo>
                    <a:pt x="4229569" y="2208570"/>
                  </a:lnTo>
                  <a:lnTo>
                    <a:pt x="4249255" y="2172997"/>
                  </a:lnTo>
                  <a:lnTo>
                    <a:pt x="4267792" y="2137006"/>
                  </a:lnTo>
                  <a:lnTo>
                    <a:pt x="4285160" y="2100611"/>
                  </a:lnTo>
                  <a:lnTo>
                    <a:pt x="4301346" y="2063824"/>
                  </a:lnTo>
                  <a:lnTo>
                    <a:pt x="4316331" y="2026656"/>
                  </a:lnTo>
                  <a:lnTo>
                    <a:pt x="4330100" y="1989119"/>
                  </a:lnTo>
                  <a:lnTo>
                    <a:pt x="4342635" y="1951226"/>
                  </a:lnTo>
                  <a:lnTo>
                    <a:pt x="4353921" y="1912987"/>
                  </a:lnTo>
                  <a:lnTo>
                    <a:pt x="4363941" y="1874416"/>
                  </a:lnTo>
                  <a:lnTo>
                    <a:pt x="4372679" y="1835525"/>
                  </a:lnTo>
                  <a:lnTo>
                    <a:pt x="4380117" y="1796324"/>
                  </a:lnTo>
                  <a:lnTo>
                    <a:pt x="4386240" y="1756827"/>
                  </a:lnTo>
                  <a:lnTo>
                    <a:pt x="4391031" y="1717045"/>
                  </a:lnTo>
                  <a:lnTo>
                    <a:pt x="4394474" y="1676989"/>
                  </a:lnTo>
                  <a:lnTo>
                    <a:pt x="4396552" y="1636673"/>
                  </a:lnTo>
                  <a:lnTo>
                    <a:pt x="4397248" y="1596108"/>
                  </a:lnTo>
                  <a:lnTo>
                    <a:pt x="4396552" y="1555543"/>
                  </a:lnTo>
                  <a:lnTo>
                    <a:pt x="4394474" y="1515228"/>
                  </a:lnTo>
                  <a:lnTo>
                    <a:pt x="4391031" y="1475173"/>
                  </a:lnTo>
                  <a:lnTo>
                    <a:pt x="4386240" y="1435391"/>
                  </a:lnTo>
                  <a:lnTo>
                    <a:pt x="4380117" y="1395894"/>
                  </a:lnTo>
                  <a:lnTo>
                    <a:pt x="4372679" y="1356694"/>
                  </a:lnTo>
                  <a:lnTo>
                    <a:pt x="4363941" y="1317803"/>
                  </a:lnTo>
                  <a:lnTo>
                    <a:pt x="4353921" y="1279233"/>
                  </a:lnTo>
                  <a:lnTo>
                    <a:pt x="4342635" y="1240995"/>
                  </a:lnTo>
                  <a:lnTo>
                    <a:pt x="4330100" y="1203102"/>
                  </a:lnTo>
                  <a:lnTo>
                    <a:pt x="4316331" y="1165566"/>
                  </a:lnTo>
                  <a:lnTo>
                    <a:pt x="4301346" y="1128399"/>
                  </a:lnTo>
                  <a:lnTo>
                    <a:pt x="4285160" y="1091612"/>
                  </a:lnTo>
                  <a:lnTo>
                    <a:pt x="4267792" y="1055218"/>
                  </a:lnTo>
                  <a:lnTo>
                    <a:pt x="4249255" y="1019228"/>
                  </a:lnTo>
                  <a:lnTo>
                    <a:pt x="4229569" y="983655"/>
                  </a:lnTo>
                  <a:lnTo>
                    <a:pt x="4208748" y="948510"/>
                  </a:lnTo>
                  <a:lnTo>
                    <a:pt x="4186809" y="913806"/>
                  </a:lnTo>
                  <a:lnTo>
                    <a:pt x="4163769" y="879554"/>
                  </a:lnTo>
                  <a:lnTo>
                    <a:pt x="4139645" y="845767"/>
                  </a:lnTo>
                  <a:lnTo>
                    <a:pt x="4114452" y="812456"/>
                  </a:lnTo>
                  <a:lnTo>
                    <a:pt x="4088207" y="779633"/>
                  </a:lnTo>
                  <a:lnTo>
                    <a:pt x="4060927" y="747310"/>
                  </a:lnTo>
                  <a:lnTo>
                    <a:pt x="4032629" y="715500"/>
                  </a:lnTo>
                  <a:lnTo>
                    <a:pt x="4003328" y="684214"/>
                  </a:lnTo>
                  <a:lnTo>
                    <a:pt x="3973041" y="653464"/>
                  </a:lnTo>
                  <a:lnTo>
                    <a:pt x="3941785" y="623263"/>
                  </a:lnTo>
                  <a:lnTo>
                    <a:pt x="3909576" y="593621"/>
                  </a:lnTo>
                  <a:lnTo>
                    <a:pt x="3876430" y="564552"/>
                  </a:lnTo>
                  <a:lnTo>
                    <a:pt x="3842365" y="536066"/>
                  </a:lnTo>
                  <a:lnTo>
                    <a:pt x="3807397" y="508177"/>
                  </a:lnTo>
                  <a:lnTo>
                    <a:pt x="3771541" y="480896"/>
                  </a:lnTo>
                  <a:lnTo>
                    <a:pt x="3734815" y="454234"/>
                  </a:lnTo>
                  <a:lnTo>
                    <a:pt x="3697235" y="428205"/>
                  </a:lnTo>
                  <a:lnTo>
                    <a:pt x="3658818" y="402819"/>
                  </a:lnTo>
                  <a:lnTo>
                    <a:pt x="3619579" y="378089"/>
                  </a:lnTo>
                  <a:lnTo>
                    <a:pt x="3579536" y="354027"/>
                  </a:lnTo>
                  <a:lnTo>
                    <a:pt x="3538705" y="330645"/>
                  </a:lnTo>
                  <a:lnTo>
                    <a:pt x="3497103" y="307954"/>
                  </a:lnTo>
                  <a:lnTo>
                    <a:pt x="3454745" y="285967"/>
                  </a:lnTo>
                  <a:lnTo>
                    <a:pt x="3411649" y="264696"/>
                  </a:lnTo>
                  <a:lnTo>
                    <a:pt x="3367831" y="244153"/>
                  </a:lnTo>
                  <a:lnTo>
                    <a:pt x="3323307" y="224349"/>
                  </a:lnTo>
                  <a:lnTo>
                    <a:pt x="3278094" y="205296"/>
                  </a:lnTo>
                  <a:lnTo>
                    <a:pt x="3232208" y="187007"/>
                  </a:lnTo>
                  <a:lnTo>
                    <a:pt x="3185666" y="169494"/>
                  </a:lnTo>
                  <a:lnTo>
                    <a:pt x="3138485" y="152768"/>
                  </a:lnTo>
                  <a:lnTo>
                    <a:pt x="3090680" y="136842"/>
                  </a:lnTo>
                  <a:lnTo>
                    <a:pt x="3042269" y="121727"/>
                  </a:lnTo>
                  <a:lnTo>
                    <a:pt x="2993267" y="107435"/>
                  </a:lnTo>
                  <a:lnTo>
                    <a:pt x="2943692" y="93979"/>
                  </a:lnTo>
                  <a:lnTo>
                    <a:pt x="2893559" y="81370"/>
                  </a:lnTo>
                  <a:lnTo>
                    <a:pt x="2842886" y="69620"/>
                  </a:lnTo>
                  <a:lnTo>
                    <a:pt x="2791688" y="58741"/>
                  </a:lnTo>
                  <a:lnTo>
                    <a:pt x="2739982" y="48746"/>
                  </a:lnTo>
                  <a:lnTo>
                    <a:pt x="2687785" y="39646"/>
                  </a:lnTo>
                  <a:lnTo>
                    <a:pt x="2635114" y="31452"/>
                  </a:lnTo>
                  <a:lnTo>
                    <a:pt x="2581984" y="24178"/>
                  </a:lnTo>
                  <a:lnTo>
                    <a:pt x="2528412" y="17835"/>
                  </a:lnTo>
                  <a:lnTo>
                    <a:pt x="2474414" y="12435"/>
                  </a:lnTo>
                  <a:lnTo>
                    <a:pt x="2420008" y="7990"/>
                  </a:lnTo>
                  <a:lnTo>
                    <a:pt x="2365209" y="4512"/>
                  </a:lnTo>
                  <a:lnTo>
                    <a:pt x="2310035" y="2013"/>
                  </a:lnTo>
                  <a:lnTo>
                    <a:pt x="2254501" y="505"/>
                  </a:lnTo>
                  <a:lnTo>
                    <a:pt x="2198624" y="0"/>
                  </a:lnTo>
                  <a:close/>
                </a:path>
              </a:pathLst>
            </a:custGeom>
            <a:solidFill>
              <a:srgbClr val="59B9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7736" y="625447"/>
            <a:ext cx="902525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b="0" spc="100" dirty="0">
                <a:latin typeface="Arial"/>
                <a:cs typeface="Arial"/>
              </a:rPr>
              <a:t>Weiterbildung</a:t>
            </a:r>
            <a:r>
              <a:rPr b="0" spc="-8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EN</a:t>
            </a:r>
            <a:r>
              <a:rPr b="0" spc="-7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Bau</a:t>
            </a:r>
            <a:r>
              <a:rPr b="0" spc="-7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ist</a:t>
            </a:r>
            <a:r>
              <a:rPr b="0" spc="-80" dirty="0">
                <a:latin typeface="Arial"/>
                <a:cs typeface="Arial"/>
              </a:rPr>
              <a:t> </a:t>
            </a:r>
            <a:r>
              <a:rPr dirty="0"/>
              <a:t>für </a:t>
            </a:r>
            <a:r>
              <a:rPr spc="-25" dirty="0"/>
              <a:t>wen?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019070" y="4760523"/>
            <a:ext cx="215138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70" dirty="0">
                <a:latin typeface="Arial"/>
                <a:cs typeface="Arial"/>
              </a:rPr>
              <a:t>Architektur</a:t>
            </a:r>
            <a:endParaRPr sz="33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587622" y="7778704"/>
            <a:ext cx="4312920" cy="2623820"/>
          </a:xfrm>
          <a:custGeom>
            <a:avLst/>
            <a:gdLst/>
            <a:ahLst/>
            <a:cxnLst/>
            <a:rect l="l" t="t" r="r" b="b"/>
            <a:pathLst>
              <a:path w="4312919" h="2623820">
                <a:moveTo>
                  <a:pt x="2156258" y="0"/>
                </a:moveTo>
                <a:lnTo>
                  <a:pt x="2096906" y="487"/>
                </a:lnTo>
                <a:lnTo>
                  <a:pt x="2037950" y="1941"/>
                </a:lnTo>
                <a:lnTo>
                  <a:pt x="1979411" y="4348"/>
                </a:lnTo>
                <a:lnTo>
                  <a:pt x="1921309" y="7697"/>
                </a:lnTo>
                <a:lnTo>
                  <a:pt x="1863666" y="11975"/>
                </a:lnTo>
                <a:lnTo>
                  <a:pt x="1806501" y="17170"/>
                </a:lnTo>
                <a:lnTo>
                  <a:pt x="1749835" y="23268"/>
                </a:lnTo>
                <a:lnTo>
                  <a:pt x="1693689" y="30257"/>
                </a:lnTo>
                <a:lnTo>
                  <a:pt x="1638083" y="38126"/>
                </a:lnTo>
                <a:lnTo>
                  <a:pt x="1583037" y="46861"/>
                </a:lnTo>
                <a:lnTo>
                  <a:pt x="1528574" y="56449"/>
                </a:lnTo>
                <a:lnTo>
                  <a:pt x="1474712" y="66879"/>
                </a:lnTo>
                <a:lnTo>
                  <a:pt x="1421472" y="78138"/>
                </a:lnTo>
                <a:lnTo>
                  <a:pt x="1368876" y="90213"/>
                </a:lnTo>
                <a:lnTo>
                  <a:pt x="1316943" y="103092"/>
                </a:lnTo>
                <a:lnTo>
                  <a:pt x="1265694" y="116763"/>
                </a:lnTo>
                <a:lnTo>
                  <a:pt x="1215150" y="131212"/>
                </a:lnTo>
                <a:lnTo>
                  <a:pt x="1165331" y="146427"/>
                </a:lnTo>
                <a:lnTo>
                  <a:pt x="1116258" y="162396"/>
                </a:lnTo>
                <a:lnTo>
                  <a:pt x="1067951" y="179107"/>
                </a:lnTo>
                <a:lnTo>
                  <a:pt x="1020431" y="196546"/>
                </a:lnTo>
                <a:lnTo>
                  <a:pt x="973718" y="214702"/>
                </a:lnTo>
                <a:lnTo>
                  <a:pt x="927833" y="233562"/>
                </a:lnTo>
                <a:lnTo>
                  <a:pt x="882797" y="253112"/>
                </a:lnTo>
                <a:lnTo>
                  <a:pt x="838630" y="273342"/>
                </a:lnTo>
                <a:lnTo>
                  <a:pt x="795353" y="294238"/>
                </a:lnTo>
                <a:lnTo>
                  <a:pt x="752986" y="315787"/>
                </a:lnTo>
                <a:lnTo>
                  <a:pt x="711549" y="337978"/>
                </a:lnTo>
                <a:lnTo>
                  <a:pt x="671064" y="360798"/>
                </a:lnTo>
                <a:lnTo>
                  <a:pt x="631551" y="384234"/>
                </a:lnTo>
                <a:lnTo>
                  <a:pt x="593030" y="408274"/>
                </a:lnTo>
                <a:lnTo>
                  <a:pt x="555522" y="432904"/>
                </a:lnTo>
                <a:lnTo>
                  <a:pt x="519048" y="458114"/>
                </a:lnTo>
                <a:lnTo>
                  <a:pt x="483627" y="483890"/>
                </a:lnTo>
                <a:lnTo>
                  <a:pt x="449281" y="510220"/>
                </a:lnTo>
                <a:lnTo>
                  <a:pt x="416031" y="537090"/>
                </a:lnTo>
                <a:lnTo>
                  <a:pt x="383896" y="564490"/>
                </a:lnTo>
                <a:lnTo>
                  <a:pt x="352897" y="592406"/>
                </a:lnTo>
                <a:lnTo>
                  <a:pt x="323055" y="620825"/>
                </a:lnTo>
                <a:lnTo>
                  <a:pt x="294391" y="649736"/>
                </a:lnTo>
                <a:lnTo>
                  <a:pt x="266924" y="679125"/>
                </a:lnTo>
                <a:lnTo>
                  <a:pt x="240676" y="708981"/>
                </a:lnTo>
                <a:lnTo>
                  <a:pt x="215667" y="739290"/>
                </a:lnTo>
                <a:lnTo>
                  <a:pt x="191918" y="770040"/>
                </a:lnTo>
                <a:lnTo>
                  <a:pt x="169448" y="801220"/>
                </a:lnTo>
                <a:lnTo>
                  <a:pt x="128432" y="864814"/>
                </a:lnTo>
                <a:lnTo>
                  <a:pt x="92783" y="929973"/>
                </a:lnTo>
                <a:lnTo>
                  <a:pt x="62666" y="996596"/>
                </a:lnTo>
                <a:lnTo>
                  <a:pt x="38244" y="1064584"/>
                </a:lnTo>
                <a:lnTo>
                  <a:pt x="19683" y="1133837"/>
                </a:lnTo>
                <a:lnTo>
                  <a:pt x="7147" y="1204254"/>
                </a:lnTo>
                <a:lnTo>
                  <a:pt x="801" y="1275736"/>
                </a:lnTo>
                <a:lnTo>
                  <a:pt x="0" y="1311844"/>
                </a:lnTo>
                <a:lnTo>
                  <a:pt x="801" y="1347954"/>
                </a:lnTo>
                <a:lnTo>
                  <a:pt x="7147" y="1419436"/>
                </a:lnTo>
                <a:lnTo>
                  <a:pt x="19683" y="1489854"/>
                </a:lnTo>
                <a:lnTo>
                  <a:pt x="38244" y="1559108"/>
                </a:lnTo>
                <a:lnTo>
                  <a:pt x="62666" y="1627097"/>
                </a:lnTo>
                <a:lnTo>
                  <a:pt x="92783" y="1693722"/>
                </a:lnTo>
                <a:lnTo>
                  <a:pt x="128432" y="1758882"/>
                </a:lnTo>
                <a:lnTo>
                  <a:pt x="169448" y="1822477"/>
                </a:lnTo>
                <a:lnTo>
                  <a:pt x="191918" y="1853657"/>
                </a:lnTo>
                <a:lnTo>
                  <a:pt x="215667" y="1884407"/>
                </a:lnTo>
                <a:lnTo>
                  <a:pt x="240676" y="1914717"/>
                </a:lnTo>
                <a:lnTo>
                  <a:pt x="266924" y="1944573"/>
                </a:lnTo>
                <a:lnTo>
                  <a:pt x="294391" y="1973963"/>
                </a:lnTo>
                <a:lnTo>
                  <a:pt x="323055" y="2002874"/>
                </a:lnTo>
                <a:lnTo>
                  <a:pt x="352897" y="2031294"/>
                </a:lnTo>
                <a:lnTo>
                  <a:pt x="383896" y="2059210"/>
                </a:lnTo>
                <a:lnTo>
                  <a:pt x="416031" y="2086610"/>
                </a:lnTo>
                <a:lnTo>
                  <a:pt x="449281" y="2113482"/>
                </a:lnTo>
                <a:lnTo>
                  <a:pt x="483627" y="2139812"/>
                </a:lnTo>
                <a:lnTo>
                  <a:pt x="519048" y="2165588"/>
                </a:lnTo>
                <a:lnTo>
                  <a:pt x="555522" y="2190798"/>
                </a:lnTo>
                <a:lnTo>
                  <a:pt x="593030" y="2215429"/>
                </a:lnTo>
                <a:lnTo>
                  <a:pt x="631551" y="2239469"/>
                </a:lnTo>
                <a:lnTo>
                  <a:pt x="671064" y="2262906"/>
                </a:lnTo>
                <a:lnTo>
                  <a:pt x="711549" y="2285726"/>
                </a:lnTo>
                <a:lnTo>
                  <a:pt x="752986" y="2307917"/>
                </a:lnTo>
                <a:lnTo>
                  <a:pt x="795353" y="2329467"/>
                </a:lnTo>
                <a:lnTo>
                  <a:pt x="838630" y="2350363"/>
                </a:lnTo>
                <a:lnTo>
                  <a:pt x="882797" y="2370593"/>
                </a:lnTo>
                <a:lnTo>
                  <a:pt x="927833" y="2390144"/>
                </a:lnTo>
                <a:lnTo>
                  <a:pt x="973718" y="2409004"/>
                </a:lnTo>
                <a:lnTo>
                  <a:pt x="1020431" y="2427160"/>
                </a:lnTo>
                <a:lnTo>
                  <a:pt x="1067951" y="2444599"/>
                </a:lnTo>
                <a:lnTo>
                  <a:pt x="1116258" y="2461310"/>
                </a:lnTo>
                <a:lnTo>
                  <a:pt x="1165331" y="2477280"/>
                </a:lnTo>
                <a:lnTo>
                  <a:pt x="1215150" y="2492496"/>
                </a:lnTo>
                <a:lnTo>
                  <a:pt x="1265694" y="2506945"/>
                </a:lnTo>
                <a:lnTo>
                  <a:pt x="1316943" y="2520616"/>
                </a:lnTo>
                <a:lnTo>
                  <a:pt x="1368876" y="2533495"/>
                </a:lnTo>
                <a:lnTo>
                  <a:pt x="1421472" y="2545570"/>
                </a:lnTo>
                <a:lnTo>
                  <a:pt x="1474712" y="2556829"/>
                </a:lnTo>
                <a:lnTo>
                  <a:pt x="1528574" y="2567259"/>
                </a:lnTo>
                <a:lnTo>
                  <a:pt x="1583037" y="2576848"/>
                </a:lnTo>
                <a:lnTo>
                  <a:pt x="1638083" y="2585583"/>
                </a:lnTo>
                <a:lnTo>
                  <a:pt x="1693689" y="2593452"/>
                </a:lnTo>
                <a:lnTo>
                  <a:pt x="1749835" y="2600441"/>
                </a:lnTo>
                <a:lnTo>
                  <a:pt x="1806501" y="2606540"/>
                </a:lnTo>
                <a:lnTo>
                  <a:pt x="1863666" y="2611734"/>
                </a:lnTo>
                <a:lnTo>
                  <a:pt x="1921309" y="2616012"/>
                </a:lnTo>
                <a:lnTo>
                  <a:pt x="1979411" y="2619361"/>
                </a:lnTo>
                <a:lnTo>
                  <a:pt x="2037950" y="2621769"/>
                </a:lnTo>
                <a:lnTo>
                  <a:pt x="2096906" y="2623223"/>
                </a:lnTo>
                <a:lnTo>
                  <a:pt x="2156258" y="2623710"/>
                </a:lnTo>
                <a:lnTo>
                  <a:pt x="2215611" y="2623223"/>
                </a:lnTo>
                <a:lnTo>
                  <a:pt x="2274567" y="2621769"/>
                </a:lnTo>
                <a:lnTo>
                  <a:pt x="2333106" y="2619361"/>
                </a:lnTo>
                <a:lnTo>
                  <a:pt x="2391208" y="2616012"/>
                </a:lnTo>
                <a:lnTo>
                  <a:pt x="2448851" y="2611734"/>
                </a:lnTo>
                <a:lnTo>
                  <a:pt x="2506016" y="2606540"/>
                </a:lnTo>
                <a:lnTo>
                  <a:pt x="2562682" y="2600441"/>
                </a:lnTo>
                <a:lnTo>
                  <a:pt x="2618828" y="2593452"/>
                </a:lnTo>
                <a:lnTo>
                  <a:pt x="2674434" y="2585583"/>
                </a:lnTo>
                <a:lnTo>
                  <a:pt x="2729480" y="2576848"/>
                </a:lnTo>
                <a:lnTo>
                  <a:pt x="2783943" y="2567259"/>
                </a:lnTo>
                <a:lnTo>
                  <a:pt x="2837805" y="2556829"/>
                </a:lnTo>
                <a:lnTo>
                  <a:pt x="2891045" y="2545570"/>
                </a:lnTo>
                <a:lnTo>
                  <a:pt x="2943641" y="2533495"/>
                </a:lnTo>
                <a:lnTo>
                  <a:pt x="2995574" y="2520616"/>
                </a:lnTo>
                <a:lnTo>
                  <a:pt x="3046823" y="2506945"/>
                </a:lnTo>
                <a:lnTo>
                  <a:pt x="3097367" y="2492496"/>
                </a:lnTo>
                <a:lnTo>
                  <a:pt x="3147186" y="2477280"/>
                </a:lnTo>
                <a:lnTo>
                  <a:pt x="3196259" y="2461310"/>
                </a:lnTo>
                <a:lnTo>
                  <a:pt x="3244566" y="2444599"/>
                </a:lnTo>
                <a:lnTo>
                  <a:pt x="3292086" y="2427160"/>
                </a:lnTo>
                <a:lnTo>
                  <a:pt x="3338799" y="2409004"/>
                </a:lnTo>
                <a:lnTo>
                  <a:pt x="3384683" y="2390144"/>
                </a:lnTo>
                <a:lnTo>
                  <a:pt x="3429719" y="2370593"/>
                </a:lnTo>
                <a:lnTo>
                  <a:pt x="3473886" y="2350363"/>
                </a:lnTo>
                <a:lnTo>
                  <a:pt x="3517164" y="2329467"/>
                </a:lnTo>
                <a:lnTo>
                  <a:pt x="3559531" y="2307917"/>
                </a:lnTo>
                <a:lnTo>
                  <a:pt x="3600967" y="2285726"/>
                </a:lnTo>
                <a:lnTo>
                  <a:pt x="3641453" y="2262906"/>
                </a:lnTo>
                <a:lnTo>
                  <a:pt x="3680966" y="2239469"/>
                </a:lnTo>
                <a:lnTo>
                  <a:pt x="3719487" y="2215429"/>
                </a:lnTo>
                <a:lnTo>
                  <a:pt x="3756995" y="2190798"/>
                </a:lnTo>
                <a:lnTo>
                  <a:pt x="3793469" y="2165588"/>
                </a:lnTo>
                <a:lnTo>
                  <a:pt x="3828890" y="2139812"/>
                </a:lnTo>
                <a:lnTo>
                  <a:pt x="3863236" y="2113482"/>
                </a:lnTo>
                <a:lnTo>
                  <a:pt x="3896486" y="2086610"/>
                </a:lnTo>
                <a:lnTo>
                  <a:pt x="3928621" y="2059210"/>
                </a:lnTo>
                <a:lnTo>
                  <a:pt x="3959620" y="2031294"/>
                </a:lnTo>
                <a:lnTo>
                  <a:pt x="3989462" y="2002874"/>
                </a:lnTo>
                <a:lnTo>
                  <a:pt x="4018126" y="1973963"/>
                </a:lnTo>
                <a:lnTo>
                  <a:pt x="4045593" y="1944573"/>
                </a:lnTo>
                <a:lnTo>
                  <a:pt x="4071841" y="1914717"/>
                </a:lnTo>
                <a:lnTo>
                  <a:pt x="4096850" y="1884407"/>
                </a:lnTo>
                <a:lnTo>
                  <a:pt x="4120599" y="1853657"/>
                </a:lnTo>
                <a:lnTo>
                  <a:pt x="4143069" y="1822477"/>
                </a:lnTo>
                <a:lnTo>
                  <a:pt x="4184085" y="1758882"/>
                </a:lnTo>
                <a:lnTo>
                  <a:pt x="4219734" y="1693722"/>
                </a:lnTo>
                <a:lnTo>
                  <a:pt x="4249851" y="1627097"/>
                </a:lnTo>
                <a:lnTo>
                  <a:pt x="4274272" y="1559108"/>
                </a:lnTo>
                <a:lnTo>
                  <a:pt x="4292833" y="1489854"/>
                </a:lnTo>
                <a:lnTo>
                  <a:pt x="4305370" y="1419436"/>
                </a:lnTo>
                <a:lnTo>
                  <a:pt x="4311716" y="1347954"/>
                </a:lnTo>
                <a:lnTo>
                  <a:pt x="4312517" y="1311844"/>
                </a:lnTo>
                <a:lnTo>
                  <a:pt x="4311716" y="1275736"/>
                </a:lnTo>
                <a:lnTo>
                  <a:pt x="4305370" y="1204254"/>
                </a:lnTo>
                <a:lnTo>
                  <a:pt x="4292833" y="1133837"/>
                </a:lnTo>
                <a:lnTo>
                  <a:pt x="4274272" y="1064584"/>
                </a:lnTo>
                <a:lnTo>
                  <a:pt x="4249851" y="996596"/>
                </a:lnTo>
                <a:lnTo>
                  <a:pt x="4219734" y="929973"/>
                </a:lnTo>
                <a:lnTo>
                  <a:pt x="4184085" y="864814"/>
                </a:lnTo>
                <a:lnTo>
                  <a:pt x="4143069" y="801220"/>
                </a:lnTo>
                <a:lnTo>
                  <a:pt x="4120599" y="770040"/>
                </a:lnTo>
                <a:lnTo>
                  <a:pt x="4096850" y="739290"/>
                </a:lnTo>
                <a:lnTo>
                  <a:pt x="4071841" y="708981"/>
                </a:lnTo>
                <a:lnTo>
                  <a:pt x="4045593" y="679125"/>
                </a:lnTo>
                <a:lnTo>
                  <a:pt x="4018126" y="649736"/>
                </a:lnTo>
                <a:lnTo>
                  <a:pt x="3989462" y="620825"/>
                </a:lnTo>
                <a:lnTo>
                  <a:pt x="3959620" y="592406"/>
                </a:lnTo>
                <a:lnTo>
                  <a:pt x="3928621" y="564490"/>
                </a:lnTo>
                <a:lnTo>
                  <a:pt x="3896486" y="537090"/>
                </a:lnTo>
                <a:lnTo>
                  <a:pt x="3863236" y="510220"/>
                </a:lnTo>
                <a:lnTo>
                  <a:pt x="3828890" y="483890"/>
                </a:lnTo>
                <a:lnTo>
                  <a:pt x="3793469" y="458114"/>
                </a:lnTo>
                <a:lnTo>
                  <a:pt x="3756995" y="432904"/>
                </a:lnTo>
                <a:lnTo>
                  <a:pt x="3719487" y="408274"/>
                </a:lnTo>
                <a:lnTo>
                  <a:pt x="3680966" y="384234"/>
                </a:lnTo>
                <a:lnTo>
                  <a:pt x="3641453" y="360798"/>
                </a:lnTo>
                <a:lnTo>
                  <a:pt x="3600967" y="337978"/>
                </a:lnTo>
                <a:lnTo>
                  <a:pt x="3559531" y="315787"/>
                </a:lnTo>
                <a:lnTo>
                  <a:pt x="3517164" y="294238"/>
                </a:lnTo>
                <a:lnTo>
                  <a:pt x="3473886" y="273342"/>
                </a:lnTo>
                <a:lnTo>
                  <a:pt x="3429719" y="253112"/>
                </a:lnTo>
                <a:lnTo>
                  <a:pt x="3384683" y="233562"/>
                </a:lnTo>
                <a:lnTo>
                  <a:pt x="3338799" y="214702"/>
                </a:lnTo>
                <a:lnTo>
                  <a:pt x="3292086" y="196546"/>
                </a:lnTo>
                <a:lnTo>
                  <a:pt x="3244566" y="179107"/>
                </a:lnTo>
                <a:lnTo>
                  <a:pt x="3196259" y="162396"/>
                </a:lnTo>
                <a:lnTo>
                  <a:pt x="3147186" y="146427"/>
                </a:lnTo>
                <a:lnTo>
                  <a:pt x="3097367" y="131212"/>
                </a:lnTo>
                <a:lnTo>
                  <a:pt x="3046823" y="116763"/>
                </a:lnTo>
                <a:lnTo>
                  <a:pt x="2995574" y="103092"/>
                </a:lnTo>
                <a:lnTo>
                  <a:pt x="2943641" y="90213"/>
                </a:lnTo>
                <a:lnTo>
                  <a:pt x="2891045" y="78138"/>
                </a:lnTo>
                <a:lnTo>
                  <a:pt x="2837805" y="66879"/>
                </a:lnTo>
                <a:lnTo>
                  <a:pt x="2783943" y="56449"/>
                </a:lnTo>
                <a:lnTo>
                  <a:pt x="2729480" y="46861"/>
                </a:lnTo>
                <a:lnTo>
                  <a:pt x="2674434" y="38126"/>
                </a:lnTo>
                <a:lnTo>
                  <a:pt x="2618828" y="30257"/>
                </a:lnTo>
                <a:lnTo>
                  <a:pt x="2562682" y="23268"/>
                </a:lnTo>
                <a:lnTo>
                  <a:pt x="2506016" y="17170"/>
                </a:lnTo>
                <a:lnTo>
                  <a:pt x="2448851" y="11975"/>
                </a:lnTo>
                <a:lnTo>
                  <a:pt x="2391208" y="7697"/>
                </a:lnTo>
                <a:lnTo>
                  <a:pt x="2333106" y="4348"/>
                </a:lnTo>
                <a:lnTo>
                  <a:pt x="2274567" y="1941"/>
                </a:lnTo>
                <a:lnTo>
                  <a:pt x="2215611" y="487"/>
                </a:lnTo>
                <a:lnTo>
                  <a:pt x="2156258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714372" y="8868433"/>
            <a:ext cx="2050414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latin typeface="Arial"/>
                <a:cs typeface="Arial"/>
              </a:rPr>
              <a:t>Bauleitung</a:t>
            </a:r>
            <a:endParaRPr sz="33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25475" y="3133925"/>
            <a:ext cx="5030470" cy="2510155"/>
          </a:xfrm>
          <a:custGeom>
            <a:avLst/>
            <a:gdLst/>
            <a:ahLst/>
            <a:cxnLst/>
            <a:rect l="l" t="t" r="r" b="b"/>
            <a:pathLst>
              <a:path w="5030470" h="2510154">
                <a:moveTo>
                  <a:pt x="2515221" y="0"/>
                </a:moveTo>
                <a:lnTo>
                  <a:pt x="2452264" y="385"/>
                </a:lnTo>
                <a:lnTo>
                  <a:pt x="2389686" y="1535"/>
                </a:lnTo>
                <a:lnTo>
                  <a:pt x="2327507" y="3442"/>
                </a:lnTo>
                <a:lnTo>
                  <a:pt x="2265744" y="6095"/>
                </a:lnTo>
                <a:lnTo>
                  <a:pt x="2204416" y="9486"/>
                </a:lnTo>
                <a:lnTo>
                  <a:pt x="2143540" y="13606"/>
                </a:lnTo>
                <a:lnTo>
                  <a:pt x="2083134" y="18446"/>
                </a:lnTo>
                <a:lnTo>
                  <a:pt x="2023217" y="23997"/>
                </a:lnTo>
                <a:lnTo>
                  <a:pt x="1963806" y="30250"/>
                </a:lnTo>
                <a:lnTo>
                  <a:pt x="1904919" y="37196"/>
                </a:lnTo>
                <a:lnTo>
                  <a:pt x="1846575" y="44826"/>
                </a:lnTo>
                <a:lnTo>
                  <a:pt x="1788792" y="53132"/>
                </a:lnTo>
                <a:lnTo>
                  <a:pt x="1731586" y="62103"/>
                </a:lnTo>
                <a:lnTo>
                  <a:pt x="1674977" y="71731"/>
                </a:lnTo>
                <a:lnTo>
                  <a:pt x="1618983" y="82007"/>
                </a:lnTo>
                <a:lnTo>
                  <a:pt x="1563621" y="92923"/>
                </a:lnTo>
                <a:lnTo>
                  <a:pt x="1508910" y="104468"/>
                </a:lnTo>
                <a:lnTo>
                  <a:pt x="1454867" y="116635"/>
                </a:lnTo>
                <a:lnTo>
                  <a:pt x="1401510" y="129414"/>
                </a:lnTo>
                <a:lnTo>
                  <a:pt x="1348858" y="142796"/>
                </a:lnTo>
                <a:lnTo>
                  <a:pt x="1296929" y="156772"/>
                </a:lnTo>
                <a:lnTo>
                  <a:pt x="1245740" y="171333"/>
                </a:lnTo>
                <a:lnTo>
                  <a:pt x="1195310" y="186470"/>
                </a:lnTo>
                <a:lnTo>
                  <a:pt x="1145656" y="202175"/>
                </a:lnTo>
                <a:lnTo>
                  <a:pt x="1096797" y="218438"/>
                </a:lnTo>
                <a:lnTo>
                  <a:pt x="1048750" y="235250"/>
                </a:lnTo>
                <a:lnTo>
                  <a:pt x="1001535" y="252602"/>
                </a:lnTo>
                <a:lnTo>
                  <a:pt x="955167" y="270486"/>
                </a:lnTo>
                <a:lnTo>
                  <a:pt x="909667" y="288892"/>
                </a:lnTo>
                <a:lnTo>
                  <a:pt x="865051" y="307811"/>
                </a:lnTo>
                <a:lnTo>
                  <a:pt x="821337" y="327234"/>
                </a:lnTo>
                <a:lnTo>
                  <a:pt x="778544" y="347153"/>
                </a:lnTo>
                <a:lnTo>
                  <a:pt x="736690" y="367558"/>
                </a:lnTo>
                <a:lnTo>
                  <a:pt x="695793" y="388440"/>
                </a:lnTo>
                <a:lnTo>
                  <a:pt x="655870" y="409791"/>
                </a:lnTo>
                <a:lnTo>
                  <a:pt x="616941" y="431601"/>
                </a:lnTo>
                <a:lnTo>
                  <a:pt x="579021" y="453861"/>
                </a:lnTo>
                <a:lnTo>
                  <a:pt x="542131" y="476563"/>
                </a:lnTo>
                <a:lnTo>
                  <a:pt x="506287" y="499697"/>
                </a:lnTo>
                <a:lnTo>
                  <a:pt x="471508" y="523254"/>
                </a:lnTo>
                <a:lnTo>
                  <a:pt x="437812" y="547226"/>
                </a:lnTo>
                <a:lnTo>
                  <a:pt x="405217" y="571604"/>
                </a:lnTo>
                <a:lnTo>
                  <a:pt x="373740" y="596378"/>
                </a:lnTo>
                <a:lnTo>
                  <a:pt x="343401" y="621539"/>
                </a:lnTo>
                <a:lnTo>
                  <a:pt x="314216" y="647079"/>
                </a:lnTo>
                <a:lnTo>
                  <a:pt x="286204" y="672988"/>
                </a:lnTo>
                <a:lnTo>
                  <a:pt x="233770" y="725879"/>
                </a:lnTo>
                <a:lnTo>
                  <a:pt x="186244" y="780140"/>
                </a:lnTo>
                <a:lnTo>
                  <a:pt x="143770" y="835699"/>
                </a:lnTo>
                <a:lnTo>
                  <a:pt x="106491" y="892485"/>
                </a:lnTo>
                <a:lnTo>
                  <a:pt x="74553" y="950425"/>
                </a:lnTo>
                <a:lnTo>
                  <a:pt x="48098" y="1009447"/>
                </a:lnTo>
                <a:lnTo>
                  <a:pt x="27271" y="1069480"/>
                </a:lnTo>
                <a:lnTo>
                  <a:pt x="12216" y="1130452"/>
                </a:lnTo>
                <a:lnTo>
                  <a:pt x="3078" y="1192291"/>
                </a:lnTo>
                <a:lnTo>
                  <a:pt x="0" y="1254925"/>
                </a:lnTo>
                <a:lnTo>
                  <a:pt x="772" y="1286337"/>
                </a:lnTo>
                <a:lnTo>
                  <a:pt x="6898" y="1348583"/>
                </a:lnTo>
                <a:lnTo>
                  <a:pt x="19013" y="1409998"/>
                </a:lnTo>
                <a:lnTo>
                  <a:pt x="36972" y="1470511"/>
                </a:lnTo>
                <a:lnTo>
                  <a:pt x="60631" y="1530049"/>
                </a:lnTo>
                <a:lnTo>
                  <a:pt x="89846" y="1588540"/>
                </a:lnTo>
                <a:lnTo>
                  <a:pt x="124472" y="1645913"/>
                </a:lnTo>
                <a:lnTo>
                  <a:pt x="164367" y="1702096"/>
                </a:lnTo>
                <a:lnTo>
                  <a:pt x="209385" y="1757016"/>
                </a:lnTo>
                <a:lnTo>
                  <a:pt x="259383" y="1810603"/>
                </a:lnTo>
                <a:lnTo>
                  <a:pt x="314216" y="1862783"/>
                </a:lnTo>
                <a:lnTo>
                  <a:pt x="343401" y="1888323"/>
                </a:lnTo>
                <a:lnTo>
                  <a:pt x="373740" y="1913485"/>
                </a:lnTo>
                <a:lnTo>
                  <a:pt x="405217" y="1938260"/>
                </a:lnTo>
                <a:lnTo>
                  <a:pt x="437812" y="1962638"/>
                </a:lnTo>
                <a:lnTo>
                  <a:pt x="471508" y="1986610"/>
                </a:lnTo>
                <a:lnTo>
                  <a:pt x="506287" y="2010168"/>
                </a:lnTo>
                <a:lnTo>
                  <a:pt x="542131" y="2033303"/>
                </a:lnTo>
                <a:lnTo>
                  <a:pt x="579021" y="2056006"/>
                </a:lnTo>
                <a:lnTo>
                  <a:pt x="616941" y="2078266"/>
                </a:lnTo>
                <a:lnTo>
                  <a:pt x="655870" y="2100077"/>
                </a:lnTo>
                <a:lnTo>
                  <a:pt x="695793" y="2121428"/>
                </a:lnTo>
                <a:lnTo>
                  <a:pt x="736690" y="2142311"/>
                </a:lnTo>
                <a:lnTo>
                  <a:pt x="778544" y="2162717"/>
                </a:lnTo>
                <a:lnTo>
                  <a:pt x="821337" y="2182636"/>
                </a:lnTo>
                <a:lnTo>
                  <a:pt x="865051" y="2202060"/>
                </a:lnTo>
                <a:lnTo>
                  <a:pt x="909667" y="2220980"/>
                </a:lnTo>
                <a:lnTo>
                  <a:pt x="955167" y="2239386"/>
                </a:lnTo>
                <a:lnTo>
                  <a:pt x="1001535" y="2257270"/>
                </a:lnTo>
                <a:lnTo>
                  <a:pt x="1048750" y="2274623"/>
                </a:lnTo>
                <a:lnTo>
                  <a:pt x="1096797" y="2291435"/>
                </a:lnTo>
                <a:lnTo>
                  <a:pt x="1145656" y="2307699"/>
                </a:lnTo>
                <a:lnTo>
                  <a:pt x="1195310" y="2323404"/>
                </a:lnTo>
                <a:lnTo>
                  <a:pt x="1245740" y="2338542"/>
                </a:lnTo>
                <a:lnTo>
                  <a:pt x="1296929" y="2353104"/>
                </a:lnTo>
                <a:lnTo>
                  <a:pt x="1348858" y="2367080"/>
                </a:lnTo>
                <a:lnTo>
                  <a:pt x="1401510" y="2380462"/>
                </a:lnTo>
                <a:lnTo>
                  <a:pt x="1454867" y="2393242"/>
                </a:lnTo>
                <a:lnTo>
                  <a:pt x="1508910" y="2405409"/>
                </a:lnTo>
                <a:lnTo>
                  <a:pt x="1563621" y="2416955"/>
                </a:lnTo>
                <a:lnTo>
                  <a:pt x="1618983" y="2427870"/>
                </a:lnTo>
                <a:lnTo>
                  <a:pt x="1674977" y="2438147"/>
                </a:lnTo>
                <a:lnTo>
                  <a:pt x="1731586" y="2447776"/>
                </a:lnTo>
                <a:lnTo>
                  <a:pt x="1788792" y="2456747"/>
                </a:lnTo>
                <a:lnTo>
                  <a:pt x="1846575" y="2465053"/>
                </a:lnTo>
                <a:lnTo>
                  <a:pt x="1904919" y="2472683"/>
                </a:lnTo>
                <a:lnTo>
                  <a:pt x="1963806" y="2479629"/>
                </a:lnTo>
                <a:lnTo>
                  <a:pt x="2023217" y="2485883"/>
                </a:lnTo>
                <a:lnTo>
                  <a:pt x="2083134" y="2491434"/>
                </a:lnTo>
                <a:lnTo>
                  <a:pt x="2143540" y="2496274"/>
                </a:lnTo>
                <a:lnTo>
                  <a:pt x="2204416" y="2500394"/>
                </a:lnTo>
                <a:lnTo>
                  <a:pt x="2265744" y="2503786"/>
                </a:lnTo>
                <a:lnTo>
                  <a:pt x="2327507" y="2506439"/>
                </a:lnTo>
                <a:lnTo>
                  <a:pt x="2389686" y="2508345"/>
                </a:lnTo>
                <a:lnTo>
                  <a:pt x="2452264" y="2509496"/>
                </a:lnTo>
                <a:lnTo>
                  <a:pt x="2515221" y="2509881"/>
                </a:lnTo>
                <a:lnTo>
                  <a:pt x="2578179" y="2509496"/>
                </a:lnTo>
                <a:lnTo>
                  <a:pt x="2640756" y="2508345"/>
                </a:lnTo>
                <a:lnTo>
                  <a:pt x="2702935" y="2506439"/>
                </a:lnTo>
                <a:lnTo>
                  <a:pt x="2764698" y="2503786"/>
                </a:lnTo>
                <a:lnTo>
                  <a:pt x="2826027" y="2500394"/>
                </a:lnTo>
                <a:lnTo>
                  <a:pt x="2886903" y="2496274"/>
                </a:lnTo>
                <a:lnTo>
                  <a:pt x="2947308" y="2491434"/>
                </a:lnTo>
                <a:lnTo>
                  <a:pt x="3007226" y="2485883"/>
                </a:lnTo>
                <a:lnTo>
                  <a:pt x="3066637" y="2479629"/>
                </a:lnTo>
                <a:lnTo>
                  <a:pt x="3125523" y="2472683"/>
                </a:lnTo>
                <a:lnTo>
                  <a:pt x="3183867" y="2465053"/>
                </a:lnTo>
                <a:lnTo>
                  <a:pt x="3241651" y="2456747"/>
                </a:lnTo>
                <a:lnTo>
                  <a:pt x="3298856" y="2447776"/>
                </a:lnTo>
                <a:lnTo>
                  <a:pt x="3355465" y="2438147"/>
                </a:lnTo>
                <a:lnTo>
                  <a:pt x="3411460" y="2427870"/>
                </a:lnTo>
                <a:lnTo>
                  <a:pt x="3466822" y="2416955"/>
                </a:lnTo>
                <a:lnTo>
                  <a:pt x="3521533" y="2405409"/>
                </a:lnTo>
                <a:lnTo>
                  <a:pt x="3575576" y="2393242"/>
                </a:lnTo>
                <a:lnTo>
                  <a:pt x="3628932" y="2380462"/>
                </a:lnTo>
                <a:lnTo>
                  <a:pt x="3681584" y="2367080"/>
                </a:lnTo>
                <a:lnTo>
                  <a:pt x="3733514" y="2353104"/>
                </a:lnTo>
                <a:lnTo>
                  <a:pt x="3784703" y="2338542"/>
                </a:lnTo>
                <a:lnTo>
                  <a:pt x="3835133" y="2323404"/>
                </a:lnTo>
                <a:lnTo>
                  <a:pt x="3884787" y="2307699"/>
                </a:lnTo>
                <a:lnTo>
                  <a:pt x="3933646" y="2291435"/>
                </a:lnTo>
                <a:lnTo>
                  <a:pt x="3981692" y="2274623"/>
                </a:lnTo>
                <a:lnTo>
                  <a:pt x="4028908" y="2257270"/>
                </a:lnTo>
                <a:lnTo>
                  <a:pt x="4075275" y="2239386"/>
                </a:lnTo>
                <a:lnTo>
                  <a:pt x="4120776" y="2220980"/>
                </a:lnTo>
                <a:lnTo>
                  <a:pt x="4165392" y="2202060"/>
                </a:lnTo>
                <a:lnTo>
                  <a:pt x="4209106" y="2182636"/>
                </a:lnTo>
                <a:lnTo>
                  <a:pt x="4251898" y="2162717"/>
                </a:lnTo>
                <a:lnTo>
                  <a:pt x="4293752" y="2142311"/>
                </a:lnTo>
                <a:lnTo>
                  <a:pt x="4334650" y="2121428"/>
                </a:lnTo>
                <a:lnTo>
                  <a:pt x="4374572" y="2100077"/>
                </a:lnTo>
                <a:lnTo>
                  <a:pt x="4413502" y="2078266"/>
                </a:lnTo>
                <a:lnTo>
                  <a:pt x="4451421" y="2056006"/>
                </a:lnTo>
                <a:lnTo>
                  <a:pt x="4488312" y="2033303"/>
                </a:lnTo>
                <a:lnTo>
                  <a:pt x="4524155" y="2010168"/>
                </a:lnTo>
                <a:lnTo>
                  <a:pt x="4558934" y="1986610"/>
                </a:lnTo>
                <a:lnTo>
                  <a:pt x="4592630" y="1962638"/>
                </a:lnTo>
                <a:lnTo>
                  <a:pt x="4625226" y="1938260"/>
                </a:lnTo>
                <a:lnTo>
                  <a:pt x="4656702" y="1913485"/>
                </a:lnTo>
                <a:lnTo>
                  <a:pt x="4687042" y="1888323"/>
                </a:lnTo>
                <a:lnTo>
                  <a:pt x="4716227" y="1862783"/>
                </a:lnTo>
                <a:lnTo>
                  <a:pt x="4744239" y="1836873"/>
                </a:lnTo>
                <a:lnTo>
                  <a:pt x="4796672" y="1783981"/>
                </a:lnTo>
                <a:lnTo>
                  <a:pt x="4844198" y="1729718"/>
                </a:lnTo>
                <a:lnTo>
                  <a:pt x="4886673" y="1674158"/>
                </a:lnTo>
                <a:lnTo>
                  <a:pt x="4923951" y="1617371"/>
                </a:lnTo>
                <a:lnTo>
                  <a:pt x="4955890" y="1559430"/>
                </a:lnTo>
                <a:lnTo>
                  <a:pt x="4982345" y="1500406"/>
                </a:lnTo>
                <a:lnTo>
                  <a:pt x="5003172" y="1440372"/>
                </a:lnTo>
                <a:lnTo>
                  <a:pt x="5018226" y="1379399"/>
                </a:lnTo>
                <a:lnTo>
                  <a:pt x="5027365" y="1317559"/>
                </a:lnTo>
                <a:lnTo>
                  <a:pt x="5030443" y="1254925"/>
                </a:lnTo>
                <a:lnTo>
                  <a:pt x="5029671" y="1223513"/>
                </a:lnTo>
                <a:lnTo>
                  <a:pt x="5023544" y="1161268"/>
                </a:lnTo>
                <a:lnTo>
                  <a:pt x="5011430" y="1099854"/>
                </a:lnTo>
                <a:lnTo>
                  <a:pt x="4993471" y="1039342"/>
                </a:lnTo>
                <a:lnTo>
                  <a:pt x="4969812" y="979805"/>
                </a:lnTo>
                <a:lnTo>
                  <a:pt x="4940597" y="921315"/>
                </a:lnTo>
                <a:lnTo>
                  <a:pt x="4905970" y="863943"/>
                </a:lnTo>
                <a:lnTo>
                  <a:pt x="4866076" y="807762"/>
                </a:lnTo>
                <a:lnTo>
                  <a:pt x="4821058" y="752843"/>
                </a:lnTo>
                <a:lnTo>
                  <a:pt x="4771060" y="699258"/>
                </a:lnTo>
                <a:lnTo>
                  <a:pt x="4716227" y="647079"/>
                </a:lnTo>
                <a:lnTo>
                  <a:pt x="4687042" y="621539"/>
                </a:lnTo>
                <a:lnTo>
                  <a:pt x="4656702" y="596378"/>
                </a:lnTo>
                <a:lnTo>
                  <a:pt x="4625226" y="571604"/>
                </a:lnTo>
                <a:lnTo>
                  <a:pt x="4592630" y="547226"/>
                </a:lnTo>
                <a:lnTo>
                  <a:pt x="4558934" y="523254"/>
                </a:lnTo>
                <a:lnTo>
                  <a:pt x="4524155" y="499697"/>
                </a:lnTo>
                <a:lnTo>
                  <a:pt x="4488312" y="476563"/>
                </a:lnTo>
                <a:lnTo>
                  <a:pt x="4451421" y="453861"/>
                </a:lnTo>
                <a:lnTo>
                  <a:pt x="4413502" y="431601"/>
                </a:lnTo>
                <a:lnTo>
                  <a:pt x="4374572" y="409791"/>
                </a:lnTo>
                <a:lnTo>
                  <a:pt x="4334650" y="388440"/>
                </a:lnTo>
                <a:lnTo>
                  <a:pt x="4293752" y="367558"/>
                </a:lnTo>
                <a:lnTo>
                  <a:pt x="4251898" y="347153"/>
                </a:lnTo>
                <a:lnTo>
                  <a:pt x="4209106" y="327234"/>
                </a:lnTo>
                <a:lnTo>
                  <a:pt x="4165392" y="307811"/>
                </a:lnTo>
                <a:lnTo>
                  <a:pt x="4120776" y="288892"/>
                </a:lnTo>
                <a:lnTo>
                  <a:pt x="4075275" y="270486"/>
                </a:lnTo>
                <a:lnTo>
                  <a:pt x="4028908" y="252602"/>
                </a:lnTo>
                <a:lnTo>
                  <a:pt x="3981692" y="235250"/>
                </a:lnTo>
                <a:lnTo>
                  <a:pt x="3933646" y="218438"/>
                </a:lnTo>
                <a:lnTo>
                  <a:pt x="3884787" y="202175"/>
                </a:lnTo>
                <a:lnTo>
                  <a:pt x="3835133" y="186470"/>
                </a:lnTo>
                <a:lnTo>
                  <a:pt x="3784703" y="171333"/>
                </a:lnTo>
                <a:lnTo>
                  <a:pt x="3733514" y="156772"/>
                </a:lnTo>
                <a:lnTo>
                  <a:pt x="3681584" y="142796"/>
                </a:lnTo>
                <a:lnTo>
                  <a:pt x="3628932" y="129414"/>
                </a:lnTo>
                <a:lnTo>
                  <a:pt x="3575576" y="116635"/>
                </a:lnTo>
                <a:lnTo>
                  <a:pt x="3521533" y="104468"/>
                </a:lnTo>
                <a:lnTo>
                  <a:pt x="3466822" y="92923"/>
                </a:lnTo>
                <a:lnTo>
                  <a:pt x="3411460" y="82007"/>
                </a:lnTo>
                <a:lnTo>
                  <a:pt x="3355465" y="71731"/>
                </a:lnTo>
                <a:lnTo>
                  <a:pt x="3298856" y="62103"/>
                </a:lnTo>
                <a:lnTo>
                  <a:pt x="3241651" y="53132"/>
                </a:lnTo>
                <a:lnTo>
                  <a:pt x="3183867" y="44826"/>
                </a:lnTo>
                <a:lnTo>
                  <a:pt x="3125523" y="37196"/>
                </a:lnTo>
                <a:lnTo>
                  <a:pt x="3066637" y="30250"/>
                </a:lnTo>
                <a:lnTo>
                  <a:pt x="3007226" y="23997"/>
                </a:lnTo>
                <a:lnTo>
                  <a:pt x="2947308" y="18446"/>
                </a:lnTo>
                <a:lnTo>
                  <a:pt x="2886903" y="13606"/>
                </a:lnTo>
                <a:lnTo>
                  <a:pt x="2826027" y="9486"/>
                </a:lnTo>
                <a:lnTo>
                  <a:pt x="2764698" y="6095"/>
                </a:lnTo>
                <a:lnTo>
                  <a:pt x="2702935" y="3442"/>
                </a:lnTo>
                <a:lnTo>
                  <a:pt x="2640756" y="1535"/>
                </a:lnTo>
                <a:lnTo>
                  <a:pt x="2578179" y="385"/>
                </a:lnTo>
                <a:lnTo>
                  <a:pt x="2515221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862279" y="4166746"/>
            <a:ext cx="315277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latin typeface="Arial"/>
                <a:cs typeface="Arial"/>
              </a:rPr>
              <a:t>Gebäudetechnik</a:t>
            </a:r>
            <a:endParaRPr sz="33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217896" y="2325602"/>
            <a:ext cx="4653915" cy="2623820"/>
          </a:xfrm>
          <a:custGeom>
            <a:avLst/>
            <a:gdLst/>
            <a:ahLst/>
            <a:cxnLst/>
            <a:rect l="l" t="t" r="r" b="b"/>
            <a:pathLst>
              <a:path w="4653915" h="2623820">
                <a:moveTo>
                  <a:pt x="2326798" y="0"/>
                </a:moveTo>
                <a:lnTo>
                  <a:pt x="2265792" y="442"/>
                </a:lnTo>
                <a:lnTo>
                  <a:pt x="2205172" y="1761"/>
                </a:lnTo>
                <a:lnTo>
                  <a:pt x="2144959" y="3946"/>
                </a:lnTo>
                <a:lnTo>
                  <a:pt x="2085171" y="6987"/>
                </a:lnTo>
                <a:lnTo>
                  <a:pt x="2025828" y="10873"/>
                </a:lnTo>
                <a:lnTo>
                  <a:pt x="1966948" y="15593"/>
                </a:lnTo>
                <a:lnTo>
                  <a:pt x="1908551" y="21135"/>
                </a:lnTo>
                <a:lnTo>
                  <a:pt x="1850657" y="27490"/>
                </a:lnTo>
                <a:lnTo>
                  <a:pt x="1793283" y="34647"/>
                </a:lnTo>
                <a:lnTo>
                  <a:pt x="1736449" y="42594"/>
                </a:lnTo>
                <a:lnTo>
                  <a:pt x="1680175" y="51321"/>
                </a:lnTo>
                <a:lnTo>
                  <a:pt x="1624479" y="60817"/>
                </a:lnTo>
                <a:lnTo>
                  <a:pt x="1569381" y="71071"/>
                </a:lnTo>
                <a:lnTo>
                  <a:pt x="1514900" y="82073"/>
                </a:lnTo>
                <a:lnTo>
                  <a:pt x="1461055" y="93812"/>
                </a:lnTo>
                <a:lnTo>
                  <a:pt x="1407866" y="106276"/>
                </a:lnTo>
                <a:lnTo>
                  <a:pt x="1355350" y="119456"/>
                </a:lnTo>
                <a:lnTo>
                  <a:pt x="1303529" y="133339"/>
                </a:lnTo>
                <a:lnTo>
                  <a:pt x="1252419" y="147916"/>
                </a:lnTo>
                <a:lnTo>
                  <a:pt x="1202042" y="163176"/>
                </a:lnTo>
                <a:lnTo>
                  <a:pt x="1152416" y="179108"/>
                </a:lnTo>
                <a:lnTo>
                  <a:pt x="1103560" y="195701"/>
                </a:lnTo>
                <a:lnTo>
                  <a:pt x="1055493" y="212944"/>
                </a:lnTo>
                <a:lnTo>
                  <a:pt x="1008235" y="230826"/>
                </a:lnTo>
                <a:lnTo>
                  <a:pt x="961804" y="249337"/>
                </a:lnTo>
                <a:lnTo>
                  <a:pt x="916220" y="268466"/>
                </a:lnTo>
                <a:lnTo>
                  <a:pt x="871502" y="288202"/>
                </a:lnTo>
                <a:lnTo>
                  <a:pt x="827669" y="308534"/>
                </a:lnTo>
                <a:lnTo>
                  <a:pt x="784741" y="329452"/>
                </a:lnTo>
                <a:lnTo>
                  <a:pt x="742735" y="350944"/>
                </a:lnTo>
                <a:lnTo>
                  <a:pt x="701673" y="373000"/>
                </a:lnTo>
                <a:lnTo>
                  <a:pt x="661572" y="395610"/>
                </a:lnTo>
                <a:lnTo>
                  <a:pt x="622452" y="418761"/>
                </a:lnTo>
                <a:lnTo>
                  <a:pt x="584332" y="442444"/>
                </a:lnTo>
                <a:lnTo>
                  <a:pt x="547232" y="466647"/>
                </a:lnTo>
                <a:lnTo>
                  <a:pt x="511169" y="491361"/>
                </a:lnTo>
                <a:lnTo>
                  <a:pt x="476165" y="516573"/>
                </a:lnTo>
                <a:lnTo>
                  <a:pt x="442237" y="542274"/>
                </a:lnTo>
                <a:lnTo>
                  <a:pt x="409404" y="568451"/>
                </a:lnTo>
                <a:lnTo>
                  <a:pt x="377687" y="595096"/>
                </a:lnTo>
                <a:lnTo>
                  <a:pt x="347104" y="622197"/>
                </a:lnTo>
                <a:lnTo>
                  <a:pt x="317675" y="649742"/>
                </a:lnTo>
                <a:lnTo>
                  <a:pt x="289417" y="677722"/>
                </a:lnTo>
                <a:lnTo>
                  <a:pt x="262352" y="706125"/>
                </a:lnTo>
                <a:lnTo>
                  <a:pt x="236497" y="734940"/>
                </a:lnTo>
                <a:lnTo>
                  <a:pt x="211872" y="764158"/>
                </a:lnTo>
                <a:lnTo>
                  <a:pt x="166389" y="823755"/>
                </a:lnTo>
                <a:lnTo>
                  <a:pt x="126056" y="884830"/>
                </a:lnTo>
                <a:lnTo>
                  <a:pt x="91026" y="947296"/>
                </a:lnTo>
                <a:lnTo>
                  <a:pt x="61452" y="1011067"/>
                </a:lnTo>
                <a:lnTo>
                  <a:pt x="37487" y="1076056"/>
                </a:lnTo>
                <a:lnTo>
                  <a:pt x="19286" y="1142177"/>
                </a:lnTo>
                <a:lnTo>
                  <a:pt x="7000" y="1209344"/>
                </a:lnTo>
                <a:lnTo>
                  <a:pt x="784" y="1277470"/>
                </a:lnTo>
                <a:lnTo>
                  <a:pt x="0" y="1311865"/>
                </a:lnTo>
                <a:lnTo>
                  <a:pt x="784" y="1346259"/>
                </a:lnTo>
                <a:lnTo>
                  <a:pt x="7000" y="1414383"/>
                </a:lnTo>
                <a:lnTo>
                  <a:pt x="19286" y="1481547"/>
                </a:lnTo>
                <a:lnTo>
                  <a:pt x="37487" y="1547666"/>
                </a:lnTo>
                <a:lnTo>
                  <a:pt x="61452" y="1612653"/>
                </a:lnTo>
                <a:lnTo>
                  <a:pt x="91026" y="1676422"/>
                </a:lnTo>
                <a:lnTo>
                  <a:pt x="126056" y="1738886"/>
                </a:lnTo>
                <a:lnTo>
                  <a:pt x="166389" y="1799959"/>
                </a:lnTo>
                <a:lnTo>
                  <a:pt x="211872" y="1859555"/>
                </a:lnTo>
                <a:lnTo>
                  <a:pt x="236497" y="1888772"/>
                </a:lnTo>
                <a:lnTo>
                  <a:pt x="262352" y="1917587"/>
                </a:lnTo>
                <a:lnTo>
                  <a:pt x="289417" y="1945990"/>
                </a:lnTo>
                <a:lnTo>
                  <a:pt x="317675" y="1973969"/>
                </a:lnTo>
                <a:lnTo>
                  <a:pt x="347104" y="2001514"/>
                </a:lnTo>
                <a:lnTo>
                  <a:pt x="377687" y="2028614"/>
                </a:lnTo>
                <a:lnTo>
                  <a:pt x="409404" y="2055259"/>
                </a:lnTo>
                <a:lnTo>
                  <a:pt x="442237" y="2081436"/>
                </a:lnTo>
                <a:lnTo>
                  <a:pt x="476165" y="2107137"/>
                </a:lnTo>
                <a:lnTo>
                  <a:pt x="511169" y="2132349"/>
                </a:lnTo>
                <a:lnTo>
                  <a:pt x="547232" y="2157062"/>
                </a:lnTo>
                <a:lnTo>
                  <a:pt x="584332" y="2181265"/>
                </a:lnTo>
                <a:lnTo>
                  <a:pt x="622452" y="2204948"/>
                </a:lnTo>
                <a:lnTo>
                  <a:pt x="661572" y="2228099"/>
                </a:lnTo>
                <a:lnTo>
                  <a:pt x="701673" y="2250708"/>
                </a:lnTo>
                <a:lnTo>
                  <a:pt x="742735" y="2272764"/>
                </a:lnTo>
                <a:lnTo>
                  <a:pt x="784741" y="2294256"/>
                </a:lnTo>
                <a:lnTo>
                  <a:pt x="827669" y="2315174"/>
                </a:lnTo>
                <a:lnTo>
                  <a:pt x="871502" y="2335506"/>
                </a:lnTo>
                <a:lnTo>
                  <a:pt x="916220" y="2355242"/>
                </a:lnTo>
                <a:lnTo>
                  <a:pt x="961804" y="2374371"/>
                </a:lnTo>
                <a:lnTo>
                  <a:pt x="1008235" y="2392882"/>
                </a:lnTo>
                <a:lnTo>
                  <a:pt x="1055493" y="2410764"/>
                </a:lnTo>
                <a:lnTo>
                  <a:pt x="1103560" y="2428007"/>
                </a:lnTo>
                <a:lnTo>
                  <a:pt x="1152416" y="2444600"/>
                </a:lnTo>
                <a:lnTo>
                  <a:pt x="1202042" y="2460532"/>
                </a:lnTo>
                <a:lnTo>
                  <a:pt x="1252419" y="2475792"/>
                </a:lnTo>
                <a:lnTo>
                  <a:pt x="1303529" y="2490369"/>
                </a:lnTo>
                <a:lnTo>
                  <a:pt x="1355350" y="2504253"/>
                </a:lnTo>
                <a:lnTo>
                  <a:pt x="1407866" y="2517432"/>
                </a:lnTo>
                <a:lnTo>
                  <a:pt x="1461055" y="2529897"/>
                </a:lnTo>
                <a:lnTo>
                  <a:pt x="1514900" y="2541635"/>
                </a:lnTo>
                <a:lnTo>
                  <a:pt x="1569381" y="2552637"/>
                </a:lnTo>
                <a:lnTo>
                  <a:pt x="1624479" y="2562892"/>
                </a:lnTo>
                <a:lnTo>
                  <a:pt x="1680175" y="2572388"/>
                </a:lnTo>
                <a:lnTo>
                  <a:pt x="1736449" y="2581115"/>
                </a:lnTo>
                <a:lnTo>
                  <a:pt x="1793283" y="2589062"/>
                </a:lnTo>
                <a:lnTo>
                  <a:pt x="1850657" y="2596219"/>
                </a:lnTo>
                <a:lnTo>
                  <a:pt x="1908551" y="2602574"/>
                </a:lnTo>
                <a:lnTo>
                  <a:pt x="1966948" y="2608117"/>
                </a:lnTo>
                <a:lnTo>
                  <a:pt x="2025828" y="2612836"/>
                </a:lnTo>
                <a:lnTo>
                  <a:pt x="2085171" y="2616722"/>
                </a:lnTo>
                <a:lnTo>
                  <a:pt x="2144959" y="2619763"/>
                </a:lnTo>
                <a:lnTo>
                  <a:pt x="2205172" y="2621949"/>
                </a:lnTo>
                <a:lnTo>
                  <a:pt x="2265792" y="2623268"/>
                </a:lnTo>
                <a:lnTo>
                  <a:pt x="2326798" y="2623710"/>
                </a:lnTo>
                <a:lnTo>
                  <a:pt x="2387804" y="2623268"/>
                </a:lnTo>
                <a:lnTo>
                  <a:pt x="2448423" y="2621949"/>
                </a:lnTo>
                <a:lnTo>
                  <a:pt x="2508636" y="2619763"/>
                </a:lnTo>
                <a:lnTo>
                  <a:pt x="2568424" y="2616722"/>
                </a:lnTo>
                <a:lnTo>
                  <a:pt x="2627767" y="2612836"/>
                </a:lnTo>
                <a:lnTo>
                  <a:pt x="2686647" y="2608117"/>
                </a:lnTo>
                <a:lnTo>
                  <a:pt x="2745044" y="2602574"/>
                </a:lnTo>
                <a:lnTo>
                  <a:pt x="2802939" y="2596219"/>
                </a:lnTo>
                <a:lnTo>
                  <a:pt x="2860313" y="2589062"/>
                </a:lnTo>
                <a:lnTo>
                  <a:pt x="2917146" y="2581115"/>
                </a:lnTo>
                <a:lnTo>
                  <a:pt x="2973421" y="2572388"/>
                </a:lnTo>
                <a:lnTo>
                  <a:pt x="3029116" y="2562892"/>
                </a:lnTo>
                <a:lnTo>
                  <a:pt x="3084214" y="2552637"/>
                </a:lnTo>
                <a:lnTo>
                  <a:pt x="3138695" y="2541635"/>
                </a:lnTo>
                <a:lnTo>
                  <a:pt x="3192540" y="2529897"/>
                </a:lnTo>
                <a:lnTo>
                  <a:pt x="3245730" y="2517432"/>
                </a:lnTo>
                <a:lnTo>
                  <a:pt x="3298245" y="2504253"/>
                </a:lnTo>
                <a:lnTo>
                  <a:pt x="3350067" y="2490369"/>
                </a:lnTo>
                <a:lnTo>
                  <a:pt x="3401176" y="2475792"/>
                </a:lnTo>
                <a:lnTo>
                  <a:pt x="3451553" y="2460532"/>
                </a:lnTo>
                <a:lnTo>
                  <a:pt x="3501180" y="2444600"/>
                </a:lnTo>
                <a:lnTo>
                  <a:pt x="3550036" y="2428007"/>
                </a:lnTo>
                <a:lnTo>
                  <a:pt x="3598103" y="2410764"/>
                </a:lnTo>
                <a:lnTo>
                  <a:pt x="3645361" y="2392882"/>
                </a:lnTo>
                <a:lnTo>
                  <a:pt x="3691792" y="2374371"/>
                </a:lnTo>
                <a:lnTo>
                  <a:pt x="3737376" y="2355242"/>
                </a:lnTo>
                <a:lnTo>
                  <a:pt x="3782094" y="2335506"/>
                </a:lnTo>
                <a:lnTo>
                  <a:pt x="3825926" y="2315174"/>
                </a:lnTo>
                <a:lnTo>
                  <a:pt x="3868855" y="2294256"/>
                </a:lnTo>
                <a:lnTo>
                  <a:pt x="3910860" y="2272764"/>
                </a:lnTo>
                <a:lnTo>
                  <a:pt x="3951923" y="2250708"/>
                </a:lnTo>
                <a:lnTo>
                  <a:pt x="3992024" y="2228099"/>
                </a:lnTo>
                <a:lnTo>
                  <a:pt x="4031143" y="2204948"/>
                </a:lnTo>
                <a:lnTo>
                  <a:pt x="4069263" y="2181265"/>
                </a:lnTo>
                <a:lnTo>
                  <a:pt x="4106364" y="2157062"/>
                </a:lnTo>
                <a:lnTo>
                  <a:pt x="4142426" y="2132349"/>
                </a:lnTo>
                <a:lnTo>
                  <a:pt x="4177431" y="2107137"/>
                </a:lnTo>
                <a:lnTo>
                  <a:pt x="4211359" y="2081436"/>
                </a:lnTo>
                <a:lnTo>
                  <a:pt x="4244191" y="2055259"/>
                </a:lnTo>
                <a:lnTo>
                  <a:pt x="4275908" y="2028614"/>
                </a:lnTo>
                <a:lnTo>
                  <a:pt x="4306491" y="2001514"/>
                </a:lnTo>
                <a:lnTo>
                  <a:pt x="4335921" y="1973969"/>
                </a:lnTo>
                <a:lnTo>
                  <a:pt x="4364178" y="1945990"/>
                </a:lnTo>
                <a:lnTo>
                  <a:pt x="4391244" y="1917587"/>
                </a:lnTo>
                <a:lnTo>
                  <a:pt x="4417098" y="1888772"/>
                </a:lnTo>
                <a:lnTo>
                  <a:pt x="4441723" y="1859555"/>
                </a:lnTo>
                <a:lnTo>
                  <a:pt x="4487206" y="1799959"/>
                </a:lnTo>
                <a:lnTo>
                  <a:pt x="4527540" y="1738886"/>
                </a:lnTo>
                <a:lnTo>
                  <a:pt x="4562570" y="1676422"/>
                </a:lnTo>
                <a:lnTo>
                  <a:pt x="4592144" y="1612653"/>
                </a:lnTo>
                <a:lnTo>
                  <a:pt x="4616108" y="1547666"/>
                </a:lnTo>
                <a:lnTo>
                  <a:pt x="4634310" y="1481547"/>
                </a:lnTo>
                <a:lnTo>
                  <a:pt x="4646596" y="1414383"/>
                </a:lnTo>
                <a:lnTo>
                  <a:pt x="4652812" y="1346259"/>
                </a:lnTo>
                <a:lnTo>
                  <a:pt x="4653596" y="1311865"/>
                </a:lnTo>
                <a:lnTo>
                  <a:pt x="4652812" y="1277470"/>
                </a:lnTo>
                <a:lnTo>
                  <a:pt x="4646596" y="1209344"/>
                </a:lnTo>
                <a:lnTo>
                  <a:pt x="4634310" y="1142177"/>
                </a:lnTo>
                <a:lnTo>
                  <a:pt x="4616108" y="1076056"/>
                </a:lnTo>
                <a:lnTo>
                  <a:pt x="4592144" y="1011067"/>
                </a:lnTo>
                <a:lnTo>
                  <a:pt x="4562570" y="947296"/>
                </a:lnTo>
                <a:lnTo>
                  <a:pt x="4527540" y="884830"/>
                </a:lnTo>
                <a:lnTo>
                  <a:pt x="4487206" y="823755"/>
                </a:lnTo>
                <a:lnTo>
                  <a:pt x="4441723" y="764158"/>
                </a:lnTo>
                <a:lnTo>
                  <a:pt x="4417098" y="734940"/>
                </a:lnTo>
                <a:lnTo>
                  <a:pt x="4391244" y="706125"/>
                </a:lnTo>
                <a:lnTo>
                  <a:pt x="4364178" y="677722"/>
                </a:lnTo>
                <a:lnTo>
                  <a:pt x="4335921" y="649742"/>
                </a:lnTo>
                <a:lnTo>
                  <a:pt x="4306491" y="622197"/>
                </a:lnTo>
                <a:lnTo>
                  <a:pt x="4275908" y="595096"/>
                </a:lnTo>
                <a:lnTo>
                  <a:pt x="4244191" y="568451"/>
                </a:lnTo>
                <a:lnTo>
                  <a:pt x="4211359" y="542274"/>
                </a:lnTo>
                <a:lnTo>
                  <a:pt x="4177431" y="516573"/>
                </a:lnTo>
                <a:lnTo>
                  <a:pt x="4142426" y="491361"/>
                </a:lnTo>
                <a:lnTo>
                  <a:pt x="4106364" y="466647"/>
                </a:lnTo>
                <a:lnTo>
                  <a:pt x="4069263" y="442444"/>
                </a:lnTo>
                <a:lnTo>
                  <a:pt x="4031143" y="418761"/>
                </a:lnTo>
                <a:lnTo>
                  <a:pt x="3992024" y="395610"/>
                </a:lnTo>
                <a:lnTo>
                  <a:pt x="3951923" y="373000"/>
                </a:lnTo>
                <a:lnTo>
                  <a:pt x="3910860" y="350944"/>
                </a:lnTo>
                <a:lnTo>
                  <a:pt x="3868855" y="329452"/>
                </a:lnTo>
                <a:lnTo>
                  <a:pt x="3825926" y="308534"/>
                </a:lnTo>
                <a:lnTo>
                  <a:pt x="3782094" y="288202"/>
                </a:lnTo>
                <a:lnTo>
                  <a:pt x="3737376" y="268466"/>
                </a:lnTo>
                <a:lnTo>
                  <a:pt x="3691792" y="249337"/>
                </a:lnTo>
                <a:lnTo>
                  <a:pt x="3645361" y="230826"/>
                </a:lnTo>
                <a:lnTo>
                  <a:pt x="3598103" y="212944"/>
                </a:lnTo>
                <a:lnTo>
                  <a:pt x="3550036" y="195701"/>
                </a:lnTo>
                <a:lnTo>
                  <a:pt x="3501180" y="179108"/>
                </a:lnTo>
                <a:lnTo>
                  <a:pt x="3451553" y="163176"/>
                </a:lnTo>
                <a:lnTo>
                  <a:pt x="3401176" y="147916"/>
                </a:lnTo>
                <a:lnTo>
                  <a:pt x="3350067" y="133339"/>
                </a:lnTo>
                <a:lnTo>
                  <a:pt x="3298245" y="119456"/>
                </a:lnTo>
                <a:lnTo>
                  <a:pt x="3245730" y="106276"/>
                </a:lnTo>
                <a:lnTo>
                  <a:pt x="3192540" y="93812"/>
                </a:lnTo>
                <a:lnTo>
                  <a:pt x="3138695" y="82073"/>
                </a:lnTo>
                <a:lnTo>
                  <a:pt x="3084214" y="71071"/>
                </a:lnTo>
                <a:lnTo>
                  <a:pt x="3029116" y="60817"/>
                </a:lnTo>
                <a:lnTo>
                  <a:pt x="2973421" y="51321"/>
                </a:lnTo>
                <a:lnTo>
                  <a:pt x="2917146" y="42594"/>
                </a:lnTo>
                <a:lnTo>
                  <a:pt x="2860313" y="34647"/>
                </a:lnTo>
                <a:lnTo>
                  <a:pt x="2802939" y="27490"/>
                </a:lnTo>
                <a:lnTo>
                  <a:pt x="2745044" y="21135"/>
                </a:lnTo>
                <a:lnTo>
                  <a:pt x="2686647" y="15593"/>
                </a:lnTo>
                <a:lnTo>
                  <a:pt x="2627767" y="10873"/>
                </a:lnTo>
                <a:lnTo>
                  <a:pt x="2568424" y="6987"/>
                </a:lnTo>
                <a:lnTo>
                  <a:pt x="2508636" y="3946"/>
                </a:lnTo>
                <a:lnTo>
                  <a:pt x="2448423" y="1761"/>
                </a:lnTo>
                <a:lnTo>
                  <a:pt x="2387804" y="442"/>
                </a:lnTo>
                <a:lnTo>
                  <a:pt x="2326798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5031149" y="3415332"/>
            <a:ext cx="301244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latin typeface="Arial"/>
                <a:cs typeface="Arial"/>
              </a:rPr>
              <a:t>Energieplanung</a:t>
            </a:r>
            <a:endParaRPr sz="33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298157" y="5876888"/>
            <a:ext cx="4709160" cy="2510155"/>
          </a:xfrm>
          <a:custGeom>
            <a:avLst/>
            <a:gdLst/>
            <a:ahLst/>
            <a:cxnLst/>
            <a:rect l="l" t="t" r="r" b="b"/>
            <a:pathLst>
              <a:path w="4709159" h="2510154">
                <a:moveTo>
                  <a:pt x="2354399" y="0"/>
                </a:moveTo>
                <a:lnTo>
                  <a:pt x="2292670" y="422"/>
                </a:lnTo>
                <a:lnTo>
                  <a:pt x="2231332" y="1684"/>
                </a:lnTo>
                <a:lnTo>
                  <a:pt x="2170405" y="3775"/>
                </a:lnTo>
                <a:lnTo>
                  <a:pt x="2109908" y="6684"/>
                </a:lnTo>
                <a:lnTo>
                  <a:pt x="2049861" y="10401"/>
                </a:lnTo>
                <a:lnTo>
                  <a:pt x="1990283" y="14916"/>
                </a:lnTo>
                <a:lnTo>
                  <a:pt x="1931194" y="20218"/>
                </a:lnTo>
                <a:lnTo>
                  <a:pt x="1872612" y="26297"/>
                </a:lnTo>
                <a:lnTo>
                  <a:pt x="1814558" y="33143"/>
                </a:lnTo>
                <a:lnTo>
                  <a:pt x="1757050" y="40745"/>
                </a:lnTo>
                <a:lnTo>
                  <a:pt x="1700109" y="49093"/>
                </a:lnTo>
                <a:lnTo>
                  <a:pt x="1643753" y="58177"/>
                </a:lnTo>
                <a:lnTo>
                  <a:pt x="1588001" y="67986"/>
                </a:lnTo>
                <a:lnTo>
                  <a:pt x="1532874" y="78511"/>
                </a:lnTo>
                <a:lnTo>
                  <a:pt x="1478391" y="89740"/>
                </a:lnTo>
                <a:lnTo>
                  <a:pt x="1424570" y="101663"/>
                </a:lnTo>
                <a:lnTo>
                  <a:pt x="1371432" y="114271"/>
                </a:lnTo>
                <a:lnTo>
                  <a:pt x="1318995" y="127552"/>
                </a:lnTo>
                <a:lnTo>
                  <a:pt x="1267280" y="141496"/>
                </a:lnTo>
                <a:lnTo>
                  <a:pt x="1216305" y="156094"/>
                </a:lnTo>
                <a:lnTo>
                  <a:pt x="1166090" y="171334"/>
                </a:lnTo>
                <a:lnTo>
                  <a:pt x="1116654" y="187206"/>
                </a:lnTo>
                <a:lnTo>
                  <a:pt x="1068017" y="203701"/>
                </a:lnTo>
                <a:lnTo>
                  <a:pt x="1020198" y="220807"/>
                </a:lnTo>
                <a:lnTo>
                  <a:pt x="973217" y="238515"/>
                </a:lnTo>
                <a:lnTo>
                  <a:pt x="927092" y="256814"/>
                </a:lnTo>
                <a:lnTo>
                  <a:pt x="881844" y="275693"/>
                </a:lnTo>
                <a:lnTo>
                  <a:pt x="837491" y="295143"/>
                </a:lnTo>
                <a:lnTo>
                  <a:pt x="794053" y="315153"/>
                </a:lnTo>
                <a:lnTo>
                  <a:pt x="751549" y="335713"/>
                </a:lnTo>
                <a:lnTo>
                  <a:pt x="710000" y="356812"/>
                </a:lnTo>
                <a:lnTo>
                  <a:pt x="669423" y="378440"/>
                </a:lnTo>
                <a:lnTo>
                  <a:pt x="629839" y="400587"/>
                </a:lnTo>
                <a:lnTo>
                  <a:pt x="591267" y="423242"/>
                </a:lnTo>
                <a:lnTo>
                  <a:pt x="553726" y="446395"/>
                </a:lnTo>
                <a:lnTo>
                  <a:pt x="517236" y="470036"/>
                </a:lnTo>
                <a:lnTo>
                  <a:pt x="481816" y="494154"/>
                </a:lnTo>
                <a:lnTo>
                  <a:pt x="447485" y="518740"/>
                </a:lnTo>
                <a:lnTo>
                  <a:pt x="414263" y="543782"/>
                </a:lnTo>
                <a:lnTo>
                  <a:pt x="382170" y="569270"/>
                </a:lnTo>
                <a:lnTo>
                  <a:pt x="351224" y="595195"/>
                </a:lnTo>
                <a:lnTo>
                  <a:pt x="321445" y="621545"/>
                </a:lnTo>
                <a:lnTo>
                  <a:pt x="292852" y="648311"/>
                </a:lnTo>
                <a:lnTo>
                  <a:pt x="265466" y="675481"/>
                </a:lnTo>
                <a:lnTo>
                  <a:pt x="214387" y="730997"/>
                </a:lnTo>
                <a:lnTo>
                  <a:pt x="168364" y="788008"/>
                </a:lnTo>
                <a:lnTo>
                  <a:pt x="127552" y="846434"/>
                </a:lnTo>
                <a:lnTo>
                  <a:pt x="92106" y="906190"/>
                </a:lnTo>
                <a:lnTo>
                  <a:pt x="62181" y="967194"/>
                </a:lnTo>
                <a:lnTo>
                  <a:pt x="37932" y="1029364"/>
                </a:lnTo>
                <a:lnTo>
                  <a:pt x="19514" y="1092617"/>
                </a:lnTo>
                <a:lnTo>
                  <a:pt x="7083" y="1156871"/>
                </a:lnTo>
                <a:lnTo>
                  <a:pt x="793" y="1222042"/>
                </a:lnTo>
                <a:lnTo>
                  <a:pt x="0" y="1254946"/>
                </a:lnTo>
                <a:lnTo>
                  <a:pt x="793" y="1287849"/>
                </a:lnTo>
                <a:lnTo>
                  <a:pt x="7083" y="1353019"/>
                </a:lnTo>
                <a:lnTo>
                  <a:pt x="19514" y="1417271"/>
                </a:lnTo>
                <a:lnTo>
                  <a:pt x="37932" y="1480524"/>
                </a:lnTo>
                <a:lnTo>
                  <a:pt x="62181" y="1542693"/>
                </a:lnTo>
                <a:lnTo>
                  <a:pt x="92106" y="1603697"/>
                </a:lnTo>
                <a:lnTo>
                  <a:pt x="127552" y="1663452"/>
                </a:lnTo>
                <a:lnTo>
                  <a:pt x="168364" y="1721877"/>
                </a:lnTo>
                <a:lnTo>
                  <a:pt x="214387" y="1778888"/>
                </a:lnTo>
                <a:lnTo>
                  <a:pt x="265466" y="1834403"/>
                </a:lnTo>
                <a:lnTo>
                  <a:pt x="292852" y="1861573"/>
                </a:lnTo>
                <a:lnTo>
                  <a:pt x="321445" y="1888339"/>
                </a:lnTo>
                <a:lnTo>
                  <a:pt x="351224" y="1914689"/>
                </a:lnTo>
                <a:lnTo>
                  <a:pt x="382170" y="1940613"/>
                </a:lnTo>
                <a:lnTo>
                  <a:pt x="414263" y="1966101"/>
                </a:lnTo>
                <a:lnTo>
                  <a:pt x="447485" y="1991143"/>
                </a:lnTo>
                <a:lnTo>
                  <a:pt x="481816" y="2015729"/>
                </a:lnTo>
                <a:lnTo>
                  <a:pt x="517236" y="2039847"/>
                </a:lnTo>
                <a:lnTo>
                  <a:pt x="553726" y="2063488"/>
                </a:lnTo>
                <a:lnTo>
                  <a:pt x="591267" y="2086641"/>
                </a:lnTo>
                <a:lnTo>
                  <a:pt x="629839" y="2109296"/>
                </a:lnTo>
                <a:lnTo>
                  <a:pt x="669423" y="2131442"/>
                </a:lnTo>
                <a:lnTo>
                  <a:pt x="710000" y="2153070"/>
                </a:lnTo>
                <a:lnTo>
                  <a:pt x="751549" y="2174169"/>
                </a:lnTo>
                <a:lnTo>
                  <a:pt x="794053" y="2194729"/>
                </a:lnTo>
                <a:lnTo>
                  <a:pt x="837491" y="2214738"/>
                </a:lnTo>
                <a:lnTo>
                  <a:pt x="881844" y="2234188"/>
                </a:lnTo>
                <a:lnTo>
                  <a:pt x="927092" y="2253068"/>
                </a:lnTo>
                <a:lnTo>
                  <a:pt x="973217" y="2271366"/>
                </a:lnTo>
                <a:lnTo>
                  <a:pt x="1020198" y="2289074"/>
                </a:lnTo>
                <a:lnTo>
                  <a:pt x="1068017" y="2306180"/>
                </a:lnTo>
                <a:lnTo>
                  <a:pt x="1116654" y="2322675"/>
                </a:lnTo>
                <a:lnTo>
                  <a:pt x="1166090" y="2338547"/>
                </a:lnTo>
                <a:lnTo>
                  <a:pt x="1216305" y="2353787"/>
                </a:lnTo>
                <a:lnTo>
                  <a:pt x="1267280" y="2368385"/>
                </a:lnTo>
                <a:lnTo>
                  <a:pt x="1318995" y="2382329"/>
                </a:lnTo>
                <a:lnTo>
                  <a:pt x="1371432" y="2395610"/>
                </a:lnTo>
                <a:lnTo>
                  <a:pt x="1424570" y="2408218"/>
                </a:lnTo>
                <a:lnTo>
                  <a:pt x="1478391" y="2420141"/>
                </a:lnTo>
                <a:lnTo>
                  <a:pt x="1532874" y="2431370"/>
                </a:lnTo>
                <a:lnTo>
                  <a:pt x="1588001" y="2441894"/>
                </a:lnTo>
                <a:lnTo>
                  <a:pt x="1643753" y="2451704"/>
                </a:lnTo>
                <a:lnTo>
                  <a:pt x="1700109" y="2460787"/>
                </a:lnTo>
                <a:lnTo>
                  <a:pt x="1757050" y="2469136"/>
                </a:lnTo>
                <a:lnTo>
                  <a:pt x="1814558" y="2476738"/>
                </a:lnTo>
                <a:lnTo>
                  <a:pt x="1872612" y="2483584"/>
                </a:lnTo>
                <a:lnTo>
                  <a:pt x="1931194" y="2489663"/>
                </a:lnTo>
                <a:lnTo>
                  <a:pt x="1990283" y="2494965"/>
                </a:lnTo>
                <a:lnTo>
                  <a:pt x="2049861" y="2499480"/>
                </a:lnTo>
                <a:lnTo>
                  <a:pt x="2109908" y="2503197"/>
                </a:lnTo>
                <a:lnTo>
                  <a:pt x="2170405" y="2506106"/>
                </a:lnTo>
                <a:lnTo>
                  <a:pt x="2231332" y="2508196"/>
                </a:lnTo>
                <a:lnTo>
                  <a:pt x="2292670" y="2509458"/>
                </a:lnTo>
                <a:lnTo>
                  <a:pt x="2354399" y="2509881"/>
                </a:lnTo>
                <a:lnTo>
                  <a:pt x="2416129" y="2509458"/>
                </a:lnTo>
                <a:lnTo>
                  <a:pt x="2477466" y="2508196"/>
                </a:lnTo>
                <a:lnTo>
                  <a:pt x="2538394" y="2506106"/>
                </a:lnTo>
                <a:lnTo>
                  <a:pt x="2598890" y="2503197"/>
                </a:lnTo>
                <a:lnTo>
                  <a:pt x="2658937" y="2499480"/>
                </a:lnTo>
                <a:lnTo>
                  <a:pt x="2718515" y="2494965"/>
                </a:lnTo>
                <a:lnTo>
                  <a:pt x="2777604" y="2489663"/>
                </a:lnTo>
                <a:lnTo>
                  <a:pt x="2836186" y="2483584"/>
                </a:lnTo>
                <a:lnTo>
                  <a:pt x="2894240" y="2476738"/>
                </a:lnTo>
                <a:lnTo>
                  <a:pt x="2951748" y="2469136"/>
                </a:lnTo>
                <a:lnTo>
                  <a:pt x="3008689" y="2460787"/>
                </a:lnTo>
                <a:lnTo>
                  <a:pt x="3065045" y="2451704"/>
                </a:lnTo>
                <a:lnTo>
                  <a:pt x="3120797" y="2441894"/>
                </a:lnTo>
                <a:lnTo>
                  <a:pt x="3175924" y="2431370"/>
                </a:lnTo>
                <a:lnTo>
                  <a:pt x="3230407" y="2420141"/>
                </a:lnTo>
                <a:lnTo>
                  <a:pt x="3284228" y="2408218"/>
                </a:lnTo>
                <a:lnTo>
                  <a:pt x="3337366" y="2395610"/>
                </a:lnTo>
                <a:lnTo>
                  <a:pt x="3389803" y="2382329"/>
                </a:lnTo>
                <a:lnTo>
                  <a:pt x="3441518" y="2368385"/>
                </a:lnTo>
                <a:lnTo>
                  <a:pt x="3492493" y="2353787"/>
                </a:lnTo>
                <a:lnTo>
                  <a:pt x="3542708" y="2338547"/>
                </a:lnTo>
                <a:lnTo>
                  <a:pt x="3592144" y="2322675"/>
                </a:lnTo>
                <a:lnTo>
                  <a:pt x="3640781" y="2306180"/>
                </a:lnTo>
                <a:lnTo>
                  <a:pt x="3688600" y="2289074"/>
                </a:lnTo>
                <a:lnTo>
                  <a:pt x="3735581" y="2271366"/>
                </a:lnTo>
                <a:lnTo>
                  <a:pt x="3781706" y="2253068"/>
                </a:lnTo>
                <a:lnTo>
                  <a:pt x="3826954" y="2234188"/>
                </a:lnTo>
                <a:lnTo>
                  <a:pt x="3871307" y="2214738"/>
                </a:lnTo>
                <a:lnTo>
                  <a:pt x="3914745" y="2194729"/>
                </a:lnTo>
                <a:lnTo>
                  <a:pt x="3957249" y="2174169"/>
                </a:lnTo>
                <a:lnTo>
                  <a:pt x="3998798" y="2153070"/>
                </a:lnTo>
                <a:lnTo>
                  <a:pt x="4039375" y="2131442"/>
                </a:lnTo>
                <a:lnTo>
                  <a:pt x="4078959" y="2109296"/>
                </a:lnTo>
                <a:lnTo>
                  <a:pt x="4117531" y="2086641"/>
                </a:lnTo>
                <a:lnTo>
                  <a:pt x="4155072" y="2063488"/>
                </a:lnTo>
                <a:lnTo>
                  <a:pt x="4191562" y="2039847"/>
                </a:lnTo>
                <a:lnTo>
                  <a:pt x="4226982" y="2015729"/>
                </a:lnTo>
                <a:lnTo>
                  <a:pt x="4261313" y="1991143"/>
                </a:lnTo>
                <a:lnTo>
                  <a:pt x="4294535" y="1966101"/>
                </a:lnTo>
                <a:lnTo>
                  <a:pt x="4326628" y="1940613"/>
                </a:lnTo>
                <a:lnTo>
                  <a:pt x="4357574" y="1914689"/>
                </a:lnTo>
                <a:lnTo>
                  <a:pt x="4387353" y="1888339"/>
                </a:lnTo>
                <a:lnTo>
                  <a:pt x="4415946" y="1861573"/>
                </a:lnTo>
                <a:lnTo>
                  <a:pt x="4443332" y="1834403"/>
                </a:lnTo>
                <a:lnTo>
                  <a:pt x="4494411" y="1778888"/>
                </a:lnTo>
                <a:lnTo>
                  <a:pt x="4540434" y="1721877"/>
                </a:lnTo>
                <a:lnTo>
                  <a:pt x="4581246" y="1663452"/>
                </a:lnTo>
                <a:lnTo>
                  <a:pt x="4616692" y="1603697"/>
                </a:lnTo>
                <a:lnTo>
                  <a:pt x="4646617" y="1542693"/>
                </a:lnTo>
                <a:lnTo>
                  <a:pt x="4670866" y="1480524"/>
                </a:lnTo>
                <a:lnTo>
                  <a:pt x="4689284" y="1417271"/>
                </a:lnTo>
                <a:lnTo>
                  <a:pt x="4701715" y="1353019"/>
                </a:lnTo>
                <a:lnTo>
                  <a:pt x="4708005" y="1287849"/>
                </a:lnTo>
                <a:lnTo>
                  <a:pt x="4708799" y="1254946"/>
                </a:lnTo>
                <a:lnTo>
                  <a:pt x="4708005" y="1222042"/>
                </a:lnTo>
                <a:lnTo>
                  <a:pt x="4701715" y="1156871"/>
                </a:lnTo>
                <a:lnTo>
                  <a:pt x="4689284" y="1092617"/>
                </a:lnTo>
                <a:lnTo>
                  <a:pt x="4670866" y="1029364"/>
                </a:lnTo>
                <a:lnTo>
                  <a:pt x="4646617" y="967194"/>
                </a:lnTo>
                <a:lnTo>
                  <a:pt x="4616692" y="906190"/>
                </a:lnTo>
                <a:lnTo>
                  <a:pt x="4581246" y="846434"/>
                </a:lnTo>
                <a:lnTo>
                  <a:pt x="4540434" y="788008"/>
                </a:lnTo>
                <a:lnTo>
                  <a:pt x="4494411" y="730997"/>
                </a:lnTo>
                <a:lnTo>
                  <a:pt x="4443332" y="675481"/>
                </a:lnTo>
                <a:lnTo>
                  <a:pt x="4415946" y="648311"/>
                </a:lnTo>
                <a:lnTo>
                  <a:pt x="4387353" y="621545"/>
                </a:lnTo>
                <a:lnTo>
                  <a:pt x="4357574" y="595195"/>
                </a:lnTo>
                <a:lnTo>
                  <a:pt x="4326628" y="569270"/>
                </a:lnTo>
                <a:lnTo>
                  <a:pt x="4294535" y="543782"/>
                </a:lnTo>
                <a:lnTo>
                  <a:pt x="4261313" y="518740"/>
                </a:lnTo>
                <a:lnTo>
                  <a:pt x="4226982" y="494154"/>
                </a:lnTo>
                <a:lnTo>
                  <a:pt x="4191562" y="470036"/>
                </a:lnTo>
                <a:lnTo>
                  <a:pt x="4155072" y="446395"/>
                </a:lnTo>
                <a:lnTo>
                  <a:pt x="4117531" y="423242"/>
                </a:lnTo>
                <a:lnTo>
                  <a:pt x="4078959" y="400587"/>
                </a:lnTo>
                <a:lnTo>
                  <a:pt x="4039375" y="378440"/>
                </a:lnTo>
                <a:lnTo>
                  <a:pt x="3998798" y="356812"/>
                </a:lnTo>
                <a:lnTo>
                  <a:pt x="3957249" y="335713"/>
                </a:lnTo>
                <a:lnTo>
                  <a:pt x="3914745" y="315153"/>
                </a:lnTo>
                <a:lnTo>
                  <a:pt x="3871307" y="295143"/>
                </a:lnTo>
                <a:lnTo>
                  <a:pt x="3826954" y="275693"/>
                </a:lnTo>
                <a:lnTo>
                  <a:pt x="3781706" y="256814"/>
                </a:lnTo>
                <a:lnTo>
                  <a:pt x="3735581" y="238515"/>
                </a:lnTo>
                <a:lnTo>
                  <a:pt x="3688600" y="220807"/>
                </a:lnTo>
                <a:lnTo>
                  <a:pt x="3640781" y="203701"/>
                </a:lnTo>
                <a:lnTo>
                  <a:pt x="3592144" y="187206"/>
                </a:lnTo>
                <a:lnTo>
                  <a:pt x="3542708" y="171334"/>
                </a:lnTo>
                <a:lnTo>
                  <a:pt x="3492493" y="156094"/>
                </a:lnTo>
                <a:lnTo>
                  <a:pt x="3441518" y="141496"/>
                </a:lnTo>
                <a:lnTo>
                  <a:pt x="3389803" y="127552"/>
                </a:lnTo>
                <a:lnTo>
                  <a:pt x="3337366" y="114271"/>
                </a:lnTo>
                <a:lnTo>
                  <a:pt x="3284228" y="101663"/>
                </a:lnTo>
                <a:lnTo>
                  <a:pt x="3230407" y="89740"/>
                </a:lnTo>
                <a:lnTo>
                  <a:pt x="3175924" y="78511"/>
                </a:lnTo>
                <a:lnTo>
                  <a:pt x="3120797" y="67986"/>
                </a:lnTo>
                <a:lnTo>
                  <a:pt x="3065045" y="58177"/>
                </a:lnTo>
                <a:lnTo>
                  <a:pt x="3008689" y="49093"/>
                </a:lnTo>
                <a:lnTo>
                  <a:pt x="2951748" y="40745"/>
                </a:lnTo>
                <a:lnTo>
                  <a:pt x="2894240" y="33143"/>
                </a:lnTo>
                <a:lnTo>
                  <a:pt x="2836186" y="26297"/>
                </a:lnTo>
                <a:lnTo>
                  <a:pt x="2777604" y="20218"/>
                </a:lnTo>
                <a:lnTo>
                  <a:pt x="2718515" y="14916"/>
                </a:lnTo>
                <a:lnTo>
                  <a:pt x="2658937" y="10401"/>
                </a:lnTo>
                <a:lnTo>
                  <a:pt x="2598890" y="6684"/>
                </a:lnTo>
                <a:lnTo>
                  <a:pt x="2538394" y="3775"/>
                </a:lnTo>
                <a:lnTo>
                  <a:pt x="2477466" y="1684"/>
                </a:lnTo>
                <a:lnTo>
                  <a:pt x="2416129" y="422"/>
                </a:lnTo>
                <a:lnTo>
                  <a:pt x="2354399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789755" y="6909707"/>
            <a:ext cx="371856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latin typeface="Arial"/>
                <a:cs typeface="Arial"/>
              </a:rPr>
              <a:t>Bauingenieurwesen</a:t>
            </a:r>
            <a:endParaRPr sz="33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238837" y="6010207"/>
            <a:ext cx="4895215" cy="2999105"/>
          </a:xfrm>
          <a:custGeom>
            <a:avLst/>
            <a:gdLst/>
            <a:ahLst/>
            <a:cxnLst/>
            <a:rect l="l" t="t" r="r" b="b"/>
            <a:pathLst>
              <a:path w="4895215" h="2999104">
                <a:moveTo>
                  <a:pt x="2447548" y="0"/>
                </a:moveTo>
                <a:lnTo>
                  <a:pt x="2388081" y="433"/>
                </a:lnTo>
                <a:lnTo>
                  <a:pt x="2328962" y="1729"/>
                </a:lnTo>
                <a:lnTo>
                  <a:pt x="2270208" y="3875"/>
                </a:lnTo>
                <a:lnTo>
                  <a:pt x="2211834" y="6864"/>
                </a:lnTo>
                <a:lnTo>
                  <a:pt x="2153855" y="10684"/>
                </a:lnTo>
                <a:lnTo>
                  <a:pt x="2096289" y="15326"/>
                </a:lnTo>
                <a:lnTo>
                  <a:pt x="2039152" y="20781"/>
                </a:lnTo>
                <a:lnTo>
                  <a:pt x="1982458" y="27037"/>
                </a:lnTo>
                <a:lnTo>
                  <a:pt x="1926225" y="34087"/>
                </a:lnTo>
                <a:lnTo>
                  <a:pt x="1870468" y="41919"/>
                </a:lnTo>
                <a:lnTo>
                  <a:pt x="1815204" y="50524"/>
                </a:lnTo>
                <a:lnTo>
                  <a:pt x="1760448" y="59892"/>
                </a:lnTo>
                <a:lnTo>
                  <a:pt x="1706216" y="70014"/>
                </a:lnTo>
                <a:lnTo>
                  <a:pt x="1652525" y="80879"/>
                </a:lnTo>
                <a:lnTo>
                  <a:pt x="1599390" y="92477"/>
                </a:lnTo>
                <a:lnTo>
                  <a:pt x="1546827" y="104800"/>
                </a:lnTo>
                <a:lnTo>
                  <a:pt x="1494854" y="117836"/>
                </a:lnTo>
                <a:lnTo>
                  <a:pt x="1443484" y="131577"/>
                </a:lnTo>
                <a:lnTo>
                  <a:pt x="1392736" y="146012"/>
                </a:lnTo>
                <a:lnTo>
                  <a:pt x="1342624" y="161132"/>
                </a:lnTo>
                <a:lnTo>
                  <a:pt x="1293164" y="176926"/>
                </a:lnTo>
                <a:lnTo>
                  <a:pt x="1244373" y="193385"/>
                </a:lnTo>
                <a:lnTo>
                  <a:pt x="1196267" y="210500"/>
                </a:lnTo>
                <a:lnTo>
                  <a:pt x="1148862" y="228259"/>
                </a:lnTo>
                <a:lnTo>
                  <a:pt x="1102173" y="246655"/>
                </a:lnTo>
                <a:lnTo>
                  <a:pt x="1056217" y="265676"/>
                </a:lnTo>
                <a:lnTo>
                  <a:pt x="1011010" y="285312"/>
                </a:lnTo>
                <a:lnTo>
                  <a:pt x="966568" y="305555"/>
                </a:lnTo>
                <a:lnTo>
                  <a:pt x="922906" y="326394"/>
                </a:lnTo>
                <a:lnTo>
                  <a:pt x="880041" y="347819"/>
                </a:lnTo>
                <a:lnTo>
                  <a:pt x="837989" y="369821"/>
                </a:lnTo>
                <a:lnTo>
                  <a:pt x="796767" y="392390"/>
                </a:lnTo>
                <a:lnTo>
                  <a:pt x="756389" y="415515"/>
                </a:lnTo>
                <a:lnTo>
                  <a:pt x="716872" y="439188"/>
                </a:lnTo>
                <a:lnTo>
                  <a:pt x="678232" y="463398"/>
                </a:lnTo>
                <a:lnTo>
                  <a:pt x="640485" y="488135"/>
                </a:lnTo>
                <a:lnTo>
                  <a:pt x="603647" y="513390"/>
                </a:lnTo>
                <a:lnTo>
                  <a:pt x="567734" y="539153"/>
                </a:lnTo>
                <a:lnTo>
                  <a:pt x="532762" y="565414"/>
                </a:lnTo>
                <a:lnTo>
                  <a:pt x="498748" y="592163"/>
                </a:lnTo>
                <a:lnTo>
                  <a:pt x="465706" y="619390"/>
                </a:lnTo>
                <a:lnTo>
                  <a:pt x="433654" y="647086"/>
                </a:lnTo>
                <a:lnTo>
                  <a:pt x="402607" y="675241"/>
                </a:lnTo>
                <a:lnTo>
                  <a:pt x="372581" y="703845"/>
                </a:lnTo>
                <a:lnTo>
                  <a:pt x="343592" y="732888"/>
                </a:lnTo>
                <a:lnTo>
                  <a:pt x="315657" y="762360"/>
                </a:lnTo>
                <a:lnTo>
                  <a:pt x="288791" y="792251"/>
                </a:lnTo>
                <a:lnTo>
                  <a:pt x="263010" y="822553"/>
                </a:lnTo>
                <a:lnTo>
                  <a:pt x="238331" y="853254"/>
                </a:lnTo>
                <a:lnTo>
                  <a:pt x="214769" y="884345"/>
                </a:lnTo>
                <a:lnTo>
                  <a:pt x="192341" y="915816"/>
                </a:lnTo>
                <a:lnTo>
                  <a:pt x="171062" y="947657"/>
                </a:lnTo>
                <a:lnTo>
                  <a:pt x="132016" y="1012413"/>
                </a:lnTo>
                <a:lnTo>
                  <a:pt x="97761" y="1078531"/>
                </a:lnTo>
                <a:lnTo>
                  <a:pt x="68423" y="1145935"/>
                </a:lnTo>
                <a:lnTo>
                  <a:pt x="44133" y="1214546"/>
                </a:lnTo>
                <a:lnTo>
                  <a:pt x="25017" y="1284284"/>
                </a:lnTo>
                <a:lnTo>
                  <a:pt x="11204" y="1355072"/>
                </a:lnTo>
                <a:lnTo>
                  <a:pt x="2822" y="1426831"/>
                </a:lnTo>
                <a:lnTo>
                  <a:pt x="0" y="1499483"/>
                </a:lnTo>
                <a:lnTo>
                  <a:pt x="708" y="1535915"/>
                </a:lnTo>
                <a:lnTo>
                  <a:pt x="6326" y="1608130"/>
                </a:lnTo>
                <a:lnTo>
                  <a:pt x="17439" y="1679413"/>
                </a:lnTo>
                <a:lnTo>
                  <a:pt x="33920" y="1749686"/>
                </a:lnTo>
                <a:lnTo>
                  <a:pt x="55639" y="1818871"/>
                </a:lnTo>
                <a:lnTo>
                  <a:pt x="82469" y="1886888"/>
                </a:lnTo>
                <a:lnTo>
                  <a:pt x="114281" y="1953659"/>
                </a:lnTo>
                <a:lnTo>
                  <a:pt x="150948" y="2019106"/>
                </a:lnTo>
                <a:lnTo>
                  <a:pt x="192341" y="2083149"/>
                </a:lnTo>
                <a:lnTo>
                  <a:pt x="214769" y="2114621"/>
                </a:lnTo>
                <a:lnTo>
                  <a:pt x="238331" y="2145712"/>
                </a:lnTo>
                <a:lnTo>
                  <a:pt x="263010" y="2176413"/>
                </a:lnTo>
                <a:lnTo>
                  <a:pt x="288791" y="2206714"/>
                </a:lnTo>
                <a:lnTo>
                  <a:pt x="315657" y="2236606"/>
                </a:lnTo>
                <a:lnTo>
                  <a:pt x="343592" y="2266078"/>
                </a:lnTo>
                <a:lnTo>
                  <a:pt x="372581" y="2295120"/>
                </a:lnTo>
                <a:lnTo>
                  <a:pt x="402607" y="2323724"/>
                </a:lnTo>
                <a:lnTo>
                  <a:pt x="433654" y="2351879"/>
                </a:lnTo>
                <a:lnTo>
                  <a:pt x="465706" y="2379575"/>
                </a:lnTo>
                <a:lnTo>
                  <a:pt x="498748" y="2406802"/>
                </a:lnTo>
                <a:lnTo>
                  <a:pt x="532762" y="2433551"/>
                </a:lnTo>
                <a:lnTo>
                  <a:pt x="567734" y="2459812"/>
                </a:lnTo>
                <a:lnTo>
                  <a:pt x="603647" y="2485575"/>
                </a:lnTo>
                <a:lnTo>
                  <a:pt x="640485" y="2510830"/>
                </a:lnTo>
                <a:lnTo>
                  <a:pt x="678232" y="2535568"/>
                </a:lnTo>
                <a:lnTo>
                  <a:pt x="716872" y="2559778"/>
                </a:lnTo>
                <a:lnTo>
                  <a:pt x="756389" y="2583450"/>
                </a:lnTo>
                <a:lnTo>
                  <a:pt x="796767" y="2606576"/>
                </a:lnTo>
                <a:lnTo>
                  <a:pt x="837989" y="2629144"/>
                </a:lnTo>
                <a:lnTo>
                  <a:pt x="880041" y="2651146"/>
                </a:lnTo>
                <a:lnTo>
                  <a:pt x="922906" y="2672571"/>
                </a:lnTo>
                <a:lnTo>
                  <a:pt x="966568" y="2693410"/>
                </a:lnTo>
                <a:lnTo>
                  <a:pt x="1011010" y="2713653"/>
                </a:lnTo>
                <a:lnTo>
                  <a:pt x="1056217" y="2733290"/>
                </a:lnTo>
                <a:lnTo>
                  <a:pt x="1102173" y="2752311"/>
                </a:lnTo>
                <a:lnTo>
                  <a:pt x="1148862" y="2770706"/>
                </a:lnTo>
                <a:lnTo>
                  <a:pt x="1196267" y="2788466"/>
                </a:lnTo>
                <a:lnTo>
                  <a:pt x="1244373" y="2805580"/>
                </a:lnTo>
                <a:lnTo>
                  <a:pt x="1293164" y="2822039"/>
                </a:lnTo>
                <a:lnTo>
                  <a:pt x="1342624" y="2837834"/>
                </a:lnTo>
                <a:lnTo>
                  <a:pt x="1392736" y="2852953"/>
                </a:lnTo>
                <a:lnTo>
                  <a:pt x="1443484" y="2867388"/>
                </a:lnTo>
                <a:lnTo>
                  <a:pt x="1494854" y="2881129"/>
                </a:lnTo>
                <a:lnTo>
                  <a:pt x="1546827" y="2894166"/>
                </a:lnTo>
                <a:lnTo>
                  <a:pt x="1599390" y="2906488"/>
                </a:lnTo>
                <a:lnTo>
                  <a:pt x="1652525" y="2918087"/>
                </a:lnTo>
                <a:lnTo>
                  <a:pt x="1706216" y="2928952"/>
                </a:lnTo>
                <a:lnTo>
                  <a:pt x="1760448" y="2939073"/>
                </a:lnTo>
                <a:lnTo>
                  <a:pt x="1815204" y="2948441"/>
                </a:lnTo>
                <a:lnTo>
                  <a:pt x="1870468" y="2957046"/>
                </a:lnTo>
                <a:lnTo>
                  <a:pt x="1926225" y="2964878"/>
                </a:lnTo>
                <a:lnTo>
                  <a:pt x="1982458" y="2971928"/>
                </a:lnTo>
                <a:lnTo>
                  <a:pt x="2039152" y="2978185"/>
                </a:lnTo>
                <a:lnTo>
                  <a:pt x="2096289" y="2983639"/>
                </a:lnTo>
                <a:lnTo>
                  <a:pt x="2153855" y="2988281"/>
                </a:lnTo>
                <a:lnTo>
                  <a:pt x="2211834" y="2992102"/>
                </a:lnTo>
                <a:lnTo>
                  <a:pt x="2270208" y="2995090"/>
                </a:lnTo>
                <a:lnTo>
                  <a:pt x="2328962" y="2997237"/>
                </a:lnTo>
                <a:lnTo>
                  <a:pt x="2388081" y="2998532"/>
                </a:lnTo>
                <a:lnTo>
                  <a:pt x="2447548" y="2998966"/>
                </a:lnTo>
                <a:lnTo>
                  <a:pt x="2507015" y="2998532"/>
                </a:lnTo>
                <a:lnTo>
                  <a:pt x="2566134" y="2997237"/>
                </a:lnTo>
                <a:lnTo>
                  <a:pt x="2624888" y="2995090"/>
                </a:lnTo>
                <a:lnTo>
                  <a:pt x="2683263" y="2992102"/>
                </a:lnTo>
                <a:lnTo>
                  <a:pt x="2741241" y="2988281"/>
                </a:lnTo>
                <a:lnTo>
                  <a:pt x="2798807" y="2983639"/>
                </a:lnTo>
                <a:lnTo>
                  <a:pt x="2855944" y="2978185"/>
                </a:lnTo>
                <a:lnTo>
                  <a:pt x="2912638" y="2971928"/>
                </a:lnTo>
                <a:lnTo>
                  <a:pt x="2968871" y="2964878"/>
                </a:lnTo>
                <a:lnTo>
                  <a:pt x="3024628" y="2957046"/>
                </a:lnTo>
                <a:lnTo>
                  <a:pt x="3079892" y="2948441"/>
                </a:lnTo>
                <a:lnTo>
                  <a:pt x="3134648" y="2939073"/>
                </a:lnTo>
                <a:lnTo>
                  <a:pt x="3188880" y="2928952"/>
                </a:lnTo>
                <a:lnTo>
                  <a:pt x="3242571" y="2918087"/>
                </a:lnTo>
                <a:lnTo>
                  <a:pt x="3295706" y="2906488"/>
                </a:lnTo>
                <a:lnTo>
                  <a:pt x="3348269" y="2894166"/>
                </a:lnTo>
                <a:lnTo>
                  <a:pt x="3400242" y="2881129"/>
                </a:lnTo>
                <a:lnTo>
                  <a:pt x="3451612" y="2867388"/>
                </a:lnTo>
                <a:lnTo>
                  <a:pt x="3502360" y="2852953"/>
                </a:lnTo>
                <a:lnTo>
                  <a:pt x="3552472" y="2837834"/>
                </a:lnTo>
                <a:lnTo>
                  <a:pt x="3601932" y="2822039"/>
                </a:lnTo>
                <a:lnTo>
                  <a:pt x="3650723" y="2805580"/>
                </a:lnTo>
                <a:lnTo>
                  <a:pt x="3698829" y="2788466"/>
                </a:lnTo>
                <a:lnTo>
                  <a:pt x="3746234" y="2770706"/>
                </a:lnTo>
                <a:lnTo>
                  <a:pt x="3792923" y="2752311"/>
                </a:lnTo>
                <a:lnTo>
                  <a:pt x="3838879" y="2733290"/>
                </a:lnTo>
                <a:lnTo>
                  <a:pt x="3884086" y="2713653"/>
                </a:lnTo>
                <a:lnTo>
                  <a:pt x="3928529" y="2693410"/>
                </a:lnTo>
                <a:lnTo>
                  <a:pt x="3972190" y="2672571"/>
                </a:lnTo>
                <a:lnTo>
                  <a:pt x="4015055" y="2651146"/>
                </a:lnTo>
                <a:lnTo>
                  <a:pt x="4057107" y="2629144"/>
                </a:lnTo>
                <a:lnTo>
                  <a:pt x="4098329" y="2606576"/>
                </a:lnTo>
                <a:lnTo>
                  <a:pt x="4138707" y="2583450"/>
                </a:lnTo>
                <a:lnTo>
                  <a:pt x="4178224" y="2559778"/>
                </a:lnTo>
                <a:lnTo>
                  <a:pt x="4216864" y="2535568"/>
                </a:lnTo>
                <a:lnTo>
                  <a:pt x="4254611" y="2510830"/>
                </a:lnTo>
                <a:lnTo>
                  <a:pt x="4291449" y="2485575"/>
                </a:lnTo>
                <a:lnTo>
                  <a:pt x="4327362" y="2459812"/>
                </a:lnTo>
                <a:lnTo>
                  <a:pt x="4362334" y="2433551"/>
                </a:lnTo>
                <a:lnTo>
                  <a:pt x="4396348" y="2406802"/>
                </a:lnTo>
                <a:lnTo>
                  <a:pt x="4429390" y="2379575"/>
                </a:lnTo>
                <a:lnTo>
                  <a:pt x="4461442" y="2351879"/>
                </a:lnTo>
                <a:lnTo>
                  <a:pt x="4492489" y="2323724"/>
                </a:lnTo>
                <a:lnTo>
                  <a:pt x="4522515" y="2295120"/>
                </a:lnTo>
                <a:lnTo>
                  <a:pt x="4551504" y="2266078"/>
                </a:lnTo>
                <a:lnTo>
                  <a:pt x="4579439" y="2236606"/>
                </a:lnTo>
                <a:lnTo>
                  <a:pt x="4606305" y="2206714"/>
                </a:lnTo>
                <a:lnTo>
                  <a:pt x="4632086" y="2176413"/>
                </a:lnTo>
                <a:lnTo>
                  <a:pt x="4656765" y="2145712"/>
                </a:lnTo>
                <a:lnTo>
                  <a:pt x="4680327" y="2114621"/>
                </a:lnTo>
                <a:lnTo>
                  <a:pt x="4702755" y="2083149"/>
                </a:lnTo>
                <a:lnTo>
                  <a:pt x="4724034" y="2051308"/>
                </a:lnTo>
                <a:lnTo>
                  <a:pt x="4763080" y="1986553"/>
                </a:lnTo>
                <a:lnTo>
                  <a:pt x="4797336" y="1920434"/>
                </a:lnTo>
                <a:lnTo>
                  <a:pt x="4826673" y="1853030"/>
                </a:lnTo>
                <a:lnTo>
                  <a:pt x="4850963" y="1784420"/>
                </a:lnTo>
                <a:lnTo>
                  <a:pt x="4870079" y="1714681"/>
                </a:lnTo>
                <a:lnTo>
                  <a:pt x="4883892" y="1643893"/>
                </a:lnTo>
                <a:lnTo>
                  <a:pt x="4892274" y="1572134"/>
                </a:lnTo>
                <a:lnTo>
                  <a:pt x="4895097" y="1499483"/>
                </a:lnTo>
                <a:lnTo>
                  <a:pt x="4894388" y="1463050"/>
                </a:lnTo>
                <a:lnTo>
                  <a:pt x="4888770" y="1390835"/>
                </a:lnTo>
                <a:lnTo>
                  <a:pt x="4877657" y="1319552"/>
                </a:lnTo>
                <a:lnTo>
                  <a:pt x="4861176" y="1249279"/>
                </a:lnTo>
                <a:lnTo>
                  <a:pt x="4839457" y="1180095"/>
                </a:lnTo>
                <a:lnTo>
                  <a:pt x="4812627" y="1112078"/>
                </a:lnTo>
                <a:lnTo>
                  <a:pt x="4780815" y="1045306"/>
                </a:lnTo>
                <a:lnTo>
                  <a:pt x="4744148" y="979860"/>
                </a:lnTo>
                <a:lnTo>
                  <a:pt x="4702755" y="915816"/>
                </a:lnTo>
                <a:lnTo>
                  <a:pt x="4680327" y="884345"/>
                </a:lnTo>
                <a:lnTo>
                  <a:pt x="4656765" y="853254"/>
                </a:lnTo>
                <a:lnTo>
                  <a:pt x="4632086" y="822553"/>
                </a:lnTo>
                <a:lnTo>
                  <a:pt x="4606305" y="792251"/>
                </a:lnTo>
                <a:lnTo>
                  <a:pt x="4579439" y="762360"/>
                </a:lnTo>
                <a:lnTo>
                  <a:pt x="4551504" y="732888"/>
                </a:lnTo>
                <a:lnTo>
                  <a:pt x="4522515" y="703845"/>
                </a:lnTo>
                <a:lnTo>
                  <a:pt x="4492489" y="675241"/>
                </a:lnTo>
                <a:lnTo>
                  <a:pt x="4461442" y="647086"/>
                </a:lnTo>
                <a:lnTo>
                  <a:pt x="4429390" y="619390"/>
                </a:lnTo>
                <a:lnTo>
                  <a:pt x="4396348" y="592163"/>
                </a:lnTo>
                <a:lnTo>
                  <a:pt x="4362334" y="565414"/>
                </a:lnTo>
                <a:lnTo>
                  <a:pt x="4327362" y="539153"/>
                </a:lnTo>
                <a:lnTo>
                  <a:pt x="4291449" y="513390"/>
                </a:lnTo>
                <a:lnTo>
                  <a:pt x="4254611" y="488135"/>
                </a:lnTo>
                <a:lnTo>
                  <a:pt x="4216864" y="463398"/>
                </a:lnTo>
                <a:lnTo>
                  <a:pt x="4178224" y="439188"/>
                </a:lnTo>
                <a:lnTo>
                  <a:pt x="4138707" y="415515"/>
                </a:lnTo>
                <a:lnTo>
                  <a:pt x="4098329" y="392390"/>
                </a:lnTo>
                <a:lnTo>
                  <a:pt x="4057107" y="369821"/>
                </a:lnTo>
                <a:lnTo>
                  <a:pt x="4015055" y="347819"/>
                </a:lnTo>
                <a:lnTo>
                  <a:pt x="3972190" y="326394"/>
                </a:lnTo>
                <a:lnTo>
                  <a:pt x="3928529" y="305555"/>
                </a:lnTo>
                <a:lnTo>
                  <a:pt x="3884086" y="285312"/>
                </a:lnTo>
                <a:lnTo>
                  <a:pt x="3838879" y="265676"/>
                </a:lnTo>
                <a:lnTo>
                  <a:pt x="3792923" y="246655"/>
                </a:lnTo>
                <a:lnTo>
                  <a:pt x="3746234" y="228259"/>
                </a:lnTo>
                <a:lnTo>
                  <a:pt x="3698829" y="210500"/>
                </a:lnTo>
                <a:lnTo>
                  <a:pt x="3650723" y="193385"/>
                </a:lnTo>
                <a:lnTo>
                  <a:pt x="3601932" y="176926"/>
                </a:lnTo>
                <a:lnTo>
                  <a:pt x="3552472" y="161132"/>
                </a:lnTo>
                <a:lnTo>
                  <a:pt x="3502360" y="146012"/>
                </a:lnTo>
                <a:lnTo>
                  <a:pt x="3451612" y="131577"/>
                </a:lnTo>
                <a:lnTo>
                  <a:pt x="3400242" y="117836"/>
                </a:lnTo>
                <a:lnTo>
                  <a:pt x="3348269" y="104800"/>
                </a:lnTo>
                <a:lnTo>
                  <a:pt x="3295706" y="92477"/>
                </a:lnTo>
                <a:lnTo>
                  <a:pt x="3242571" y="80879"/>
                </a:lnTo>
                <a:lnTo>
                  <a:pt x="3188880" y="70014"/>
                </a:lnTo>
                <a:lnTo>
                  <a:pt x="3134648" y="59892"/>
                </a:lnTo>
                <a:lnTo>
                  <a:pt x="3079892" y="50524"/>
                </a:lnTo>
                <a:lnTo>
                  <a:pt x="3024628" y="41919"/>
                </a:lnTo>
                <a:lnTo>
                  <a:pt x="2968871" y="34087"/>
                </a:lnTo>
                <a:lnTo>
                  <a:pt x="2912638" y="27037"/>
                </a:lnTo>
                <a:lnTo>
                  <a:pt x="2855944" y="20781"/>
                </a:lnTo>
                <a:lnTo>
                  <a:pt x="2798807" y="15326"/>
                </a:lnTo>
                <a:lnTo>
                  <a:pt x="2741241" y="10684"/>
                </a:lnTo>
                <a:lnTo>
                  <a:pt x="2683263" y="6864"/>
                </a:lnTo>
                <a:lnTo>
                  <a:pt x="2624888" y="3875"/>
                </a:lnTo>
                <a:lnTo>
                  <a:pt x="2566134" y="1729"/>
                </a:lnTo>
                <a:lnTo>
                  <a:pt x="2507015" y="433"/>
                </a:lnTo>
                <a:lnTo>
                  <a:pt x="2447548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4565205" y="7287575"/>
            <a:ext cx="423735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latin typeface="Arial"/>
                <a:cs typeface="Arial"/>
              </a:rPr>
              <a:t>Immobilienverwaltung</a:t>
            </a:r>
            <a:endParaRPr sz="3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09703" y="7535242"/>
            <a:ext cx="1800860" cy="1433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400"/>
              </a:lnSpc>
              <a:spcBef>
                <a:spcPts val="95"/>
              </a:spcBef>
            </a:pPr>
            <a:r>
              <a:rPr sz="2300" spc="-10" dirty="0">
                <a:latin typeface="Arial"/>
                <a:cs typeface="Arial"/>
              </a:rPr>
              <a:t>Planung, Ausführung, Koordination, Verwaltung</a:t>
            </a:r>
            <a:endParaRPr sz="2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7736" y="1989884"/>
            <a:ext cx="104374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dirty="0">
                <a:latin typeface="Arial"/>
                <a:cs typeface="Arial"/>
              </a:rPr>
              <a:t>...wer</a:t>
            </a:r>
            <a:r>
              <a:rPr sz="3300" spc="-7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am</a:t>
            </a:r>
            <a:r>
              <a:rPr sz="3300" spc="-70" dirty="0">
                <a:latin typeface="Arial"/>
                <a:cs typeface="Arial"/>
              </a:rPr>
              <a:t> </a:t>
            </a:r>
            <a:r>
              <a:rPr sz="3300" spc="-40" dirty="0">
                <a:latin typeface="Arial"/>
                <a:cs typeface="Arial"/>
              </a:rPr>
              <a:t>Bau</a:t>
            </a:r>
            <a:r>
              <a:rPr sz="3300" spc="-75" dirty="0">
                <a:latin typeface="Arial"/>
                <a:cs typeface="Arial"/>
              </a:rPr>
              <a:t> </a:t>
            </a:r>
            <a:r>
              <a:rPr sz="3300" b="1" dirty="0">
                <a:latin typeface="Arial"/>
                <a:cs typeface="Arial"/>
              </a:rPr>
              <a:t>plant</a:t>
            </a:r>
            <a:r>
              <a:rPr sz="3300" dirty="0">
                <a:latin typeface="Arial"/>
                <a:cs typeface="Arial"/>
              </a:rPr>
              <a:t>,</a:t>
            </a:r>
            <a:r>
              <a:rPr sz="3300" spc="-70" dirty="0">
                <a:latin typeface="Arial"/>
                <a:cs typeface="Arial"/>
              </a:rPr>
              <a:t> </a:t>
            </a:r>
            <a:r>
              <a:rPr sz="3300" b="1" spc="-55" dirty="0">
                <a:latin typeface="Arial"/>
                <a:cs typeface="Arial"/>
              </a:rPr>
              <a:t>ausführt</a:t>
            </a:r>
            <a:r>
              <a:rPr sz="3300" spc="-55" dirty="0">
                <a:latin typeface="Arial"/>
                <a:cs typeface="Arial"/>
              </a:rPr>
              <a:t>,</a:t>
            </a:r>
            <a:r>
              <a:rPr sz="3300" spc="-70" dirty="0">
                <a:latin typeface="Arial"/>
                <a:cs typeface="Arial"/>
              </a:rPr>
              <a:t> </a:t>
            </a:r>
            <a:r>
              <a:rPr sz="3300" b="1" spc="50" dirty="0">
                <a:latin typeface="Arial"/>
                <a:cs typeface="Arial"/>
              </a:rPr>
              <a:t>betreibt</a:t>
            </a:r>
            <a:r>
              <a:rPr sz="3300" b="1" spc="-75" dirty="0">
                <a:latin typeface="Arial"/>
                <a:cs typeface="Arial"/>
              </a:rPr>
              <a:t> </a:t>
            </a:r>
            <a:r>
              <a:rPr sz="3300" spc="65" dirty="0">
                <a:latin typeface="Arial"/>
                <a:cs typeface="Arial"/>
              </a:rPr>
              <a:t>oder</a:t>
            </a:r>
            <a:r>
              <a:rPr sz="3300" spc="-75" dirty="0">
                <a:latin typeface="Arial"/>
                <a:cs typeface="Arial"/>
              </a:rPr>
              <a:t> </a:t>
            </a:r>
            <a:r>
              <a:rPr sz="3300" b="1" spc="-10" dirty="0">
                <a:latin typeface="Arial"/>
                <a:cs typeface="Arial"/>
              </a:rPr>
              <a:t>verwaltet</a:t>
            </a:r>
            <a:r>
              <a:rPr sz="3300" spc="-10" dirty="0">
                <a:latin typeface="Arial"/>
                <a:cs typeface="Arial"/>
              </a:rPr>
              <a:t>:</a:t>
            </a:r>
            <a:endParaRPr sz="33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099535" y="6578758"/>
            <a:ext cx="0" cy="969644"/>
          </a:xfrm>
          <a:custGeom>
            <a:avLst/>
            <a:gdLst/>
            <a:ahLst/>
            <a:cxnLst/>
            <a:rect l="l" t="t" r="r" b="b"/>
            <a:pathLst>
              <a:path h="969645">
                <a:moveTo>
                  <a:pt x="0" y="969195"/>
                </a:moveTo>
                <a:lnTo>
                  <a:pt x="0" y="0"/>
                </a:lnTo>
              </a:path>
            </a:pathLst>
          </a:custGeom>
          <a:ln w="2094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22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82221"/>
            <a:ext cx="20104100" cy="9626600"/>
            <a:chOff x="0" y="1682221"/>
            <a:chExt cx="20104100" cy="9626600"/>
          </a:xfrm>
        </p:grpSpPr>
        <p:sp>
          <p:nvSpPr>
            <p:cNvPr id="3" name="object 3"/>
            <p:cNvSpPr/>
            <p:nvPr/>
          </p:nvSpPr>
          <p:spPr>
            <a:xfrm>
              <a:off x="5235" y="1682221"/>
              <a:ext cx="20093940" cy="8731250"/>
            </a:xfrm>
            <a:custGeom>
              <a:avLst/>
              <a:gdLst/>
              <a:ahLst/>
              <a:cxnLst/>
              <a:rect l="l" t="t" r="r" b="b"/>
              <a:pathLst>
                <a:path w="20093940" h="8731250">
                  <a:moveTo>
                    <a:pt x="20093629" y="0"/>
                  </a:moveTo>
                  <a:lnTo>
                    <a:pt x="0" y="0"/>
                  </a:lnTo>
                  <a:lnTo>
                    <a:pt x="0" y="8730666"/>
                  </a:lnTo>
                  <a:lnTo>
                    <a:pt x="20093629" y="8730666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418122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5" h="890904">
                  <a:moveTo>
                    <a:pt x="890433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890433" y="890433"/>
                  </a:lnTo>
                  <a:lnTo>
                    <a:pt x="8904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233" y="10715224"/>
              <a:ext cx="563245" cy="296545"/>
            </a:xfrm>
            <a:custGeom>
              <a:avLst/>
              <a:gdLst/>
              <a:ahLst/>
              <a:cxnLst/>
              <a:rect l="l" t="t" r="r" b="b"/>
              <a:pathLst>
                <a:path w="563245" h="296545">
                  <a:moveTo>
                    <a:pt x="200685" y="245427"/>
                  </a:moveTo>
                  <a:lnTo>
                    <a:pt x="12" y="245427"/>
                  </a:lnTo>
                  <a:lnTo>
                    <a:pt x="12" y="296240"/>
                  </a:lnTo>
                  <a:lnTo>
                    <a:pt x="193840" y="296240"/>
                  </a:lnTo>
                  <a:lnTo>
                    <a:pt x="200685" y="245427"/>
                  </a:lnTo>
                  <a:close/>
                </a:path>
                <a:path w="563245" h="296545">
                  <a:moveTo>
                    <a:pt x="217208" y="122720"/>
                  </a:moveTo>
                  <a:lnTo>
                    <a:pt x="0" y="122720"/>
                  </a:lnTo>
                  <a:lnTo>
                    <a:pt x="0" y="173520"/>
                  </a:lnTo>
                  <a:lnTo>
                    <a:pt x="210362" y="173520"/>
                  </a:lnTo>
                  <a:lnTo>
                    <a:pt x="217208" y="122720"/>
                  </a:lnTo>
                  <a:close/>
                </a:path>
                <a:path w="563245" h="296545">
                  <a:moveTo>
                    <a:pt x="233743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226898" y="50800"/>
                  </a:lnTo>
                  <a:lnTo>
                    <a:pt x="233743" y="0"/>
                  </a:lnTo>
                  <a:close/>
                </a:path>
                <a:path w="563245" h="296545">
                  <a:moveTo>
                    <a:pt x="563003" y="69697"/>
                  </a:moveTo>
                  <a:lnTo>
                    <a:pt x="551751" y="33883"/>
                  </a:lnTo>
                  <a:lnTo>
                    <a:pt x="526046" y="9436"/>
                  </a:lnTo>
                  <a:lnTo>
                    <a:pt x="483717" y="406"/>
                  </a:lnTo>
                  <a:lnTo>
                    <a:pt x="457758" y="1866"/>
                  </a:lnTo>
                  <a:lnTo>
                    <a:pt x="432955" y="7137"/>
                  </a:lnTo>
                  <a:lnTo>
                    <a:pt x="408152" y="17564"/>
                  </a:lnTo>
                  <a:lnTo>
                    <a:pt x="382193" y="34442"/>
                  </a:lnTo>
                  <a:lnTo>
                    <a:pt x="387794" y="0"/>
                  </a:lnTo>
                  <a:lnTo>
                    <a:pt x="299694" y="0"/>
                  </a:lnTo>
                  <a:lnTo>
                    <a:pt x="257937" y="296240"/>
                  </a:lnTo>
                  <a:lnTo>
                    <a:pt x="346036" y="296240"/>
                  </a:lnTo>
                  <a:lnTo>
                    <a:pt x="375310" y="86664"/>
                  </a:lnTo>
                  <a:lnTo>
                    <a:pt x="396570" y="73367"/>
                  </a:lnTo>
                  <a:lnTo>
                    <a:pt x="414858" y="64528"/>
                  </a:lnTo>
                  <a:lnTo>
                    <a:pt x="431177" y="59626"/>
                  </a:lnTo>
                  <a:lnTo>
                    <a:pt x="446506" y="58115"/>
                  </a:lnTo>
                  <a:lnTo>
                    <a:pt x="462635" y="62331"/>
                  </a:lnTo>
                  <a:lnTo>
                    <a:pt x="471817" y="74460"/>
                  </a:lnTo>
                  <a:lnTo>
                    <a:pt x="475043" y="93738"/>
                  </a:lnTo>
                  <a:lnTo>
                    <a:pt x="473278" y="119392"/>
                  </a:lnTo>
                  <a:lnTo>
                    <a:pt x="448475" y="296240"/>
                  </a:lnTo>
                  <a:lnTo>
                    <a:pt x="536575" y="296240"/>
                  </a:lnTo>
                  <a:lnTo>
                    <a:pt x="562013" y="112877"/>
                  </a:lnTo>
                  <a:lnTo>
                    <a:pt x="563003" y="69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0444" y="10418122"/>
              <a:ext cx="19213830" cy="890905"/>
            </a:xfrm>
            <a:custGeom>
              <a:avLst/>
              <a:gdLst/>
              <a:ahLst/>
              <a:cxnLst/>
              <a:rect l="l" t="t" r="r" b="b"/>
              <a:pathLst>
                <a:path w="19213830" h="890904">
                  <a:moveTo>
                    <a:pt x="19213655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19213655" y="890433"/>
                  </a:lnTo>
                  <a:lnTo>
                    <a:pt x="19213655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77736" y="2109508"/>
            <a:ext cx="908431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25" dirty="0">
                <a:latin typeface="Arial"/>
                <a:cs typeface="Arial"/>
              </a:rPr>
              <a:t>zur</a:t>
            </a:r>
            <a:r>
              <a:rPr sz="3300" spc="-75" dirty="0">
                <a:latin typeface="Arial"/>
                <a:cs typeface="Arial"/>
              </a:rPr>
              <a:t> </a:t>
            </a:r>
            <a:r>
              <a:rPr sz="3300" spc="60" dirty="0">
                <a:latin typeface="Arial"/>
                <a:cs typeface="Arial"/>
              </a:rPr>
              <a:t>Weiterbildung</a:t>
            </a:r>
            <a:r>
              <a:rPr sz="3300" spc="-7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EN</a:t>
            </a:r>
            <a:r>
              <a:rPr sz="3300" spc="-70" dirty="0">
                <a:latin typeface="Arial"/>
                <a:cs typeface="Arial"/>
              </a:rPr>
              <a:t> </a:t>
            </a:r>
            <a:r>
              <a:rPr sz="3300" spc="-40" dirty="0">
                <a:latin typeface="Arial"/>
                <a:cs typeface="Arial"/>
              </a:rPr>
              <a:t>Bau</a:t>
            </a:r>
            <a:r>
              <a:rPr sz="3300" spc="-7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wird</a:t>
            </a:r>
            <a:r>
              <a:rPr sz="3300" spc="-75" dirty="0">
                <a:latin typeface="Arial"/>
                <a:cs typeface="Arial"/>
              </a:rPr>
              <a:t> </a:t>
            </a:r>
            <a:r>
              <a:rPr sz="3300" spc="-50" dirty="0">
                <a:latin typeface="Arial"/>
                <a:cs typeface="Arial"/>
              </a:rPr>
              <a:t>zugelassen,</a:t>
            </a:r>
            <a:r>
              <a:rPr sz="3300" spc="-7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wer</a:t>
            </a:r>
            <a:r>
              <a:rPr sz="3300" spc="-75" dirty="0">
                <a:latin typeface="Arial"/>
                <a:cs typeface="Arial"/>
              </a:rPr>
              <a:t> </a:t>
            </a:r>
            <a:r>
              <a:rPr sz="3300" spc="-50" dirty="0">
                <a:latin typeface="Arial"/>
                <a:cs typeface="Arial"/>
              </a:rPr>
              <a:t>:</a:t>
            </a:r>
            <a:endParaRPr sz="33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23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  <p:sp>
        <p:nvSpPr>
          <p:cNvPr id="8" name="object 8"/>
          <p:cNvSpPr txBox="1"/>
          <p:nvPr/>
        </p:nvSpPr>
        <p:spPr>
          <a:xfrm>
            <a:off x="11470975" y="2109508"/>
            <a:ext cx="7426959" cy="2035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7520" indent="-46482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477520" algn="l"/>
              </a:tabLst>
            </a:pPr>
            <a:r>
              <a:rPr sz="3300" dirty="0">
                <a:latin typeface="Arial"/>
                <a:cs typeface="Arial"/>
              </a:rPr>
              <a:t>einen</a:t>
            </a:r>
            <a:r>
              <a:rPr sz="3300" spc="50" dirty="0">
                <a:latin typeface="Arial"/>
                <a:cs typeface="Arial"/>
              </a:rPr>
              <a:t> </a:t>
            </a:r>
            <a:r>
              <a:rPr sz="3300" b="1" spc="-150" dirty="0">
                <a:latin typeface="Arial"/>
                <a:cs typeface="Arial"/>
              </a:rPr>
              <a:t>Ausbildungsabschluss</a:t>
            </a:r>
            <a:r>
              <a:rPr sz="3300" b="1" spc="5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hat</a:t>
            </a:r>
            <a:r>
              <a:rPr sz="3300" spc="50" dirty="0">
                <a:latin typeface="Arial"/>
                <a:cs typeface="Arial"/>
              </a:rPr>
              <a:t> </a:t>
            </a:r>
            <a:r>
              <a:rPr sz="3300" spc="30" dirty="0">
                <a:latin typeface="Arial"/>
                <a:cs typeface="Arial"/>
              </a:rPr>
              <a:t>und</a:t>
            </a:r>
            <a:endParaRPr sz="3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0"/>
              </a:spcBef>
              <a:buFont typeface="Arial"/>
              <a:buAutoNum type="arabicPeriod"/>
            </a:pPr>
            <a:endParaRPr sz="3300">
              <a:latin typeface="Arial"/>
              <a:cs typeface="Arial"/>
            </a:endParaRPr>
          </a:p>
          <a:p>
            <a:pPr marL="476884" marR="781050" indent="-464820">
              <a:lnSpc>
                <a:spcPct val="100000"/>
              </a:lnSpc>
              <a:buFont typeface="Arial"/>
              <a:buAutoNum type="arabicPeriod"/>
              <a:tabLst>
                <a:tab pos="478155" algn="l"/>
              </a:tabLst>
            </a:pPr>
            <a:r>
              <a:rPr sz="3300" b="1" spc="-60" dirty="0">
                <a:latin typeface="Arial"/>
                <a:cs typeface="Arial"/>
              </a:rPr>
              <a:t>Berufserfahrung</a:t>
            </a:r>
            <a:r>
              <a:rPr sz="3300" b="1" spc="-170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vorweisen</a:t>
            </a:r>
            <a:r>
              <a:rPr sz="3300" spc="-180" dirty="0">
                <a:latin typeface="Arial"/>
                <a:cs typeface="Arial"/>
              </a:rPr>
              <a:t> </a:t>
            </a:r>
            <a:r>
              <a:rPr sz="3300" spc="-20" dirty="0">
                <a:latin typeface="Arial"/>
                <a:cs typeface="Arial"/>
              </a:rPr>
              <a:t>kann 	</a:t>
            </a:r>
            <a:r>
              <a:rPr sz="3300" dirty="0">
                <a:latin typeface="Arial"/>
                <a:cs typeface="Arial"/>
              </a:rPr>
              <a:t>in</a:t>
            </a:r>
            <a:r>
              <a:rPr sz="3300" spc="1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einem</a:t>
            </a:r>
            <a:r>
              <a:rPr sz="3300" spc="1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relevanten</a:t>
            </a:r>
            <a:r>
              <a:rPr sz="3300" spc="1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Berufsfeld</a:t>
            </a:r>
            <a:endParaRPr sz="33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160" dirty="0"/>
              <a:t>Zulassung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90433" y="5164544"/>
            <a:ext cx="4511675" cy="4511675"/>
          </a:xfrm>
          <a:prstGeom prst="rect">
            <a:avLst/>
          </a:prstGeom>
          <a:solidFill>
            <a:srgbClr val="9FA91E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00"/>
              </a:spcBef>
            </a:pPr>
            <a:endParaRPr sz="3300">
              <a:latin typeface="Times New Roman"/>
              <a:cs typeface="Times New Roman"/>
            </a:endParaRPr>
          </a:p>
          <a:p>
            <a:pPr marL="255270" indent="-255270" algn="ctr">
              <a:lnSpc>
                <a:spcPts val="3890"/>
              </a:lnSpc>
              <a:buChar char="-"/>
              <a:tabLst>
                <a:tab pos="255270" algn="l"/>
              </a:tabLst>
            </a:pPr>
            <a:r>
              <a:rPr sz="33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Hochschulabschluss</a:t>
            </a:r>
            <a:endParaRPr sz="3300">
              <a:latin typeface="Arial"/>
              <a:cs typeface="Arial"/>
            </a:endParaRPr>
          </a:p>
          <a:p>
            <a:pPr algn="ctr">
              <a:lnSpc>
                <a:spcPts val="2870"/>
              </a:lnSpc>
            </a:pPr>
            <a:r>
              <a:rPr sz="2450" dirty="0">
                <a:latin typeface="Arial"/>
                <a:cs typeface="Arial"/>
              </a:rPr>
              <a:t>Bachelor</a:t>
            </a:r>
            <a:r>
              <a:rPr sz="2450" spc="-45" dirty="0">
                <a:latin typeface="Arial"/>
                <a:cs typeface="Arial"/>
              </a:rPr>
              <a:t> </a:t>
            </a:r>
            <a:r>
              <a:rPr sz="2450" spc="60" dirty="0">
                <a:latin typeface="Arial"/>
                <a:cs typeface="Arial"/>
              </a:rPr>
              <a:t>oder</a:t>
            </a:r>
            <a:r>
              <a:rPr sz="2450" spc="-40" dirty="0">
                <a:latin typeface="Arial"/>
                <a:cs typeface="Arial"/>
              </a:rPr>
              <a:t> </a:t>
            </a:r>
            <a:r>
              <a:rPr sz="2450" spc="-10" dirty="0">
                <a:latin typeface="Arial"/>
                <a:cs typeface="Arial"/>
              </a:rPr>
              <a:t>Master</a:t>
            </a:r>
            <a:endParaRPr sz="2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05"/>
              </a:spcBef>
            </a:pPr>
            <a:endParaRPr sz="2450">
              <a:latin typeface="Arial"/>
              <a:cs typeface="Arial"/>
            </a:endParaRPr>
          </a:p>
          <a:p>
            <a:pPr marL="255270" indent="-255270" algn="ctr">
              <a:lnSpc>
                <a:spcPct val="100000"/>
              </a:lnSpc>
              <a:buFont typeface="Arial"/>
              <a:buChar char="-"/>
              <a:tabLst>
                <a:tab pos="255270" algn="l"/>
              </a:tabLst>
            </a:pPr>
            <a:r>
              <a:rPr sz="3300" b="1" spc="110" dirty="0">
                <a:latin typeface="Arial"/>
                <a:cs typeface="Arial"/>
              </a:rPr>
              <a:t>2</a:t>
            </a:r>
            <a:r>
              <a:rPr sz="3300" b="1" spc="-95" dirty="0">
                <a:latin typeface="Arial"/>
                <a:cs typeface="Arial"/>
              </a:rPr>
              <a:t> </a:t>
            </a:r>
            <a:r>
              <a:rPr sz="3300" spc="-30" dirty="0">
                <a:latin typeface="Arial"/>
                <a:cs typeface="Arial"/>
              </a:rPr>
              <a:t>Jahre</a:t>
            </a:r>
            <a:r>
              <a:rPr sz="3300" spc="-9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Berufspraxis</a:t>
            </a:r>
            <a:endParaRPr sz="3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14337" y="5164544"/>
            <a:ext cx="4511675" cy="4511675"/>
          </a:xfrm>
          <a:prstGeom prst="rect">
            <a:avLst/>
          </a:prstGeom>
          <a:solidFill>
            <a:srgbClr val="9FA91E"/>
          </a:solidFill>
        </p:spPr>
        <p:txBody>
          <a:bodyPr vert="horz" wrap="square" lIns="0" tIns="412750" rIns="0" bIns="0" rtlCol="0">
            <a:spAutoFit/>
          </a:bodyPr>
          <a:lstStyle/>
          <a:p>
            <a:pPr marL="820419" marR="812800" algn="ctr">
              <a:lnSpc>
                <a:spcPct val="100000"/>
              </a:lnSpc>
              <a:spcBef>
                <a:spcPts val="3250"/>
              </a:spcBef>
            </a:pPr>
            <a:r>
              <a:rPr sz="3300" dirty="0">
                <a:latin typeface="Arial"/>
                <a:cs typeface="Arial"/>
              </a:rPr>
              <a:t>-</a:t>
            </a:r>
            <a:r>
              <a:rPr sz="3300" spc="-1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Abschluss </a:t>
            </a:r>
            <a:r>
              <a:rPr sz="33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höhere</a:t>
            </a:r>
            <a:r>
              <a:rPr sz="3300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3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Bildung</a:t>
            </a:r>
            <a:endParaRPr sz="3300">
              <a:latin typeface="Arial"/>
              <a:cs typeface="Arial"/>
            </a:endParaRPr>
          </a:p>
          <a:p>
            <a:pPr algn="ctr">
              <a:lnSpc>
                <a:spcPts val="2795"/>
              </a:lnSpc>
            </a:pPr>
            <a:r>
              <a:rPr sz="2450" dirty="0">
                <a:latin typeface="Arial"/>
                <a:cs typeface="Arial"/>
              </a:rPr>
              <a:t>HF</a:t>
            </a:r>
            <a:r>
              <a:rPr sz="2450" spc="-35" dirty="0">
                <a:latin typeface="Arial"/>
                <a:cs typeface="Arial"/>
              </a:rPr>
              <a:t> </a:t>
            </a:r>
            <a:r>
              <a:rPr sz="2450" spc="60" dirty="0">
                <a:latin typeface="Arial"/>
                <a:cs typeface="Arial"/>
              </a:rPr>
              <a:t>oder</a:t>
            </a:r>
            <a:r>
              <a:rPr sz="2450" spc="-30" dirty="0">
                <a:latin typeface="Arial"/>
                <a:cs typeface="Arial"/>
              </a:rPr>
              <a:t> </a:t>
            </a:r>
            <a:r>
              <a:rPr sz="2450" spc="60" dirty="0">
                <a:latin typeface="Arial"/>
                <a:cs typeface="Arial"/>
              </a:rPr>
              <a:t>eidg.</a:t>
            </a:r>
            <a:r>
              <a:rPr sz="2450" spc="-30" dirty="0">
                <a:latin typeface="Arial"/>
                <a:cs typeface="Arial"/>
              </a:rPr>
              <a:t> </a:t>
            </a:r>
            <a:r>
              <a:rPr sz="2450" spc="-25" dirty="0">
                <a:latin typeface="Arial"/>
                <a:cs typeface="Arial"/>
              </a:rPr>
              <a:t>HF</a:t>
            </a:r>
            <a:endParaRPr sz="24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2450" dirty="0">
                <a:latin typeface="Arial"/>
                <a:cs typeface="Arial"/>
              </a:rPr>
              <a:t>in</a:t>
            </a:r>
            <a:r>
              <a:rPr sz="2450" spc="50" dirty="0">
                <a:latin typeface="Arial"/>
                <a:cs typeface="Arial"/>
              </a:rPr>
              <a:t> </a:t>
            </a:r>
            <a:r>
              <a:rPr sz="2450" dirty="0">
                <a:latin typeface="Arial"/>
                <a:cs typeface="Arial"/>
              </a:rPr>
              <a:t>relevantem</a:t>
            </a:r>
            <a:r>
              <a:rPr sz="2450" spc="65" dirty="0">
                <a:latin typeface="Arial"/>
                <a:cs typeface="Arial"/>
              </a:rPr>
              <a:t> </a:t>
            </a:r>
            <a:r>
              <a:rPr sz="2450" spc="-10" dirty="0">
                <a:latin typeface="Arial"/>
                <a:cs typeface="Arial"/>
              </a:rPr>
              <a:t>Beruf</a:t>
            </a:r>
            <a:endParaRPr sz="2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sz="2450">
              <a:latin typeface="Arial"/>
              <a:cs typeface="Arial"/>
            </a:endParaRPr>
          </a:p>
          <a:p>
            <a:pPr algn="ctr">
              <a:lnSpc>
                <a:spcPts val="3890"/>
              </a:lnSpc>
            </a:pPr>
            <a:r>
              <a:rPr sz="3300" dirty="0">
                <a:latin typeface="Arial"/>
                <a:cs typeface="Arial"/>
              </a:rPr>
              <a:t>-</a:t>
            </a:r>
            <a:r>
              <a:rPr sz="3300" spc="-70" dirty="0">
                <a:latin typeface="Arial"/>
                <a:cs typeface="Arial"/>
              </a:rPr>
              <a:t> </a:t>
            </a:r>
            <a:r>
              <a:rPr sz="3300" b="1" spc="110" dirty="0">
                <a:latin typeface="Arial"/>
                <a:cs typeface="Arial"/>
              </a:rPr>
              <a:t>5</a:t>
            </a:r>
            <a:r>
              <a:rPr sz="3300" b="1" spc="-65" dirty="0">
                <a:latin typeface="Arial"/>
                <a:cs typeface="Arial"/>
              </a:rPr>
              <a:t> </a:t>
            </a:r>
            <a:r>
              <a:rPr sz="3300" spc="-30" dirty="0">
                <a:latin typeface="Arial"/>
                <a:cs typeface="Arial"/>
              </a:rPr>
              <a:t>Jahre</a:t>
            </a:r>
            <a:r>
              <a:rPr sz="3300" spc="-6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Berufspraxis</a:t>
            </a:r>
            <a:endParaRPr sz="3300">
              <a:latin typeface="Arial"/>
              <a:cs typeface="Arial"/>
            </a:endParaRPr>
          </a:p>
          <a:p>
            <a:pPr marL="902335" marR="894715" indent="-635" algn="ctr">
              <a:lnSpc>
                <a:spcPts val="2970"/>
              </a:lnSpc>
            </a:pPr>
            <a:r>
              <a:rPr sz="2450" dirty="0">
                <a:latin typeface="Arial"/>
                <a:cs typeface="Arial"/>
              </a:rPr>
              <a:t>in</a:t>
            </a:r>
            <a:r>
              <a:rPr sz="2450" spc="-55" dirty="0">
                <a:latin typeface="Arial"/>
                <a:cs typeface="Arial"/>
              </a:rPr>
              <a:t> </a:t>
            </a:r>
            <a:r>
              <a:rPr sz="2450" dirty="0">
                <a:latin typeface="Arial"/>
                <a:cs typeface="Arial"/>
              </a:rPr>
              <a:t>Bau-</a:t>
            </a:r>
            <a:r>
              <a:rPr sz="2450" spc="-55" dirty="0">
                <a:latin typeface="Arial"/>
                <a:cs typeface="Arial"/>
              </a:rPr>
              <a:t> </a:t>
            </a:r>
            <a:r>
              <a:rPr sz="2450" spc="40" dirty="0">
                <a:latin typeface="Arial"/>
                <a:cs typeface="Arial"/>
              </a:rPr>
              <a:t>oder </a:t>
            </a:r>
            <a:r>
              <a:rPr sz="2450" spc="-10" dirty="0">
                <a:latin typeface="Arial"/>
                <a:cs typeface="Arial"/>
              </a:rPr>
              <a:t>Immobilienbranche</a:t>
            </a:r>
            <a:endParaRPr sz="2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02447" y="4230400"/>
            <a:ext cx="188785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960"/>
              </a:lnSpc>
              <a:spcBef>
                <a:spcPts val="95"/>
              </a:spcBef>
            </a:pPr>
            <a:r>
              <a:rPr sz="3300" spc="-55" dirty="0">
                <a:latin typeface="Arial"/>
                <a:cs typeface="Arial"/>
              </a:rPr>
              <a:t>Zulassung</a:t>
            </a:r>
            <a:endParaRPr sz="3300">
              <a:latin typeface="Arial"/>
              <a:cs typeface="Arial"/>
            </a:endParaRPr>
          </a:p>
          <a:p>
            <a:pPr algn="ctr">
              <a:lnSpc>
                <a:spcPts val="3960"/>
              </a:lnSpc>
            </a:pPr>
            <a:r>
              <a:rPr sz="3300" b="1" spc="-10" dirty="0">
                <a:latin typeface="Arial"/>
                <a:cs typeface="Arial"/>
              </a:rPr>
              <a:t>regulär</a:t>
            </a:r>
            <a:endParaRPr sz="3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72025" y="4230400"/>
            <a:ext cx="219646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7005">
              <a:lnSpc>
                <a:spcPts val="3960"/>
              </a:lnSpc>
              <a:spcBef>
                <a:spcPts val="95"/>
              </a:spcBef>
            </a:pPr>
            <a:r>
              <a:rPr sz="3300" spc="-10" dirty="0">
                <a:latin typeface="Arial"/>
                <a:cs typeface="Arial"/>
              </a:rPr>
              <a:t>Zulassung</a:t>
            </a:r>
            <a:endParaRPr sz="3300">
              <a:latin typeface="Arial"/>
              <a:cs typeface="Arial"/>
            </a:endParaRPr>
          </a:p>
          <a:p>
            <a:pPr marL="12700">
              <a:lnSpc>
                <a:spcPts val="3960"/>
              </a:lnSpc>
            </a:pPr>
            <a:r>
              <a:rPr sz="3300" b="1" spc="-120" dirty="0">
                <a:latin typeface="Arial"/>
                <a:cs typeface="Arial"/>
              </a:rPr>
              <a:t>sur</a:t>
            </a:r>
            <a:r>
              <a:rPr sz="3300" b="1" spc="-100" dirty="0">
                <a:latin typeface="Arial"/>
                <a:cs typeface="Arial"/>
              </a:rPr>
              <a:t> </a:t>
            </a:r>
            <a:r>
              <a:rPr sz="3300" b="1" spc="-85" dirty="0">
                <a:latin typeface="Arial"/>
                <a:cs typeface="Arial"/>
              </a:rPr>
              <a:t>Dossier</a:t>
            </a:r>
            <a:endParaRPr sz="3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16655" y="1591846"/>
            <a:ext cx="2749550" cy="23152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sz="3300" spc="55" dirty="0">
                <a:latin typeface="Arial"/>
                <a:cs typeface="Arial"/>
              </a:rPr>
              <a:t>Anmeldung</a:t>
            </a:r>
            <a:r>
              <a:rPr sz="3300" spc="5" dirty="0">
                <a:latin typeface="Arial"/>
                <a:cs typeface="Arial"/>
              </a:rPr>
              <a:t> </a:t>
            </a:r>
            <a:r>
              <a:rPr sz="3300" spc="-25" dirty="0">
                <a:latin typeface="Arial"/>
                <a:cs typeface="Arial"/>
              </a:rPr>
              <a:t>zu</a:t>
            </a:r>
            <a:endParaRPr sz="3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sz="4950" b="1" spc="-25" dirty="0">
                <a:latin typeface="Arial"/>
                <a:cs typeface="Arial"/>
              </a:rPr>
              <a:t>CAS</a:t>
            </a:r>
            <a:endParaRPr sz="4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625"/>
              </a:spcBef>
            </a:pPr>
            <a:r>
              <a:rPr sz="3300" spc="-10" dirty="0">
                <a:latin typeface="Arial"/>
                <a:cs typeface="Arial"/>
                <a:hlinkClick r:id="rId2"/>
              </a:rPr>
              <a:t>www.enbau.ch</a:t>
            </a:r>
            <a:endParaRPr sz="33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485000" y="1591846"/>
            <a:ext cx="2749550" cy="23152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sz="3300" spc="55" dirty="0">
                <a:latin typeface="Arial"/>
                <a:cs typeface="Arial"/>
              </a:rPr>
              <a:t>Anmeldung</a:t>
            </a:r>
            <a:r>
              <a:rPr sz="3300" spc="5" dirty="0">
                <a:latin typeface="Arial"/>
                <a:cs typeface="Arial"/>
              </a:rPr>
              <a:t> </a:t>
            </a:r>
            <a:r>
              <a:rPr sz="3300" spc="-25" dirty="0">
                <a:latin typeface="Arial"/>
                <a:cs typeface="Arial"/>
              </a:rPr>
              <a:t>zu</a:t>
            </a:r>
            <a:endParaRPr sz="3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sz="4950" b="1" spc="-25" dirty="0">
                <a:latin typeface="Arial"/>
                <a:cs typeface="Arial"/>
              </a:rPr>
              <a:t>MAS</a:t>
            </a:r>
            <a:endParaRPr sz="4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625"/>
              </a:spcBef>
            </a:pPr>
            <a:r>
              <a:rPr sz="3300" spc="-10" dirty="0">
                <a:latin typeface="Arial"/>
                <a:cs typeface="Arial"/>
                <a:hlinkClick r:id="rId2"/>
              </a:rPr>
              <a:t>www.enbau.ch</a:t>
            </a:r>
            <a:endParaRPr sz="3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72405" y="8457669"/>
            <a:ext cx="503809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dirty="0">
                <a:latin typeface="Arial"/>
                <a:cs typeface="Arial"/>
              </a:rPr>
              <a:t>durchführende</a:t>
            </a:r>
            <a:r>
              <a:rPr sz="3300" spc="7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Hochschule</a:t>
            </a:r>
            <a:endParaRPr sz="3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98642" y="8457669"/>
            <a:ext cx="387350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dirty="0">
                <a:latin typeface="Arial"/>
                <a:cs typeface="Arial"/>
              </a:rPr>
              <a:t>Kooperation</a:t>
            </a:r>
            <a:r>
              <a:rPr sz="3300" spc="13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EN</a:t>
            </a:r>
            <a:r>
              <a:rPr sz="3300" spc="130" dirty="0">
                <a:latin typeface="Arial"/>
                <a:cs typeface="Arial"/>
              </a:rPr>
              <a:t> </a:t>
            </a:r>
            <a:r>
              <a:rPr sz="3300" spc="-25" dirty="0">
                <a:latin typeface="Arial"/>
                <a:cs typeface="Arial"/>
              </a:rPr>
              <a:t>Bau</a:t>
            </a:r>
            <a:endParaRPr sz="33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25" dirty="0"/>
              <a:t>Anmeldung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36750" y="3954874"/>
            <a:ext cx="2708879" cy="27088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505096" y="3954874"/>
            <a:ext cx="2708879" cy="270888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7502410" y="7283114"/>
            <a:ext cx="977900" cy="1009650"/>
            <a:chOff x="7502410" y="7283114"/>
            <a:chExt cx="977900" cy="1009650"/>
          </a:xfrm>
        </p:grpSpPr>
        <p:sp>
          <p:nvSpPr>
            <p:cNvPr id="10" name="object 10"/>
            <p:cNvSpPr/>
            <p:nvPr/>
          </p:nvSpPr>
          <p:spPr>
            <a:xfrm>
              <a:off x="7991185" y="7283114"/>
              <a:ext cx="0" cy="1002030"/>
            </a:xfrm>
            <a:custGeom>
              <a:avLst/>
              <a:gdLst/>
              <a:ahLst/>
              <a:cxnLst/>
              <a:rect l="l" t="t" r="r" b="b"/>
              <a:pathLst>
                <a:path h="1002029">
                  <a:moveTo>
                    <a:pt x="0" y="0"/>
                  </a:moveTo>
                  <a:lnTo>
                    <a:pt x="0" y="1001749"/>
                  </a:lnTo>
                </a:path>
              </a:pathLst>
            </a:custGeom>
            <a:ln w="523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09717" y="7822262"/>
              <a:ext cx="444500" cy="444500"/>
            </a:xfrm>
            <a:custGeom>
              <a:avLst/>
              <a:gdLst/>
              <a:ahLst/>
              <a:cxnLst/>
              <a:rect l="l" t="t" r="r" b="b"/>
              <a:pathLst>
                <a:path w="444500" h="444500">
                  <a:moveTo>
                    <a:pt x="444091" y="0"/>
                  </a:moveTo>
                  <a:lnTo>
                    <a:pt x="0" y="444091"/>
                  </a:lnTo>
                </a:path>
              </a:pathLst>
            </a:custGeom>
            <a:ln w="523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28587" y="7822242"/>
              <a:ext cx="444500" cy="444500"/>
            </a:xfrm>
            <a:custGeom>
              <a:avLst/>
              <a:gdLst/>
              <a:ahLst/>
              <a:cxnLst/>
              <a:rect l="l" t="t" r="r" b="b"/>
              <a:pathLst>
                <a:path w="444500" h="444500">
                  <a:moveTo>
                    <a:pt x="0" y="0"/>
                  </a:moveTo>
                  <a:lnTo>
                    <a:pt x="444091" y="444091"/>
                  </a:lnTo>
                </a:path>
              </a:pathLst>
            </a:custGeom>
            <a:ln w="523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4370758" y="7283114"/>
            <a:ext cx="977900" cy="1009650"/>
            <a:chOff x="14370758" y="7283114"/>
            <a:chExt cx="977900" cy="1009650"/>
          </a:xfrm>
        </p:grpSpPr>
        <p:sp>
          <p:nvSpPr>
            <p:cNvPr id="14" name="object 14"/>
            <p:cNvSpPr/>
            <p:nvPr/>
          </p:nvSpPr>
          <p:spPr>
            <a:xfrm>
              <a:off x="14859532" y="7283114"/>
              <a:ext cx="0" cy="1002030"/>
            </a:xfrm>
            <a:custGeom>
              <a:avLst/>
              <a:gdLst/>
              <a:ahLst/>
              <a:cxnLst/>
              <a:rect l="l" t="t" r="r" b="b"/>
              <a:pathLst>
                <a:path h="1002029">
                  <a:moveTo>
                    <a:pt x="0" y="0"/>
                  </a:moveTo>
                  <a:lnTo>
                    <a:pt x="0" y="1001749"/>
                  </a:lnTo>
                </a:path>
              </a:pathLst>
            </a:custGeom>
            <a:ln w="523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878045" y="7822262"/>
              <a:ext cx="444500" cy="444500"/>
            </a:xfrm>
            <a:custGeom>
              <a:avLst/>
              <a:gdLst/>
              <a:ahLst/>
              <a:cxnLst/>
              <a:rect l="l" t="t" r="r" b="b"/>
              <a:pathLst>
                <a:path w="444500" h="444500">
                  <a:moveTo>
                    <a:pt x="444091" y="0"/>
                  </a:moveTo>
                  <a:lnTo>
                    <a:pt x="0" y="444091"/>
                  </a:lnTo>
                </a:path>
              </a:pathLst>
            </a:custGeom>
            <a:ln w="523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396935" y="7822242"/>
              <a:ext cx="444500" cy="444500"/>
            </a:xfrm>
            <a:custGeom>
              <a:avLst/>
              <a:gdLst/>
              <a:ahLst/>
              <a:cxnLst/>
              <a:rect l="l" t="t" r="r" b="b"/>
              <a:pathLst>
                <a:path w="444500" h="444500">
                  <a:moveTo>
                    <a:pt x="0" y="0"/>
                  </a:moveTo>
                  <a:lnTo>
                    <a:pt x="444091" y="444091"/>
                  </a:lnTo>
                </a:path>
              </a:pathLst>
            </a:custGeom>
            <a:ln w="523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24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F4903C1B-9353-73C7-D765-1FB874E0E9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6F21622-D770-26CE-A591-42A2365C44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b="1"/>
              <a:t>CAS Nachhaltiges Bauen</a:t>
            </a:r>
            <a:endParaRPr lang="de-DE" b="1" dirty="0"/>
          </a:p>
        </p:txBody>
      </p:sp>
      <p:pic>
        <p:nvPicPr>
          <p:cNvPr id="5" name="Grafik 4" descr="Kalkbreite-Powerpoint.jpg">
            <a:extLst>
              <a:ext uri="{FF2B5EF4-FFF2-40B4-BE49-F238E27FC236}">
                <a16:creationId xmlns:a16="http://schemas.microsoft.com/office/drawing/2014/main" id="{A57A8E5A-2618-2B55-33E2-696238EDF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814134"/>
            <a:ext cx="18360384" cy="86075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43264BD-7E7E-5FF1-DCF0-60927E472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0383" y="1814134"/>
            <a:ext cx="1754220" cy="8607563"/>
          </a:xfrm>
          <a:prstGeom prst="rect">
            <a:avLst/>
          </a:prstGeom>
        </p:spPr>
      </p:pic>
      <p:sp>
        <p:nvSpPr>
          <p:cNvPr id="9" name="object 17">
            <a:extLst>
              <a:ext uri="{FF2B5EF4-FFF2-40B4-BE49-F238E27FC236}">
                <a16:creationId xmlns:a16="http://schemas.microsoft.com/office/drawing/2014/main" id="{ED76B083-6470-E5D3-CB4E-D0A4B3F654A3}"/>
              </a:ext>
            </a:extLst>
          </p:cNvPr>
          <p:cNvSpPr txBox="1">
            <a:spLocks/>
          </p:cNvSpPr>
          <p:nvPr/>
        </p:nvSpPr>
        <p:spPr>
          <a:xfrm>
            <a:off x="1196316" y="10702518"/>
            <a:ext cx="9084334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kern="0"/>
            </a:defPPr>
          </a:lstStyle>
          <a:p>
            <a:pPr marL="12700">
              <a:spcBef>
                <a:spcPts val="125"/>
              </a:spcBef>
            </a:pPr>
            <a:r>
              <a:rPr lang="fr-CH" b="1" dirty="0"/>
              <a:t>FHNW </a:t>
            </a:r>
            <a:r>
              <a:rPr lang="fr-CH" b="1" spc="-50" dirty="0" err="1"/>
              <a:t>Infoanlass</a:t>
            </a:r>
            <a:r>
              <a:rPr lang="fr-CH" b="1" spc="15" dirty="0"/>
              <a:t> </a:t>
            </a:r>
            <a:r>
              <a:rPr lang="fr-CH" b="1" dirty="0"/>
              <a:t>–</a:t>
            </a:r>
            <a:r>
              <a:rPr lang="fr-CH" b="1" spc="20" dirty="0"/>
              <a:t> MAS in </a:t>
            </a:r>
            <a:r>
              <a:rPr lang="fr-CH" b="1" spc="20" dirty="0" err="1"/>
              <a:t>nachhaltigem</a:t>
            </a:r>
            <a:r>
              <a:rPr lang="fr-CH" b="1" spc="20" dirty="0"/>
              <a:t> </a:t>
            </a:r>
            <a:r>
              <a:rPr lang="fr-CH" b="1" spc="20" dirty="0" err="1"/>
              <a:t>Bauen</a:t>
            </a:r>
            <a:r>
              <a:rPr lang="fr-CH" b="1" spc="20" dirty="0"/>
              <a:t> (EN Bau) 6. März </a:t>
            </a:r>
            <a:r>
              <a:rPr lang="fr-CH" b="1" spc="55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816743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825625"/>
          </a:xfrm>
          <a:custGeom>
            <a:avLst/>
            <a:gdLst/>
            <a:ahLst/>
            <a:cxnLst/>
            <a:rect l="l" t="t" r="r" b="b"/>
            <a:pathLst>
              <a:path w="20104100" h="1825625">
                <a:moveTo>
                  <a:pt x="20104099" y="0"/>
                </a:moveTo>
                <a:lnTo>
                  <a:pt x="0" y="0"/>
                </a:lnTo>
                <a:lnTo>
                  <a:pt x="0" y="1825399"/>
                </a:lnTo>
                <a:lnTo>
                  <a:pt x="20104099" y="1825399"/>
                </a:lnTo>
                <a:lnTo>
                  <a:pt x="20104099" y="0"/>
                </a:lnTo>
                <a:close/>
              </a:path>
            </a:pathLst>
          </a:custGeom>
          <a:solidFill>
            <a:srgbClr val="5663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fr-CH" spc="-135" dirty="0" err="1">
                <a:solidFill>
                  <a:srgbClr val="FFFFFF"/>
                </a:solidFill>
              </a:rPr>
              <a:t>Programmleiter</a:t>
            </a:r>
            <a:r>
              <a:rPr lang="fr-CH" spc="-135" dirty="0">
                <a:solidFill>
                  <a:srgbClr val="FFFFFF"/>
                </a:solidFill>
              </a:rPr>
              <a:t> CAS NB </a:t>
            </a:r>
            <a:r>
              <a:rPr lang="fr-CH" spc="-135" dirty="0" err="1">
                <a:solidFill>
                  <a:srgbClr val="FFFFFF"/>
                </a:solidFill>
              </a:rPr>
              <a:t>Herbstsemester</a:t>
            </a:r>
            <a:endParaRPr spc="-45" dirty="0">
              <a:solidFill>
                <a:srgbClr val="FFFFFF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7736" y="6848404"/>
            <a:ext cx="5592914" cy="30682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95"/>
              </a:spcBef>
            </a:pPr>
            <a:r>
              <a:rPr lang="de-CH" sz="2800" u="sng" spc="-1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Prof.</a:t>
            </a:r>
            <a:r>
              <a:rPr lang="de-CH" sz="2800" u="sng" spc="-105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lang="de-CH" sz="2800" u="sng" spc="-45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Urs-</a:t>
            </a:r>
            <a:r>
              <a:rPr lang="de-CH" sz="2800" u="sng" spc="-65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Thomas</a:t>
            </a:r>
            <a:r>
              <a:rPr lang="de-CH" sz="2800" u="sng" spc="-105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lang="de-CH" sz="2800" u="sng" spc="-1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Gerber</a:t>
            </a:r>
          </a:p>
          <a:p>
            <a:pPr marL="12700" marR="5080">
              <a:lnSpc>
                <a:spcPct val="117800"/>
              </a:lnSpc>
              <a:spcBef>
                <a:spcPts val="95"/>
              </a:spcBef>
            </a:pPr>
            <a:r>
              <a:rPr lang="de-CH" sz="2800" dirty="0" err="1">
                <a:latin typeface="Arial"/>
                <a:cs typeface="Arial"/>
              </a:rPr>
              <a:t>Dipl</a:t>
            </a:r>
            <a:r>
              <a:rPr lang="de-CH" sz="2800" dirty="0">
                <a:latin typeface="Arial"/>
                <a:cs typeface="Arial"/>
              </a:rPr>
              <a:t> Holzingenieur</a:t>
            </a:r>
          </a:p>
          <a:p>
            <a:pPr marL="12700" marR="5080">
              <a:lnSpc>
                <a:spcPct val="117800"/>
              </a:lnSpc>
              <a:spcBef>
                <a:spcPts val="95"/>
              </a:spcBef>
            </a:pPr>
            <a:r>
              <a:rPr lang="de-CH" sz="28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pPr marL="12700" marR="5080">
              <a:lnSpc>
                <a:spcPct val="117800"/>
              </a:lnSpc>
              <a:spcBef>
                <a:spcPts val="95"/>
              </a:spcBef>
            </a:pPr>
            <a:r>
              <a:rPr lang="de-CH" sz="2800" spc="-10" dirty="0">
                <a:latin typeface="Arial"/>
                <a:cs typeface="Arial"/>
              </a:rPr>
              <a:t>Dozent </a:t>
            </a:r>
            <a:r>
              <a:rPr lang="de-CH" sz="2800" dirty="0">
                <a:solidFill>
                  <a:schemeClr val="tx1"/>
                </a:solidFill>
                <a:latin typeface="Arial"/>
                <a:cs typeface="Arial"/>
              </a:rPr>
              <a:t>Berner</a:t>
            </a:r>
            <a:r>
              <a:rPr lang="de-CH" sz="2800" spc="-1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CH" sz="2800" spc="-10" dirty="0">
                <a:solidFill>
                  <a:schemeClr val="tx1"/>
                </a:solidFill>
                <a:latin typeface="Arial"/>
                <a:cs typeface="Arial"/>
              </a:rPr>
              <a:t>Fachhochschule</a:t>
            </a:r>
          </a:p>
          <a:p>
            <a:pPr marL="12700" marR="5080">
              <a:lnSpc>
                <a:spcPct val="117800"/>
              </a:lnSpc>
              <a:spcBef>
                <a:spcPts val="95"/>
              </a:spcBef>
            </a:pPr>
            <a:r>
              <a:rPr lang="de-CH" sz="2800" dirty="0">
                <a:latin typeface="Arial"/>
                <a:cs typeface="Arial"/>
              </a:rPr>
              <a:t>Programmleiter</a:t>
            </a:r>
            <a:r>
              <a:rPr lang="de-CH" sz="2800" spc="-20" dirty="0">
                <a:latin typeface="Arial"/>
                <a:cs typeface="Arial"/>
              </a:rPr>
              <a:t> </a:t>
            </a:r>
            <a:r>
              <a:rPr lang="de-CH" sz="2800" spc="-85" dirty="0">
                <a:latin typeface="Arial"/>
                <a:cs typeface="Arial"/>
              </a:rPr>
              <a:t>CAS</a:t>
            </a:r>
            <a:r>
              <a:rPr lang="de-CH" sz="2800" spc="-20" dirty="0">
                <a:latin typeface="Arial"/>
                <a:cs typeface="Arial"/>
              </a:rPr>
              <a:t> </a:t>
            </a:r>
            <a:r>
              <a:rPr lang="de-CH" sz="2800" dirty="0">
                <a:latin typeface="Arial"/>
                <a:cs typeface="Arial"/>
              </a:rPr>
              <a:t>NB</a:t>
            </a:r>
            <a:r>
              <a:rPr lang="de-CH" sz="2800" spc="-20" dirty="0">
                <a:latin typeface="Arial"/>
                <a:cs typeface="Arial"/>
              </a:rPr>
              <a:t> HS24</a:t>
            </a:r>
          </a:p>
          <a:p>
            <a:pPr marL="12700" marR="5080">
              <a:lnSpc>
                <a:spcPct val="117800"/>
              </a:lnSpc>
              <a:spcBef>
                <a:spcPts val="95"/>
              </a:spcBef>
            </a:pPr>
            <a:r>
              <a:rPr lang="de-CH" sz="2800" dirty="0">
                <a:solidFill>
                  <a:schemeClr val="tx1"/>
                </a:solidFill>
                <a:latin typeface="Arial"/>
                <a:cs typeface="Arial"/>
              </a:rPr>
              <a:t>CSD Ingenieure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891439" y="2508065"/>
            <a:ext cx="3480435" cy="4053840"/>
            <a:chOff x="13821564" y="2508065"/>
            <a:chExt cx="3480435" cy="405384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25516" y="2512017"/>
              <a:ext cx="3472156" cy="404575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825516" y="2512017"/>
              <a:ext cx="3472179" cy="4046220"/>
            </a:xfrm>
            <a:custGeom>
              <a:avLst/>
              <a:gdLst/>
              <a:ahLst/>
              <a:cxnLst/>
              <a:rect l="l" t="t" r="r" b="b"/>
              <a:pathLst>
                <a:path w="3472180" h="4046220">
                  <a:moveTo>
                    <a:pt x="0" y="4045740"/>
                  </a:moveTo>
                  <a:lnTo>
                    <a:pt x="3472156" y="4045740"/>
                  </a:lnTo>
                  <a:lnTo>
                    <a:pt x="3472156" y="0"/>
                  </a:lnTo>
                  <a:lnTo>
                    <a:pt x="0" y="0"/>
                  </a:lnTo>
                  <a:lnTo>
                    <a:pt x="0" y="4045740"/>
                  </a:lnTo>
                  <a:close/>
                </a:path>
              </a:pathLst>
            </a:custGeom>
            <a:ln w="79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1C08CAD-BF9F-FA83-D30B-9752082BA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Nachhaltige Entwicklung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E328039-721E-7999-AC8D-D1E581D354D5}"/>
              </a:ext>
            </a:extLst>
          </p:cNvPr>
          <p:cNvSpPr txBox="1">
            <a:spLocks/>
          </p:cNvSpPr>
          <p:nvPr/>
        </p:nvSpPr>
        <p:spPr>
          <a:xfrm>
            <a:off x="900496" y="2426000"/>
            <a:ext cx="17988981" cy="1282814"/>
          </a:xfrm>
          <a:prstGeom prst="rect">
            <a:avLst/>
          </a:prstGeom>
        </p:spPr>
        <p:txBody>
          <a:bodyPr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aseline="0">
                <a:latin typeface="Avenir" panose="02000503020000020003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de-CH" sz="3463" dirty="0"/>
              <a:t>„</a:t>
            </a:r>
            <a:r>
              <a:rPr lang="de-CH" sz="3463" b="1" dirty="0"/>
              <a:t>Nachhaltige </a:t>
            </a:r>
            <a:r>
              <a:rPr lang="de-DE" sz="3463" b="1" dirty="0"/>
              <a:t>Entwicklung </a:t>
            </a:r>
            <a:r>
              <a:rPr lang="de-DE" sz="3463" dirty="0"/>
              <a:t>ist eine Entwicklung, welche die Bedürfnisse der Gegenwart befriedigt, ohne zu riskieren, dass künftige Generationen ihre eigenen Bedürfnisse </a:t>
            </a:r>
            <a:r>
              <a:rPr lang="de-CH" sz="3463" dirty="0"/>
              <a:t>nicht befriedigen können“</a:t>
            </a:r>
            <a:r>
              <a:rPr lang="de-CH" sz="3463" baseline="30000" dirty="0"/>
              <a:t>1</a:t>
            </a:r>
            <a:endParaRPr lang="en-GB" sz="3463" baseline="30000" dirty="0"/>
          </a:p>
          <a:p>
            <a:endParaRPr lang="en-GB" sz="3463" dirty="0"/>
          </a:p>
          <a:p>
            <a:endParaRPr lang="en-GB" sz="3463" dirty="0"/>
          </a:p>
          <a:p>
            <a:endParaRPr lang="en-GB" sz="3463" dirty="0"/>
          </a:p>
          <a:p>
            <a:endParaRPr lang="en-GB" sz="3463" dirty="0"/>
          </a:p>
          <a:p>
            <a:endParaRPr lang="en-GB" sz="3463" dirty="0"/>
          </a:p>
          <a:p>
            <a:endParaRPr lang="en-GB" sz="3463" dirty="0"/>
          </a:p>
          <a:p>
            <a:endParaRPr lang="en-GB" sz="3463" dirty="0"/>
          </a:p>
          <a:p>
            <a:endParaRPr lang="de-CH" sz="3463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34551ED-696D-623D-3659-24C888D1DA84}"/>
              </a:ext>
            </a:extLst>
          </p:cNvPr>
          <p:cNvSpPr txBox="1"/>
          <p:nvPr/>
        </p:nvSpPr>
        <p:spPr>
          <a:xfrm>
            <a:off x="852239" y="9075085"/>
            <a:ext cx="8069534" cy="1462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CH" sz="1484" b="1" dirty="0">
              <a:latin typeface="Arial Rounded MT Bold" panose="020F0704030504030204" pitchFamily="34" charset="0"/>
            </a:endParaRPr>
          </a:p>
          <a:p>
            <a:endParaRPr lang="de-CH" sz="1484" i="1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de-CH" sz="1484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1: </a:t>
            </a:r>
            <a:r>
              <a:rPr lang="de-DE" sz="1484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Hauff Volker; Unsere gemeinsame Zukunft. </a:t>
            </a:r>
          </a:p>
          <a:p>
            <a:r>
              <a:rPr lang="de-DE" sz="1484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   Der </a:t>
            </a:r>
            <a:r>
              <a:rPr lang="de-DE" sz="1484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Brundtlandt</a:t>
            </a:r>
            <a:r>
              <a:rPr lang="de-DE" sz="1484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-Bericht der Weltkommission für Umwelt </a:t>
            </a:r>
          </a:p>
          <a:p>
            <a:r>
              <a:rPr lang="de-DE" sz="1484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   und Entwicklung, S. 46, Greven, 1987, DE</a:t>
            </a:r>
            <a:endParaRPr lang="de-CH" sz="1484" i="1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>
              <a:spcAft>
                <a:spcPts val="495"/>
              </a:spcAft>
            </a:pPr>
            <a:endParaRPr lang="de-CH" sz="1484" dirty="0">
              <a:latin typeface="Arial Rounded MT Bold" panose="020F0704030504030204" pitchFamily="34" charset="0"/>
            </a:endParaRPr>
          </a:p>
        </p:txBody>
      </p:sp>
      <p:pic>
        <p:nvPicPr>
          <p:cNvPr id="11" name="Grafik 10" descr="Ein Bild, das Baum, draußen, Abholzung, Holz enthält.&#10;&#10;Automatisch generierte Beschreibung">
            <a:extLst>
              <a:ext uri="{FF2B5EF4-FFF2-40B4-BE49-F238E27FC236}">
                <a16:creationId xmlns:a16="http://schemas.microsoft.com/office/drawing/2014/main" id="{13457F01-5E5C-65A0-DF1C-1644BE0F09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303" y="3555773"/>
            <a:ext cx="8568271" cy="4319953"/>
          </a:xfrm>
          <a:prstGeom prst="snipRoundRect">
            <a:avLst>
              <a:gd name="adj1" fmla="val 7778"/>
              <a:gd name="adj2" fmla="val 0"/>
            </a:avLst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190C97D-FC7A-499E-9CF9-C1971A0459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1817" y="3555774"/>
            <a:ext cx="8477659" cy="431995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0C932BC-C04E-7AD5-B608-0E0A4CC7B01C}"/>
              </a:ext>
            </a:extLst>
          </p:cNvPr>
          <p:cNvSpPr txBox="1"/>
          <p:nvPr/>
        </p:nvSpPr>
        <p:spPr>
          <a:xfrm>
            <a:off x="900497" y="9075085"/>
            <a:ext cx="6105009" cy="396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95"/>
              </a:spcAft>
            </a:pPr>
            <a:r>
              <a:rPr lang="de-CH" sz="1979" dirty="0">
                <a:latin typeface="Arial Rounded MT Bold" panose="020F0704030504030204" pitchFamily="34" charset="0"/>
              </a:rPr>
              <a:t>Begriff aus der Forstwirtschaft im 18. Jh.</a:t>
            </a:r>
          </a:p>
        </p:txBody>
      </p:sp>
      <p:pic>
        <p:nvPicPr>
          <p:cNvPr id="19" name="Grafik 18" descr="Ein Bild, das Text, Kreis, Screenshot, Schrift enthält.&#10;&#10;Automatisch generierte Beschreibung">
            <a:extLst>
              <a:ext uri="{FF2B5EF4-FFF2-40B4-BE49-F238E27FC236}">
                <a16:creationId xmlns:a16="http://schemas.microsoft.com/office/drawing/2014/main" id="{F2EB41E2-8C52-4B3B-FAAE-5FB498C116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118" y="6130179"/>
            <a:ext cx="8337864" cy="469045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D019C6E-FA8A-BA65-90C1-D1094EC475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822" y="7875725"/>
            <a:ext cx="2055954" cy="1371305"/>
          </a:xfrm>
          <a:prstGeom prst="rect">
            <a:avLst/>
          </a:prstGeom>
        </p:spPr>
      </p:pic>
      <p:sp>
        <p:nvSpPr>
          <p:cNvPr id="22" name="Sprechblase: rechteckig mit abgerundeten Ecken 21">
            <a:extLst>
              <a:ext uri="{FF2B5EF4-FFF2-40B4-BE49-F238E27FC236}">
                <a16:creationId xmlns:a16="http://schemas.microsoft.com/office/drawing/2014/main" id="{1CB7E90D-D7D1-741D-974B-1C7ABA84E047}"/>
              </a:ext>
            </a:extLst>
          </p:cNvPr>
          <p:cNvSpPr/>
          <p:nvPr/>
        </p:nvSpPr>
        <p:spPr>
          <a:xfrm>
            <a:off x="13511549" y="8163740"/>
            <a:ext cx="5377928" cy="2128221"/>
          </a:xfrm>
          <a:prstGeom prst="wedgeRoundRectCallout">
            <a:avLst>
              <a:gd name="adj1" fmla="val -68898"/>
              <a:gd name="adj2" fmla="val -35997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98" b="1" dirty="0">
                <a:solidFill>
                  <a:schemeClr val="tx1"/>
                </a:solidFill>
              </a:rPr>
              <a:t>Nachhaltiges Bauen und Weiterbauen; was heisst das? Wo stehen wir?</a:t>
            </a:r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id="{E7A81E3C-527D-37B3-491A-169AA3F8D112}"/>
              </a:ext>
            </a:extLst>
          </p:cNvPr>
          <p:cNvSpPr txBox="1">
            <a:spLocks/>
          </p:cNvSpPr>
          <p:nvPr/>
        </p:nvSpPr>
        <p:spPr>
          <a:xfrm>
            <a:off x="1196316" y="10702518"/>
            <a:ext cx="9084334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kern="0"/>
            </a:defPPr>
          </a:lstStyle>
          <a:p>
            <a:pPr marL="12700">
              <a:spcBef>
                <a:spcPts val="125"/>
              </a:spcBef>
            </a:pPr>
            <a:r>
              <a:rPr lang="fr-CH" b="1" dirty="0"/>
              <a:t>FHNW </a:t>
            </a:r>
            <a:r>
              <a:rPr lang="fr-CH" b="1" spc="-50" dirty="0" err="1"/>
              <a:t>Infoanlass</a:t>
            </a:r>
            <a:r>
              <a:rPr lang="fr-CH" b="1" spc="15" dirty="0"/>
              <a:t> </a:t>
            </a:r>
            <a:r>
              <a:rPr lang="fr-CH" b="1" dirty="0"/>
              <a:t>–</a:t>
            </a:r>
            <a:r>
              <a:rPr lang="fr-CH" b="1" spc="20" dirty="0"/>
              <a:t> MAS in </a:t>
            </a:r>
            <a:r>
              <a:rPr lang="fr-CH" b="1" spc="20" dirty="0" err="1"/>
              <a:t>nachhaltigem</a:t>
            </a:r>
            <a:r>
              <a:rPr lang="fr-CH" b="1" spc="20" dirty="0"/>
              <a:t> </a:t>
            </a:r>
            <a:r>
              <a:rPr lang="fr-CH" b="1" spc="20" dirty="0" err="1"/>
              <a:t>Bauen</a:t>
            </a:r>
            <a:r>
              <a:rPr lang="fr-CH" b="1" spc="20" dirty="0"/>
              <a:t> (EN Bau) 6. März </a:t>
            </a:r>
            <a:r>
              <a:rPr lang="fr-CH" b="1" spc="55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42695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A6DCE6-D3E8-96E4-426D-DA28F31CBC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Kursaufbau und Inhalte  </a:t>
            </a:r>
          </a:p>
        </p:txBody>
      </p:sp>
      <p:pic>
        <p:nvPicPr>
          <p:cNvPr id="5" name="Grafik 4" descr="Ein Bild, das Text, Kreis, Grafiken, Schrift enthält.&#10;&#10;Automatisch generierte Beschreibung">
            <a:extLst>
              <a:ext uri="{FF2B5EF4-FFF2-40B4-BE49-F238E27FC236}">
                <a16:creationId xmlns:a16="http://schemas.microsoft.com/office/drawing/2014/main" id="{EEFCAD40-DEF9-AA05-995C-9655279A8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574" y="2481964"/>
            <a:ext cx="6989781" cy="681775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DE68776-122E-B20D-3124-1748E8817CB5}"/>
              </a:ext>
            </a:extLst>
          </p:cNvPr>
          <p:cNvSpPr txBox="1"/>
          <p:nvPr/>
        </p:nvSpPr>
        <p:spPr>
          <a:xfrm>
            <a:off x="797417" y="2030389"/>
            <a:ext cx="3616692" cy="1924707"/>
          </a:xfrm>
          <a:custGeom>
            <a:avLst/>
            <a:gdLst>
              <a:gd name="connsiteX0" fmla="*/ 0 w 3616692"/>
              <a:gd name="connsiteY0" fmla="*/ 0 h 1924707"/>
              <a:gd name="connsiteX1" fmla="*/ 589004 w 3616692"/>
              <a:gd name="connsiteY1" fmla="*/ 0 h 1924707"/>
              <a:gd name="connsiteX2" fmla="*/ 1069507 w 3616692"/>
              <a:gd name="connsiteY2" fmla="*/ 0 h 1924707"/>
              <a:gd name="connsiteX3" fmla="*/ 1622345 w 3616692"/>
              <a:gd name="connsiteY3" fmla="*/ 0 h 1924707"/>
              <a:gd name="connsiteX4" fmla="*/ 2211349 w 3616692"/>
              <a:gd name="connsiteY4" fmla="*/ 0 h 1924707"/>
              <a:gd name="connsiteX5" fmla="*/ 2728019 w 3616692"/>
              <a:gd name="connsiteY5" fmla="*/ 0 h 1924707"/>
              <a:gd name="connsiteX6" fmla="*/ 3616692 w 3616692"/>
              <a:gd name="connsiteY6" fmla="*/ 0 h 1924707"/>
              <a:gd name="connsiteX7" fmla="*/ 3616692 w 3616692"/>
              <a:gd name="connsiteY7" fmla="*/ 461930 h 1924707"/>
              <a:gd name="connsiteX8" fmla="*/ 3616692 w 3616692"/>
              <a:gd name="connsiteY8" fmla="*/ 885365 h 1924707"/>
              <a:gd name="connsiteX9" fmla="*/ 3616692 w 3616692"/>
              <a:gd name="connsiteY9" fmla="*/ 1328048 h 1924707"/>
              <a:gd name="connsiteX10" fmla="*/ 3616692 w 3616692"/>
              <a:gd name="connsiteY10" fmla="*/ 1924707 h 1924707"/>
              <a:gd name="connsiteX11" fmla="*/ 3100022 w 3616692"/>
              <a:gd name="connsiteY11" fmla="*/ 1924707 h 1924707"/>
              <a:gd name="connsiteX12" fmla="*/ 2547185 w 3616692"/>
              <a:gd name="connsiteY12" fmla="*/ 1924707 h 1924707"/>
              <a:gd name="connsiteX13" fmla="*/ 2102848 w 3616692"/>
              <a:gd name="connsiteY13" fmla="*/ 1924707 h 1924707"/>
              <a:gd name="connsiteX14" fmla="*/ 1622345 w 3616692"/>
              <a:gd name="connsiteY14" fmla="*/ 1924707 h 1924707"/>
              <a:gd name="connsiteX15" fmla="*/ 1105674 w 3616692"/>
              <a:gd name="connsiteY15" fmla="*/ 1924707 h 1924707"/>
              <a:gd name="connsiteX16" fmla="*/ 625171 w 3616692"/>
              <a:gd name="connsiteY16" fmla="*/ 1924707 h 1924707"/>
              <a:gd name="connsiteX17" fmla="*/ 0 w 3616692"/>
              <a:gd name="connsiteY17" fmla="*/ 1924707 h 1924707"/>
              <a:gd name="connsiteX18" fmla="*/ 0 w 3616692"/>
              <a:gd name="connsiteY18" fmla="*/ 1482024 h 1924707"/>
              <a:gd name="connsiteX19" fmla="*/ 0 w 3616692"/>
              <a:gd name="connsiteY19" fmla="*/ 1000848 h 1924707"/>
              <a:gd name="connsiteX20" fmla="*/ 0 w 3616692"/>
              <a:gd name="connsiteY20" fmla="*/ 500424 h 1924707"/>
              <a:gd name="connsiteX21" fmla="*/ 0 w 3616692"/>
              <a:gd name="connsiteY21" fmla="*/ 0 h 1924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616692" h="1924707" fill="none" extrusionOk="0">
                <a:moveTo>
                  <a:pt x="0" y="0"/>
                </a:moveTo>
                <a:cubicBezTo>
                  <a:pt x="242730" y="-63703"/>
                  <a:pt x="391014" y="19407"/>
                  <a:pt x="589004" y="0"/>
                </a:cubicBezTo>
                <a:cubicBezTo>
                  <a:pt x="786994" y="-19407"/>
                  <a:pt x="970538" y="34278"/>
                  <a:pt x="1069507" y="0"/>
                </a:cubicBezTo>
                <a:cubicBezTo>
                  <a:pt x="1168476" y="-34278"/>
                  <a:pt x="1424504" y="7786"/>
                  <a:pt x="1622345" y="0"/>
                </a:cubicBezTo>
                <a:cubicBezTo>
                  <a:pt x="1820186" y="-7786"/>
                  <a:pt x="2080446" y="22314"/>
                  <a:pt x="2211349" y="0"/>
                </a:cubicBezTo>
                <a:cubicBezTo>
                  <a:pt x="2342252" y="-22314"/>
                  <a:pt x="2488431" y="22780"/>
                  <a:pt x="2728019" y="0"/>
                </a:cubicBezTo>
                <a:cubicBezTo>
                  <a:pt x="2967607" y="-22780"/>
                  <a:pt x="3284000" y="67881"/>
                  <a:pt x="3616692" y="0"/>
                </a:cubicBezTo>
                <a:cubicBezTo>
                  <a:pt x="3627193" y="210164"/>
                  <a:pt x="3568904" y="233969"/>
                  <a:pt x="3616692" y="461930"/>
                </a:cubicBezTo>
                <a:cubicBezTo>
                  <a:pt x="3664480" y="689891"/>
                  <a:pt x="3571540" y="781505"/>
                  <a:pt x="3616692" y="885365"/>
                </a:cubicBezTo>
                <a:cubicBezTo>
                  <a:pt x="3661844" y="989225"/>
                  <a:pt x="3565153" y="1179172"/>
                  <a:pt x="3616692" y="1328048"/>
                </a:cubicBezTo>
                <a:cubicBezTo>
                  <a:pt x="3668231" y="1476924"/>
                  <a:pt x="3582863" y="1713725"/>
                  <a:pt x="3616692" y="1924707"/>
                </a:cubicBezTo>
                <a:cubicBezTo>
                  <a:pt x="3450995" y="1945189"/>
                  <a:pt x="3214031" y="1873830"/>
                  <a:pt x="3100022" y="1924707"/>
                </a:cubicBezTo>
                <a:cubicBezTo>
                  <a:pt x="2986013" y="1975584"/>
                  <a:pt x="2814305" y="1916010"/>
                  <a:pt x="2547185" y="1924707"/>
                </a:cubicBezTo>
                <a:cubicBezTo>
                  <a:pt x="2280065" y="1933404"/>
                  <a:pt x="2292168" y="1900363"/>
                  <a:pt x="2102848" y="1924707"/>
                </a:cubicBezTo>
                <a:cubicBezTo>
                  <a:pt x="1913528" y="1949051"/>
                  <a:pt x="1752044" y="1899957"/>
                  <a:pt x="1622345" y="1924707"/>
                </a:cubicBezTo>
                <a:cubicBezTo>
                  <a:pt x="1492646" y="1949457"/>
                  <a:pt x="1357069" y="1909603"/>
                  <a:pt x="1105674" y="1924707"/>
                </a:cubicBezTo>
                <a:cubicBezTo>
                  <a:pt x="854279" y="1939811"/>
                  <a:pt x="791404" y="1919487"/>
                  <a:pt x="625171" y="1924707"/>
                </a:cubicBezTo>
                <a:cubicBezTo>
                  <a:pt x="458938" y="1929927"/>
                  <a:pt x="150996" y="1866336"/>
                  <a:pt x="0" y="1924707"/>
                </a:cubicBezTo>
                <a:cubicBezTo>
                  <a:pt x="-26817" y="1774081"/>
                  <a:pt x="32125" y="1686365"/>
                  <a:pt x="0" y="1482024"/>
                </a:cubicBezTo>
                <a:cubicBezTo>
                  <a:pt x="-32125" y="1277683"/>
                  <a:pt x="4521" y="1109093"/>
                  <a:pt x="0" y="1000848"/>
                </a:cubicBezTo>
                <a:cubicBezTo>
                  <a:pt x="-4521" y="892603"/>
                  <a:pt x="15585" y="675964"/>
                  <a:pt x="0" y="500424"/>
                </a:cubicBezTo>
                <a:cubicBezTo>
                  <a:pt x="-15585" y="324884"/>
                  <a:pt x="31685" y="227511"/>
                  <a:pt x="0" y="0"/>
                </a:cubicBezTo>
                <a:close/>
              </a:path>
              <a:path w="3616692" h="1924707" stroke="0" extrusionOk="0">
                <a:moveTo>
                  <a:pt x="0" y="0"/>
                </a:moveTo>
                <a:cubicBezTo>
                  <a:pt x="160241" y="-39838"/>
                  <a:pt x="352326" y="8804"/>
                  <a:pt x="516670" y="0"/>
                </a:cubicBezTo>
                <a:cubicBezTo>
                  <a:pt x="681014" y="-8804"/>
                  <a:pt x="806928" y="58168"/>
                  <a:pt x="1069507" y="0"/>
                </a:cubicBezTo>
                <a:cubicBezTo>
                  <a:pt x="1332086" y="-58168"/>
                  <a:pt x="1410716" y="38288"/>
                  <a:pt x="1550011" y="0"/>
                </a:cubicBezTo>
                <a:cubicBezTo>
                  <a:pt x="1689306" y="-38288"/>
                  <a:pt x="1960058" y="30148"/>
                  <a:pt x="2139015" y="0"/>
                </a:cubicBezTo>
                <a:cubicBezTo>
                  <a:pt x="2317972" y="-30148"/>
                  <a:pt x="2535481" y="49038"/>
                  <a:pt x="2655685" y="0"/>
                </a:cubicBezTo>
                <a:cubicBezTo>
                  <a:pt x="2775889" y="-49038"/>
                  <a:pt x="3001975" y="26595"/>
                  <a:pt x="3100022" y="0"/>
                </a:cubicBezTo>
                <a:cubicBezTo>
                  <a:pt x="3198069" y="-26595"/>
                  <a:pt x="3446350" y="17897"/>
                  <a:pt x="3616692" y="0"/>
                </a:cubicBezTo>
                <a:cubicBezTo>
                  <a:pt x="3664088" y="182077"/>
                  <a:pt x="3574103" y="214350"/>
                  <a:pt x="3616692" y="423436"/>
                </a:cubicBezTo>
                <a:cubicBezTo>
                  <a:pt x="3659281" y="632522"/>
                  <a:pt x="3573441" y="696209"/>
                  <a:pt x="3616692" y="866118"/>
                </a:cubicBezTo>
                <a:cubicBezTo>
                  <a:pt x="3659943" y="1036027"/>
                  <a:pt x="3603956" y="1257072"/>
                  <a:pt x="3616692" y="1366542"/>
                </a:cubicBezTo>
                <a:cubicBezTo>
                  <a:pt x="3629428" y="1476012"/>
                  <a:pt x="3603799" y="1749969"/>
                  <a:pt x="3616692" y="1924707"/>
                </a:cubicBezTo>
                <a:cubicBezTo>
                  <a:pt x="3521872" y="1944143"/>
                  <a:pt x="3296335" y="1921265"/>
                  <a:pt x="3208522" y="1924707"/>
                </a:cubicBezTo>
                <a:cubicBezTo>
                  <a:pt x="3120709" y="1928149"/>
                  <a:pt x="2886448" y="1895447"/>
                  <a:pt x="2728019" y="1924707"/>
                </a:cubicBezTo>
                <a:cubicBezTo>
                  <a:pt x="2569590" y="1953967"/>
                  <a:pt x="2414857" y="1898672"/>
                  <a:pt x="2283683" y="1924707"/>
                </a:cubicBezTo>
                <a:cubicBezTo>
                  <a:pt x="2152509" y="1950742"/>
                  <a:pt x="2072460" y="1889220"/>
                  <a:pt x="1875513" y="1924707"/>
                </a:cubicBezTo>
                <a:cubicBezTo>
                  <a:pt x="1678566" y="1960194"/>
                  <a:pt x="1603629" y="1885700"/>
                  <a:pt x="1395010" y="1924707"/>
                </a:cubicBezTo>
                <a:cubicBezTo>
                  <a:pt x="1186391" y="1963714"/>
                  <a:pt x="1130323" y="1870251"/>
                  <a:pt x="914506" y="1924707"/>
                </a:cubicBezTo>
                <a:cubicBezTo>
                  <a:pt x="698689" y="1979163"/>
                  <a:pt x="231789" y="1827461"/>
                  <a:pt x="0" y="1924707"/>
                </a:cubicBezTo>
                <a:cubicBezTo>
                  <a:pt x="-34237" y="1793909"/>
                  <a:pt x="16863" y="1680586"/>
                  <a:pt x="0" y="1501271"/>
                </a:cubicBezTo>
                <a:cubicBezTo>
                  <a:pt x="-16863" y="1321956"/>
                  <a:pt x="2978" y="1176999"/>
                  <a:pt x="0" y="1039342"/>
                </a:cubicBezTo>
                <a:cubicBezTo>
                  <a:pt x="-2978" y="901685"/>
                  <a:pt x="32899" y="708097"/>
                  <a:pt x="0" y="596659"/>
                </a:cubicBezTo>
                <a:cubicBezTo>
                  <a:pt x="-32899" y="485221"/>
                  <a:pt x="23700" y="271860"/>
                  <a:pt x="0" y="0"/>
                </a:cubicBezTo>
                <a:close/>
              </a:path>
            </a:pathLst>
          </a:custGeom>
          <a:solidFill>
            <a:srgbClr val="E6C245">
              <a:alpha val="47000"/>
            </a:srgbClr>
          </a:solidFill>
          <a:ln>
            <a:solidFill>
              <a:srgbClr val="EFECE5"/>
            </a:solidFill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tIns="148406" bIns="148406">
            <a:spAutoFit/>
          </a:bodyPr>
          <a:lstStyle>
            <a:defPPr>
              <a:defRPr lang="de-DE"/>
            </a:defPPr>
            <a:lvl1pPr algn="ctr">
              <a:spcAft>
                <a:spcPts val="300"/>
              </a:spcAft>
              <a:defRPr sz="1200"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de-CH" sz="4617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Exkursion</a:t>
            </a:r>
          </a:p>
          <a:p>
            <a:r>
              <a:rPr lang="de-CH" sz="1731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3 Tage </a:t>
            </a:r>
            <a:r>
              <a:rPr lang="de-CH" sz="1731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24.9-26.9.24</a:t>
            </a:r>
          </a:p>
          <a:p>
            <a:r>
              <a:rPr lang="de-CH" sz="1731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CH und grenznahes Deutschland</a:t>
            </a:r>
          </a:p>
          <a:p>
            <a:r>
              <a:rPr lang="de-CH" sz="1731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Beispiele zur Nachhaltigkeit</a:t>
            </a:r>
            <a:endParaRPr lang="de-CH" sz="1979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6D83D1C-9F48-598C-59D8-C2E4863B1EAE}"/>
              </a:ext>
            </a:extLst>
          </p:cNvPr>
          <p:cNvSpPr txBox="1"/>
          <p:nvPr/>
        </p:nvSpPr>
        <p:spPr>
          <a:xfrm>
            <a:off x="14678686" y="1859001"/>
            <a:ext cx="4210792" cy="1791273"/>
          </a:xfrm>
          <a:custGeom>
            <a:avLst/>
            <a:gdLst>
              <a:gd name="connsiteX0" fmla="*/ 0 w 4210792"/>
              <a:gd name="connsiteY0" fmla="*/ 0 h 1791273"/>
              <a:gd name="connsiteX1" fmla="*/ 610565 w 4210792"/>
              <a:gd name="connsiteY1" fmla="*/ 0 h 1791273"/>
              <a:gd name="connsiteX2" fmla="*/ 1094806 w 4210792"/>
              <a:gd name="connsiteY2" fmla="*/ 0 h 1791273"/>
              <a:gd name="connsiteX3" fmla="*/ 1536939 w 4210792"/>
              <a:gd name="connsiteY3" fmla="*/ 0 h 1791273"/>
              <a:gd name="connsiteX4" fmla="*/ 2063288 w 4210792"/>
              <a:gd name="connsiteY4" fmla="*/ 0 h 1791273"/>
              <a:gd name="connsiteX5" fmla="*/ 2547529 w 4210792"/>
              <a:gd name="connsiteY5" fmla="*/ 0 h 1791273"/>
              <a:gd name="connsiteX6" fmla="*/ 3115986 w 4210792"/>
              <a:gd name="connsiteY6" fmla="*/ 0 h 1791273"/>
              <a:gd name="connsiteX7" fmla="*/ 3642335 w 4210792"/>
              <a:gd name="connsiteY7" fmla="*/ 0 h 1791273"/>
              <a:gd name="connsiteX8" fmla="*/ 4210792 w 4210792"/>
              <a:gd name="connsiteY8" fmla="*/ 0 h 1791273"/>
              <a:gd name="connsiteX9" fmla="*/ 4210792 w 4210792"/>
              <a:gd name="connsiteY9" fmla="*/ 543353 h 1791273"/>
              <a:gd name="connsiteX10" fmla="*/ 4210792 w 4210792"/>
              <a:gd name="connsiteY10" fmla="*/ 1158357 h 1791273"/>
              <a:gd name="connsiteX11" fmla="*/ 4210792 w 4210792"/>
              <a:gd name="connsiteY11" fmla="*/ 1791273 h 1791273"/>
              <a:gd name="connsiteX12" fmla="*/ 3768659 w 4210792"/>
              <a:gd name="connsiteY12" fmla="*/ 1791273 h 1791273"/>
              <a:gd name="connsiteX13" fmla="*/ 3242310 w 4210792"/>
              <a:gd name="connsiteY13" fmla="*/ 1791273 h 1791273"/>
              <a:gd name="connsiteX14" fmla="*/ 2631745 w 4210792"/>
              <a:gd name="connsiteY14" fmla="*/ 1791273 h 1791273"/>
              <a:gd name="connsiteX15" fmla="*/ 2189612 w 4210792"/>
              <a:gd name="connsiteY15" fmla="*/ 1791273 h 1791273"/>
              <a:gd name="connsiteX16" fmla="*/ 1621155 w 4210792"/>
              <a:gd name="connsiteY16" fmla="*/ 1791273 h 1791273"/>
              <a:gd name="connsiteX17" fmla="*/ 1052698 w 4210792"/>
              <a:gd name="connsiteY17" fmla="*/ 1791273 h 1791273"/>
              <a:gd name="connsiteX18" fmla="*/ 0 w 4210792"/>
              <a:gd name="connsiteY18" fmla="*/ 1791273 h 1791273"/>
              <a:gd name="connsiteX19" fmla="*/ 0 w 4210792"/>
              <a:gd name="connsiteY19" fmla="*/ 1194182 h 1791273"/>
              <a:gd name="connsiteX20" fmla="*/ 0 w 4210792"/>
              <a:gd name="connsiteY20" fmla="*/ 632916 h 1791273"/>
              <a:gd name="connsiteX21" fmla="*/ 0 w 4210792"/>
              <a:gd name="connsiteY21" fmla="*/ 0 h 179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10792" h="1791273" fill="none" extrusionOk="0">
                <a:moveTo>
                  <a:pt x="0" y="0"/>
                </a:moveTo>
                <a:cubicBezTo>
                  <a:pt x="175630" y="-1787"/>
                  <a:pt x="310678" y="40357"/>
                  <a:pt x="610565" y="0"/>
                </a:cubicBezTo>
                <a:cubicBezTo>
                  <a:pt x="910453" y="-40357"/>
                  <a:pt x="941446" y="38553"/>
                  <a:pt x="1094806" y="0"/>
                </a:cubicBezTo>
                <a:cubicBezTo>
                  <a:pt x="1248166" y="-38553"/>
                  <a:pt x="1403039" y="48331"/>
                  <a:pt x="1536939" y="0"/>
                </a:cubicBezTo>
                <a:cubicBezTo>
                  <a:pt x="1670839" y="-48331"/>
                  <a:pt x="1950297" y="29048"/>
                  <a:pt x="2063288" y="0"/>
                </a:cubicBezTo>
                <a:cubicBezTo>
                  <a:pt x="2176279" y="-29048"/>
                  <a:pt x="2352238" y="50908"/>
                  <a:pt x="2547529" y="0"/>
                </a:cubicBezTo>
                <a:cubicBezTo>
                  <a:pt x="2742820" y="-50908"/>
                  <a:pt x="2892328" y="50990"/>
                  <a:pt x="3115986" y="0"/>
                </a:cubicBezTo>
                <a:cubicBezTo>
                  <a:pt x="3339644" y="-50990"/>
                  <a:pt x="3427676" y="26406"/>
                  <a:pt x="3642335" y="0"/>
                </a:cubicBezTo>
                <a:cubicBezTo>
                  <a:pt x="3856994" y="-26406"/>
                  <a:pt x="4001490" y="26013"/>
                  <a:pt x="4210792" y="0"/>
                </a:cubicBezTo>
                <a:cubicBezTo>
                  <a:pt x="4250015" y="262065"/>
                  <a:pt x="4158502" y="331875"/>
                  <a:pt x="4210792" y="543353"/>
                </a:cubicBezTo>
                <a:cubicBezTo>
                  <a:pt x="4263082" y="754831"/>
                  <a:pt x="4161929" y="855123"/>
                  <a:pt x="4210792" y="1158357"/>
                </a:cubicBezTo>
                <a:cubicBezTo>
                  <a:pt x="4259655" y="1461591"/>
                  <a:pt x="4201554" y="1620241"/>
                  <a:pt x="4210792" y="1791273"/>
                </a:cubicBezTo>
                <a:cubicBezTo>
                  <a:pt x="4088656" y="1799026"/>
                  <a:pt x="3893921" y="1767997"/>
                  <a:pt x="3768659" y="1791273"/>
                </a:cubicBezTo>
                <a:cubicBezTo>
                  <a:pt x="3643397" y="1814549"/>
                  <a:pt x="3471789" y="1770007"/>
                  <a:pt x="3242310" y="1791273"/>
                </a:cubicBezTo>
                <a:cubicBezTo>
                  <a:pt x="3012831" y="1812539"/>
                  <a:pt x="2874885" y="1783582"/>
                  <a:pt x="2631745" y="1791273"/>
                </a:cubicBezTo>
                <a:cubicBezTo>
                  <a:pt x="2388606" y="1798964"/>
                  <a:pt x="2331830" y="1759975"/>
                  <a:pt x="2189612" y="1791273"/>
                </a:cubicBezTo>
                <a:cubicBezTo>
                  <a:pt x="2047394" y="1822571"/>
                  <a:pt x="1744950" y="1740327"/>
                  <a:pt x="1621155" y="1791273"/>
                </a:cubicBezTo>
                <a:cubicBezTo>
                  <a:pt x="1497360" y="1842219"/>
                  <a:pt x="1288634" y="1784199"/>
                  <a:pt x="1052698" y="1791273"/>
                </a:cubicBezTo>
                <a:cubicBezTo>
                  <a:pt x="816762" y="1798347"/>
                  <a:pt x="478511" y="1720263"/>
                  <a:pt x="0" y="1791273"/>
                </a:cubicBezTo>
                <a:cubicBezTo>
                  <a:pt x="-9914" y="1517881"/>
                  <a:pt x="20282" y="1452189"/>
                  <a:pt x="0" y="1194182"/>
                </a:cubicBezTo>
                <a:cubicBezTo>
                  <a:pt x="-20282" y="936175"/>
                  <a:pt x="64303" y="795912"/>
                  <a:pt x="0" y="632916"/>
                </a:cubicBezTo>
                <a:cubicBezTo>
                  <a:pt x="-64303" y="469920"/>
                  <a:pt x="1743" y="313287"/>
                  <a:pt x="0" y="0"/>
                </a:cubicBezTo>
                <a:close/>
              </a:path>
              <a:path w="4210792" h="1791273" stroke="0" extrusionOk="0">
                <a:moveTo>
                  <a:pt x="0" y="0"/>
                </a:moveTo>
                <a:cubicBezTo>
                  <a:pt x="147308" y="-51080"/>
                  <a:pt x="401673" y="16958"/>
                  <a:pt x="526349" y="0"/>
                </a:cubicBezTo>
                <a:cubicBezTo>
                  <a:pt x="651025" y="-16958"/>
                  <a:pt x="830267" y="39087"/>
                  <a:pt x="926374" y="0"/>
                </a:cubicBezTo>
                <a:cubicBezTo>
                  <a:pt x="1022481" y="-39087"/>
                  <a:pt x="1179951" y="39063"/>
                  <a:pt x="1326399" y="0"/>
                </a:cubicBezTo>
                <a:cubicBezTo>
                  <a:pt x="1472847" y="-39063"/>
                  <a:pt x="1798555" y="56508"/>
                  <a:pt x="1936964" y="0"/>
                </a:cubicBezTo>
                <a:cubicBezTo>
                  <a:pt x="2075373" y="-56508"/>
                  <a:pt x="2234058" y="38084"/>
                  <a:pt x="2379097" y="0"/>
                </a:cubicBezTo>
                <a:cubicBezTo>
                  <a:pt x="2524136" y="-38084"/>
                  <a:pt x="2791625" y="29469"/>
                  <a:pt x="2989662" y="0"/>
                </a:cubicBezTo>
                <a:cubicBezTo>
                  <a:pt x="3187700" y="-29469"/>
                  <a:pt x="3382585" y="5829"/>
                  <a:pt x="3600227" y="0"/>
                </a:cubicBezTo>
                <a:cubicBezTo>
                  <a:pt x="3817869" y="-5829"/>
                  <a:pt x="3936262" y="56461"/>
                  <a:pt x="4210792" y="0"/>
                </a:cubicBezTo>
                <a:cubicBezTo>
                  <a:pt x="4245067" y="209212"/>
                  <a:pt x="4141503" y="461108"/>
                  <a:pt x="4210792" y="615004"/>
                </a:cubicBezTo>
                <a:cubicBezTo>
                  <a:pt x="4280081" y="768900"/>
                  <a:pt x="4201919" y="1008560"/>
                  <a:pt x="4210792" y="1212095"/>
                </a:cubicBezTo>
                <a:cubicBezTo>
                  <a:pt x="4219665" y="1415630"/>
                  <a:pt x="4168011" y="1614999"/>
                  <a:pt x="4210792" y="1791273"/>
                </a:cubicBezTo>
                <a:cubicBezTo>
                  <a:pt x="4057448" y="1822589"/>
                  <a:pt x="3875006" y="1751737"/>
                  <a:pt x="3768659" y="1791273"/>
                </a:cubicBezTo>
                <a:cubicBezTo>
                  <a:pt x="3662312" y="1830809"/>
                  <a:pt x="3547589" y="1768518"/>
                  <a:pt x="3326526" y="1791273"/>
                </a:cubicBezTo>
                <a:cubicBezTo>
                  <a:pt x="3105463" y="1814028"/>
                  <a:pt x="3033624" y="1752624"/>
                  <a:pt x="2842285" y="1791273"/>
                </a:cubicBezTo>
                <a:cubicBezTo>
                  <a:pt x="2650946" y="1829922"/>
                  <a:pt x="2584768" y="1748583"/>
                  <a:pt x="2358044" y="1791273"/>
                </a:cubicBezTo>
                <a:cubicBezTo>
                  <a:pt x="2131320" y="1833963"/>
                  <a:pt x="2156193" y="1774101"/>
                  <a:pt x="1958018" y="1791273"/>
                </a:cubicBezTo>
                <a:cubicBezTo>
                  <a:pt x="1759843" y="1808445"/>
                  <a:pt x="1589160" y="1735682"/>
                  <a:pt x="1473777" y="1791273"/>
                </a:cubicBezTo>
                <a:cubicBezTo>
                  <a:pt x="1358394" y="1846864"/>
                  <a:pt x="1138286" y="1724860"/>
                  <a:pt x="905320" y="1791273"/>
                </a:cubicBezTo>
                <a:cubicBezTo>
                  <a:pt x="672354" y="1857686"/>
                  <a:pt x="439522" y="1734831"/>
                  <a:pt x="0" y="1791273"/>
                </a:cubicBezTo>
                <a:cubicBezTo>
                  <a:pt x="-59567" y="1521547"/>
                  <a:pt x="49630" y="1504262"/>
                  <a:pt x="0" y="1230007"/>
                </a:cubicBezTo>
                <a:cubicBezTo>
                  <a:pt x="-49630" y="955752"/>
                  <a:pt x="19094" y="877058"/>
                  <a:pt x="0" y="597091"/>
                </a:cubicBezTo>
                <a:cubicBezTo>
                  <a:pt x="-19094" y="317124"/>
                  <a:pt x="59161" y="276013"/>
                  <a:pt x="0" y="0"/>
                </a:cubicBezTo>
                <a:close/>
              </a:path>
            </a:pathLst>
          </a:custGeom>
          <a:solidFill>
            <a:srgbClr val="E6C245">
              <a:alpha val="47000"/>
            </a:srgbClr>
          </a:solidFill>
          <a:ln>
            <a:solidFill>
              <a:srgbClr val="EFECE5"/>
            </a:solidFill>
            <a:extLst>
              <a:ext uri="{C807C97D-BFC1-408E-A445-0C87EB9F89A2}">
                <ask:lineSketchStyleProps xmlns:ask="http://schemas.microsoft.com/office/drawing/2018/sketchyshapes" sd="35989459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tIns="148406" bIns="148406">
            <a:spAutoFit/>
          </a:bodyPr>
          <a:lstStyle>
            <a:defPPr>
              <a:defRPr lang="de-DE"/>
            </a:defPPr>
            <a:lvl1pPr algn="ctr">
              <a:spcAft>
                <a:spcPts val="300"/>
              </a:spcAft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de-CH" sz="4000" dirty="0"/>
              <a:t>Gruppenarbeit</a:t>
            </a:r>
          </a:p>
          <a:p>
            <a:r>
              <a:rPr lang="de-CH" sz="1731" dirty="0"/>
              <a:t>Freies Thema </a:t>
            </a:r>
            <a:br>
              <a:rPr lang="de-CH" sz="1731" dirty="0"/>
            </a:br>
            <a:r>
              <a:rPr lang="de-CH" sz="1731" dirty="0"/>
              <a:t>in Absprache mit der Gruppe</a:t>
            </a:r>
          </a:p>
          <a:p>
            <a:r>
              <a:rPr lang="de-CH" sz="1731" dirty="0"/>
              <a:t>Ab Woche 2 bis zum Schlusstag</a:t>
            </a:r>
            <a:endParaRPr lang="de-CH" sz="4617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27E2380-F697-C7A4-A94B-C6226305F12C}"/>
              </a:ext>
            </a:extLst>
          </p:cNvPr>
          <p:cNvSpPr txBox="1"/>
          <p:nvPr/>
        </p:nvSpPr>
        <p:spPr>
          <a:xfrm>
            <a:off x="6756508" y="2198974"/>
            <a:ext cx="2703325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>
                <a:solidFill>
                  <a:schemeClr val="tx1">
                    <a:lumMod val="50000"/>
                    <a:lumOff val="50000"/>
                  </a:schemeClr>
                </a:solidFill>
              </a:rPr>
              <a:t>Innovationen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EC88107-0D9A-49B8-541C-80CE31F87647}"/>
              </a:ext>
            </a:extLst>
          </p:cNvPr>
          <p:cNvSpPr txBox="1"/>
          <p:nvPr/>
        </p:nvSpPr>
        <p:spPr>
          <a:xfrm>
            <a:off x="5698850" y="2973833"/>
            <a:ext cx="2703325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>
                <a:solidFill>
                  <a:schemeClr val="tx1">
                    <a:lumMod val="50000"/>
                    <a:lumOff val="50000"/>
                  </a:schemeClr>
                </a:solidFill>
              </a:rPr>
              <a:t>Gestaltung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A9C6E43-7D6B-6FD4-A11D-B739A7836BC5}"/>
              </a:ext>
            </a:extLst>
          </p:cNvPr>
          <p:cNvSpPr txBox="1"/>
          <p:nvPr/>
        </p:nvSpPr>
        <p:spPr>
          <a:xfrm>
            <a:off x="10735807" y="2038371"/>
            <a:ext cx="2703325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>
                <a:solidFill>
                  <a:schemeClr val="tx1">
                    <a:lumMod val="50000"/>
                    <a:lumOff val="50000"/>
                  </a:schemeClr>
                </a:solidFill>
              </a:rPr>
              <a:t>Weiterbauen am Bestand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C86E29B-BA05-F0D3-05BB-7D8241AFF132}"/>
              </a:ext>
            </a:extLst>
          </p:cNvPr>
          <p:cNvSpPr txBox="1"/>
          <p:nvPr/>
        </p:nvSpPr>
        <p:spPr>
          <a:xfrm>
            <a:off x="3966467" y="7024204"/>
            <a:ext cx="2703325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>
                <a:solidFill>
                  <a:schemeClr val="tx1">
                    <a:lumMod val="50000"/>
                    <a:lumOff val="50000"/>
                  </a:schemeClr>
                </a:solidFill>
              </a:rPr>
              <a:t>Labels und Standards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00E409A-E280-CE7C-AEE7-A2C24A30DE81}"/>
              </a:ext>
            </a:extLst>
          </p:cNvPr>
          <p:cNvSpPr txBox="1"/>
          <p:nvPr/>
        </p:nvSpPr>
        <p:spPr>
          <a:xfrm>
            <a:off x="13871147" y="7519868"/>
            <a:ext cx="2703325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Gebäudesubstanz 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37BC3F3-A6D7-139F-527C-66CBAAED3845}"/>
              </a:ext>
            </a:extLst>
          </p:cNvPr>
          <p:cNvSpPr txBox="1"/>
          <p:nvPr/>
        </p:nvSpPr>
        <p:spPr>
          <a:xfrm>
            <a:off x="11780312" y="3090975"/>
            <a:ext cx="2703325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>
                <a:solidFill>
                  <a:schemeClr val="tx1">
                    <a:lumMod val="50000"/>
                    <a:lumOff val="50000"/>
                  </a:schemeClr>
                </a:solidFill>
              </a:rPr>
              <a:t>Gemeinschaft 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2F544C8-2D88-392F-60F3-B5451A416BAA}"/>
              </a:ext>
            </a:extLst>
          </p:cNvPr>
          <p:cNvSpPr txBox="1"/>
          <p:nvPr/>
        </p:nvSpPr>
        <p:spPr>
          <a:xfrm>
            <a:off x="11922785" y="3795433"/>
            <a:ext cx="2703325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>
                <a:solidFill>
                  <a:schemeClr val="tx1">
                    <a:lumMod val="50000"/>
                    <a:lumOff val="50000"/>
                  </a:schemeClr>
                </a:solidFill>
              </a:rPr>
              <a:t>Aussenraum 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012F693-C683-4CF5-E537-4ABB14C8C7A8}"/>
              </a:ext>
            </a:extLst>
          </p:cNvPr>
          <p:cNvSpPr txBox="1"/>
          <p:nvPr/>
        </p:nvSpPr>
        <p:spPr>
          <a:xfrm>
            <a:off x="17400775" y="5623509"/>
            <a:ext cx="2703325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Erschliessung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C6FB3A2-79A5-01E7-ABE8-C8A1E78C3A5E}"/>
              </a:ext>
            </a:extLst>
          </p:cNvPr>
          <p:cNvSpPr txBox="1"/>
          <p:nvPr/>
        </p:nvSpPr>
        <p:spPr>
          <a:xfrm>
            <a:off x="4380196" y="8519974"/>
            <a:ext cx="2703325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>
                <a:solidFill>
                  <a:schemeClr val="tx1">
                    <a:lumMod val="50000"/>
                    <a:lumOff val="50000"/>
                  </a:schemeClr>
                </a:solidFill>
              </a:rPr>
              <a:t>Boden, Landschaft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62CCD44-8428-86B7-D408-F192F114B36E}"/>
              </a:ext>
            </a:extLst>
          </p:cNvPr>
          <p:cNvSpPr txBox="1"/>
          <p:nvPr/>
        </p:nvSpPr>
        <p:spPr>
          <a:xfrm>
            <a:off x="1964168" y="7946461"/>
            <a:ext cx="2703325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>
                <a:solidFill>
                  <a:schemeClr val="tx1">
                    <a:lumMod val="50000"/>
                    <a:lumOff val="50000"/>
                  </a:schemeClr>
                </a:solidFill>
              </a:rPr>
              <a:t>Mobilität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99D4546-89E5-6A77-4287-E23AAD4314E4}"/>
              </a:ext>
            </a:extLst>
          </p:cNvPr>
          <p:cNvSpPr txBox="1"/>
          <p:nvPr/>
        </p:nvSpPr>
        <p:spPr>
          <a:xfrm>
            <a:off x="5299193" y="3769106"/>
            <a:ext cx="2703325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>
                <a:solidFill>
                  <a:schemeClr val="tx1">
                    <a:lumMod val="50000"/>
                    <a:lumOff val="50000"/>
                  </a:schemeClr>
                </a:solidFill>
              </a:rPr>
              <a:t>Wohlbefinden &amp; Gesundheit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FA092DA-5FC1-024F-424B-9698A83BA81E}"/>
              </a:ext>
            </a:extLst>
          </p:cNvPr>
          <p:cNvSpPr txBox="1"/>
          <p:nvPr/>
        </p:nvSpPr>
        <p:spPr>
          <a:xfrm>
            <a:off x="16744686" y="6623377"/>
            <a:ext cx="2703325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Integrale Planung &amp; Bauprozesse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E612A40-F6B1-6262-2489-2FB48804167D}"/>
              </a:ext>
            </a:extLst>
          </p:cNvPr>
          <p:cNvSpPr txBox="1"/>
          <p:nvPr/>
        </p:nvSpPr>
        <p:spPr>
          <a:xfrm>
            <a:off x="13664034" y="5665929"/>
            <a:ext cx="2703325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Lebenszykluskosten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0AC4C3D-6320-060B-EB3A-C5E5167170D6}"/>
              </a:ext>
            </a:extLst>
          </p:cNvPr>
          <p:cNvSpPr txBox="1"/>
          <p:nvPr/>
        </p:nvSpPr>
        <p:spPr>
          <a:xfrm>
            <a:off x="13876357" y="6513912"/>
            <a:ext cx="2703325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Externe Kosten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55EE341-ABAF-D9C1-8B7A-05C85827A772}"/>
              </a:ext>
            </a:extLst>
          </p:cNvPr>
          <p:cNvSpPr txBox="1"/>
          <p:nvPr/>
        </p:nvSpPr>
        <p:spPr>
          <a:xfrm>
            <a:off x="16367359" y="4800236"/>
            <a:ext cx="2703325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Bauen mit Holz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4AB7A82-157E-EED4-931F-B6733163D325}"/>
              </a:ext>
            </a:extLst>
          </p:cNvPr>
          <p:cNvSpPr txBox="1"/>
          <p:nvPr/>
        </p:nvSpPr>
        <p:spPr>
          <a:xfrm>
            <a:off x="16018820" y="7978501"/>
            <a:ext cx="3988067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Nachhaltige Finanzierung von Immobilien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A4702F3-9198-25B9-83FB-C2D72571069B}"/>
              </a:ext>
            </a:extLst>
          </p:cNvPr>
          <p:cNvSpPr txBox="1"/>
          <p:nvPr/>
        </p:nvSpPr>
        <p:spPr>
          <a:xfrm>
            <a:off x="5976206" y="9241644"/>
            <a:ext cx="2703325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>
                <a:solidFill>
                  <a:schemeClr val="tx1">
                    <a:lumMod val="50000"/>
                    <a:lumOff val="50000"/>
                  </a:schemeClr>
                </a:solidFill>
              </a:rPr>
              <a:t>Abfall und (Ab)Wasser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74327D9-EE8A-F903-7AFD-D4CBCC0E60D9}"/>
              </a:ext>
            </a:extLst>
          </p:cNvPr>
          <p:cNvSpPr txBox="1"/>
          <p:nvPr/>
        </p:nvSpPr>
        <p:spPr>
          <a:xfrm>
            <a:off x="2905013" y="9229104"/>
            <a:ext cx="2703325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>
                <a:solidFill>
                  <a:schemeClr val="tx1">
                    <a:lumMod val="50000"/>
                    <a:lumOff val="50000"/>
                  </a:schemeClr>
                </a:solidFill>
              </a:rPr>
              <a:t>Baustoffe und Material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E93B1AF-0782-4F31-6ABE-36F669CE89E5}"/>
              </a:ext>
            </a:extLst>
          </p:cNvPr>
          <p:cNvSpPr txBox="1"/>
          <p:nvPr/>
        </p:nvSpPr>
        <p:spPr>
          <a:xfrm>
            <a:off x="1918253" y="6302111"/>
            <a:ext cx="2703325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309" b="1">
                <a:solidFill>
                  <a:schemeClr val="tx1">
                    <a:lumMod val="50000"/>
                    <a:lumOff val="50000"/>
                  </a:schemeClr>
                </a:solidFill>
              </a:rPr>
              <a:t>Klimagerechte Gebäude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5EEDCAB-753C-C168-1359-1C58D3968C23}"/>
              </a:ext>
            </a:extLst>
          </p:cNvPr>
          <p:cNvSpPr txBox="1"/>
          <p:nvPr/>
        </p:nvSpPr>
        <p:spPr>
          <a:xfrm>
            <a:off x="4216690" y="5550062"/>
            <a:ext cx="2703325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Betriebsenergie 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C6404FE-E8EA-A588-54BD-49032628DC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8" y="4211738"/>
            <a:ext cx="3598761" cy="1368279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9CFC3D70-2A30-7E2E-7B53-D08A69F812F6}"/>
              </a:ext>
            </a:extLst>
          </p:cNvPr>
          <p:cNvSpPr txBox="1"/>
          <p:nvPr/>
        </p:nvSpPr>
        <p:spPr>
          <a:xfrm>
            <a:off x="12591616" y="4671836"/>
            <a:ext cx="3988067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altLang="de-DE" sz="230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Zirkuläres Bauen</a:t>
            </a:r>
            <a:endParaRPr lang="de-CH" sz="2309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0" name="Sprechblase: rechteckig mit abgerundeten Ecken 29">
            <a:extLst>
              <a:ext uri="{FF2B5EF4-FFF2-40B4-BE49-F238E27FC236}">
                <a16:creationId xmlns:a16="http://schemas.microsoft.com/office/drawing/2014/main" id="{5FA64531-9FA3-6F5D-D574-CC2181C67C14}"/>
              </a:ext>
            </a:extLst>
          </p:cNvPr>
          <p:cNvSpPr/>
          <p:nvPr/>
        </p:nvSpPr>
        <p:spPr>
          <a:xfrm>
            <a:off x="14368733" y="8986957"/>
            <a:ext cx="5377928" cy="1347062"/>
          </a:xfrm>
          <a:prstGeom prst="wedgeRoundRectCallout">
            <a:avLst>
              <a:gd name="adj1" fmla="val -39783"/>
              <a:gd name="adj2" fmla="val -79909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98" b="1" dirty="0">
                <a:solidFill>
                  <a:schemeClr val="tx1"/>
                </a:solidFill>
              </a:rPr>
              <a:t>Viele Dozierende geben ihr Wissen weiter</a:t>
            </a: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892FC0C4-8314-B19C-A90E-CB1D1FF28498}"/>
              </a:ext>
            </a:extLst>
          </p:cNvPr>
          <p:cNvSpPr txBox="1">
            <a:spLocks/>
          </p:cNvSpPr>
          <p:nvPr/>
        </p:nvSpPr>
        <p:spPr>
          <a:xfrm>
            <a:off x="1196316" y="10702518"/>
            <a:ext cx="9084334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kern="0"/>
            </a:defPPr>
          </a:lstStyle>
          <a:p>
            <a:pPr marL="12700">
              <a:spcBef>
                <a:spcPts val="125"/>
              </a:spcBef>
            </a:pPr>
            <a:r>
              <a:rPr lang="fr-CH" b="1" dirty="0"/>
              <a:t>FHNW </a:t>
            </a:r>
            <a:r>
              <a:rPr lang="fr-CH" b="1" spc="-50" dirty="0" err="1"/>
              <a:t>Infoanlass</a:t>
            </a:r>
            <a:r>
              <a:rPr lang="fr-CH" b="1" spc="15" dirty="0"/>
              <a:t> </a:t>
            </a:r>
            <a:r>
              <a:rPr lang="fr-CH" b="1" dirty="0"/>
              <a:t>–</a:t>
            </a:r>
            <a:r>
              <a:rPr lang="fr-CH" b="1" spc="20" dirty="0"/>
              <a:t> MAS in </a:t>
            </a:r>
            <a:r>
              <a:rPr lang="fr-CH" b="1" spc="20" dirty="0" err="1"/>
              <a:t>nachhaltigem</a:t>
            </a:r>
            <a:r>
              <a:rPr lang="fr-CH" b="1" spc="20" dirty="0"/>
              <a:t> </a:t>
            </a:r>
            <a:r>
              <a:rPr lang="fr-CH" b="1" spc="20" dirty="0" err="1"/>
              <a:t>Bauen</a:t>
            </a:r>
            <a:r>
              <a:rPr lang="fr-CH" b="1" spc="20" dirty="0"/>
              <a:t> (EN Bau) 6. März </a:t>
            </a:r>
            <a:r>
              <a:rPr lang="fr-CH" b="1" spc="55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42406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FCA6C037-DC2A-65E7-00CD-8BE73F436C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635" y="2122926"/>
            <a:ext cx="2495415" cy="323959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9A6DCE6-D3E8-96E4-426D-DA28F31CBC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Wissen, Austausch, Dialog, Anwendung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6776A44-4B3C-FEFE-22CB-80B14E4221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41" y="2122927"/>
            <a:ext cx="5718223" cy="2796569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5323B379-17C4-9CA1-25ED-AC3AEA78D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18" t="13552" r="7176" b="15118"/>
          <a:stretch/>
        </p:blipFill>
        <p:spPr bwMode="auto">
          <a:xfrm>
            <a:off x="9766355" y="7751119"/>
            <a:ext cx="4336833" cy="223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0E211CC6-C7BA-B5D6-E382-D4998F9FFB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240" y="5654675"/>
            <a:ext cx="2495200" cy="3868107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D911813E-A80A-1237-FD19-FEB9B2D9960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375" y="6565810"/>
            <a:ext cx="5652466" cy="2980792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40C3C0DD-979D-FA43-CC41-9DC782994E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0564" y="5654676"/>
            <a:ext cx="2899093" cy="771318"/>
          </a:xfrm>
          <a:prstGeom prst="rect">
            <a:avLst/>
          </a:prstGeom>
        </p:spPr>
      </p:pic>
      <p:sp>
        <p:nvSpPr>
          <p:cNvPr id="35" name="Sprechblase: rechteckig mit abgerundeten Ecken 34">
            <a:extLst>
              <a:ext uri="{FF2B5EF4-FFF2-40B4-BE49-F238E27FC236}">
                <a16:creationId xmlns:a16="http://schemas.microsoft.com/office/drawing/2014/main" id="{399BA59D-7A2F-1F2B-51E3-5764E6BA304C}"/>
              </a:ext>
            </a:extLst>
          </p:cNvPr>
          <p:cNvSpPr/>
          <p:nvPr/>
        </p:nvSpPr>
        <p:spPr>
          <a:xfrm>
            <a:off x="14410045" y="6864470"/>
            <a:ext cx="5377928" cy="2128221"/>
          </a:xfrm>
          <a:prstGeom prst="wedgeRoundRectCallout">
            <a:avLst>
              <a:gd name="adj1" fmla="val -68898"/>
              <a:gd name="adj2" fmla="val -35997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98" b="1" dirty="0">
                <a:solidFill>
                  <a:schemeClr val="tx1"/>
                </a:solidFill>
              </a:rPr>
              <a:t>Ziele, Zielkonflikte, Kriterien, Standards, Labels, Rahmenbedingungen, Grundsätze, Schwerpunkte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EF55254F-2233-7772-BA2C-755D6DF51C61}"/>
              </a:ext>
            </a:extLst>
          </p:cNvPr>
          <p:cNvGrpSpPr/>
          <p:nvPr/>
        </p:nvGrpSpPr>
        <p:grpSpPr>
          <a:xfrm>
            <a:off x="10867813" y="1751776"/>
            <a:ext cx="8598703" cy="4504038"/>
            <a:chOff x="1021569" y="1692450"/>
            <a:chExt cx="8133804" cy="4245204"/>
          </a:xfrm>
        </p:grpSpPr>
        <p:pic>
          <p:nvPicPr>
            <p:cNvPr id="37" name="Grafik 36" descr="Ein Bild, das Grafiken, Kreis, Schrift, Design enthält.&#10;&#10;Automatisch generierte Beschreibung">
              <a:extLst>
                <a:ext uri="{FF2B5EF4-FFF2-40B4-BE49-F238E27FC236}">
                  <a16:creationId xmlns:a16="http://schemas.microsoft.com/office/drawing/2014/main" id="{71D9B863-BC5A-8F58-D05A-891109F77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569" y="1692450"/>
              <a:ext cx="8133804" cy="4245204"/>
            </a:xfrm>
            <a:prstGeom prst="flowChartAlternateProcess">
              <a:avLst/>
            </a:prstGeom>
          </p:spPr>
        </p:pic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EC33CD1F-3485-AE31-D6B9-256DBB1A5E4E}"/>
                </a:ext>
              </a:extLst>
            </p:cNvPr>
            <p:cNvSpPr txBox="1"/>
            <p:nvPr/>
          </p:nvSpPr>
          <p:spPr>
            <a:xfrm rot="2531239">
              <a:off x="3428229" y="2485008"/>
              <a:ext cx="1659699" cy="350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CH" sz="1814" dirty="0">
                  <a:solidFill>
                    <a:schemeClr val="bg1"/>
                  </a:solidFill>
                  <a:latin typeface="+mn-lt"/>
                </a:rPr>
                <a:t>Notwendigkeit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F7A22B7C-C2A3-D47B-CCAC-69E2203150A4}"/>
                </a:ext>
              </a:extLst>
            </p:cNvPr>
            <p:cNvSpPr txBox="1"/>
            <p:nvPr/>
          </p:nvSpPr>
          <p:spPr>
            <a:xfrm rot="19878688">
              <a:off x="1580805" y="2224712"/>
              <a:ext cx="1803405" cy="350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814" dirty="0">
                  <a:solidFill>
                    <a:schemeClr val="bg1"/>
                  </a:solidFill>
                  <a:latin typeface="+mn-lt"/>
                </a:rPr>
                <a:t>Minimierung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0657FC92-3E80-7521-3FFA-28BE58E3476D}"/>
                </a:ext>
              </a:extLst>
            </p:cNvPr>
            <p:cNvSpPr txBox="1"/>
            <p:nvPr/>
          </p:nvSpPr>
          <p:spPr>
            <a:xfrm rot="15477333">
              <a:off x="608565" y="4116266"/>
              <a:ext cx="1898687" cy="351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CH" sz="1814" dirty="0">
                  <a:solidFill>
                    <a:srgbClr val="009345"/>
                  </a:solidFill>
                  <a:latin typeface="+mn-lt"/>
                </a:rPr>
                <a:t>Regenerierbarkeit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85776361-A8D0-808A-9068-AC7679D135F6}"/>
                </a:ext>
              </a:extLst>
            </p:cNvPr>
            <p:cNvSpPr txBox="1"/>
            <p:nvPr/>
          </p:nvSpPr>
          <p:spPr>
            <a:xfrm rot="21033003">
              <a:off x="2518514" y="5276540"/>
              <a:ext cx="1593667" cy="350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814" dirty="0">
                  <a:solidFill>
                    <a:schemeClr val="bg1"/>
                  </a:solidFill>
                  <a:latin typeface="+mn-lt"/>
                </a:rPr>
                <a:t>Robustheit</a:t>
              </a: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D981C2C0-C457-EB3A-2561-4FEC53F524A5}"/>
                </a:ext>
              </a:extLst>
            </p:cNvPr>
            <p:cNvSpPr txBox="1"/>
            <p:nvPr/>
          </p:nvSpPr>
          <p:spPr>
            <a:xfrm rot="17934973">
              <a:off x="4044772" y="3809145"/>
              <a:ext cx="1750186" cy="351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814" dirty="0">
                  <a:solidFill>
                    <a:schemeClr val="bg1"/>
                  </a:solidFill>
                  <a:latin typeface="+mn-lt"/>
                </a:rPr>
                <a:t>Reparierbarkeit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1DFBBDC7-43CF-5460-8F27-C1010166C513}"/>
                </a:ext>
              </a:extLst>
            </p:cNvPr>
            <p:cNvSpPr txBox="1"/>
            <p:nvPr/>
          </p:nvSpPr>
          <p:spPr>
            <a:xfrm rot="21270543">
              <a:off x="5608127" y="2079173"/>
              <a:ext cx="2464482" cy="350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814" dirty="0">
                  <a:solidFill>
                    <a:schemeClr val="bg1"/>
                  </a:solidFill>
                  <a:latin typeface="+mn-lt"/>
                </a:rPr>
                <a:t>Wiederverwendbarkeit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8DDF4E59-393A-C9A6-A56E-33C3519C2D9D}"/>
                </a:ext>
              </a:extLst>
            </p:cNvPr>
            <p:cNvSpPr txBox="1"/>
            <p:nvPr/>
          </p:nvSpPr>
          <p:spPr>
            <a:xfrm rot="17283682">
              <a:off x="7341818" y="4003269"/>
              <a:ext cx="2451774" cy="351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814" dirty="0">
                  <a:solidFill>
                    <a:schemeClr val="bg1"/>
                  </a:solidFill>
                  <a:latin typeface="+mn-lt"/>
                </a:rPr>
                <a:t>Multifunktionalität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363F3F8B-7C08-21AC-5B29-09A6B19299CF}"/>
                </a:ext>
              </a:extLst>
            </p:cNvPr>
            <p:cNvSpPr txBox="1"/>
            <p:nvPr/>
          </p:nvSpPr>
          <p:spPr>
            <a:xfrm rot="557060">
              <a:off x="5300914" y="5149013"/>
              <a:ext cx="2451773" cy="350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814" dirty="0">
                  <a:solidFill>
                    <a:schemeClr val="bg1"/>
                  </a:solidFill>
                  <a:latin typeface="+mn-lt"/>
                </a:rPr>
                <a:t>Adaptierbarkeit</a:t>
              </a: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1EECAAF2-3458-8703-FBEC-FA116A05D0EC}"/>
                </a:ext>
              </a:extLst>
            </p:cNvPr>
            <p:cNvSpPr/>
            <p:nvPr/>
          </p:nvSpPr>
          <p:spPr>
            <a:xfrm>
              <a:off x="5188120" y="2589169"/>
              <a:ext cx="806823" cy="664635"/>
            </a:xfrm>
            <a:custGeom>
              <a:avLst/>
              <a:gdLst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64051 w 806823"/>
                <a:gd name="connsiteY2" fmla="*/ 215153 h 659458"/>
                <a:gd name="connsiteX3" fmla="*/ 273831 w 806823"/>
                <a:gd name="connsiteY3" fmla="*/ 24449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73831 w 806823"/>
                <a:gd name="connsiteY3" fmla="*/ 24449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356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356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18081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247"/>
                <a:gd name="connsiteX1" fmla="*/ 237157 w 806823"/>
                <a:gd name="connsiteY1" fmla="*/ 156475 h 659247"/>
                <a:gd name="connsiteX2" fmla="*/ 278721 w 806823"/>
                <a:gd name="connsiteY2" fmla="*/ 215153 h 659247"/>
                <a:gd name="connsiteX3" fmla="*/ 283610 w 806823"/>
                <a:gd name="connsiteY3" fmla="*/ 254272 h 659247"/>
                <a:gd name="connsiteX4" fmla="*/ 268941 w 806823"/>
                <a:gd name="connsiteY4" fmla="*/ 286056 h 659247"/>
                <a:gd name="connsiteX5" fmla="*/ 249382 w 806823"/>
                <a:gd name="connsiteY5" fmla="*/ 312950 h 659247"/>
                <a:gd name="connsiteX6" fmla="*/ 215153 w 806823"/>
                <a:gd name="connsiteY6" fmla="*/ 327620 h 659247"/>
                <a:gd name="connsiteX7" fmla="*/ 124691 w 806823"/>
                <a:gd name="connsiteY7" fmla="*/ 332509 h 659247"/>
                <a:gd name="connsiteX8" fmla="*/ 85572 w 806823"/>
                <a:gd name="connsiteY8" fmla="*/ 354514 h 659247"/>
                <a:gd name="connsiteX9" fmla="*/ 63568 w 806823"/>
                <a:gd name="connsiteY9" fmla="*/ 393632 h 659247"/>
                <a:gd name="connsiteX10" fmla="*/ 61123 w 806823"/>
                <a:gd name="connsiteY10" fmla="*/ 471870 h 659247"/>
                <a:gd name="connsiteX11" fmla="*/ 102686 w 806823"/>
                <a:gd name="connsiteY11" fmla="*/ 550107 h 659247"/>
                <a:gd name="connsiteX12" fmla="*/ 163809 w 806823"/>
                <a:gd name="connsiteY12" fmla="*/ 603896 h 659247"/>
                <a:gd name="connsiteX13" fmla="*/ 254271 w 806823"/>
                <a:gd name="connsiteY13" fmla="*/ 655239 h 659247"/>
                <a:gd name="connsiteX14" fmla="*/ 339844 w 806823"/>
                <a:gd name="connsiteY14" fmla="*/ 650349 h 659247"/>
                <a:gd name="connsiteX15" fmla="*/ 400967 w 806823"/>
                <a:gd name="connsiteY15" fmla="*/ 606341 h 659247"/>
                <a:gd name="connsiteX16" fmla="*/ 422971 w 806823"/>
                <a:gd name="connsiteY16" fmla="*/ 550107 h 659247"/>
                <a:gd name="connsiteX17" fmla="*/ 418081 w 806823"/>
                <a:gd name="connsiteY17" fmla="*/ 488984 h 659247"/>
                <a:gd name="connsiteX18" fmla="*/ 403412 w 806823"/>
                <a:gd name="connsiteY18" fmla="*/ 430306 h 659247"/>
                <a:gd name="connsiteX19" fmla="*/ 457200 w 806823"/>
                <a:gd name="connsiteY19" fmla="*/ 386298 h 659247"/>
                <a:gd name="connsiteX20" fmla="*/ 532992 w 806823"/>
                <a:gd name="connsiteY20" fmla="*/ 386298 h 659247"/>
                <a:gd name="connsiteX21" fmla="*/ 662573 w 806823"/>
                <a:gd name="connsiteY21" fmla="*/ 474315 h 659247"/>
                <a:gd name="connsiteX22" fmla="*/ 806823 w 806823"/>
                <a:gd name="connsiteY22" fmla="*/ 569667 h 659247"/>
                <a:gd name="connsiteX0" fmla="*/ 0 w 806823"/>
                <a:gd name="connsiteY0" fmla="*/ 0 h 664635"/>
                <a:gd name="connsiteX1" fmla="*/ 237157 w 806823"/>
                <a:gd name="connsiteY1" fmla="*/ 156475 h 664635"/>
                <a:gd name="connsiteX2" fmla="*/ 278721 w 806823"/>
                <a:gd name="connsiteY2" fmla="*/ 215153 h 664635"/>
                <a:gd name="connsiteX3" fmla="*/ 283610 w 806823"/>
                <a:gd name="connsiteY3" fmla="*/ 254272 h 664635"/>
                <a:gd name="connsiteX4" fmla="*/ 268941 w 806823"/>
                <a:gd name="connsiteY4" fmla="*/ 286056 h 664635"/>
                <a:gd name="connsiteX5" fmla="*/ 249382 w 806823"/>
                <a:gd name="connsiteY5" fmla="*/ 312950 h 664635"/>
                <a:gd name="connsiteX6" fmla="*/ 215153 w 806823"/>
                <a:gd name="connsiteY6" fmla="*/ 327620 h 664635"/>
                <a:gd name="connsiteX7" fmla="*/ 124691 w 806823"/>
                <a:gd name="connsiteY7" fmla="*/ 332509 h 664635"/>
                <a:gd name="connsiteX8" fmla="*/ 85572 w 806823"/>
                <a:gd name="connsiteY8" fmla="*/ 354514 h 664635"/>
                <a:gd name="connsiteX9" fmla="*/ 63568 w 806823"/>
                <a:gd name="connsiteY9" fmla="*/ 393632 h 664635"/>
                <a:gd name="connsiteX10" fmla="*/ 61123 w 806823"/>
                <a:gd name="connsiteY10" fmla="*/ 471870 h 664635"/>
                <a:gd name="connsiteX11" fmla="*/ 102686 w 806823"/>
                <a:gd name="connsiteY11" fmla="*/ 550107 h 664635"/>
                <a:gd name="connsiteX12" fmla="*/ 163809 w 806823"/>
                <a:gd name="connsiteY12" fmla="*/ 603896 h 664635"/>
                <a:gd name="connsiteX13" fmla="*/ 254271 w 806823"/>
                <a:gd name="connsiteY13" fmla="*/ 655239 h 664635"/>
                <a:gd name="connsiteX14" fmla="*/ 327619 w 806823"/>
                <a:gd name="connsiteY14" fmla="*/ 660128 h 664635"/>
                <a:gd name="connsiteX15" fmla="*/ 400967 w 806823"/>
                <a:gd name="connsiteY15" fmla="*/ 606341 h 664635"/>
                <a:gd name="connsiteX16" fmla="*/ 422971 w 806823"/>
                <a:gd name="connsiteY16" fmla="*/ 550107 h 664635"/>
                <a:gd name="connsiteX17" fmla="*/ 418081 w 806823"/>
                <a:gd name="connsiteY17" fmla="*/ 488984 h 664635"/>
                <a:gd name="connsiteX18" fmla="*/ 403412 w 806823"/>
                <a:gd name="connsiteY18" fmla="*/ 430306 h 664635"/>
                <a:gd name="connsiteX19" fmla="*/ 457200 w 806823"/>
                <a:gd name="connsiteY19" fmla="*/ 386298 h 664635"/>
                <a:gd name="connsiteX20" fmla="*/ 532992 w 806823"/>
                <a:gd name="connsiteY20" fmla="*/ 386298 h 664635"/>
                <a:gd name="connsiteX21" fmla="*/ 662573 w 806823"/>
                <a:gd name="connsiteY21" fmla="*/ 474315 h 664635"/>
                <a:gd name="connsiteX22" fmla="*/ 806823 w 806823"/>
                <a:gd name="connsiteY22" fmla="*/ 569667 h 66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06823" h="664635">
                  <a:moveTo>
                    <a:pt x="0" y="0"/>
                  </a:moveTo>
                  <a:cubicBezTo>
                    <a:pt x="96574" y="60308"/>
                    <a:pt x="190704" y="120616"/>
                    <a:pt x="237157" y="156475"/>
                  </a:cubicBezTo>
                  <a:cubicBezTo>
                    <a:pt x="283611" y="192334"/>
                    <a:pt x="270979" y="198854"/>
                    <a:pt x="278721" y="215153"/>
                  </a:cubicBezTo>
                  <a:cubicBezTo>
                    <a:pt x="286463" y="231453"/>
                    <a:pt x="285240" y="242455"/>
                    <a:pt x="283610" y="254272"/>
                  </a:cubicBezTo>
                  <a:cubicBezTo>
                    <a:pt x="281980" y="266089"/>
                    <a:pt x="274646" y="276276"/>
                    <a:pt x="268941" y="286056"/>
                  </a:cubicBezTo>
                  <a:cubicBezTo>
                    <a:pt x="263236" y="295836"/>
                    <a:pt x="258347" y="306023"/>
                    <a:pt x="249382" y="312950"/>
                  </a:cubicBezTo>
                  <a:cubicBezTo>
                    <a:pt x="240417" y="319877"/>
                    <a:pt x="235935" y="324360"/>
                    <a:pt x="215153" y="327620"/>
                  </a:cubicBezTo>
                  <a:cubicBezTo>
                    <a:pt x="194371" y="330880"/>
                    <a:pt x="146288" y="328027"/>
                    <a:pt x="124691" y="332509"/>
                  </a:cubicBezTo>
                  <a:cubicBezTo>
                    <a:pt x="103094" y="336991"/>
                    <a:pt x="95759" y="344327"/>
                    <a:pt x="85572" y="354514"/>
                  </a:cubicBezTo>
                  <a:cubicBezTo>
                    <a:pt x="75385" y="364701"/>
                    <a:pt x="67643" y="374073"/>
                    <a:pt x="63568" y="393632"/>
                  </a:cubicBezTo>
                  <a:cubicBezTo>
                    <a:pt x="59493" y="413191"/>
                    <a:pt x="54603" y="445791"/>
                    <a:pt x="61123" y="471870"/>
                  </a:cubicBezTo>
                  <a:cubicBezTo>
                    <a:pt x="67643" y="497949"/>
                    <a:pt x="85572" y="528103"/>
                    <a:pt x="102686" y="550107"/>
                  </a:cubicBezTo>
                  <a:cubicBezTo>
                    <a:pt x="119800" y="572111"/>
                    <a:pt x="138545" y="586374"/>
                    <a:pt x="163809" y="603896"/>
                  </a:cubicBezTo>
                  <a:cubicBezTo>
                    <a:pt x="189073" y="621418"/>
                    <a:pt x="226969" y="645867"/>
                    <a:pt x="254271" y="655239"/>
                  </a:cubicBezTo>
                  <a:cubicBezTo>
                    <a:pt x="281573" y="664611"/>
                    <a:pt x="303170" y="668278"/>
                    <a:pt x="327619" y="660128"/>
                  </a:cubicBezTo>
                  <a:cubicBezTo>
                    <a:pt x="352068" y="651978"/>
                    <a:pt x="385075" y="624678"/>
                    <a:pt x="400967" y="606341"/>
                  </a:cubicBezTo>
                  <a:cubicBezTo>
                    <a:pt x="416859" y="588004"/>
                    <a:pt x="420119" y="569666"/>
                    <a:pt x="422971" y="550107"/>
                  </a:cubicBezTo>
                  <a:cubicBezTo>
                    <a:pt x="425823" y="530548"/>
                    <a:pt x="421341" y="508951"/>
                    <a:pt x="418081" y="488984"/>
                  </a:cubicBezTo>
                  <a:cubicBezTo>
                    <a:pt x="414821" y="469017"/>
                    <a:pt x="396892" y="447420"/>
                    <a:pt x="403412" y="430306"/>
                  </a:cubicBezTo>
                  <a:cubicBezTo>
                    <a:pt x="409932" y="413192"/>
                    <a:pt x="435603" y="393633"/>
                    <a:pt x="457200" y="386298"/>
                  </a:cubicBezTo>
                  <a:cubicBezTo>
                    <a:pt x="478797" y="378963"/>
                    <a:pt x="498763" y="371629"/>
                    <a:pt x="532992" y="386298"/>
                  </a:cubicBezTo>
                  <a:cubicBezTo>
                    <a:pt x="567221" y="400967"/>
                    <a:pt x="662573" y="474315"/>
                    <a:pt x="662573" y="474315"/>
                  </a:cubicBezTo>
                  <a:lnTo>
                    <a:pt x="806823" y="569667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107903A0-775D-57DA-D6B3-008030457D49}"/>
                </a:ext>
              </a:extLst>
            </p:cNvPr>
            <p:cNvSpPr/>
            <p:nvPr/>
          </p:nvSpPr>
          <p:spPr>
            <a:xfrm rot="16815244">
              <a:off x="7765214" y="2208402"/>
              <a:ext cx="806823" cy="664635"/>
            </a:xfrm>
            <a:custGeom>
              <a:avLst/>
              <a:gdLst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64051 w 806823"/>
                <a:gd name="connsiteY2" fmla="*/ 215153 h 659458"/>
                <a:gd name="connsiteX3" fmla="*/ 273831 w 806823"/>
                <a:gd name="connsiteY3" fmla="*/ 24449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73831 w 806823"/>
                <a:gd name="connsiteY3" fmla="*/ 24449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356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356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18081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247"/>
                <a:gd name="connsiteX1" fmla="*/ 237157 w 806823"/>
                <a:gd name="connsiteY1" fmla="*/ 156475 h 659247"/>
                <a:gd name="connsiteX2" fmla="*/ 278721 w 806823"/>
                <a:gd name="connsiteY2" fmla="*/ 215153 h 659247"/>
                <a:gd name="connsiteX3" fmla="*/ 283610 w 806823"/>
                <a:gd name="connsiteY3" fmla="*/ 254272 h 659247"/>
                <a:gd name="connsiteX4" fmla="*/ 268941 w 806823"/>
                <a:gd name="connsiteY4" fmla="*/ 286056 h 659247"/>
                <a:gd name="connsiteX5" fmla="*/ 249382 w 806823"/>
                <a:gd name="connsiteY5" fmla="*/ 312950 h 659247"/>
                <a:gd name="connsiteX6" fmla="*/ 215153 w 806823"/>
                <a:gd name="connsiteY6" fmla="*/ 327620 h 659247"/>
                <a:gd name="connsiteX7" fmla="*/ 124691 w 806823"/>
                <a:gd name="connsiteY7" fmla="*/ 332509 h 659247"/>
                <a:gd name="connsiteX8" fmla="*/ 85572 w 806823"/>
                <a:gd name="connsiteY8" fmla="*/ 354514 h 659247"/>
                <a:gd name="connsiteX9" fmla="*/ 63568 w 806823"/>
                <a:gd name="connsiteY9" fmla="*/ 393632 h 659247"/>
                <a:gd name="connsiteX10" fmla="*/ 61123 w 806823"/>
                <a:gd name="connsiteY10" fmla="*/ 471870 h 659247"/>
                <a:gd name="connsiteX11" fmla="*/ 102686 w 806823"/>
                <a:gd name="connsiteY11" fmla="*/ 550107 h 659247"/>
                <a:gd name="connsiteX12" fmla="*/ 163809 w 806823"/>
                <a:gd name="connsiteY12" fmla="*/ 603896 h 659247"/>
                <a:gd name="connsiteX13" fmla="*/ 254271 w 806823"/>
                <a:gd name="connsiteY13" fmla="*/ 655239 h 659247"/>
                <a:gd name="connsiteX14" fmla="*/ 339844 w 806823"/>
                <a:gd name="connsiteY14" fmla="*/ 650349 h 659247"/>
                <a:gd name="connsiteX15" fmla="*/ 400967 w 806823"/>
                <a:gd name="connsiteY15" fmla="*/ 606341 h 659247"/>
                <a:gd name="connsiteX16" fmla="*/ 422971 w 806823"/>
                <a:gd name="connsiteY16" fmla="*/ 550107 h 659247"/>
                <a:gd name="connsiteX17" fmla="*/ 418081 w 806823"/>
                <a:gd name="connsiteY17" fmla="*/ 488984 h 659247"/>
                <a:gd name="connsiteX18" fmla="*/ 403412 w 806823"/>
                <a:gd name="connsiteY18" fmla="*/ 430306 h 659247"/>
                <a:gd name="connsiteX19" fmla="*/ 457200 w 806823"/>
                <a:gd name="connsiteY19" fmla="*/ 386298 h 659247"/>
                <a:gd name="connsiteX20" fmla="*/ 532992 w 806823"/>
                <a:gd name="connsiteY20" fmla="*/ 386298 h 659247"/>
                <a:gd name="connsiteX21" fmla="*/ 662573 w 806823"/>
                <a:gd name="connsiteY21" fmla="*/ 474315 h 659247"/>
                <a:gd name="connsiteX22" fmla="*/ 806823 w 806823"/>
                <a:gd name="connsiteY22" fmla="*/ 569667 h 659247"/>
                <a:gd name="connsiteX0" fmla="*/ 0 w 806823"/>
                <a:gd name="connsiteY0" fmla="*/ 0 h 664635"/>
                <a:gd name="connsiteX1" fmla="*/ 237157 w 806823"/>
                <a:gd name="connsiteY1" fmla="*/ 156475 h 664635"/>
                <a:gd name="connsiteX2" fmla="*/ 278721 w 806823"/>
                <a:gd name="connsiteY2" fmla="*/ 215153 h 664635"/>
                <a:gd name="connsiteX3" fmla="*/ 283610 w 806823"/>
                <a:gd name="connsiteY3" fmla="*/ 254272 h 664635"/>
                <a:gd name="connsiteX4" fmla="*/ 268941 w 806823"/>
                <a:gd name="connsiteY4" fmla="*/ 286056 h 664635"/>
                <a:gd name="connsiteX5" fmla="*/ 249382 w 806823"/>
                <a:gd name="connsiteY5" fmla="*/ 312950 h 664635"/>
                <a:gd name="connsiteX6" fmla="*/ 215153 w 806823"/>
                <a:gd name="connsiteY6" fmla="*/ 327620 h 664635"/>
                <a:gd name="connsiteX7" fmla="*/ 124691 w 806823"/>
                <a:gd name="connsiteY7" fmla="*/ 332509 h 664635"/>
                <a:gd name="connsiteX8" fmla="*/ 85572 w 806823"/>
                <a:gd name="connsiteY8" fmla="*/ 354514 h 664635"/>
                <a:gd name="connsiteX9" fmla="*/ 63568 w 806823"/>
                <a:gd name="connsiteY9" fmla="*/ 393632 h 664635"/>
                <a:gd name="connsiteX10" fmla="*/ 61123 w 806823"/>
                <a:gd name="connsiteY10" fmla="*/ 471870 h 664635"/>
                <a:gd name="connsiteX11" fmla="*/ 102686 w 806823"/>
                <a:gd name="connsiteY11" fmla="*/ 550107 h 664635"/>
                <a:gd name="connsiteX12" fmla="*/ 163809 w 806823"/>
                <a:gd name="connsiteY12" fmla="*/ 603896 h 664635"/>
                <a:gd name="connsiteX13" fmla="*/ 254271 w 806823"/>
                <a:gd name="connsiteY13" fmla="*/ 655239 h 664635"/>
                <a:gd name="connsiteX14" fmla="*/ 327619 w 806823"/>
                <a:gd name="connsiteY14" fmla="*/ 660128 h 664635"/>
                <a:gd name="connsiteX15" fmla="*/ 400967 w 806823"/>
                <a:gd name="connsiteY15" fmla="*/ 606341 h 664635"/>
                <a:gd name="connsiteX16" fmla="*/ 422971 w 806823"/>
                <a:gd name="connsiteY16" fmla="*/ 550107 h 664635"/>
                <a:gd name="connsiteX17" fmla="*/ 418081 w 806823"/>
                <a:gd name="connsiteY17" fmla="*/ 488984 h 664635"/>
                <a:gd name="connsiteX18" fmla="*/ 403412 w 806823"/>
                <a:gd name="connsiteY18" fmla="*/ 430306 h 664635"/>
                <a:gd name="connsiteX19" fmla="*/ 457200 w 806823"/>
                <a:gd name="connsiteY19" fmla="*/ 386298 h 664635"/>
                <a:gd name="connsiteX20" fmla="*/ 532992 w 806823"/>
                <a:gd name="connsiteY20" fmla="*/ 386298 h 664635"/>
                <a:gd name="connsiteX21" fmla="*/ 662573 w 806823"/>
                <a:gd name="connsiteY21" fmla="*/ 474315 h 664635"/>
                <a:gd name="connsiteX22" fmla="*/ 806823 w 806823"/>
                <a:gd name="connsiteY22" fmla="*/ 569667 h 66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06823" h="664635">
                  <a:moveTo>
                    <a:pt x="0" y="0"/>
                  </a:moveTo>
                  <a:cubicBezTo>
                    <a:pt x="96574" y="60308"/>
                    <a:pt x="190704" y="120616"/>
                    <a:pt x="237157" y="156475"/>
                  </a:cubicBezTo>
                  <a:cubicBezTo>
                    <a:pt x="283611" y="192334"/>
                    <a:pt x="270979" y="198854"/>
                    <a:pt x="278721" y="215153"/>
                  </a:cubicBezTo>
                  <a:cubicBezTo>
                    <a:pt x="286463" y="231453"/>
                    <a:pt x="285240" y="242455"/>
                    <a:pt x="283610" y="254272"/>
                  </a:cubicBezTo>
                  <a:cubicBezTo>
                    <a:pt x="281980" y="266089"/>
                    <a:pt x="274646" y="276276"/>
                    <a:pt x="268941" y="286056"/>
                  </a:cubicBezTo>
                  <a:cubicBezTo>
                    <a:pt x="263236" y="295836"/>
                    <a:pt x="258347" y="306023"/>
                    <a:pt x="249382" y="312950"/>
                  </a:cubicBezTo>
                  <a:cubicBezTo>
                    <a:pt x="240417" y="319877"/>
                    <a:pt x="235935" y="324360"/>
                    <a:pt x="215153" y="327620"/>
                  </a:cubicBezTo>
                  <a:cubicBezTo>
                    <a:pt x="194371" y="330880"/>
                    <a:pt x="146288" y="328027"/>
                    <a:pt x="124691" y="332509"/>
                  </a:cubicBezTo>
                  <a:cubicBezTo>
                    <a:pt x="103094" y="336991"/>
                    <a:pt x="95759" y="344327"/>
                    <a:pt x="85572" y="354514"/>
                  </a:cubicBezTo>
                  <a:cubicBezTo>
                    <a:pt x="75385" y="364701"/>
                    <a:pt x="67643" y="374073"/>
                    <a:pt x="63568" y="393632"/>
                  </a:cubicBezTo>
                  <a:cubicBezTo>
                    <a:pt x="59493" y="413191"/>
                    <a:pt x="54603" y="445791"/>
                    <a:pt x="61123" y="471870"/>
                  </a:cubicBezTo>
                  <a:cubicBezTo>
                    <a:pt x="67643" y="497949"/>
                    <a:pt x="85572" y="528103"/>
                    <a:pt x="102686" y="550107"/>
                  </a:cubicBezTo>
                  <a:cubicBezTo>
                    <a:pt x="119800" y="572111"/>
                    <a:pt x="138545" y="586374"/>
                    <a:pt x="163809" y="603896"/>
                  </a:cubicBezTo>
                  <a:cubicBezTo>
                    <a:pt x="189073" y="621418"/>
                    <a:pt x="226969" y="645867"/>
                    <a:pt x="254271" y="655239"/>
                  </a:cubicBezTo>
                  <a:cubicBezTo>
                    <a:pt x="281573" y="664611"/>
                    <a:pt x="303170" y="668278"/>
                    <a:pt x="327619" y="660128"/>
                  </a:cubicBezTo>
                  <a:cubicBezTo>
                    <a:pt x="352068" y="651978"/>
                    <a:pt x="385075" y="624678"/>
                    <a:pt x="400967" y="606341"/>
                  </a:cubicBezTo>
                  <a:cubicBezTo>
                    <a:pt x="416859" y="588004"/>
                    <a:pt x="420119" y="569666"/>
                    <a:pt x="422971" y="550107"/>
                  </a:cubicBezTo>
                  <a:cubicBezTo>
                    <a:pt x="425823" y="530548"/>
                    <a:pt x="421341" y="508951"/>
                    <a:pt x="418081" y="488984"/>
                  </a:cubicBezTo>
                  <a:cubicBezTo>
                    <a:pt x="414821" y="469017"/>
                    <a:pt x="396892" y="447420"/>
                    <a:pt x="403412" y="430306"/>
                  </a:cubicBezTo>
                  <a:cubicBezTo>
                    <a:pt x="409932" y="413192"/>
                    <a:pt x="435603" y="393633"/>
                    <a:pt x="457200" y="386298"/>
                  </a:cubicBezTo>
                  <a:cubicBezTo>
                    <a:pt x="478797" y="378963"/>
                    <a:pt x="498763" y="371629"/>
                    <a:pt x="532992" y="386298"/>
                  </a:cubicBezTo>
                  <a:cubicBezTo>
                    <a:pt x="567221" y="400967"/>
                    <a:pt x="662573" y="474315"/>
                    <a:pt x="662573" y="474315"/>
                  </a:cubicBezTo>
                  <a:lnTo>
                    <a:pt x="806823" y="569667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D2248D54-05BA-C1C4-7683-B966F9BDB4E1}"/>
                </a:ext>
              </a:extLst>
            </p:cNvPr>
            <p:cNvSpPr/>
            <p:nvPr/>
          </p:nvSpPr>
          <p:spPr>
            <a:xfrm rot="13506581">
              <a:off x="7161044" y="5042766"/>
              <a:ext cx="806823" cy="664635"/>
            </a:xfrm>
            <a:custGeom>
              <a:avLst/>
              <a:gdLst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64051 w 806823"/>
                <a:gd name="connsiteY2" fmla="*/ 215153 h 659458"/>
                <a:gd name="connsiteX3" fmla="*/ 273831 w 806823"/>
                <a:gd name="connsiteY3" fmla="*/ 24449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73831 w 806823"/>
                <a:gd name="connsiteY3" fmla="*/ 24449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356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356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18081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247"/>
                <a:gd name="connsiteX1" fmla="*/ 237157 w 806823"/>
                <a:gd name="connsiteY1" fmla="*/ 156475 h 659247"/>
                <a:gd name="connsiteX2" fmla="*/ 278721 w 806823"/>
                <a:gd name="connsiteY2" fmla="*/ 215153 h 659247"/>
                <a:gd name="connsiteX3" fmla="*/ 283610 w 806823"/>
                <a:gd name="connsiteY3" fmla="*/ 254272 h 659247"/>
                <a:gd name="connsiteX4" fmla="*/ 268941 w 806823"/>
                <a:gd name="connsiteY4" fmla="*/ 286056 h 659247"/>
                <a:gd name="connsiteX5" fmla="*/ 249382 w 806823"/>
                <a:gd name="connsiteY5" fmla="*/ 312950 h 659247"/>
                <a:gd name="connsiteX6" fmla="*/ 215153 w 806823"/>
                <a:gd name="connsiteY6" fmla="*/ 327620 h 659247"/>
                <a:gd name="connsiteX7" fmla="*/ 124691 w 806823"/>
                <a:gd name="connsiteY7" fmla="*/ 332509 h 659247"/>
                <a:gd name="connsiteX8" fmla="*/ 85572 w 806823"/>
                <a:gd name="connsiteY8" fmla="*/ 354514 h 659247"/>
                <a:gd name="connsiteX9" fmla="*/ 63568 w 806823"/>
                <a:gd name="connsiteY9" fmla="*/ 393632 h 659247"/>
                <a:gd name="connsiteX10" fmla="*/ 61123 w 806823"/>
                <a:gd name="connsiteY10" fmla="*/ 471870 h 659247"/>
                <a:gd name="connsiteX11" fmla="*/ 102686 w 806823"/>
                <a:gd name="connsiteY11" fmla="*/ 550107 h 659247"/>
                <a:gd name="connsiteX12" fmla="*/ 163809 w 806823"/>
                <a:gd name="connsiteY12" fmla="*/ 603896 h 659247"/>
                <a:gd name="connsiteX13" fmla="*/ 254271 w 806823"/>
                <a:gd name="connsiteY13" fmla="*/ 655239 h 659247"/>
                <a:gd name="connsiteX14" fmla="*/ 339844 w 806823"/>
                <a:gd name="connsiteY14" fmla="*/ 650349 h 659247"/>
                <a:gd name="connsiteX15" fmla="*/ 400967 w 806823"/>
                <a:gd name="connsiteY15" fmla="*/ 606341 h 659247"/>
                <a:gd name="connsiteX16" fmla="*/ 422971 w 806823"/>
                <a:gd name="connsiteY16" fmla="*/ 550107 h 659247"/>
                <a:gd name="connsiteX17" fmla="*/ 418081 w 806823"/>
                <a:gd name="connsiteY17" fmla="*/ 488984 h 659247"/>
                <a:gd name="connsiteX18" fmla="*/ 403412 w 806823"/>
                <a:gd name="connsiteY18" fmla="*/ 430306 h 659247"/>
                <a:gd name="connsiteX19" fmla="*/ 457200 w 806823"/>
                <a:gd name="connsiteY19" fmla="*/ 386298 h 659247"/>
                <a:gd name="connsiteX20" fmla="*/ 532992 w 806823"/>
                <a:gd name="connsiteY20" fmla="*/ 386298 h 659247"/>
                <a:gd name="connsiteX21" fmla="*/ 662573 w 806823"/>
                <a:gd name="connsiteY21" fmla="*/ 474315 h 659247"/>
                <a:gd name="connsiteX22" fmla="*/ 806823 w 806823"/>
                <a:gd name="connsiteY22" fmla="*/ 569667 h 659247"/>
                <a:gd name="connsiteX0" fmla="*/ 0 w 806823"/>
                <a:gd name="connsiteY0" fmla="*/ 0 h 664635"/>
                <a:gd name="connsiteX1" fmla="*/ 237157 w 806823"/>
                <a:gd name="connsiteY1" fmla="*/ 156475 h 664635"/>
                <a:gd name="connsiteX2" fmla="*/ 278721 w 806823"/>
                <a:gd name="connsiteY2" fmla="*/ 215153 h 664635"/>
                <a:gd name="connsiteX3" fmla="*/ 283610 w 806823"/>
                <a:gd name="connsiteY3" fmla="*/ 254272 h 664635"/>
                <a:gd name="connsiteX4" fmla="*/ 268941 w 806823"/>
                <a:gd name="connsiteY4" fmla="*/ 286056 h 664635"/>
                <a:gd name="connsiteX5" fmla="*/ 249382 w 806823"/>
                <a:gd name="connsiteY5" fmla="*/ 312950 h 664635"/>
                <a:gd name="connsiteX6" fmla="*/ 215153 w 806823"/>
                <a:gd name="connsiteY6" fmla="*/ 327620 h 664635"/>
                <a:gd name="connsiteX7" fmla="*/ 124691 w 806823"/>
                <a:gd name="connsiteY7" fmla="*/ 332509 h 664635"/>
                <a:gd name="connsiteX8" fmla="*/ 85572 w 806823"/>
                <a:gd name="connsiteY8" fmla="*/ 354514 h 664635"/>
                <a:gd name="connsiteX9" fmla="*/ 63568 w 806823"/>
                <a:gd name="connsiteY9" fmla="*/ 393632 h 664635"/>
                <a:gd name="connsiteX10" fmla="*/ 61123 w 806823"/>
                <a:gd name="connsiteY10" fmla="*/ 471870 h 664635"/>
                <a:gd name="connsiteX11" fmla="*/ 102686 w 806823"/>
                <a:gd name="connsiteY11" fmla="*/ 550107 h 664635"/>
                <a:gd name="connsiteX12" fmla="*/ 163809 w 806823"/>
                <a:gd name="connsiteY12" fmla="*/ 603896 h 664635"/>
                <a:gd name="connsiteX13" fmla="*/ 254271 w 806823"/>
                <a:gd name="connsiteY13" fmla="*/ 655239 h 664635"/>
                <a:gd name="connsiteX14" fmla="*/ 327619 w 806823"/>
                <a:gd name="connsiteY14" fmla="*/ 660128 h 664635"/>
                <a:gd name="connsiteX15" fmla="*/ 400967 w 806823"/>
                <a:gd name="connsiteY15" fmla="*/ 606341 h 664635"/>
                <a:gd name="connsiteX16" fmla="*/ 422971 w 806823"/>
                <a:gd name="connsiteY16" fmla="*/ 550107 h 664635"/>
                <a:gd name="connsiteX17" fmla="*/ 418081 w 806823"/>
                <a:gd name="connsiteY17" fmla="*/ 488984 h 664635"/>
                <a:gd name="connsiteX18" fmla="*/ 403412 w 806823"/>
                <a:gd name="connsiteY18" fmla="*/ 430306 h 664635"/>
                <a:gd name="connsiteX19" fmla="*/ 457200 w 806823"/>
                <a:gd name="connsiteY19" fmla="*/ 386298 h 664635"/>
                <a:gd name="connsiteX20" fmla="*/ 532992 w 806823"/>
                <a:gd name="connsiteY20" fmla="*/ 386298 h 664635"/>
                <a:gd name="connsiteX21" fmla="*/ 662573 w 806823"/>
                <a:gd name="connsiteY21" fmla="*/ 474315 h 664635"/>
                <a:gd name="connsiteX22" fmla="*/ 806823 w 806823"/>
                <a:gd name="connsiteY22" fmla="*/ 569667 h 66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06823" h="664635">
                  <a:moveTo>
                    <a:pt x="0" y="0"/>
                  </a:moveTo>
                  <a:cubicBezTo>
                    <a:pt x="96574" y="60308"/>
                    <a:pt x="190704" y="120616"/>
                    <a:pt x="237157" y="156475"/>
                  </a:cubicBezTo>
                  <a:cubicBezTo>
                    <a:pt x="283611" y="192334"/>
                    <a:pt x="270979" y="198854"/>
                    <a:pt x="278721" y="215153"/>
                  </a:cubicBezTo>
                  <a:cubicBezTo>
                    <a:pt x="286463" y="231453"/>
                    <a:pt x="285240" y="242455"/>
                    <a:pt x="283610" y="254272"/>
                  </a:cubicBezTo>
                  <a:cubicBezTo>
                    <a:pt x="281980" y="266089"/>
                    <a:pt x="274646" y="276276"/>
                    <a:pt x="268941" y="286056"/>
                  </a:cubicBezTo>
                  <a:cubicBezTo>
                    <a:pt x="263236" y="295836"/>
                    <a:pt x="258347" y="306023"/>
                    <a:pt x="249382" y="312950"/>
                  </a:cubicBezTo>
                  <a:cubicBezTo>
                    <a:pt x="240417" y="319877"/>
                    <a:pt x="235935" y="324360"/>
                    <a:pt x="215153" y="327620"/>
                  </a:cubicBezTo>
                  <a:cubicBezTo>
                    <a:pt x="194371" y="330880"/>
                    <a:pt x="146288" y="328027"/>
                    <a:pt x="124691" y="332509"/>
                  </a:cubicBezTo>
                  <a:cubicBezTo>
                    <a:pt x="103094" y="336991"/>
                    <a:pt x="95759" y="344327"/>
                    <a:pt x="85572" y="354514"/>
                  </a:cubicBezTo>
                  <a:cubicBezTo>
                    <a:pt x="75385" y="364701"/>
                    <a:pt x="67643" y="374073"/>
                    <a:pt x="63568" y="393632"/>
                  </a:cubicBezTo>
                  <a:cubicBezTo>
                    <a:pt x="59493" y="413191"/>
                    <a:pt x="54603" y="445791"/>
                    <a:pt x="61123" y="471870"/>
                  </a:cubicBezTo>
                  <a:cubicBezTo>
                    <a:pt x="67643" y="497949"/>
                    <a:pt x="85572" y="528103"/>
                    <a:pt x="102686" y="550107"/>
                  </a:cubicBezTo>
                  <a:cubicBezTo>
                    <a:pt x="119800" y="572111"/>
                    <a:pt x="138545" y="586374"/>
                    <a:pt x="163809" y="603896"/>
                  </a:cubicBezTo>
                  <a:cubicBezTo>
                    <a:pt x="189073" y="621418"/>
                    <a:pt x="226969" y="645867"/>
                    <a:pt x="254271" y="655239"/>
                  </a:cubicBezTo>
                  <a:cubicBezTo>
                    <a:pt x="281573" y="664611"/>
                    <a:pt x="303170" y="668278"/>
                    <a:pt x="327619" y="660128"/>
                  </a:cubicBezTo>
                  <a:cubicBezTo>
                    <a:pt x="352068" y="651978"/>
                    <a:pt x="385075" y="624678"/>
                    <a:pt x="400967" y="606341"/>
                  </a:cubicBezTo>
                  <a:cubicBezTo>
                    <a:pt x="416859" y="588004"/>
                    <a:pt x="420119" y="569666"/>
                    <a:pt x="422971" y="550107"/>
                  </a:cubicBezTo>
                  <a:cubicBezTo>
                    <a:pt x="425823" y="530548"/>
                    <a:pt x="421341" y="508951"/>
                    <a:pt x="418081" y="488984"/>
                  </a:cubicBezTo>
                  <a:cubicBezTo>
                    <a:pt x="414821" y="469017"/>
                    <a:pt x="396892" y="447420"/>
                    <a:pt x="403412" y="430306"/>
                  </a:cubicBezTo>
                  <a:cubicBezTo>
                    <a:pt x="409932" y="413192"/>
                    <a:pt x="435603" y="393633"/>
                    <a:pt x="457200" y="386298"/>
                  </a:cubicBezTo>
                  <a:cubicBezTo>
                    <a:pt x="478797" y="378963"/>
                    <a:pt x="498763" y="371629"/>
                    <a:pt x="532992" y="386298"/>
                  </a:cubicBezTo>
                  <a:cubicBezTo>
                    <a:pt x="567221" y="400967"/>
                    <a:pt x="662573" y="474315"/>
                    <a:pt x="662573" y="474315"/>
                  </a:cubicBezTo>
                  <a:lnTo>
                    <a:pt x="806823" y="569667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A1D4DB86-1B09-7132-F47A-5995ACD803D2}"/>
                </a:ext>
              </a:extLst>
            </p:cNvPr>
            <p:cNvSpPr/>
            <p:nvPr/>
          </p:nvSpPr>
          <p:spPr>
            <a:xfrm rot="11190516">
              <a:off x="3836639" y="4699433"/>
              <a:ext cx="806823" cy="664635"/>
            </a:xfrm>
            <a:custGeom>
              <a:avLst/>
              <a:gdLst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64051 w 806823"/>
                <a:gd name="connsiteY2" fmla="*/ 215153 h 659458"/>
                <a:gd name="connsiteX3" fmla="*/ 273831 w 806823"/>
                <a:gd name="connsiteY3" fmla="*/ 24449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73831 w 806823"/>
                <a:gd name="connsiteY3" fmla="*/ 24449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356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356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18081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247"/>
                <a:gd name="connsiteX1" fmla="*/ 237157 w 806823"/>
                <a:gd name="connsiteY1" fmla="*/ 156475 h 659247"/>
                <a:gd name="connsiteX2" fmla="*/ 278721 w 806823"/>
                <a:gd name="connsiteY2" fmla="*/ 215153 h 659247"/>
                <a:gd name="connsiteX3" fmla="*/ 283610 w 806823"/>
                <a:gd name="connsiteY3" fmla="*/ 254272 h 659247"/>
                <a:gd name="connsiteX4" fmla="*/ 268941 w 806823"/>
                <a:gd name="connsiteY4" fmla="*/ 286056 h 659247"/>
                <a:gd name="connsiteX5" fmla="*/ 249382 w 806823"/>
                <a:gd name="connsiteY5" fmla="*/ 312950 h 659247"/>
                <a:gd name="connsiteX6" fmla="*/ 215153 w 806823"/>
                <a:gd name="connsiteY6" fmla="*/ 327620 h 659247"/>
                <a:gd name="connsiteX7" fmla="*/ 124691 w 806823"/>
                <a:gd name="connsiteY7" fmla="*/ 332509 h 659247"/>
                <a:gd name="connsiteX8" fmla="*/ 85572 w 806823"/>
                <a:gd name="connsiteY8" fmla="*/ 354514 h 659247"/>
                <a:gd name="connsiteX9" fmla="*/ 63568 w 806823"/>
                <a:gd name="connsiteY9" fmla="*/ 393632 h 659247"/>
                <a:gd name="connsiteX10" fmla="*/ 61123 w 806823"/>
                <a:gd name="connsiteY10" fmla="*/ 471870 h 659247"/>
                <a:gd name="connsiteX11" fmla="*/ 102686 w 806823"/>
                <a:gd name="connsiteY11" fmla="*/ 550107 h 659247"/>
                <a:gd name="connsiteX12" fmla="*/ 163809 w 806823"/>
                <a:gd name="connsiteY12" fmla="*/ 603896 h 659247"/>
                <a:gd name="connsiteX13" fmla="*/ 254271 w 806823"/>
                <a:gd name="connsiteY13" fmla="*/ 655239 h 659247"/>
                <a:gd name="connsiteX14" fmla="*/ 339844 w 806823"/>
                <a:gd name="connsiteY14" fmla="*/ 650349 h 659247"/>
                <a:gd name="connsiteX15" fmla="*/ 400967 w 806823"/>
                <a:gd name="connsiteY15" fmla="*/ 606341 h 659247"/>
                <a:gd name="connsiteX16" fmla="*/ 422971 w 806823"/>
                <a:gd name="connsiteY16" fmla="*/ 550107 h 659247"/>
                <a:gd name="connsiteX17" fmla="*/ 418081 w 806823"/>
                <a:gd name="connsiteY17" fmla="*/ 488984 h 659247"/>
                <a:gd name="connsiteX18" fmla="*/ 403412 w 806823"/>
                <a:gd name="connsiteY18" fmla="*/ 430306 h 659247"/>
                <a:gd name="connsiteX19" fmla="*/ 457200 w 806823"/>
                <a:gd name="connsiteY19" fmla="*/ 386298 h 659247"/>
                <a:gd name="connsiteX20" fmla="*/ 532992 w 806823"/>
                <a:gd name="connsiteY20" fmla="*/ 386298 h 659247"/>
                <a:gd name="connsiteX21" fmla="*/ 662573 w 806823"/>
                <a:gd name="connsiteY21" fmla="*/ 474315 h 659247"/>
                <a:gd name="connsiteX22" fmla="*/ 806823 w 806823"/>
                <a:gd name="connsiteY22" fmla="*/ 569667 h 659247"/>
                <a:gd name="connsiteX0" fmla="*/ 0 w 806823"/>
                <a:gd name="connsiteY0" fmla="*/ 0 h 664635"/>
                <a:gd name="connsiteX1" fmla="*/ 237157 w 806823"/>
                <a:gd name="connsiteY1" fmla="*/ 156475 h 664635"/>
                <a:gd name="connsiteX2" fmla="*/ 278721 w 806823"/>
                <a:gd name="connsiteY2" fmla="*/ 215153 h 664635"/>
                <a:gd name="connsiteX3" fmla="*/ 283610 w 806823"/>
                <a:gd name="connsiteY3" fmla="*/ 254272 h 664635"/>
                <a:gd name="connsiteX4" fmla="*/ 268941 w 806823"/>
                <a:gd name="connsiteY4" fmla="*/ 286056 h 664635"/>
                <a:gd name="connsiteX5" fmla="*/ 249382 w 806823"/>
                <a:gd name="connsiteY5" fmla="*/ 312950 h 664635"/>
                <a:gd name="connsiteX6" fmla="*/ 215153 w 806823"/>
                <a:gd name="connsiteY6" fmla="*/ 327620 h 664635"/>
                <a:gd name="connsiteX7" fmla="*/ 124691 w 806823"/>
                <a:gd name="connsiteY7" fmla="*/ 332509 h 664635"/>
                <a:gd name="connsiteX8" fmla="*/ 85572 w 806823"/>
                <a:gd name="connsiteY8" fmla="*/ 354514 h 664635"/>
                <a:gd name="connsiteX9" fmla="*/ 63568 w 806823"/>
                <a:gd name="connsiteY9" fmla="*/ 393632 h 664635"/>
                <a:gd name="connsiteX10" fmla="*/ 61123 w 806823"/>
                <a:gd name="connsiteY10" fmla="*/ 471870 h 664635"/>
                <a:gd name="connsiteX11" fmla="*/ 102686 w 806823"/>
                <a:gd name="connsiteY11" fmla="*/ 550107 h 664635"/>
                <a:gd name="connsiteX12" fmla="*/ 163809 w 806823"/>
                <a:gd name="connsiteY12" fmla="*/ 603896 h 664635"/>
                <a:gd name="connsiteX13" fmla="*/ 254271 w 806823"/>
                <a:gd name="connsiteY13" fmla="*/ 655239 h 664635"/>
                <a:gd name="connsiteX14" fmla="*/ 327619 w 806823"/>
                <a:gd name="connsiteY14" fmla="*/ 660128 h 664635"/>
                <a:gd name="connsiteX15" fmla="*/ 400967 w 806823"/>
                <a:gd name="connsiteY15" fmla="*/ 606341 h 664635"/>
                <a:gd name="connsiteX16" fmla="*/ 422971 w 806823"/>
                <a:gd name="connsiteY16" fmla="*/ 550107 h 664635"/>
                <a:gd name="connsiteX17" fmla="*/ 418081 w 806823"/>
                <a:gd name="connsiteY17" fmla="*/ 488984 h 664635"/>
                <a:gd name="connsiteX18" fmla="*/ 403412 w 806823"/>
                <a:gd name="connsiteY18" fmla="*/ 430306 h 664635"/>
                <a:gd name="connsiteX19" fmla="*/ 457200 w 806823"/>
                <a:gd name="connsiteY19" fmla="*/ 386298 h 664635"/>
                <a:gd name="connsiteX20" fmla="*/ 532992 w 806823"/>
                <a:gd name="connsiteY20" fmla="*/ 386298 h 664635"/>
                <a:gd name="connsiteX21" fmla="*/ 662573 w 806823"/>
                <a:gd name="connsiteY21" fmla="*/ 474315 h 664635"/>
                <a:gd name="connsiteX22" fmla="*/ 806823 w 806823"/>
                <a:gd name="connsiteY22" fmla="*/ 569667 h 66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06823" h="664635">
                  <a:moveTo>
                    <a:pt x="0" y="0"/>
                  </a:moveTo>
                  <a:cubicBezTo>
                    <a:pt x="96574" y="60308"/>
                    <a:pt x="190704" y="120616"/>
                    <a:pt x="237157" y="156475"/>
                  </a:cubicBezTo>
                  <a:cubicBezTo>
                    <a:pt x="283611" y="192334"/>
                    <a:pt x="270979" y="198854"/>
                    <a:pt x="278721" y="215153"/>
                  </a:cubicBezTo>
                  <a:cubicBezTo>
                    <a:pt x="286463" y="231453"/>
                    <a:pt x="285240" y="242455"/>
                    <a:pt x="283610" y="254272"/>
                  </a:cubicBezTo>
                  <a:cubicBezTo>
                    <a:pt x="281980" y="266089"/>
                    <a:pt x="274646" y="276276"/>
                    <a:pt x="268941" y="286056"/>
                  </a:cubicBezTo>
                  <a:cubicBezTo>
                    <a:pt x="263236" y="295836"/>
                    <a:pt x="258347" y="306023"/>
                    <a:pt x="249382" y="312950"/>
                  </a:cubicBezTo>
                  <a:cubicBezTo>
                    <a:pt x="240417" y="319877"/>
                    <a:pt x="235935" y="324360"/>
                    <a:pt x="215153" y="327620"/>
                  </a:cubicBezTo>
                  <a:cubicBezTo>
                    <a:pt x="194371" y="330880"/>
                    <a:pt x="146288" y="328027"/>
                    <a:pt x="124691" y="332509"/>
                  </a:cubicBezTo>
                  <a:cubicBezTo>
                    <a:pt x="103094" y="336991"/>
                    <a:pt x="95759" y="344327"/>
                    <a:pt x="85572" y="354514"/>
                  </a:cubicBezTo>
                  <a:cubicBezTo>
                    <a:pt x="75385" y="364701"/>
                    <a:pt x="67643" y="374073"/>
                    <a:pt x="63568" y="393632"/>
                  </a:cubicBezTo>
                  <a:cubicBezTo>
                    <a:pt x="59493" y="413191"/>
                    <a:pt x="54603" y="445791"/>
                    <a:pt x="61123" y="471870"/>
                  </a:cubicBezTo>
                  <a:cubicBezTo>
                    <a:pt x="67643" y="497949"/>
                    <a:pt x="85572" y="528103"/>
                    <a:pt x="102686" y="550107"/>
                  </a:cubicBezTo>
                  <a:cubicBezTo>
                    <a:pt x="119800" y="572111"/>
                    <a:pt x="138545" y="586374"/>
                    <a:pt x="163809" y="603896"/>
                  </a:cubicBezTo>
                  <a:cubicBezTo>
                    <a:pt x="189073" y="621418"/>
                    <a:pt x="226969" y="645867"/>
                    <a:pt x="254271" y="655239"/>
                  </a:cubicBezTo>
                  <a:cubicBezTo>
                    <a:pt x="281573" y="664611"/>
                    <a:pt x="303170" y="668278"/>
                    <a:pt x="327619" y="660128"/>
                  </a:cubicBezTo>
                  <a:cubicBezTo>
                    <a:pt x="352068" y="651978"/>
                    <a:pt x="385075" y="624678"/>
                    <a:pt x="400967" y="606341"/>
                  </a:cubicBezTo>
                  <a:cubicBezTo>
                    <a:pt x="416859" y="588004"/>
                    <a:pt x="420119" y="569666"/>
                    <a:pt x="422971" y="550107"/>
                  </a:cubicBezTo>
                  <a:cubicBezTo>
                    <a:pt x="425823" y="530548"/>
                    <a:pt x="421341" y="508951"/>
                    <a:pt x="418081" y="488984"/>
                  </a:cubicBezTo>
                  <a:cubicBezTo>
                    <a:pt x="414821" y="469017"/>
                    <a:pt x="396892" y="447420"/>
                    <a:pt x="403412" y="430306"/>
                  </a:cubicBezTo>
                  <a:cubicBezTo>
                    <a:pt x="409932" y="413192"/>
                    <a:pt x="435603" y="393633"/>
                    <a:pt x="457200" y="386298"/>
                  </a:cubicBezTo>
                  <a:cubicBezTo>
                    <a:pt x="478797" y="378963"/>
                    <a:pt x="498763" y="371629"/>
                    <a:pt x="532992" y="386298"/>
                  </a:cubicBezTo>
                  <a:cubicBezTo>
                    <a:pt x="567221" y="400967"/>
                    <a:pt x="662573" y="474315"/>
                    <a:pt x="662573" y="474315"/>
                  </a:cubicBezTo>
                  <a:lnTo>
                    <a:pt x="806823" y="569667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75372AC2-CB74-7066-01CA-3D7360C049B5}"/>
                </a:ext>
              </a:extLst>
            </p:cNvPr>
            <p:cNvSpPr/>
            <p:nvPr/>
          </p:nvSpPr>
          <p:spPr>
            <a:xfrm rot="5237457">
              <a:off x="1837555" y="4965200"/>
              <a:ext cx="806823" cy="664635"/>
            </a:xfrm>
            <a:custGeom>
              <a:avLst/>
              <a:gdLst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64051 w 806823"/>
                <a:gd name="connsiteY2" fmla="*/ 215153 h 659458"/>
                <a:gd name="connsiteX3" fmla="*/ 273831 w 806823"/>
                <a:gd name="connsiteY3" fmla="*/ 24449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73831 w 806823"/>
                <a:gd name="connsiteY3" fmla="*/ 24449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356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356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18081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247"/>
                <a:gd name="connsiteX1" fmla="*/ 237157 w 806823"/>
                <a:gd name="connsiteY1" fmla="*/ 156475 h 659247"/>
                <a:gd name="connsiteX2" fmla="*/ 278721 w 806823"/>
                <a:gd name="connsiteY2" fmla="*/ 215153 h 659247"/>
                <a:gd name="connsiteX3" fmla="*/ 283610 w 806823"/>
                <a:gd name="connsiteY3" fmla="*/ 254272 h 659247"/>
                <a:gd name="connsiteX4" fmla="*/ 268941 w 806823"/>
                <a:gd name="connsiteY4" fmla="*/ 286056 h 659247"/>
                <a:gd name="connsiteX5" fmla="*/ 249382 w 806823"/>
                <a:gd name="connsiteY5" fmla="*/ 312950 h 659247"/>
                <a:gd name="connsiteX6" fmla="*/ 215153 w 806823"/>
                <a:gd name="connsiteY6" fmla="*/ 327620 h 659247"/>
                <a:gd name="connsiteX7" fmla="*/ 124691 w 806823"/>
                <a:gd name="connsiteY7" fmla="*/ 332509 h 659247"/>
                <a:gd name="connsiteX8" fmla="*/ 85572 w 806823"/>
                <a:gd name="connsiteY8" fmla="*/ 354514 h 659247"/>
                <a:gd name="connsiteX9" fmla="*/ 63568 w 806823"/>
                <a:gd name="connsiteY9" fmla="*/ 393632 h 659247"/>
                <a:gd name="connsiteX10" fmla="*/ 61123 w 806823"/>
                <a:gd name="connsiteY10" fmla="*/ 471870 h 659247"/>
                <a:gd name="connsiteX11" fmla="*/ 102686 w 806823"/>
                <a:gd name="connsiteY11" fmla="*/ 550107 h 659247"/>
                <a:gd name="connsiteX12" fmla="*/ 163809 w 806823"/>
                <a:gd name="connsiteY12" fmla="*/ 603896 h 659247"/>
                <a:gd name="connsiteX13" fmla="*/ 254271 w 806823"/>
                <a:gd name="connsiteY13" fmla="*/ 655239 h 659247"/>
                <a:gd name="connsiteX14" fmla="*/ 339844 w 806823"/>
                <a:gd name="connsiteY14" fmla="*/ 650349 h 659247"/>
                <a:gd name="connsiteX15" fmla="*/ 400967 w 806823"/>
                <a:gd name="connsiteY15" fmla="*/ 606341 h 659247"/>
                <a:gd name="connsiteX16" fmla="*/ 422971 w 806823"/>
                <a:gd name="connsiteY16" fmla="*/ 550107 h 659247"/>
                <a:gd name="connsiteX17" fmla="*/ 418081 w 806823"/>
                <a:gd name="connsiteY17" fmla="*/ 488984 h 659247"/>
                <a:gd name="connsiteX18" fmla="*/ 403412 w 806823"/>
                <a:gd name="connsiteY18" fmla="*/ 430306 h 659247"/>
                <a:gd name="connsiteX19" fmla="*/ 457200 w 806823"/>
                <a:gd name="connsiteY19" fmla="*/ 386298 h 659247"/>
                <a:gd name="connsiteX20" fmla="*/ 532992 w 806823"/>
                <a:gd name="connsiteY20" fmla="*/ 386298 h 659247"/>
                <a:gd name="connsiteX21" fmla="*/ 662573 w 806823"/>
                <a:gd name="connsiteY21" fmla="*/ 474315 h 659247"/>
                <a:gd name="connsiteX22" fmla="*/ 806823 w 806823"/>
                <a:gd name="connsiteY22" fmla="*/ 569667 h 659247"/>
                <a:gd name="connsiteX0" fmla="*/ 0 w 806823"/>
                <a:gd name="connsiteY0" fmla="*/ 0 h 664635"/>
                <a:gd name="connsiteX1" fmla="*/ 237157 w 806823"/>
                <a:gd name="connsiteY1" fmla="*/ 156475 h 664635"/>
                <a:gd name="connsiteX2" fmla="*/ 278721 w 806823"/>
                <a:gd name="connsiteY2" fmla="*/ 215153 h 664635"/>
                <a:gd name="connsiteX3" fmla="*/ 283610 w 806823"/>
                <a:gd name="connsiteY3" fmla="*/ 254272 h 664635"/>
                <a:gd name="connsiteX4" fmla="*/ 268941 w 806823"/>
                <a:gd name="connsiteY4" fmla="*/ 286056 h 664635"/>
                <a:gd name="connsiteX5" fmla="*/ 249382 w 806823"/>
                <a:gd name="connsiteY5" fmla="*/ 312950 h 664635"/>
                <a:gd name="connsiteX6" fmla="*/ 215153 w 806823"/>
                <a:gd name="connsiteY6" fmla="*/ 327620 h 664635"/>
                <a:gd name="connsiteX7" fmla="*/ 124691 w 806823"/>
                <a:gd name="connsiteY7" fmla="*/ 332509 h 664635"/>
                <a:gd name="connsiteX8" fmla="*/ 85572 w 806823"/>
                <a:gd name="connsiteY8" fmla="*/ 354514 h 664635"/>
                <a:gd name="connsiteX9" fmla="*/ 63568 w 806823"/>
                <a:gd name="connsiteY9" fmla="*/ 393632 h 664635"/>
                <a:gd name="connsiteX10" fmla="*/ 61123 w 806823"/>
                <a:gd name="connsiteY10" fmla="*/ 471870 h 664635"/>
                <a:gd name="connsiteX11" fmla="*/ 102686 w 806823"/>
                <a:gd name="connsiteY11" fmla="*/ 550107 h 664635"/>
                <a:gd name="connsiteX12" fmla="*/ 163809 w 806823"/>
                <a:gd name="connsiteY12" fmla="*/ 603896 h 664635"/>
                <a:gd name="connsiteX13" fmla="*/ 254271 w 806823"/>
                <a:gd name="connsiteY13" fmla="*/ 655239 h 664635"/>
                <a:gd name="connsiteX14" fmla="*/ 327619 w 806823"/>
                <a:gd name="connsiteY14" fmla="*/ 660128 h 664635"/>
                <a:gd name="connsiteX15" fmla="*/ 400967 w 806823"/>
                <a:gd name="connsiteY15" fmla="*/ 606341 h 664635"/>
                <a:gd name="connsiteX16" fmla="*/ 422971 w 806823"/>
                <a:gd name="connsiteY16" fmla="*/ 550107 h 664635"/>
                <a:gd name="connsiteX17" fmla="*/ 418081 w 806823"/>
                <a:gd name="connsiteY17" fmla="*/ 488984 h 664635"/>
                <a:gd name="connsiteX18" fmla="*/ 403412 w 806823"/>
                <a:gd name="connsiteY18" fmla="*/ 430306 h 664635"/>
                <a:gd name="connsiteX19" fmla="*/ 457200 w 806823"/>
                <a:gd name="connsiteY19" fmla="*/ 386298 h 664635"/>
                <a:gd name="connsiteX20" fmla="*/ 532992 w 806823"/>
                <a:gd name="connsiteY20" fmla="*/ 386298 h 664635"/>
                <a:gd name="connsiteX21" fmla="*/ 662573 w 806823"/>
                <a:gd name="connsiteY21" fmla="*/ 474315 h 664635"/>
                <a:gd name="connsiteX22" fmla="*/ 806823 w 806823"/>
                <a:gd name="connsiteY22" fmla="*/ 569667 h 66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06823" h="664635">
                  <a:moveTo>
                    <a:pt x="0" y="0"/>
                  </a:moveTo>
                  <a:cubicBezTo>
                    <a:pt x="96574" y="60308"/>
                    <a:pt x="190704" y="120616"/>
                    <a:pt x="237157" y="156475"/>
                  </a:cubicBezTo>
                  <a:cubicBezTo>
                    <a:pt x="283611" y="192334"/>
                    <a:pt x="270979" y="198854"/>
                    <a:pt x="278721" y="215153"/>
                  </a:cubicBezTo>
                  <a:cubicBezTo>
                    <a:pt x="286463" y="231453"/>
                    <a:pt x="285240" y="242455"/>
                    <a:pt x="283610" y="254272"/>
                  </a:cubicBezTo>
                  <a:cubicBezTo>
                    <a:pt x="281980" y="266089"/>
                    <a:pt x="274646" y="276276"/>
                    <a:pt x="268941" y="286056"/>
                  </a:cubicBezTo>
                  <a:cubicBezTo>
                    <a:pt x="263236" y="295836"/>
                    <a:pt x="258347" y="306023"/>
                    <a:pt x="249382" y="312950"/>
                  </a:cubicBezTo>
                  <a:cubicBezTo>
                    <a:pt x="240417" y="319877"/>
                    <a:pt x="235935" y="324360"/>
                    <a:pt x="215153" y="327620"/>
                  </a:cubicBezTo>
                  <a:cubicBezTo>
                    <a:pt x="194371" y="330880"/>
                    <a:pt x="146288" y="328027"/>
                    <a:pt x="124691" y="332509"/>
                  </a:cubicBezTo>
                  <a:cubicBezTo>
                    <a:pt x="103094" y="336991"/>
                    <a:pt x="95759" y="344327"/>
                    <a:pt x="85572" y="354514"/>
                  </a:cubicBezTo>
                  <a:cubicBezTo>
                    <a:pt x="75385" y="364701"/>
                    <a:pt x="67643" y="374073"/>
                    <a:pt x="63568" y="393632"/>
                  </a:cubicBezTo>
                  <a:cubicBezTo>
                    <a:pt x="59493" y="413191"/>
                    <a:pt x="54603" y="445791"/>
                    <a:pt x="61123" y="471870"/>
                  </a:cubicBezTo>
                  <a:cubicBezTo>
                    <a:pt x="67643" y="497949"/>
                    <a:pt x="85572" y="528103"/>
                    <a:pt x="102686" y="550107"/>
                  </a:cubicBezTo>
                  <a:cubicBezTo>
                    <a:pt x="119800" y="572111"/>
                    <a:pt x="138545" y="586374"/>
                    <a:pt x="163809" y="603896"/>
                  </a:cubicBezTo>
                  <a:cubicBezTo>
                    <a:pt x="189073" y="621418"/>
                    <a:pt x="226969" y="645867"/>
                    <a:pt x="254271" y="655239"/>
                  </a:cubicBezTo>
                  <a:cubicBezTo>
                    <a:pt x="281573" y="664611"/>
                    <a:pt x="303170" y="668278"/>
                    <a:pt x="327619" y="660128"/>
                  </a:cubicBezTo>
                  <a:cubicBezTo>
                    <a:pt x="352068" y="651978"/>
                    <a:pt x="385075" y="624678"/>
                    <a:pt x="400967" y="606341"/>
                  </a:cubicBezTo>
                  <a:cubicBezTo>
                    <a:pt x="416859" y="588004"/>
                    <a:pt x="420119" y="569666"/>
                    <a:pt x="422971" y="550107"/>
                  </a:cubicBezTo>
                  <a:cubicBezTo>
                    <a:pt x="425823" y="530548"/>
                    <a:pt x="421341" y="508951"/>
                    <a:pt x="418081" y="488984"/>
                  </a:cubicBezTo>
                  <a:cubicBezTo>
                    <a:pt x="414821" y="469017"/>
                    <a:pt x="396892" y="447420"/>
                    <a:pt x="403412" y="430306"/>
                  </a:cubicBezTo>
                  <a:cubicBezTo>
                    <a:pt x="409932" y="413192"/>
                    <a:pt x="435603" y="393633"/>
                    <a:pt x="457200" y="386298"/>
                  </a:cubicBezTo>
                  <a:cubicBezTo>
                    <a:pt x="478797" y="378963"/>
                    <a:pt x="498763" y="371629"/>
                    <a:pt x="532992" y="386298"/>
                  </a:cubicBezTo>
                  <a:cubicBezTo>
                    <a:pt x="567221" y="400967"/>
                    <a:pt x="662573" y="474315"/>
                    <a:pt x="662573" y="474315"/>
                  </a:cubicBezTo>
                  <a:lnTo>
                    <a:pt x="806823" y="569667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C53AF539-8C89-A0BF-3702-FC5349EDFA1E}"/>
                </a:ext>
              </a:extLst>
            </p:cNvPr>
            <p:cNvSpPr/>
            <p:nvPr/>
          </p:nvSpPr>
          <p:spPr>
            <a:xfrm rot="21262038">
              <a:off x="1292982" y="2727708"/>
              <a:ext cx="822688" cy="698654"/>
            </a:xfrm>
            <a:custGeom>
              <a:avLst/>
              <a:gdLst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64051 w 806823"/>
                <a:gd name="connsiteY2" fmla="*/ 215153 h 659458"/>
                <a:gd name="connsiteX3" fmla="*/ 273831 w 806823"/>
                <a:gd name="connsiteY3" fmla="*/ 24449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73831 w 806823"/>
                <a:gd name="connsiteY3" fmla="*/ 24449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356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356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18081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247"/>
                <a:gd name="connsiteX1" fmla="*/ 237157 w 806823"/>
                <a:gd name="connsiteY1" fmla="*/ 156475 h 659247"/>
                <a:gd name="connsiteX2" fmla="*/ 278721 w 806823"/>
                <a:gd name="connsiteY2" fmla="*/ 215153 h 659247"/>
                <a:gd name="connsiteX3" fmla="*/ 283610 w 806823"/>
                <a:gd name="connsiteY3" fmla="*/ 254272 h 659247"/>
                <a:gd name="connsiteX4" fmla="*/ 268941 w 806823"/>
                <a:gd name="connsiteY4" fmla="*/ 286056 h 659247"/>
                <a:gd name="connsiteX5" fmla="*/ 249382 w 806823"/>
                <a:gd name="connsiteY5" fmla="*/ 312950 h 659247"/>
                <a:gd name="connsiteX6" fmla="*/ 215153 w 806823"/>
                <a:gd name="connsiteY6" fmla="*/ 327620 h 659247"/>
                <a:gd name="connsiteX7" fmla="*/ 124691 w 806823"/>
                <a:gd name="connsiteY7" fmla="*/ 332509 h 659247"/>
                <a:gd name="connsiteX8" fmla="*/ 85572 w 806823"/>
                <a:gd name="connsiteY8" fmla="*/ 354514 h 659247"/>
                <a:gd name="connsiteX9" fmla="*/ 63568 w 806823"/>
                <a:gd name="connsiteY9" fmla="*/ 393632 h 659247"/>
                <a:gd name="connsiteX10" fmla="*/ 61123 w 806823"/>
                <a:gd name="connsiteY10" fmla="*/ 471870 h 659247"/>
                <a:gd name="connsiteX11" fmla="*/ 102686 w 806823"/>
                <a:gd name="connsiteY11" fmla="*/ 550107 h 659247"/>
                <a:gd name="connsiteX12" fmla="*/ 163809 w 806823"/>
                <a:gd name="connsiteY12" fmla="*/ 603896 h 659247"/>
                <a:gd name="connsiteX13" fmla="*/ 254271 w 806823"/>
                <a:gd name="connsiteY13" fmla="*/ 655239 h 659247"/>
                <a:gd name="connsiteX14" fmla="*/ 339844 w 806823"/>
                <a:gd name="connsiteY14" fmla="*/ 650349 h 659247"/>
                <a:gd name="connsiteX15" fmla="*/ 400967 w 806823"/>
                <a:gd name="connsiteY15" fmla="*/ 606341 h 659247"/>
                <a:gd name="connsiteX16" fmla="*/ 422971 w 806823"/>
                <a:gd name="connsiteY16" fmla="*/ 550107 h 659247"/>
                <a:gd name="connsiteX17" fmla="*/ 418081 w 806823"/>
                <a:gd name="connsiteY17" fmla="*/ 488984 h 659247"/>
                <a:gd name="connsiteX18" fmla="*/ 403412 w 806823"/>
                <a:gd name="connsiteY18" fmla="*/ 430306 h 659247"/>
                <a:gd name="connsiteX19" fmla="*/ 457200 w 806823"/>
                <a:gd name="connsiteY19" fmla="*/ 386298 h 659247"/>
                <a:gd name="connsiteX20" fmla="*/ 532992 w 806823"/>
                <a:gd name="connsiteY20" fmla="*/ 386298 h 659247"/>
                <a:gd name="connsiteX21" fmla="*/ 662573 w 806823"/>
                <a:gd name="connsiteY21" fmla="*/ 474315 h 659247"/>
                <a:gd name="connsiteX22" fmla="*/ 806823 w 806823"/>
                <a:gd name="connsiteY22" fmla="*/ 569667 h 659247"/>
                <a:gd name="connsiteX0" fmla="*/ 0 w 806823"/>
                <a:gd name="connsiteY0" fmla="*/ 0 h 664635"/>
                <a:gd name="connsiteX1" fmla="*/ 237157 w 806823"/>
                <a:gd name="connsiteY1" fmla="*/ 156475 h 664635"/>
                <a:gd name="connsiteX2" fmla="*/ 278721 w 806823"/>
                <a:gd name="connsiteY2" fmla="*/ 215153 h 664635"/>
                <a:gd name="connsiteX3" fmla="*/ 283610 w 806823"/>
                <a:gd name="connsiteY3" fmla="*/ 254272 h 664635"/>
                <a:gd name="connsiteX4" fmla="*/ 268941 w 806823"/>
                <a:gd name="connsiteY4" fmla="*/ 286056 h 664635"/>
                <a:gd name="connsiteX5" fmla="*/ 249382 w 806823"/>
                <a:gd name="connsiteY5" fmla="*/ 312950 h 664635"/>
                <a:gd name="connsiteX6" fmla="*/ 215153 w 806823"/>
                <a:gd name="connsiteY6" fmla="*/ 327620 h 664635"/>
                <a:gd name="connsiteX7" fmla="*/ 124691 w 806823"/>
                <a:gd name="connsiteY7" fmla="*/ 332509 h 664635"/>
                <a:gd name="connsiteX8" fmla="*/ 85572 w 806823"/>
                <a:gd name="connsiteY8" fmla="*/ 354514 h 664635"/>
                <a:gd name="connsiteX9" fmla="*/ 63568 w 806823"/>
                <a:gd name="connsiteY9" fmla="*/ 393632 h 664635"/>
                <a:gd name="connsiteX10" fmla="*/ 61123 w 806823"/>
                <a:gd name="connsiteY10" fmla="*/ 471870 h 664635"/>
                <a:gd name="connsiteX11" fmla="*/ 102686 w 806823"/>
                <a:gd name="connsiteY11" fmla="*/ 550107 h 664635"/>
                <a:gd name="connsiteX12" fmla="*/ 163809 w 806823"/>
                <a:gd name="connsiteY12" fmla="*/ 603896 h 664635"/>
                <a:gd name="connsiteX13" fmla="*/ 254271 w 806823"/>
                <a:gd name="connsiteY13" fmla="*/ 655239 h 664635"/>
                <a:gd name="connsiteX14" fmla="*/ 327619 w 806823"/>
                <a:gd name="connsiteY14" fmla="*/ 660128 h 664635"/>
                <a:gd name="connsiteX15" fmla="*/ 400967 w 806823"/>
                <a:gd name="connsiteY15" fmla="*/ 606341 h 664635"/>
                <a:gd name="connsiteX16" fmla="*/ 422971 w 806823"/>
                <a:gd name="connsiteY16" fmla="*/ 550107 h 664635"/>
                <a:gd name="connsiteX17" fmla="*/ 418081 w 806823"/>
                <a:gd name="connsiteY17" fmla="*/ 488984 h 664635"/>
                <a:gd name="connsiteX18" fmla="*/ 403412 w 806823"/>
                <a:gd name="connsiteY18" fmla="*/ 430306 h 664635"/>
                <a:gd name="connsiteX19" fmla="*/ 457200 w 806823"/>
                <a:gd name="connsiteY19" fmla="*/ 386298 h 664635"/>
                <a:gd name="connsiteX20" fmla="*/ 532992 w 806823"/>
                <a:gd name="connsiteY20" fmla="*/ 386298 h 664635"/>
                <a:gd name="connsiteX21" fmla="*/ 662573 w 806823"/>
                <a:gd name="connsiteY21" fmla="*/ 474315 h 664635"/>
                <a:gd name="connsiteX22" fmla="*/ 806823 w 806823"/>
                <a:gd name="connsiteY22" fmla="*/ 569667 h 664635"/>
                <a:gd name="connsiteX0" fmla="*/ 0 w 806823"/>
                <a:gd name="connsiteY0" fmla="*/ 0 h 664635"/>
                <a:gd name="connsiteX1" fmla="*/ 237157 w 806823"/>
                <a:gd name="connsiteY1" fmla="*/ 156475 h 664635"/>
                <a:gd name="connsiteX2" fmla="*/ 269848 w 806823"/>
                <a:gd name="connsiteY2" fmla="*/ 211952 h 664635"/>
                <a:gd name="connsiteX3" fmla="*/ 283610 w 806823"/>
                <a:gd name="connsiteY3" fmla="*/ 254272 h 664635"/>
                <a:gd name="connsiteX4" fmla="*/ 268941 w 806823"/>
                <a:gd name="connsiteY4" fmla="*/ 286056 h 664635"/>
                <a:gd name="connsiteX5" fmla="*/ 249382 w 806823"/>
                <a:gd name="connsiteY5" fmla="*/ 312950 h 664635"/>
                <a:gd name="connsiteX6" fmla="*/ 215153 w 806823"/>
                <a:gd name="connsiteY6" fmla="*/ 327620 h 664635"/>
                <a:gd name="connsiteX7" fmla="*/ 124691 w 806823"/>
                <a:gd name="connsiteY7" fmla="*/ 332509 h 664635"/>
                <a:gd name="connsiteX8" fmla="*/ 85572 w 806823"/>
                <a:gd name="connsiteY8" fmla="*/ 354514 h 664635"/>
                <a:gd name="connsiteX9" fmla="*/ 63568 w 806823"/>
                <a:gd name="connsiteY9" fmla="*/ 393632 h 664635"/>
                <a:gd name="connsiteX10" fmla="*/ 61123 w 806823"/>
                <a:gd name="connsiteY10" fmla="*/ 471870 h 664635"/>
                <a:gd name="connsiteX11" fmla="*/ 102686 w 806823"/>
                <a:gd name="connsiteY11" fmla="*/ 550107 h 664635"/>
                <a:gd name="connsiteX12" fmla="*/ 163809 w 806823"/>
                <a:gd name="connsiteY12" fmla="*/ 603896 h 664635"/>
                <a:gd name="connsiteX13" fmla="*/ 254271 w 806823"/>
                <a:gd name="connsiteY13" fmla="*/ 655239 h 664635"/>
                <a:gd name="connsiteX14" fmla="*/ 327619 w 806823"/>
                <a:gd name="connsiteY14" fmla="*/ 660128 h 664635"/>
                <a:gd name="connsiteX15" fmla="*/ 400967 w 806823"/>
                <a:gd name="connsiteY15" fmla="*/ 606341 h 664635"/>
                <a:gd name="connsiteX16" fmla="*/ 422971 w 806823"/>
                <a:gd name="connsiteY16" fmla="*/ 550107 h 664635"/>
                <a:gd name="connsiteX17" fmla="*/ 418081 w 806823"/>
                <a:gd name="connsiteY17" fmla="*/ 488984 h 664635"/>
                <a:gd name="connsiteX18" fmla="*/ 403412 w 806823"/>
                <a:gd name="connsiteY18" fmla="*/ 430306 h 664635"/>
                <a:gd name="connsiteX19" fmla="*/ 457200 w 806823"/>
                <a:gd name="connsiteY19" fmla="*/ 386298 h 664635"/>
                <a:gd name="connsiteX20" fmla="*/ 532992 w 806823"/>
                <a:gd name="connsiteY20" fmla="*/ 386298 h 664635"/>
                <a:gd name="connsiteX21" fmla="*/ 662573 w 806823"/>
                <a:gd name="connsiteY21" fmla="*/ 474315 h 664635"/>
                <a:gd name="connsiteX22" fmla="*/ 806823 w 806823"/>
                <a:gd name="connsiteY22" fmla="*/ 569667 h 664635"/>
                <a:gd name="connsiteX0" fmla="*/ 0 w 806823"/>
                <a:gd name="connsiteY0" fmla="*/ 0 h 664635"/>
                <a:gd name="connsiteX1" fmla="*/ 237157 w 806823"/>
                <a:gd name="connsiteY1" fmla="*/ 156475 h 664635"/>
                <a:gd name="connsiteX2" fmla="*/ 269848 w 806823"/>
                <a:gd name="connsiteY2" fmla="*/ 211952 h 664635"/>
                <a:gd name="connsiteX3" fmla="*/ 279062 w 806823"/>
                <a:gd name="connsiteY3" fmla="*/ 253818 h 664635"/>
                <a:gd name="connsiteX4" fmla="*/ 268941 w 806823"/>
                <a:gd name="connsiteY4" fmla="*/ 286056 h 664635"/>
                <a:gd name="connsiteX5" fmla="*/ 249382 w 806823"/>
                <a:gd name="connsiteY5" fmla="*/ 312950 h 664635"/>
                <a:gd name="connsiteX6" fmla="*/ 215153 w 806823"/>
                <a:gd name="connsiteY6" fmla="*/ 327620 h 664635"/>
                <a:gd name="connsiteX7" fmla="*/ 124691 w 806823"/>
                <a:gd name="connsiteY7" fmla="*/ 332509 h 664635"/>
                <a:gd name="connsiteX8" fmla="*/ 85572 w 806823"/>
                <a:gd name="connsiteY8" fmla="*/ 354514 h 664635"/>
                <a:gd name="connsiteX9" fmla="*/ 63568 w 806823"/>
                <a:gd name="connsiteY9" fmla="*/ 393632 h 664635"/>
                <a:gd name="connsiteX10" fmla="*/ 61123 w 806823"/>
                <a:gd name="connsiteY10" fmla="*/ 471870 h 664635"/>
                <a:gd name="connsiteX11" fmla="*/ 102686 w 806823"/>
                <a:gd name="connsiteY11" fmla="*/ 550107 h 664635"/>
                <a:gd name="connsiteX12" fmla="*/ 163809 w 806823"/>
                <a:gd name="connsiteY12" fmla="*/ 603896 h 664635"/>
                <a:gd name="connsiteX13" fmla="*/ 254271 w 806823"/>
                <a:gd name="connsiteY13" fmla="*/ 655239 h 664635"/>
                <a:gd name="connsiteX14" fmla="*/ 327619 w 806823"/>
                <a:gd name="connsiteY14" fmla="*/ 660128 h 664635"/>
                <a:gd name="connsiteX15" fmla="*/ 400967 w 806823"/>
                <a:gd name="connsiteY15" fmla="*/ 606341 h 664635"/>
                <a:gd name="connsiteX16" fmla="*/ 422971 w 806823"/>
                <a:gd name="connsiteY16" fmla="*/ 550107 h 664635"/>
                <a:gd name="connsiteX17" fmla="*/ 418081 w 806823"/>
                <a:gd name="connsiteY17" fmla="*/ 488984 h 664635"/>
                <a:gd name="connsiteX18" fmla="*/ 403412 w 806823"/>
                <a:gd name="connsiteY18" fmla="*/ 430306 h 664635"/>
                <a:gd name="connsiteX19" fmla="*/ 457200 w 806823"/>
                <a:gd name="connsiteY19" fmla="*/ 386298 h 664635"/>
                <a:gd name="connsiteX20" fmla="*/ 532992 w 806823"/>
                <a:gd name="connsiteY20" fmla="*/ 386298 h 664635"/>
                <a:gd name="connsiteX21" fmla="*/ 662573 w 806823"/>
                <a:gd name="connsiteY21" fmla="*/ 474315 h 664635"/>
                <a:gd name="connsiteX22" fmla="*/ 806823 w 806823"/>
                <a:gd name="connsiteY22" fmla="*/ 569667 h 664635"/>
                <a:gd name="connsiteX0" fmla="*/ 0 w 806823"/>
                <a:gd name="connsiteY0" fmla="*/ 0 h 664635"/>
                <a:gd name="connsiteX1" fmla="*/ 226234 w 806823"/>
                <a:gd name="connsiteY1" fmla="*/ 150751 h 664635"/>
                <a:gd name="connsiteX2" fmla="*/ 269848 w 806823"/>
                <a:gd name="connsiteY2" fmla="*/ 211952 h 664635"/>
                <a:gd name="connsiteX3" fmla="*/ 279062 w 806823"/>
                <a:gd name="connsiteY3" fmla="*/ 253818 h 664635"/>
                <a:gd name="connsiteX4" fmla="*/ 268941 w 806823"/>
                <a:gd name="connsiteY4" fmla="*/ 286056 h 664635"/>
                <a:gd name="connsiteX5" fmla="*/ 249382 w 806823"/>
                <a:gd name="connsiteY5" fmla="*/ 312950 h 664635"/>
                <a:gd name="connsiteX6" fmla="*/ 215153 w 806823"/>
                <a:gd name="connsiteY6" fmla="*/ 327620 h 664635"/>
                <a:gd name="connsiteX7" fmla="*/ 124691 w 806823"/>
                <a:gd name="connsiteY7" fmla="*/ 332509 h 664635"/>
                <a:gd name="connsiteX8" fmla="*/ 85572 w 806823"/>
                <a:gd name="connsiteY8" fmla="*/ 354514 h 664635"/>
                <a:gd name="connsiteX9" fmla="*/ 63568 w 806823"/>
                <a:gd name="connsiteY9" fmla="*/ 393632 h 664635"/>
                <a:gd name="connsiteX10" fmla="*/ 61123 w 806823"/>
                <a:gd name="connsiteY10" fmla="*/ 471870 h 664635"/>
                <a:gd name="connsiteX11" fmla="*/ 102686 w 806823"/>
                <a:gd name="connsiteY11" fmla="*/ 550107 h 664635"/>
                <a:gd name="connsiteX12" fmla="*/ 163809 w 806823"/>
                <a:gd name="connsiteY12" fmla="*/ 603896 h 664635"/>
                <a:gd name="connsiteX13" fmla="*/ 254271 w 806823"/>
                <a:gd name="connsiteY13" fmla="*/ 655239 h 664635"/>
                <a:gd name="connsiteX14" fmla="*/ 327619 w 806823"/>
                <a:gd name="connsiteY14" fmla="*/ 660128 h 664635"/>
                <a:gd name="connsiteX15" fmla="*/ 400967 w 806823"/>
                <a:gd name="connsiteY15" fmla="*/ 606341 h 664635"/>
                <a:gd name="connsiteX16" fmla="*/ 422971 w 806823"/>
                <a:gd name="connsiteY16" fmla="*/ 550107 h 664635"/>
                <a:gd name="connsiteX17" fmla="*/ 418081 w 806823"/>
                <a:gd name="connsiteY17" fmla="*/ 488984 h 664635"/>
                <a:gd name="connsiteX18" fmla="*/ 403412 w 806823"/>
                <a:gd name="connsiteY18" fmla="*/ 430306 h 664635"/>
                <a:gd name="connsiteX19" fmla="*/ 457200 w 806823"/>
                <a:gd name="connsiteY19" fmla="*/ 386298 h 664635"/>
                <a:gd name="connsiteX20" fmla="*/ 532992 w 806823"/>
                <a:gd name="connsiteY20" fmla="*/ 386298 h 664635"/>
                <a:gd name="connsiteX21" fmla="*/ 662573 w 806823"/>
                <a:gd name="connsiteY21" fmla="*/ 474315 h 664635"/>
                <a:gd name="connsiteX22" fmla="*/ 806823 w 806823"/>
                <a:gd name="connsiteY22" fmla="*/ 569667 h 664635"/>
                <a:gd name="connsiteX0" fmla="*/ 0 w 789557"/>
                <a:gd name="connsiteY0" fmla="*/ 0 h 676824"/>
                <a:gd name="connsiteX1" fmla="*/ 208968 w 789557"/>
                <a:gd name="connsiteY1" fmla="*/ 162940 h 676824"/>
                <a:gd name="connsiteX2" fmla="*/ 252582 w 789557"/>
                <a:gd name="connsiteY2" fmla="*/ 224141 h 676824"/>
                <a:gd name="connsiteX3" fmla="*/ 261796 w 789557"/>
                <a:gd name="connsiteY3" fmla="*/ 266007 h 676824"/>
                <a:gd name="connsiteX4" fmla="*/ 251675 w 789557"/>
                <a:gd name="connsiteY4" fmla="*/ 298245 h 676824"/>
                <a:gd name="connsiteX5" fmla="*/ 232116 w 789557"/>
                <a:gd name="connsiteY5" fmla="*/ 325139 h 676824"/>
                <a:gd name="connsiteX6" fmla="*/ 197887 w 789557"/>
                <a:gd name="connsiteY6" fmla="*/ 339809 h 676824"/>
                <a:gd name="connsiteX7" fmla="*/ 107425 w 789557"/>
                <a:gd name="connsiteY7" fmla="*/ 344698 h 676824"/>
                <a:gd name="connsiteX8" fmla="*/ 68306 w 789557"/>
                <a:gd name="connsiteY8" fmla="*/ 366703 h 676824"/>
                <a:gd name="connsiteX9" fmla="*/ 46302 w 789557"/>
                <a:gd name="connsiteY9" fmla="*/ 405821 h 676824"/>
                <a:gd name="connsiteX10" fmla="*/ 43857 w 789557"/>
                <a:gd name="connsiteY10" fmla="*/ 484059 h 676824"/>
                <a:gd name="connsiteX11" fmla="*/ 85420 w 789557"/>
                <a:gd name="connsiteY11" fmla="*/ 562296 h 676824"/>
                <a:gd name="connsiteX12" fmla="*/ 146543 w 789557"/>
                <a:gd name="connsiteY12" fmla="*/ 616085 h 676824"/>
                <a:gd name="connsiteX13" fmla="*/ 237005 w 789557"/>
                <a:gd name="connsiteY13" fmla="*/ 667428 h 676824"/>
                <a:gd name="connsiteX14" fmla="*/ 310353 w 789557"/>
                <a:gd name="connsiteY14" fmla="*/ 672317 h 676824"/>
                <a:gd name="connsiteX15" fmla="*/ 383701 w 789557"/>
                <a:gd name="connsiteY15" fmla="*/ 618530 h 676824"/>
                <a:gd name="connsiteX16" fmla="*/ 405705 w 789557"/>
                <a:gd name="connsiteY16" fmla="*/ 562296 h 676824"/>
                <a:gd name="connsiteX17" fmla="*/ 400815 w 789557"/>
                <a:gd name="connsiteY17" fmla="*/ 501173 h 676824"/>
                <a:gd name="connsiteX18" fmla="*/ 386146 w 789557"/>
                <a:gd name="connsiteY18" fmla="*/ 442495 h 676824"/>
                <a:gd name="connsiteX19" fmla="*/ 439934 w 789557"/>
                <a:gd name="connsiteY19" fmla="*/ 398487 h 676824"/>
                <a:gd name="connsiteX20" fmla="*/ 515726 w 789557"/>
                <a:gd name="connsiteY20" fmla="*/ 398487 h 676824"/>
                <a:gd name="connsiteX21" fmla="*/ 645307 w 789557"/>
                <a:gd name="connsiteY21" fmla="*/ 486504 h 676824"/>
                <a:gd name="connsiteX22" fmla="*/ 789557 w 789557"/>
                <a:gd name="connsiteY22" fmla="*/ 581856 h 67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89557" h="676824">
                  <a:moveTo>
                    <a:pt x="0" y="0"/>
                  </a:moveTo>
                  <a:cubicBezTo>
                    <a:pt x="96574" y="60308"/>
                    <a:pt x="166871" y="125583"/>
                    <a:pt x="208968" y="162940"/>
                  </a:cubicBezTo>
                  <a:cubicBezTo>
                    <a:pt x="251065" y="200297"/>
                    <a:pt x="243777" y="206963"/>
                    <a:pt x="252582" y="224141"/>
                  </a:cubicBezTo>
                  <a:cubicBezTo>
                    <a:pt x="261387" y="241319"/>
                    <a:pt x="261947" y="253656"/>
                    <a:pt x="261796" y="266007"/>
                  </a:cubicBezTo>
                  <a:cubicBezTo>
                    <a:pt x="261645" y="278358"/>
                    <a:pt x="256622" y="288390"/>
                    <a:pt x="251675" y="298245"/>
                  </a:cubicBezTo>
                  <a:cubicBezTo>
                    <a:pt x="246728" y="308100"/>
                    <a:pt x="241081" y="318212"/>
                    <a:pt x="232116" y="325139"/>
                  </a:cubicBezTo>
                  <a:cubicBezTo>
                    <a:pt x="223151" y="332066"/>
                    <a:pt x="218669" y="336549"/>
                    <a:pt x="197887" y="339809"/>
                  </a:cubicBezTo>
                  <a:cubicBezTo>
                    <a:pt x="177105" y="343069"/>
                    <a:pt x="129022" y="340216"/>
                    <a:pt x="107425" y="344698"/>
                  </a:cubicBezTo>
                  <a:cubicBezTo>
                    <a:pt x="85828" y="349180"/>
                    <a:pt x="78493" y="356516"/>
                    <a:pt x="68306" y="366703"/>
                  </a:cubicBezTo>
                  <a:cubicBezTo>
                    <a:pt x="58119" y="376890"/>
                    <a:pt x="50377" y="386262"/>
                    <a:pt x="46302" y="405821"/>
                  </a:cubicBezTo>
                  <a:cubicBezTo>
                    <a:pt x="42227" y="425380"/>
                    <a:pt x="37337" y="457980"/>
                    <a:pt x="43857" y="484059"/>
                  </a:cubicBezTo>
                  <a:cubicBezTo>
                    <a:pt x="50377" y="510138"/>
                    <a:pt x="68306" y="540292"/>
                    <a:pt x="85420" y="562296"/>
                  </a:cubicBezTo>
                  <a:cubicBezTo>
                    <a:pt x="102534" y="584300"/>
                    <a:pt x="121279" y="598563"/>
                    <a:pt x="146543" y="616085"/>
                  </a:cubicBezTo>
                  <a:cubicBezTo>
                    <a:pt x="171807" y="633607"/>
                    <a:pt x="209703" y="658056"/>
                    <a:pt x="237005" y="667428"/>
                  </a:cubicBezTo>
                  <a:cubicBezTo>
                    <a:pt x="264307" y="676800"/>
                    <a:pt x="285904" y="680467"/>
                    <a:pt x="310353" y="672317"/>
                  </a:cubicBezTo>
                  <a:cubicBezTo>
                    <a:pt x="334802" y="664167"/>
                    <a:pt x="367809" y="636867"/>
                    <a:pt x="383701" y="618530"/>
                  </a:cubicBezTo>
                  <a:cubicBezTo>
                    <a:pt x="399593" y="600193"/>
                    <a:pt x="402853" y="581855"/>
                    <a:pt x="405705" y="562296"/>
                  </a:cubicBezTo>
                  <a:cubicBezTo>
                    <a:pt x="408557" y="542737"/>
                    <a:pt x="404075" y="521140"/>
                    <a:pt x="400815" y="501173"/>
                  </a:cubicBezTo>
                  <a:cubicBezTo>
                    <a:pt x="397555" y="481206"/>
                    <a:pt x="379626" y="459609"/>
                    <a:pt x="386146" y="442495"/>
                  </a:cubicBezTo>
                  <a:cubicBezTo>
                    <a:pt x="392666" y="425381"/>
                    <a:pt x="418337" y="405822"/>
                    <a:pt x="439934" y="398487"/>
                  </a:cubicBezTo>
                  <a:cubicBezTo>
                    <a:pt x="461531" y="391152"/>
                    <a:pt x="481497" y="383818"/>
                    <a:pt x="515726" y="398487"/>
                  </a:cubicBezTo>
                  <a:cubicBezTo>
                    <a:pt x="549955" y="413156"/>
                    <a:pt x="645307" y="486504"/>
                    <a:pt x="645307" y="486504"/>
                  </a:cubicBezTo>
                  <a:lnTo>
                    <a:pt x="789557" y="581856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357BF881-CD7D-332B-297C-4D3F94CA53E7}"/>
                </a:ext>
              </a:extLst>
            </p:cNvPr>
            <p:cNvSpPr/>
            <p:nvPr/>
          </p:nvSpPr>
          <p:spPr>
            <a:xfrm rot="21409880">
              <a:off x="1099213" y="2730964"/>
              <a:ext cx="221456" cy="342900"/>
            </a:xfrm>
            <a:custGeom>
              <a:avLst/>
              <a:gdLst>
                <a:gd name="connsiteX0" fmla="*/ 221456 w 221456"/>
                <a:gd name="connsiteY0" fmla="*/ 0 h 342900"/>
                <a:gd name="connsiteX1" fmla="*/ 0 w 221456"/>
                <a:gd name="connsiteY1" fmla="*/ 3429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1456" h="342900">
                  <a:moveTo>
                    <a:pt x="221456" y="0"/>
                  </a:moveTo>
                  <a:cubicBezTo>
                    <a:pt x="140295" y="112514"/>
                    <a:pt x="59134" y="225028"/>
                    <a:pt x="0" y="34290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D8AD8D48-A2FE-A5D8-FF67-3F8FC890B496}"/>
                </a:ext>
              </a:extLst>
            </p:cNvPr>
            <p:cNvSpPr/>
            <p:nvPr/>
          </p:nvSpPr>
          <p:spPr>
            <a:xfrm rot="4607457">
              <a:off x="3191919" y="1968796"/>
              <a:ext cx="806823" cy="664635"/>
            </a:xfrm>
            <a:custGeom>
              <a:avLst/>
              <a:gdLst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64051 w 806823"/>
                <a:gd name="connsiteY2" fmla="*/ 215153 h 659458"/>
                <a:gd name="connsiteX3" fmla="*/ 273831 w 806823"/>
                <a:gd name="connsiteY3" fmla="*/ 24449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73831 w 806823"/>
                <a:gd name="connsiteY3" fmla="*/ 24449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49866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845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356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05856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458"/>
                <a:gd name="connsiteX1" fmla="*/ 237157 w 806823"/>
                <a:gd name="connsiteY1" fmla="*/ 156475 h 659458"/>
                <a:gd name="connsiteX2" fmla="*/ 278721 w 806823"/>
                <a:gd name="connsiteY2" fmla="*/ 215153 h 659458"/>
                <a:gd name="connsiteX3" fmla="*/ 283610 w 806823"/>
                <a:gd name="connsiteY3" fmla="*/ 254272 h 659458"/>
                <a:gd name="connsiteX4" fmla="*/ 268941 w 806823"/>
                <a:gd name="connsiteY4" fmla="*/ 286056 h 659458"/>
                <a:gd name="connsiteX5" fmla="*/ 249382 w 806823"/>
                <a:gd name="connsiteY5" fmla="*/ 312950 h 659458"/>
                <a:gd name="connsiteX6" fmla="*/ 215153 w 806823"/>
                <a:gd name="connsiteY6" fmla="*/ 327620 h 659458"/>
                <a:gd name="connsiteX7" fmla="*/ 124691 w 806823"/>
                <a:gd name="connsiteY7" fmla="*/ 332509 h 659458"/>
                <a:gd name="connsiteX8" fmla="*/ 85572 w 806823"/>
                <a:gd name="connsiteY8" fmla="*/ 354514 h 659458"/>
                <a:gd name="connsiteX9" fmla="*/ 63568 w 806823"/>
                <a:gd name="connsiteY9" fmla="*/ 393632 h 659458"/>
                <a:gd name="connsiteX10" fmla="*/ 61123 w 806823"/>
                <a:gd name="connsiteY10" fmla="*/ 471870 h 659458"/>
                <a:gd name="connsiteX11" fmla="*/ 102686 w 806823"/>
                <a:gd name="connsiteY11" fmla="*/ 550107 h 659458"/>
                <a:gd name="connsiteX12" fmla="*/ 163809 w 806823"/>
                <a:gd name="connsiteY12" fmla="*/ 603896 h 659458"/>
                <a:gd name="connsiteX13" fmla="*/ 254271 w 806823"/>
                <a:gd name="connsiteY13" fmla="*/ 655239 h 659458"/>
                <a:gd name="connsiteX14" fmla="*/ 339844 w 806823"/>
                <a:gd name="connsiteY14" fmla="*/ 650349 h 659458"/>
                <a:gd name="connsiteX15" fmla="*/ 391187 w 806823"/>
                <a:gd name="connsiteY15" fmla="*/ 601451 h 659458"/>
                <a:gd name="connsiteX16" fmla="*/ 422971 w 806823"/>
                <a:gd name="connsiteY16" fmla="*/ 550107 h 659458"/>
                <a:gd name="connsiteX17" fmla="*/ 418081 w 806823"/>
                <a:gd name="connsiteY17" fmla="*/ 488984 h 659458"/>
                <a:gd name="connsiteX18" fmla="*/ 403412 w 806823"/>
                <a:gd name="connsiteY18" fmla="*/ 430306 h 659458"/>
                <a:gd name="connsiteX19" fmla="*/ 457200 w 806823"/>
                <a:gd name="connsiteY19" fmla="*/ 386298 h 659458"/>
                <a:gd name="connsiteX20" fmla="*/ 532992 w 806823"/>
                <a:gd name="connsiteY20" fmla="*/ 386298 h 659458"/>
                <a:gd name="connsiteX21" fmla="*/ 662573 w 806823"/>
                <a:gd name="connsiteY21" fmla="*/ 474315 h 659458"/>
                <a:gd name="connsiteX22" fmla="*/ 806823 w 806823"/>
                <a:gd name="connsiteY22" fmla="*/ 569667 h 659458"/>
                <a:gd name="connsiteX0" fmla="*/ 0 w 806823"/>
                <a:gd name="connsiteY0" fmla="*/ 0 h 659247"/>
                <a:gd name="connsiteX1" fmla="*/ 237157 w 806823"/>
                <a:gd name="connsiteY1" fmla="*/ 156475 h 659247"/>
                <a:gd name="connsiteX2" fmla="*/ 278721 w 806823"/>
                <a:gd name="connsiteY2" fmla="*/ 215153 h 659247"/>
                <a:gd name="connsiteX3" fmla="*/ 283610 w 806823"/>
                <a:gd name="connsiteY3" fmla="*/ 254272 h 659247"/>
                <a:gd name="connsiteX4" fmla="*/ 268941 w 806823"/>
                <a:gd name="connsiteY4" fmla="*/ 286056 h 659247"/>
                <a:gd name="connsiteX5" fmla="*/ 249382 w 806823"/>
                <a:gd name="connsiteY5" fmla="*/ 312950 h 659247"/>
                <a:gd name="connsiteX6" fmla="*/ 215153 w 806823"/>
                <a:gd name="connsiteY6" fmla="*/ 327620 h 659247"/>
                <a:gd name="connsiteX7" fmla="*/ 124691 w 806823"/>
                <a:gd name="connsiteY7" fmla="*/ 332509 h 659247"/>
                <a:gd name="connsiteX8" fmla="*/ 85572 w 806823"/>
                <a:gd name="connsiteY8" fmla="*/ 354514 h 659247"/>
                <a:gd name="connsiteX9" fmla="*/ 63568 w 806823"/>
                <a:gd name="connsiteY9" fmla="*/ 393632 h 659247"/>
                <a:gd name="connsiteX10" fmla="*/ 61123 w 806823"/>
                <a:gd name="connsiteY10" fmla="*/ 471870 h 659247"/>
                <a:gd name="connsiteX11" fmla="*/ 102686 w 806823"/>
                <a:gd name="connsiteY11" fmla="*/ 550107 h 659247"/>
                <a:gd name="connsiteX12" fmla="*/ 163809 w 806823"/>
                <a:gd name="connsiteY12" fmla="*/ 603896 h 659247"/>
                <a:gd name="connsiteX13" fmla="*/ 254271 w 806823"/>
                <a:gd name="connsiteY13" fmla="*/ 655239 h 659247"/>
                <a:gd name="connsiteX14" fmla="*/ 339844 w 806823"/>
                <a:gd name="connsiteY14" fmla="*/ 650349 h 659247"/>
                <a:gd name="connsiteX15" fmla="*/ 400967 w 806823"/>
                <a:gd name="connsiteY15" fmla="*/ 606341 h 659247"/>
                <a:gd name="connsiteX16" fmla="*/ 422971 w 806823"/>
                <a:gd name="connsiteY16" fmla="*/ 550107 h 659247"/>
                <a:gd name="connsiteX17" fmla="*/ 418081 w 806823"/>
                <a:gd name="connsiteY17" fmla="*/ 488984 h 659247"/>
                <a:gd name="connsiteX18" fmla="*/ 403412 w 806823"/>
                <a:gd name="connsiteY18" fmla="*/ 430306 h 659247"/>
                <a:gd name="connsiteX19" fmla="*/ 457200 w 806823"/>
                <a:gd name="connsiteY19" fmla="*/ 386298 h 659247"/>
                <a:gd name="connsiteX20" fmla="*/ 532992 w 806823"/>
                <a:gd name="connsiteY20" fmla="*/ 386298 h 659247"/>
                <a:gd name="connsiteX21" fmla="*/ 662573 w 806823"/>
                <a:gd name="connsiteY21" fmla="*/ 474315 h 659247"/>
                <a:gd name="connsiteX22" fmla="*/ 806823 w 806823"/>
                <a:gd name="connsiteY22" fmla="*/ 569667 h 659247"/>
                <a:gd name="connsiteX0" fmla="*/ 0 w 806823"/>
                <a:gd name="connsiteY0" fmla="*/ 0 h 664635"/>
                <a:gd name="connsiteX1" fmla="*/ 237157 w 806823"/>
                <a:gd name="connsiteY1" fmla="*/ 156475 h 664635"/>
                <a:gd name="connsiteX2" fmla="*/ 278721 w 806823"/>
                <a:gd name="connsiteY2" fmla="*/ 215153 h 664635"/>
                <a:gd name="connsiteX3" fmla="*/ 283610 w 806823"/>
                <a:gd name="connsiteY3" fmla="*/ 254272 h 664635"/>
                <a:gd name="connsiteX4" fmla="*/ 268941 w 806823"/>
                <a:gd name="connsiteY4" fmla="*/ 286056 h 664635"/>
                <a:gd name="connsiteX5" fmla="*/ 249382 w 806823"/>
                <a:gd name="connsiteY5" fmla="*/ 312950 h 664635"/>
                <a:gd name="connsiteX6" fmla="*/ 215153 w 806823"/>
                <a:gd name="connsiteY6" fmla="*/ 327620 h 664635"/>
                <a:gd name="connsiteX7" fmla="*/ 124691 w 806823"/>
                <a:gd name="connsiteY7" fmla="*/ 332509 h 664635"/>
                <a:gd name="connsiteX8" fmla="*/ 85572 w 806823"/>
                <a:gd name="connsiteY8" fmla="*/ 354514 h 664635"/>
                <a:gd name="connsiteX9" fmla="*/ 63568 w 806823"/>
                <a:gd name="connsiteY9" fmla="*/ 393632 h 664635"/>
                <a:gd name="connsiteX10" fmla="*/ 61123 w 806823"/>
                <a:gd name="connsiteY10" fmla="*/ 471870 h 664635"/>
                <a:gd name="connsiteX11" fmla="*/ 102686 w 806823"/>
                <a:gd name="connsiteY11" fmla="*/ 550107 h 664635"/>
                <a:gd name="connsiteX12" fmla="*/ 163809 w 806823"/>
                <a:gd name="connsiteY12" fmla="*/ 603896 h 664635"/>
                <a:gd name="connsiteX13" fmla="*/ 254271 w 806823"/>
                <a:gd name="connsiteY13" fmla="*/ 655239 h 664635"/>
                <a:gd name="connsiteX14" fmla="*/ 327619 w 806823"/>
                <a:gd name="connsiteY14" fmla="*/ 660128 h 664635"/>
                <a:gd name="connsiteX15" fmla="*/ 400967 w 806823"/>
                <a:gd name="connsiteY15" fmla="*/ 606341 h 664635"/>
                <a:gd name="connsiteX16" fmla="*/ 422971 w 806823"/>
                <a:gd name="connsiteY16" fmla="*/ 550107 h 664635"/>
                <a:gd name="connsiteX17" fmla="*/ 418081 w 806823"/>
                <a:gd name="connsiteY17" fmla="*/ 488984 h 664635"/>
                <a:gd name="connsiteX18" fmla="*/ 403412 w 806823"/>
                <a:gd name="connsiteY18" fmla="*/ 430306 h 664635"/>
                <a:gd name="connsiteX19" fmla="*/ 457200 w 806823"/>
                <a:gd name="connsiteY19" fmla="*/ 386298 h 664635"/>
                <a:gd name="connsiteX20" fmla="*/ 532992 w 806823"/>
                <a:gd name="connsiteY20" fmla="*/ 386298 h 664635"/>
                <a:gd name="connsiteX21" fmla="*/ 662573 w 806823"/>
                <a:gd name="connsiteY21" fmla="*/ 474315 h 664635"/>
                <a:gd name="connsiteX22" fmla="*/ 806823 w 806823"/>
                <a:gd name="connsiteY22" fmla="*/ 569667 h 66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06823" h="664635">
                  <a:moveTo>
                    <a:pt x="0" y="0"/>
                  </a:moveTo>
                  <a:cubicBezTo>
                    <a:pt x="96574" y="60308"/>
                    <a:pt x="190704" y="120616"/>
                    <a:pt x="237157" y="156475"/>
                  </a:cubicBezTo>
                  <a:cubicBezTo>
                    <a:pt x="283611" y="192334"/>
                    <a:pt x="270979" y="198854"/>
                    <a:pt x="278721" y="215153"/>
                  </a:cubicBezTo>
                  <a:cubicBezTo>
                    <a:pt x="286463" y="231453"/>
                    <a:pt x="285240" y="242455"/>
                    <a:pt x="283610" y="254272"/>
                  </a:cubicBezTo>
                  <a:cubicBezTo>
                    <a:pt x="281980" y="266089"/>
                    <a:pt x="274646" y="276276"/>
                    <a:pt x="268941" y="286056"/>
                  </a:cubicBezTo>
                  <a:cubicBezTo>
                    <a:pt x="263236" y="295836"/>
                    <a:pt x="258347" y="306023"/>
                    <a:pt x="249382" y="312950"/>
                  </a:cubicBezTo>
                  <a:cubicBezTo>
                    <a:pt x="240417" y="319877"/>
                    <a:pt x="235935" y="324360"/>
                    <a:pt x="215153" y="327620"/>
                  </a:cubicBezTo>
                  <a:cubicBezTo>
                    <a:pt x="194371" y="330880"/>
                    <a:pt x="146288" y="328027"/>
                    <a:pt x="124691" y="332509"/>
                  </a:cubicBezTo>
                  <a:cubicBezTo>
                    <a:pt x="103094" y="336991"/>
                    <a:pt x="95759" y="344327"/>
                    <a:pt x="85572" y="354514"/>
                  </a:cubicBezTo>
                  <a:cubicBezTo>
                    <a:pt x="75385" y="364701"/>
                    <a:pt x="67643" y="374073"/>
                    <a:pt x="63568" y="393632"/>
                  </a:cubicBezTo>
                  <a:cubicBezTo>
                    <a:pt x="59493" y="413191"/>
                    <a:pt x="54603" y="445791"/>
                    <a:pt x="61123" y="471870"/>
                  </a:cubicBezTo>
                  <a:cubicBezTo>
                    <a:pt x="67643" y="497949"/>
                    <a:pt x="85572" y="528103"/>
                    <a:pt x="102686" y="550107"/>
                  </a:cubicBezTo>
                  <a:cubicBezTo>
                    <a:pt x="119800" y="572111"/>
                    <a:pt x="138545" y="586374"/>
                    <a:pt x="163809" y="603896"/>
                  </a:cubicBezTo>
                  <a:cubicBezTo>
                    <a:pt x="189073" y="621418"/>
                    <a:pt x="226969" y="645867"/>
                    <a:pt x="254271" y="655239"/>
                  </a:cubicBezTo>
                  <a:cubicBezTo>
                    <a:pt x="281573" y="664611"/>
                    <a:pt x="303170" y="668278"/>
                    <a:pt x="327619" y="660128"/>
                  </a:cubicBezTo>
                  <a:cubicBezTo>
                    <a:pt x="352068" y="651978"/>
                    <a:pt x="385075" y="624678"/>
                    <a:pt x="400967" y="606341"/>
                  </a:cubicBezTo>
                  <a:cubicBezTo>
                    <a:pt x="416859" y="588004"/>
                    <a:pt x="420119" y="569666"/>
                    <a:pt x="422971" y="550107"/>
                  </a:cubicBezTo>
                  <a:cubicBezTo>
                    <a:pt x="425823" y="530548"/>
                    <a:pt x="421341" y="508951"/>
                    <a:pt x="418081" y="488984"/>
                  </a:cubicBezTo>
                  <a:cubicBezTo>
                    <a:pt x="414821" y="469017"/>
                    <a:pt x="396892" y="447420"/>
                    <a:pt x="403412" y="430306"/>
                  </a:cubicBezTo>
                  <a:cubicBezTo>
                    <a:pt x="409932" y="413192"/>
                    <a:pt x="435603" y="393633"/>
                    <a:pt x="457200" y="386298"/>
                  </a:cubicBezTo>
                  <a:cubicBezTo>
                    <a:pt x="478797" y="378963"/>
                    <a:pt x="498763" y="371629"/>
                    <a:pt x="532992" y="386298"/>
                  </a:cubicBezTo>
                  <a:cubicBezTo>
                    <a:pt x="567221" y="400967"/>
                    <a:pt x="662573" y="474315"/>
                    <a:pt x="662573" y="474315"/>
                  </a:cubicBezTo>
                  <a:lnTo>
                    <a:pt x="806823" y="569667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sp>
        <p:nvSpPr>
          <p:cNvPr id="2" name="object 17">
            <a:extLst>
              <a:ext uri="{FF2B5EF4-FFF2-40B4-BE49-F238E27FC236}">
                <a16:creationId xmlns:a16="http://schemas.microsoft.com/office/drawing/2014/main" id="{BF4897F8-4A63-DBA7-D15D-E4C30F82DCD4}"/>
              </a:ext>
            </a:extLst>
          </p:cNvPr>
          <p:cNvSpPr txBox="1">
            <a:spLocks/>
          </p:cNvSpPr>
          <p:nvPr/>
        </p:nvSpPr>
        <p:spPr>
          <a:xfrm>
            <a:off x="1196316" y="10702518"/>
            <a:ext cx="9084334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kern="0"/>
            </a:defPPr>
          </a:lstStyle>
          <a:p>
            <a:pPr marL="12700">
              <a:spcBef>
                <a:spcPts val="125"/>
              </a:spcBef>
            </a:pPr>
            <a:r>
              <a:rPr lang="fr-CH" b="1" dirty="0"/>
              <a:t>FHNW </a:t>
            </a:r>
            <a:r>
              <a:rPr lang="fr-CH" b="1" spc="-50" dirty="0" err="1"/>
              <a:t>Infoanlass</a:t>
            </a:r>
            <a:r>
              <a:rPr lang="fr-CH" b="1" spc="15" dirty="0"/>
              <a:t> </a:t>
            </a:r>
            <a:r>
              <a:rPr lang="fr-CH" b="1" dirty="0"/>
              <a:t>–</a:t>
            </a:r>
            <a:r>
              <a:rPr lang="fr-CH" b="1" spc="20" dirty="0"/>
              <a:t> MAS in </a:t>
            </a:r>
            <a:r>
              <a:rPr lang="fr-CH" b="1" spc="20" dirty="0" err="1"/>
              <a:t>nachhaltigem</a:t>
            </a:r>
            <a:r>
              <a:rPr lang="fr-CH" b="1" spc="20" dirty="0"/>
              <a:t> </a:t>
            </a:r>
            <a:r>
              <a:rPr lang="fr-CH" b="1" spc="20" dirty="0" err="1"/>
              <a:t>Bauen</a:t>
            </a:r>
            <a:r>
              <a:rPr lang="fr-CH" b="1" spc="20" dirty="0"/>
              <a:t> (EN Bau) 6. März </a:t>
            </a:r>
            <a:r>
              <a:rPr lang="fr-CH" b="1" spc="55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929698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825625"/>
          </a:xfrm>
          <a:custGeom>
            <a:avLst/>
            <a:gdLst/>
            <a:ahLst/>
            <a:cxnLst/>
            <a:rect l="l" t="t" r="r" b="b"/>
            <a:pathLst>
              <a:path w="20104100" h="1825625">
                <a:moveTo>
                  <a:pt x="20104099" y="0"/>
                </a:moveTo>
                <a:lnTo>
                  <a:pt x="0" y="0"/>
                </a:lnTo>
                <a:lnTo>
                  <a:pt x="0" y="1825399"/>
                </a:lnTo>
                <a:lnTo>
                  <a:pt x="20104099" y="1825399"/>
                </a:lnTo>
                <a:lnTo>
                  <a:pt x="20104099" y="0"/>
                </a:lnTo>
                <a:close/>
              </a:path>
            </a:pathLst>
          </a:custGeom>
          <a:solidFill>
            <a:srgbClr val="5663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fr-CH" spc="-135" dirty="0" err="1">
                <a:solidFill>
                  <a:srgbClr val="FFFFFF"/>
                </a:solidFill>
              </a:rPr>
              <a:t>Personen</a:t>
            </a:r>
            <a:endParaRPr spc="-45" dirty="0">
              <a:solidFill>
                <a:srgbClr val="FFFFFF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55995" y="2508070"/>
            <a:ext cx="3472711" cy="405364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77736" y="6848404"/>
            <a:ext cx="5592914" cy="996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95"/>
              </a:spcBef>
            </a:pPr>
            <a:r>
              <a:rPr lang="de-CH" sz="2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Gregor Steinke</a:t>
            </a:r>
            <a:r>
              <a:rPr lang="de-CH" sz="2800" spc="-15" dirty="0">
                <a:latin typeface="Arial"/>
                <a:cs typeface="Arial"/>
              </a:rPr>
              <a:t> </a:t>
            </a:r>
          </a:p>
          <a:p>
            <a:pPr marL="12700" marR="5080">
              <a:lnSpc>
                <a:spcPct val="117800"/>
              </a:lnSpc>
              <a:spcBef>
                <a:spcPts val="95"/>
              </a:spcBef>
            </a:pPr>
            <a:r>
              <a:rPr lang="de-CH" sz="2800" spc="-40" dirty="0">
                <a:latin typeface="Arial"/>
                <a:cs typeface="Arial"/>
              </a:rPr>
              <a:t>Fachhochschule</a:t>
            </a:r>
            <a:r>
              <a:rPr lang="de-CH" sz="2800" spc="-55" dirty="0">
                <a:latin typeface="Arial"/>
                <a:cs typeface="Arial"/>
              </a:rPr>
              <a:t> </a:t>
            </a:r>
            <a:r>
              <a:rPr lang="de-CH" sz="2800" spc="-10" dirty="0">
                <a:latin typeface="Arial"/>
                <a:cs typeface="Arial"/>
              </a:rPr>
              <a:t>Nordwestschweiz</a:t>
            </a:r>
            <a:endParaRPr lang="de-CH" sz="2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7736" y="8356211"/>
            <a:ext cx="5002530" cy="104067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lang="de-CH" sz="2800" dirty="0">
                <a:solidFill>
                  <a:schemeClr val="tx1"/>
                </a:solidFill>
                <a:latin typeface="Arial"/>
                <a:cs typeface="Arial"/>
              </a:rPr>
              <a:t>Leitung CAS Energie am Bau</a:t>
            </a: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lang="de-CH" sz="2800" spc="155" dirty="0">
                <a:solidFill>
                  <a:schemeClr val="tx1"/>
                </a:solidFill>
                <a:latin typeface="Arial"/>
                <a:cs typeface="Arial"/>
              </a:rPr>
              <a:t>Dozent nachhaltiges Bauen</a:t>
            </a:r>
            <a:endParaRPr lang="de-CH" sz="2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43302" y="6848404"/>
            <a:ext cx="541337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95"/>
              </a:spcBef>
            </a:pPr>
            <a:r>
              <a:rPr sz="2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Korbinian</a:t>
            </a:r>
            <a:r>
              <a:rPr sz="2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Schneider</a:t>
            </a:r>
            <a:r>
              <a:rPr sz="2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40" dirty="0">
                <a:latin typeface="Arial"/>
                <a:cs typeface="Arial"/>
              </a:rPr>
              <a:t>Fachhochschule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Nordwestschweiz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43302" y="8356211"/>
            <a:ext cx="500316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95"/>
              </a:spcBef>
            </a:pPr>
            <a:r>
              <a:rPr sz="2800" dirty="0">
                <a:latin typeface="Arial"/>
                <a:cs typeface="Arial"/>
              </a:rPr>
              <a:t>Leitung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Geschäftsstelle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EN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Bau </a:t>
            </a:r>
            <a:r>
              <a:rPr sz="2800" dirty="0">
                <a:latin typeface="Arial"/>
                <a:cs typeface="Arial"/>
              </a:rPr>
              <a:t>Co-Leitung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85" dirty="0">
                <a:latin typeface="Arial"/>
                <a:cs typeface="Arial"/>
              </a:rPr>
              <a:t>CAS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95" dirty="0">
                <a:latin typeface="Arial"/>
                <a:cs typeface="Arial"/>
              </a:rPr>
              <a:t>ZB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FS24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90715" y="2508070"/>
            <a:ext cx="3472180" cy="4050167"/>
            <a:chOff x="890715" y="2508070"/>
            <a:chExt cx="3472180" cy="4050167"/>
          </a:xfrm>
        </p:grpSpPr>
        <p:pic>
          <p:nvPicPr>
            <p:cNvPr id="12" name="object 12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715" y="2508070"/>
              <a:ext cx="3468469" cy="404622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90716" y="2512017"/>
              <a:ext cx="3472179" cy="4046220"/>
            </a:xfrm>
            <a:custGeom>
              <a:avLst/>
              <a:gdLst/>
              <a:ahLst/>
              <a:cxnLst/>
              <a:rect l="l" t="t" r="r" b="b"/>
              <a:pathLst>
                <a:path w="3472179" h="4046220">
                  <a:moveTo>
                    <a:pt x="0" y="4045740"/>
                  </a:moveTo>
                  <a:lnTo>
                    <a:pt x="3472156" y="4045740"/>
                  </a:lnTo>
                  <a:lnTo>
                    <a:pt x="3472156" y="0"/>
                  </a:lnTo>
                  <a:lnTo>
                    <a:pt x="0" y="0"/>
                  </a:lnTo>
                  <a:lnTo>
                    <a:pt x="0" y="4045740"/>
                  </a:lnTo>
                  <a:close/>
                </a:path>
              </a:pathLst>
            </a:custGeom>
            <a:ln w="79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3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61956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A6DCE6-D3E8-96E4-426D-DA28F31CB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940" y="1790475"/>
            <a:ext cx="18418602" cy="479727"/>
          </a:xfrm>
        </p:spPr>
        <p:txBody>
          <a:bodyPr>
            <a:normAutofit fontScale="90000"/>
          </a:bodyPr>
          <a:lstStyle/>
          <a:p>
            <a:r>
              <a:rPr lang="de-DE" dirty="0"/>
              <a:t>Ziele: Sie finden Antworten auf Fragen wie:</a:t>
            </a:r>
            <a:br>
              <a:rPr lang="de-DE" dirty="0"/>
            </a:br>
            <a:r>
              <a:rPr lang="de-DE" dirty="0"/>
              <a:t>- Wie entsteht eine nachhaltige Zieldefinition?</a:t>
            </a:r>
            <a:br>
              <a:rPr lang="de-DE" dirty="0"/>
            </a:br>
            <a:r>
              <a:rPr lang="de-DE" dirty="0"/>
              <a:t>- Wie setze ich diese um?</a:t>
            </a:r>
            <a:br>
              <a:rPr lang="de-DE" dirty="0"/>
            </a:br>
            <a:r>
              <a:rPr lang="de-DE" dirty="0"/>
              <a:t>- Geht Nachhaltiges Bauen auch ohne Labels?</a:t>
            </a:r>
          </a:p>
        </p:txBody>
      </p:sp>
      <p:pic>
        <p:nvPicPr>
          <p:cNvPr id="2" name="Grafik 1" descr="Ein Bild, das Im Haus, Gebäude, Balken, Tageslichtsysteme enthält.&#10;&#10;Automatisch generierte Beschreibung">
            <a:extLst>
              <a:ext uri="{FF2B5EF4-FFF2-40B4-BE49-F238E27FC236}">
                <a16:creationId xmlns:a16="http://schemas.microsoft.com/office/drawing/2014/main" id="{B5D1307C-91B7-B6C3-4BA3-DF35744A2B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786665" y="3618837"/>
            <a:ext cx="11868287" cy="6363220"/>
          </a:xfrm>
          <a:prstGeom prst="rect">
            <a:avLst/>
          </a:prstGeom>
        </p:spPr>
      </p:pic>
      <p:sp>
        <p:nvSpPr>
          <p:cNvPr id="5" name="Rechteck 9">
            <a:extLst>
              <a:ext uri="{FF2B5EF4-FFF2-40B4-BE49-F238E27FC236}">
                <a16:creationId xmlns:a16="http://schemas.microsoft.com/office/drawing/2014/main" id="{0E457BEE-398C-8AD2-F586-5073AB8D4F6F}"/>
              </a:ext>
            </a:extLst>
          </p:cNvPr>
          <p:cNvSpPr/>
          <p:nvPr/>
        </p:nvSpPr>
        <p:spPr>
          <a:xfrm>
            <a:off x="3788414" y="3614062"/>
            <a:ext cx="8600578" cy="1518201"/>
          </a:xfrm>
          <a:custGeom>
            <a:avLst/>
            <a:gdLst>
              <a:gd name="connsiteX0" fmla="*/ 0 w 3576598"/>
              <a:gd name="connsiteY0" fmla="*/ 0 h 516835"/>
              <a:gd name="connsiteX1" fmla="*/ 3576598 w 3576598"/>
              <a:gd name="connsiteY1" fmla="*/ 0 h 516835"/>
              <a:gd name="connsiteX2" fmla="*/ 3576598 w 3576598"/>
              <a:gd name="connsiteY2" fmla="*/ 516835 h 516835"/>
              <a:gd name="connsiteX3" fmla="*/ 0 w 3576598"/>
              <a:gd name="connsiteY3" fmla="*/ 516835 h 516835"/>
              <a:gd name="connsiteX4" fmla="*/ 0 w 3576598"/>
              <a:gd name="connsiteY4" fmla="*/ 0 h 516835"/>
              <a:gd name="connsiteX0" fmla="*/ 0 w 4793148"/>
              <a:gd name="connsiteY0" fmla="*/ 15903 h 516835"/>
              <a:gd name="connsiteX1" fmla="*/ 4793148 w 4793148"/>
              <a:gd name="connsiteY1" fmla="*/ 0 h 516835"/>
              <a:gd name="connsiteX2" fmla="*/ 4793148 w 4793148"/>
              <a:gd name="connsiteY2" fmla="*/ 516835 h 516835"/>
              <a:gd name="connsiteX3" fmla="*/ 1216550 w 4793148"/>
              <a:gd name="connsiteY3" fmla="*/ 516835 h 516835"/>
              <a:gd name="connsiteX4" fmla="*/ 0 w 4793148"/>
              <a:gd name="connsiteY4" fmla="*/ 15903 h 516835"/>
              <a:gd name="connsiteX0" fmla="*/ 0 w 4793148"/>
              <a:gd name="connsiteY0" fmla="*/ 15903 h 516835"/>
              <a:gd name="connsiteX1" fmla="*/ 4793148 w 4793148"/>
              <a:gd name="connsiteY1" fmla="*/ 0 h 516835"/>
              <a:gd name="connsiteX2" fmla="*/ 4793148 w 4793148"/>
              <a:gd name="connsiteY2" fmla="*/ 516835 h 516835"/>
              <a:gd name="connsiteX3" fmla="*/ 1192696 w 4793148"/>
              <a:gd name="connsiteY3" fmla="*/ 485030 h 516835"/>
              <a:gd name="connsiteX4" fmla="*/ 0 w 4793148"/>
              <a:gd name="connsiteY4" fmla="*/ 15903 h 516835"/>
              <a:gd name="connsiteX0" fmla="*/ 0 w 4793148"/>
              <a:gd name="connsiteY0" fmla="*/ 23855 h 524787"/>
              <a:gd name="connsiteX1" fmla="*/ 4793148 w 4793148"/>
              <a:gd name="connsiteY1" fmla="*/ 0 h 524787"/>
              <a:gd name="connsiteX2" fmla="*/ 4793148 w 4793148"/>
              <a:gd name="connsiteY2" fmla="*/ 524787 h 524787"/>
              <a:gd name="connsiteX3" fmla="*/ 1192696 w 4793148"/>
              <a:gd name="connsiteY3" fmla="*/ 492982 h 524787"/>
              <a:gd name="connsiteX4" fmla="*/ 0 w 4793148"/>
              <a:gd name="connsiteY4" fmla="*/ 23855 h 524787"/>
              <a:gd name="connsiteX0" fmla="*/ 0 w 4793148"/>
              <a:gd name="connsiteY0" fmla="*/ 31806 h 532738"/>
              <a:gd name="connsiteX1" fmla="*/ 4793148 w 4793148"/>
              <a:gd name="connsiteY1" fmla="*/ 0 h 532738"/>
              <a:gd name="connsiteX2" fmla="*/ 4793148 w 4793148"/>
              <a:gd name="connsiteY2" fmla="*/ 532738 h 532738"/>
              <a:gd name="connsiteX3" fmla="*/ 1192696 w 4793148"/>
              <a:gd name="connsiteY3" fmla="*/ 500933 h 532738"/>
              <a:gd name="connsiteX4" fmla="*/ 0 w 4793148"/>
              <a:gd name="connsiteY4" fmla="*/ 31806 h 532738"/>
              <a:gd name="connsiteX0" fmla="*/ 0 w 4793148"/>
              <a:gd name="connsiteY0" fmla="*/ 39757 h 540689"/>
              <a:gd name="connsiteX1" fmla="*/ 4793148 w 4793148"/>
              <a:gd name="connsiteY1" fmla="*/ 0 h 540689"/>
              <a:gd name="connsiteX2" fmla="*/ 4793148 w 4793148"/>
              <a:gd name="connsiteY2" fmla="*/ 540689 h 540689"/>
              <a:gd name="connsiteX3" fmla="*/ 1192696 w 4793148"/>
              <a:gd name="connsiteY3" fmla="*/ 508884 h 540689"/>
              <a:gd name="connsiteX4" fmla="*/ 0 w 4793148"/>
              <a:gd name="connsiteY4" fmla="*/ 39757 h 540689"/>
              <a:gd name="connsiteX0" fmla="*/ 0 w 4793148"/>
              <a:gd name="connsiteY0" fmla="*/ 7952 h 508884"/>
              <a:gd name="connsiteX1" fmla="*/ 4793148 w 4793148"/>
              <a:gd name="connsiteY1" fmla="*/ 0 h 508884"/>
              <a:gd name="connsiteX2" fmla="*/ 4793148 w 4793148"/>
              <a:gd name="connsiteY2" fmla="*/ 508884 h 508884"/>
              <a:gd name="connsiteX3" fmla="*/ 1192696 w 4793148"/>
              <a:gd name="connsiteY3" fmla="*/ 477079 h 508884"/>
              <a:gd name="connsiteX4" fmla="*/ 0 w 4793148"/>
              <a:gd name="connsiteY4" fmla="*/ 7952 h 508884"/>
              <a:gd name="connsiteX0" fmla="*/ 0 w 4793148"/>
              <a:gd name="connsiteY0" fmla="*/ 7952 h 508884"/>
              <a:gd name="connsiteX1" fmla="*/ 4793148 w 4793148"/>
              <a:gd name="connsiteY1" fmla="*/ 0 h 508884"/>
              <a:gd name="connsiteX2" fmla="*/ 4793148 w 4793148"/>
              <a:gd name="connsiteY2" fmla="*/ 508884 h 508884"/>
              <a:gd name="connsiteX3" fmla="*/ 1192696 w 4793148"/>
              <a:gd name="connsiteY3" fmla="*/ 477079 h 508884"/>
              <a:gd name="connsiteX4" fmla="*/ 0 w 4793148"/>
              <a:gd name="connsiteY4" fmla="*/ 7952 h 508884"/>
              <a:gd name="connsiteX0" fmla="*/ 0 w 4793148"/>
              <a:gd name="connsiteY0" fmla="*/ 7952 h 516835"/>
              <a:gd name="connsiteX1" fmla="*/ 4793148 w 4793148"/>
              <a:gd name="connsiteY1" fmla="*/ 0 h 516835"/>
              <a:gd name="connsiteX2" fmla="*/ 4793148 w 4793148"/>
              <a:gd name="connsiteY2" fmla="*/ 516835 h 516835"/>
              <a:gd name="connsiteX3" fmla="*/ 1192696 w 4793148"/>
              <a:gd name="connsiteY3" fmla="*/ 477079 h 516835"/>
              <a:gd name="connsiteX4" fmla="*/ 0 w 4793148"/>
              <a:gd name="connsiteY4" fmla="*/ 7952 h 516835"/>
              <a:gd name="connsiteX0" fmla="*/ 0 w 4793148"/>
              <a:gd name="connsiteY0" fmla="*/ 7952 h 500932"/>
              <a:gd name="connsiteX1" fmla="*/ 4793148 w 4793148"/>
              <a:gd name="connsiteY1" fmla="*/ 0 h 500932"/>
              <a:gd name="connsiteX2" fmla="*/ 4793148 w 4793148"/>
              <a:gd name="connsiteY2" fmla="*/ 500932 h 500932"/>
              <a:gd name="connsiteX3" fmla="*/ 1192696 w 4793148"/>
              <a:gd name="connsiteY3" fmla="*/ 477079 h 500932"/>
              <a:gd name="connsiteX4" fmla="*/ 0 w 4793148"/>
              <a:gd name="connsiteY4" fmla="*/ 7952 h 500932"/>
              <a:gd name="connsiteX0" fmla="*/ 0 w 4793148"/>
              <a:gd name="connsiteY0" fmla="*/ 7952 h 524786"/>
              <a:gd name="connsiteX1" fmla="*/ 4793148 w 4793148"/>
              <a:gd name="connsiteY1" fmla="*/ 0 h 524786"/>
              <a:gd name="connsiteX2" fmla="*/ 4793148 w 4793148"/>
              <a:gd name="connsiteY2" fmla="*/ 524786 h 524786"/>
              <a:gd name="connsiteX3" fmla="*/ 1192696 w 4793148"/>
              <a:gd name="connsiteY3" fmla="*/ 477079 h 524786"/>
              <a:gd name="connsiteX4" fmla="*/ 0 w 4793148"/>
              <a:gd name="connsiteY4" fmla="*/ 7952 h 524786"/>
              <a:gd name="connsiteX0" fmla="*/ 0 w 4888563"/>
              <a:gd name="connsiteY0" fmla="*/ 7952 h 524786"/>
              <a:gd name="connsiteX1" fmla="*/ 4888563 w 4888563"/>
              <a:gd name="connsiteY1" fmla="*/ 0 h 524786"/>
              <a:gd name="connsiteX2" fmla="*/ 4793148 w 4888563"/>
              <a:gd name="connsiteY2" fmla="*/ 524786 h 524786"/>
              <a:gd name="connsiteX3" fmla="*/ 1192696 w 4888563"/>
              <a:gd name="connsiteY3" fmla="*/ 477079 h 524786"/>
              <a:gd name="connsiteX4" fmla="*/ 0 w 4888563"/>
              <a:gd name="connsiteY4" fmla="*/ 7952 h 524786"/>
              <a:gd name="connsiteX0" fmla="*/ 0 w 4888563"/>
              <a:gd name="connsiteY0" fmla="*/ 7952 h 524786"/>
              <a:gd name="connsiteX1" fmla="*/ 4888563 w 4888563"/>
              <a:gd name="connsiteY1" fmla="*/ 0 h 524786"/>
              <a:gd name="connsiteX2" fmla="*/ 4793148 w 4888563"/>
              <a:gd name="connsiteY2" fmla="*/ 524786 h 524786"/>
              <a:gd name="connsiteX3" fmla="*/ 1192696 w 4888563"/>
              <a:gd name="connsiteY3" fmla="*/ 477079 h 524786"/>
              <a:gd name="connsiteX4" fmla="*/ 0 w 4888563"/>
              <a:gd name="connsiteY4" fmla="*/ 7952 h 524786"/>
              <a:gd name="connsiteX0" fmla="*/ 0 w 4888563"/>
              <a:gd name="connsiteY0" fmla="*/ 7952 h 532738"/>
              <a:gd name="connsiteX1" fmla="*/ 4888563 w 4888563"/>
              <a:gd name="connsiteY1" fmla="*/ 0 h 532738"/>
              <a:gd name="connsiteX2" fmla="*/ 4848807 w 4888563"/>
              <a:gd name="connsiteY2" fmla="*/ 532738 h 532738"/>
              <a:gd name="connsiteX3" fmla="*/ 1192696 w 4888563"/>
              <a:gd name="connsiteY3" fmla="*/ 477079 h 532738"/>
              <a:gd name="connsiteX4" fmla="*/ 0 w 4888563"/>
              <a:gd name="connsiteY4" fmla="*/ 7952 h 532738"/>
              <a:gd name="connsiteX0" fmla="*/ 0 w 4888563"/>
              <a:gd name="connsiteY0" fmla="*/ 7952 h 540689"/>
              <a:gd name="connsiteX1" fmla="*/ 4888563 w 4888563"/>
              <a:gd name="connsiteY1" fmla="*/ 0 h 540689"/>
              <a:gd name="connsiteX2" fmla="*/ 4848807 w 4888563"/>
              <a:gd name="connsiteY2" fmla="*/ 532738 h 540689"/>
              <a:gd name="connsiteX3" fmla="*/ 1327869 w 4888563"/>
              <a:gd name="connsiteY3" fmla="*/ 540689 h 540689"/>
              <a:gd name="connsiteX4" fmla="*/ 0 w 4888563"/>
              <a:gd name="connsiteY4" fmla="*/ 7952 h 540689"/>
              <a:gd name="connsiteX0" fmla="*/ 0 w 4904466"/>
              <a:gd name="connsiteY0" fmla="*/ 7952 h 540689"/>
              <a:gd name="connsiteX1" fmla="*/ 4888563 w 4904466"/>
              <a:gd name="connsiteY1" fmla="*/ 0 h 540689"/>
              <a:gd name="connsiteX2" fmla="*/ 4904466 w 4904466"/>
              <a:gd name="connsiteY2" fmla="*/ 532738 h 540689"/>
              <a:gd name="connsiteX3" fmla="*/ 1327869 w 4904466"/>
              <a:gd name="connsiteY3" fmla="*/ 540689 h 540689"/>
              <a:gd name="connsiteX4" fmla="*/ 0 w 4904466"/>
              <a:gd name="connsiteY4" fmla="*/ 7952 h 540689"/>
              <a:gd name="connsiteX0" fmla="*/ 0 w 4888563"/>
              <a:gd name="connsiteY0" fmla="*/ 7952 h 540689"/>
              <a:gd name="connsiteX1" fmla="*/ 4888563 w 4888563"/>
              <a:gd name="connsiteY1" fmla="*/ 0 h 540689"/>
              <a:gd name="connsiteX2" fmla="*/ 4872661 w 4888563"/>
              <a:gd name="connsiteY2" fmla="*/ 532738 h 540689"/>
              <a:gd name="connsiteX3" fmla="*/ 1327869 w 4888563"/>
              <a:gd name="connsiteY3" fmla="*/ 540689 h 540689"/>
              <a:gd name="connsiteX4" fmla="*/ 0 w 4888563"/>
              <a:gd name="connsiteY4" fmla="*/ 7952 h 540689"/>
              <a:gd name="connsiteX0" fmla="*/ 0 w 4896567"/>
              <a:gd name="connsiteY0" fmla="*/ 7952 h 540689"/>
              <a:gd name="connsiteX1" fmla="*/ 4888563 w 4896567"/>
              <a:gd name="connsiteY1" fmla="*/ 0 h 540689"/>
              <a:gd name="connsiteX2" fmla="*/ 4896567 w 4896567"/>
              <a:gd name="connsiteY2" fmla="*/ 341491 h 540689"/>
              <a:gd name="connsiteX3" fmla="*/ 1327869 w 4896567"/>
              <a:gd name="connsiteY3" fmla="*/ 540689 h 540689"/>
              <a:gd name="connsiteX4" fmla="*/ 0 w 4896567"/>
              <a:gd name="connsiteY4" fmla="*/ 7952 h 540689"/>
              <a:gd name="connsiteX0" fmla="*/ 0 w 4896567"/>
              <a:gd name="connsiteY0" fmla="*/ 7952 h 785724"/>
              <a:gd name="connsiteX1" fmla="*/ 4888563 w 4896567"/>
              <a:gd name="connsiteY1" fmla="*/ 0 h 785724"/>
              <a:gd name="connsiteX2" fmla="*/ 4896567 w 4896567"/>
              <a:gd name="connsiteY2" fmla="*/ 341491 h 785724"/>
              <a:gd name="connsiteX3" fmla="*/ 2325939 w 4896567"/>
              <a:gd name="connsiteY3" fmla="*/ 785724 h 785724"/>
              <a:gd name="connsiteX4" fmla="*/ 0 w 4896567"/>
              <a:gd name="connsiteY4" fmla="*/ 7952 h 785724"/>
              <a:gd name="connsiteX0" fmla="*/ 0 w 5171485"/>
              <a:gd name="connsiteY0" fmla="*/ 0 h 837537"/>
              <a:gd name="connsiteX1" fmla="*/ 5163481 w 5171485"/>
              <a:gd name="connsiteY1" fmla="*/ 51813 h 837537"/>
              <a:gd name="connsiteX2" fmla="*/ 5171485 w 5171485"/>
              <a:gd name="connsiteY2" fmla="*/ 393304 h 837537"/>
              <a:gd name="connsiteX3" fmla="*/ 2600857 w 5171485"/>
              <a:gd name="connsiteY3" fmla="*/ 837537 h 837537"/>
              <a:gd name="connsiteX4" fmla="*/ 0 w 5171485"/>
              <a:gd name="connsiteY4" fmla="*/ 0 h 837537"/>
              <a:gd name="connsiteX0" fmla="*/ 0 w 5205317"/>
              <a:gd name="connsiteY0" fmla="*/ 13928 h 851465"/>
              <a:gd name="connsiteX1" fmla="*/ 5205317 w 5205317"/>
              <a:gd name="connsiteY1" fmla="*/ 0 h 851465"/>
              <a:gd name="connsiteX2" fmla="*/ 5171485 w 5205317"/>
              <a:gd name="connsiteY2" fmla="*/ 407232 h 851465"/>
              <a:gd name="connsiteX3" fmla="*/ 2600857 w 5205317"/>
              <a:gd name="connsiteY3" fmla="*/ 851465 h 851465"/>
              <a:gd name="connsiteX4" fmla="*/ 0 w 5205317"/>
              <a:gd name="connsiteY4" fmla="*/ 13928 h 851465"/>
              <a:gd name="connsiteX0" fmla="*/ 0 w 5219297"/>
              <a:gd name="connsiteY0" fmla="*/ 13928 h 851465"/>
              <a:gd name="connsiteX1" fmla="*/ 5205317 w 5219297"/>
              <a:gd name="connsiteY1" fmla="*/ 0 h 851465"/>
              <a:gd name="connsiteX2" fmla="*/ 5219297 w 5219297"/>
              <a:gd name="connsiteY2" fmla="*/ 407232 h 851465"/>
              <a:gd name="connsiteX3" fmla="*/ 2600857 w 5219297"/>
              <a:gd name="connsiteY3" fmla="*/ 851465 h 851465"/>
              <a:gd name="connsiteX4" fmla="*/ 0 w 5219297"/>
              <a:gd name="connsiteY4" fmla="*/ 13928 h 851465"/>
              <a:gd name="connsiteX0" fmla="*/ 0 w 5219297"/>
              <a:gd name="connsiteY0" fmla="*/ 13928 h 899276"/>
              <a:gd name="connsiteX1" fmla="*/ 5205317 w 5219297"/>
              <a:gd name="connsiteY1" fmla="*/ 0 h 899276"/>
              <a:gd name="connsiteX2" fmla="*/ 5219297 w 5219297"/>
              <a:gd name="connsiteY2" fmla="*/ 407232 h 899276"/>
              <a:gd name="connsiteX3" fmla="*/ 2535116 w 5219297"/>
              <a:gd name="connsiteY3" fmla="*/ 899276 h 899276"/>
              <a:gd name="connsiteX4" fmla="*/ 0 w 5219297"/>
              <a:gd name="connsiteY4" fmla="*/ 13928 h 899276"/>
              <a:gd name="connsiteX0" fmla="*/ 0 w 5219297"/>
              <a:gd name="connsiteY0" fmla="*/ 13928 h 929158"/>
              <a:gd name="connsiteX1" fmla="*/ 5205317 w 5219297"/>
              <a:gd name="connsiteY1" fmla="*/ 0 h 929158"/>
              <a:gd name="connsiteX2" fmla="*/ 5219297 w 5219297"/>
              <a:gd name="connsiteY2" fmla="*/ 407232 h 929158"/>
              <a:gd name="connsiteX3" fmla="*/ 2535116 w 5219297"/>
              <a:gd name="connsiteY3" fmla="*/ 929158 h 929158"/>
              <a:gd name="connsiteX4" fmla="*/ 0 w 5219297"/>
              <a:gd name="connsiteY4" fmla="*/ 13928 h 929158"/>
              <a:gd name="connsiteX0" fmla="*/ 0 w 5219297"/>
              <a:gd name="connsiteY0" fmla="*/ 13928 h 905252"/>
              <a:gd name="connsiteX1" fmla="*/ 5205317 w 5219297"/>
              <a:gd name="connsiteY1" fmla="*/ 0 h 905252"/>
              <a:gd name="connsiteX2" fmla="*/ 5219297 w 5219297"/>
              <a:gd name="connsiteY2" fmla="*/ 407232 h 905252"/>
              <a:gd name="connsiteX3" fmla="*/ 2570975 w 5219297"/>
              <a:gd name="connsiteY3" fmla="*/ 905252 h 905252"/>
              <a:gd name="connsiteX4" fmla="*/ 0 w 5219297"/>
              <a:gd name="connsiteY4" fmla="*/ 13928 h 905252"/>
              <a:gd name="connsiteX0" fmla="*/ 0 w 7202841"/>
              <a:gd name="connsiteY0" fmla="*/ 13928 h 905252"/>
              <a:gd name="connsiteX1" fmla="*/ 7188861 w 7202841"/>
              <a:gd name="connsiteY1" fmla="*/ 0 h 905252"/>
              <a:gd name="connsiteX2" fmla="*/ 7202841 w 7202841"/>
              <a:gd name="connsiteY2" fmla="*/ 407232 h 905252"/>
              <a:gd name="connsiteX3" fmla="*/ 4554519 w 7202841"/>
              <a:gd name="connsiteY3" fmla="*/ 905252 h 905252"/>
              <a:gd name="connsiteX4" fmla="*/ 0 w 7202841"/>
              <a:gd name="connsiteY4" fmla="*/ 13928 h 905252"/>
              <a:gd name="connsiteX0" fmla="*/ 0 w 7202841"/>
              <a:gd name="connsiteY0" fmla="*/ 13928 h 905252"/>
              <a:gd name="connsiteX1" fmla="*/ 5212350 w 7202841"/>
              <a:gd name="connsiteY1" fmla="*/ 0 h 905252"/>
              <a:gd name="connsiteX2" fmla="*/ 7202841 w 7202841"/>
              <a:gd name="connsiteY2" fmla="*/ 407232 h 905252"/>
              <a:gd name="connsiteX3" fmla="*/ 4554519 w 7202841"/>
              <a:gd name="connsiteY3" fmla="*/ 905252 h 905252"/>
              <a:gd name="connsiteX4" fmla="*/ 0 w 7202841"/>
              <a:gd name="connsiteY4" fmla="*/ 13928 h 905252"/>
              <a:gd name="connsiteX0" fmla="*/ 3414 w 7206255"/>
              <a:gd name="connsiteY0" fmla="*/ 13928 h 426951"/>
              <a:gd name="connsiteX1" fmla="*/ 5215764 w 7206255"/>
              <a:gd name="connsiteY1" fmla="*/ 0 h 426951"/>
              <a:gd name="connsiteX2" fmla="*/ 7206255 w 7206255"/>
              <a:gd name="connsiteY2" fmla="*/ 407232 h 426951"/>
              <a:gd name="connsiteX3" fmla="*/ 0 w 7206255"/>
              <a:gd name="connsiteY3" fmla="*/ 426951 h 426951"/>
              <a:gd name="connsiteX4" fmla="*/ 3414 w 7206255"/>
              <a:gd name="connsiteY4" fmla="*/ 13928 h 426951"/>
              <a:gd name="connsiteX0" fmla="*/ 3414 w 5215764"/>
              <a:gd name="connsiteY0" fmla="*/ 13928 h 920703"/>
              <a:gd name="connsiteX1" fmla="*/ 5215764 w 5215764"/>
              <a:gd name="connsiteY1" fmla="*/ 0 h 920703"/>
              <a:gd name="connsiteX2" fmla="*/ 2641289 w 5215764"/>
              <a:gd name="connsiteY2" fmla="*/ 920703 h 920703"/>
              <a:gd name="connsiteX3" fmla="*/ 0 w 5215764"/>
              <a:gd name="connsiteY3" fmla="*/ 426951 h 920703"/>
              <a:gd name="connsiteX4" fmla="*/ 3414 w 5215764"/>
              <a:gd name="connsiteY4" fmla="*/ 13928 h 92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5764" h="920703">
                <a:moveTo>
                  <a:pt x="3414" y="13928"/>
                </a:moveTo>
                <a:lnTo>
                  <a:pt x="5215764" y="0"/>
                </a:lnTo>
                <a:lnTo>
                  <a:pt x="2641289" y="920703"/>
                </a:lnTo>
                <a:lnTo>
                  <a:pt x="0" y="426951"/>
                </a:lnTo>
                <a:lnTo>
                  <a:pt x="3414" y="13928"/>
                </a:lnTo>
                <a:close/>
              </a:path>
            </a:pathLst>
          </a:custGeom>
          <a:solidFill>
            <a:srgbClr val="C2A627">
              <a:alpha val="5000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0" tIns="0" rIns="0" bIns="0" numCol="1" spcCol="127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66490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824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                  </a:t>
            </a:r>
          </a:p>
          <a:p>
            <a:pPr defTabSz="366490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474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       </a:t>
            </a:r>
            <a:r>
              <a:rPr lang="de-DE" sz="2474" dirty="0">
                <a:solidFill>
                  <a:schemeClr val="bg1"/>
                </a:solidFill>
                <a:latin typeface="Calibri"/>
              </a:rPr>
              <a:t>von Teilkonzepten zum gesamtheitlichen Ansatz</a:t>
            </a:r>
            <a:endParaRPr lang="de-CH" sz="2474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EBE63B5-D36E-A71B-E118-44483F1FC508}"/>
              </a:ext>
            </a:extLst>
          </p:cNvPr>
          <p:cNvSpPr/>
          <p:nvPr/>
        </p:nvSpPr>
        <p:spPr>
          <a:xfrm>
            <a:off x="5016235" y="5358863"/>
            <a:ext cx="2671313" cy="2671313"/>
          </a:xfrm>
          <a:prstGeom prst="ellipse">
            <a:avLst/>
          </a:prstGeom>
          <a:solidFill>
            <a:srgbClr val="FF0000">
              <a:alpha val="6800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0" tIns="0" rIns="0" bIns="0" numCol="1" spcCol="127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66490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CH" sz="1649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2837D80-B5BF-131F-2808-BF86F0767BA3}"/>
              </a:ext>
            </a:extLst>
          </p:cNvPr>
          <p:cNvSpPr/>
          <p:nvPr/>
        </p:nvSpPr>
        <p:spPr>
          <a:xfrm>
            <a:off x="5959812" y="7276377"/>
            <a:ext cx="2671313" cy="2671313"/>
          </a:xfrm>
          <a:prstGeom prst="ellipse">
            <a:avLst/>
          </a:prstGeom>
          <a:solidFill>
            <a:srgbClr val="4472C4">
              <a:hueOff val="0"/>
              <a:satOff val="0"/>
              <a:lumOff val="0"/>
              <a:alpha val="6800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0" tIns="0" rIns="0" bIns="0" numCol="1" spcCol="127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2968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3A92587-5F94-8B95-2C0B-6B5F5FB2C0A7}"/>
              </a:ext>
            </a:extLst>
          </p:cNvPr>
          <p:cNvSpPr/>
          <p:nvPr/>
        </p:nvSpPr>
        <p:spPr>
          <a:xfrm>
            <a:off x="3906060" y="7258674"/>
            <a:ext cx="2671313" cy="2671313"/>
          </a:xfrm>
          <a:prstGeom prst="ellipse">
            <a:avLst/>
          </a:prstGeom>
          <a:solidFill>
            <a:srgbClr val="92D050">
              <a:alpha val="6800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0" tIns="0" rIns="0" bIns="0" numCol="1" spcCol="127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2968" dirty="0"/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7CD23151-F6F0-FA6E-A945-27EC8D87D8EF}"/>
              </a:ext>
            </a:extLst>
          </p:cNvPr>
          <p:cNvSpPr txBox="1"/>
          <p:nvPr/>
        </p:nvSpPr>
        <p:spPr>
          <a:xfrm>
            <a:off x="5396803" y="5654061"/>
            <a:ext cx="2220349" cy="161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Tageslicht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Erhalt Bausubstanz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Bauen für alle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Guter Schallschutz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Somm. Wärmeschutz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endParaRPr lang="de-CH" sz="1649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39C197A7-D96A-B3E3-5A4C-AFFB62F6BC33}"/>
              </a:ext>
            </a:extLst>
          </p:cNvPr>
          <p:cNvSpPr txBox="1"/>
          <p:nvPr/>
        </p:nvSpPr>
        <p:spPr>
          <a:xfrm>
            <a:off x="4021458" y="7970152"/>
            <a:ext cx="2050537" cy="161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Ressourceneffizienz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Erneu. Energieträger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Natürliche Rohstoffe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Regionale Rohstoffe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Schadstofffrei</a:t>
            </a:r>
          </a:p>
          <a:p>
            <a:endParaRPr lang="de-CH" sz="1649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feld 6">
            <a:extLst>
              <a:ext uri="{FF2B5EF4-FFF2-40B4-BE49-F238E27FC236}">
                <a16:creationId xmlns:a16="http://schemas.microsoft.com/office/drawing/2014/main" id="{F32F7951-3C27-1500-43BD-46C92CE5C5DA}"/>
              </a:ext>
            </a:extLst>
          </p:cNvPr>
          <p:cNvSpPr txBox="1"/>
          <p:nvPr/>
        </p:nvSpPr>
        <p:spPr>
          <a:xfrm>
            <a:off x="6625510" y="7970153"/>
            <a:ext cx="1962722" cy="161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Gute Qualität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Reparierbar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Kostenoptimiert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Zahlbare Mieten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Regionale Handwerker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A20BE72-CD1C-DB04-07CB-85CB963AEAA6}"/>
              </a:ext>
            </a:extLst>
          </p:cNvPr>
          <p:cNvSpPr txBox="1"/>
          <p:nvPr/>
        </p:nvSpPr>
        <p:spPr>
          <a:xfrm>
            <a:off x="7295469" y="9947690"/>
            <a:ext cx="8494185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CH" sz="1979" dirty="0"/>
              <a:t>Strategie Nachhaltiges Bauen für ein denkmalgeschütztes Objekt  [Gerber]​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FABCB53-A3CA-9F95-0360-65A309037F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40" y="3614063"/>
            <a:ext cx="2372027" cy="33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C67D7891-9122-7C85-A5BC-310C52537F06}"/>
              </a:ext>
            </a:extLst>
          </p:cNvPr>
          <p:cNvSpPr/>
          <p:nvPr/>
        </p:nvSpPr>
        <p:spPr>
          <a:xfrm>
            <a:off x="2627425" y="6959516"/>
            <a:ext cx="4076519" cy="1426618"/>
          </a:xfrm>
          <a:custGeom>
            <a:avLst/>
            <a:gdLst>
              <a:gd name="connsiteX0" fmla="*/ 108806 w 2472178"/>
              <a:gd name="connsiteY0" fmla="*/ 0 h 865163"/>
              <a:gd name="connsiteX1" fmla="*/ 214313 w 2472178"/>
              <a:gd name="connsiteY1" fmla="*/ 422031 h 865163"/>
              <a:gd name="connsiteX2" fmla="*/ 2043113 w 2472178"/>
              <a:gd name="connsiteY2" fmla="*/ 513471 h 865163"/>
              <a:gd name="connsiteX3" fmla="*/ 2472178 w 2472178"/>
              <a:gd name="connsiteY3" fmla="*/ 865163 h 86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2178" h="865163">
                <a:moveTo>
                  <a:pt x="108806" y="0"/>
                </a:moveTo>
                <a:cubicBezTo>
                  <a:pt x="367" y="168226"/>
                  <a:pt x="-108071" y="336453"/>
                  <a:pt x="214313" y="422031"/>
                </a:cubicBezTo>
                <a:cubicBezTo>
                  <a:pt x="536697" y="507609"/>
                  <a:pt x="1666802" y="439616"/>
                  <a:pt x="2043113" y="513471"/>
                </a:cubicBezTo>
                <a:cubicBezTo>
                  <a:pt x="2419424" y="587326"/>
                  <a:pt x="2445801" y="726244"/>
                  <a:pt x="2472178" y="865163"/>
                </a:cubicBez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256FF7D9-3634-B95F-998F-2CE588942B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9003" y="8594331"/>
            <a:ext cx="2477885" cy="65925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D9B5025-D71E-0980-A74D-020073E8BF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" t="40136" r="1773" b="41222"/>
          <a:stretch/>
        </p:blipFill>
        <p:spPr>
          <a:xfrm>
            <a:off x="16479815" y="9404577"/>
            <a:ext cx="3388451" cy="658793"/>
          </a:xfrm>
          <a:prstGeom prst="rect">
            <a:avLst/>
          </a:prstGeom>
        </p:spPr>
      </p:pic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41B7A5FE-7D59-3B45-FEE2-70E5D4271554}"/>
              </a:ext>
            </a:extLst>
          </p:cNvPr>
          <p:cNvSpPr/>
          <p:nvPr/>
        </p:nvSpPr>
        <p:spPr>
          <a:xfrm>
            <a:off x="8872867" y="7806992"/>
            <a:ext cx="8490117" cy="1090207"/>
          </a:xfrm>
          <a:custGeom>
            <a:avLst/>
            <a:gdLst>
              <a:gd name="connsiteX0" fmla="*/ 0 w 5148776"/>
              <a:gd name="connsiteY0" fmla="*/ 660707 h 661149"/>
              <a:gd name="connsiteX1" fmla="*/ 1624819 w 5148776"/>
              <a:gd name="connsiteY1" fmla="*/ 555199 h 661149"/>
              <a:gd name="connsiteX2" fmla="*/ 3699803 w 5148776"/>
              <a:gd name="connsiteY2" fmla="*/ 6559 h 661149"/>
              <a:gd name="connsiteX3" fmla="*/ 5148776 w 5148776"/>
              <a:gd name="connsiteY3" fmla="*/ 301980 h 66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8776" h="661149">
                <a:moveTo>
                  <a:pt x="0" y="660707"/>
                </a:moveTo>
                <a:cubicBezTo>
                  <a:pt x="504092" y="662465"/>
                  <a:pt x="1008185" y="664224"/>
                  <a:pt x="1624819" y="555199"/>
                </a:cubicBezTo>
                <a:cubicBezTo>
                  <a:pt x="2241453" y="446174"/>
                  <a:pt x="3112477" y="48762"/>
                  <a:pt x="3699803" y="6559"/>
                </a:cubicBezTo>
                <a:cubicBezTo>
                  <a:pt x="4287129" y="-35644"/>
                  <a:pt x="4717952" y="133168"/>
                  <a:pt x="5148776" y="301980"/>
                </a:cubicBezTo>
              </a:path>
            </a:pathLst>
          </a:custGeom>
          <a:noFill/>
          <a:ln>
            <a:prstDash val="dash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Sprechblase: rechteckig mit abgerundeten Ecken 27">
            <a:extLst>
              <a:ext uri="{FF2B5EF4-FFF2-40B4-BE49-F238E27FC236}">
                <a16:creationId xmlns:a16="http://schemas.microsoft.com/office/drawing/2014/main" id="{F37D3C6C-25F9-3979-5124-15FB30A236E6}"/>
              </a:ext>
            </a:extLst>
          </p:cNvPr>
          <p:cNvSpPr/>
          <p:nvPr/>
        </p:nvSpPr>
        <p:spPr>
          <a:xfrm>
            <a:off x="14288960" y="2288378"/>
            <a:ext cx="5377928" cy="2128221"/>
          </a:xfrm>
          <a:prstGeom prst="wedgeRoundRectCallout">
            <a:avLst>
              <a:gd name="adj1" fmla="val -44527"/>
              <a:gd name="adj2" fmla="val 75180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98" b="1" dirty="0">
                <a:solidFill>
                  <a:schemeClr val="tx1"/>
                </a:solidFill>
              </a:rPr>
              <a:t>«Wie kommt die Nachhaltigkeit in mein Projekt?»</a:t>
            </a:r>
          </a:p>
        </p:txBody>
      </p:sp>
      <p:sp>
        <p:nvSpPr>
          <p:cNvPr id="13" name="object 17">
            <a:extLst>
              <a:ext uri="{FF2B5EF4-FFF2-40B4-BE49-F238E27FC236}">
                <a16:creationId xmlns:a16="http://schemas.microsoft.com/office/drawing/2014/main" id="{8199750C-74F2-1638-11D4-5CF246780B4A}"/>
              </a:ext>
            </a:extLst>
          </p:cNvPr>
          <p:cNvSpPr txBox="1">
            <a:spLocks/>
          </p:cNvSpPr>
          <p:nvPr/>
        </p:nvSpPr>
        <p:spPr>
          <a:xfrm>
            <a:off x="1196316" y="10702518"/>
            <a:ext cx="9084334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kern="0"/>
            </a:defPPr>
          </a:lstStyle>
          <a:p>
            <a:pPr marL="12700">
              <a:spcBef>
                <a:spcPts val="125"/>
              </a:spcBef>
            </a:pPr>
            <a:r>
              <a:rPr lang="fr-CH" b="1" dirty="0"/>
              <a:t>FHNW </a:t>
            </a:r>
            <a:r>
              <a:rPr lang="fr-CH" b="1" spc="-50" dirty="0" err="1"/>
              <a:t>Infoanlass</a:t>
            </a:r>
            <a:r>
              <a:rPr lang="fr-CH" b="1" spc="15" dirty="0"/>
              <a:t> </a:t>
            </a:r>
            <a:r>
              <a:rPr lang="fr-CH" b="1" dirty="0"/>
              <a:t>–</a:t>
            </a:r>
            <a:r>
              <a:rPr lang="fr-CH" b="1" spc="20" dirty="0"/>
              <a:t> MAS in </a:t>
            </a:r>
            <a:r>
              <a:rPr lang="fr-CH" b="1" spc="20" dirty="0" err="1"/>
              <a:t>nachhaltigem</a:t>
            </a:r>
            <a:r>
              <a:rPr lang="fr-CH" b="1" spc="20" dirty="0"/>
              <a:t> </a:t>
            </a:r>
            <a:r>
              <a:rPr lang="fr-CH" b="1" spc="20" dirty="0" err="1"/>
              <a:t>Bauen</a:t>
            </a:r>
            <a:r>
              <a:rPr lang="fr-CH" b="1" spc="20" dirty="0"/>
              <a:t> (EN Bau) 6. März </a:t>
            </a:r>
            <a:r>
              <a:rPr lang="fr-CH" b="1" spc="55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396100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5130CF19-1724-98D6-3908-155FFF91A3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9A6DCE6-D3E8-96E4-426D-DA28F31CBC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Die Zertifikatsarbeit - Beispiele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148D112-7ECF-35B3-BDC1-C4DD8FEA5D86}"/>
              </a:ext>
            </a:extLst>
          </p:cNvPr>
          <p:cNvSpPr txBox="1"/>
          <p:nvPr/>
        </p:nvSpPr>
        <p:spPr>
          <a:xfrm>
            <a:off x="3446418" y="988298"/>
            <a:ext cx="1294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2B364E-2D00-0300-C962-744193CBF0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497" y="1667250"/>
            <a:ext cx="4369167" cy="42571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4A29A61-ABEB-92F9-8F2B-CA05CDB626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2050" y="2872271"/>
            <a:ext cx="3443025" cy="16621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1BCD568-D88F-8939-7BB0-D46BB0B0F3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717" y="8534574"/>
            <a:ext cx="5862279" cy="82673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F9C22CF-EC20-A4CB-4F8C-41CBCD2719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68" t="5662" r="944" b="12"/>
          <a:stretch/>
        </p:blipFill>
        <p:spPr>
          <a:xfrm>
            <a:off x="6356719" y="2275385"/>
            <a:ext cx="3575636" cy="61648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5C7633F-5052-94CF-A50C-3A18A9F776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"/>
          <a:stretch/>
        </p:blipFill>
        <p:spPr>
          <a:xfrm>
            <a:off x="10255600" y="5042443"/>
            <a:ext cx="6204188" cy="74833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32D593F-E128-74BC-2317-E4882FB36C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496" y="9648950"/>
            <a:ext cx="6042740" cy="71771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192D82A-824C-312F-EC13-94DF1C3F51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160292" y="5994327"/>
            <a:ext cx="3989612" cy="36211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A698BE4-4B5B-3F60-BBA7-65927E82081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21400"/>
          <a:stretch/>
        </p:blipFill>
        <p:spPr>
          <a:xfrm>
            <a:off x="13993726" y="6334519"/>
            <a:ext cx="4932125" cy="381709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18ADC89-D662-60E8-3A9C-9596B2E23E2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"/>
          <a:stretch/>
        </p:blipFill>
        <p:spPr>
          <a:xfrm>
            <a:off x="11932923" y="5958552"/>
            <a:ext cx="5105175" cy="831075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3CB5E15-AC4A-B2CD-2860-8988B76C6C11}"/>
              </a:ext>
            </a:extLst>
          </p:cNvPr>
          <p:cNvGrpSpPr/>
          <p:nvPr/>
        </p:nvGrpSpPr>
        <p:grpSpPr>
          <a:xfrm>
            <a:off x="13391426" y="200318"/>
            <a:ext cx="5570798" cy="4648539"/>
            <a:chOff x="4572000" y="1843790"/>
            <a:chExt cx="3378374" cy="2819076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6155C7CC-7509-81A5-A334-9C155594E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2466866"/>
              <a:ext cx="3378374" cy="2196000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80BFAFA-479E-7CF7-50EB-3DC0D3CBB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1843790"/>
              <a:ext cx="3378374" cy="612000"/>
            </a:xfrm>
            <a:prstGeom prst="rect">
              <a:avLst/>
            </a:prstGeom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F3E7B29B-1C98-CD60-A133-81DD5AA1E2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7665" y="6790030"/>
            <a:ext cx="4630275" cy="154795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E38092D-FD48-EAB8-C9D0-65C1A25FB3E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8685" y="1440881"/>
            <a:ext cx="4565540" cy="71235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8299343-775C-438B-A91A-06666B39177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5007" y="9384155"/>
            <a:ext cx="3799200" cy="949800"/>
          </a:xfrm>
          <a:prstGeom prst="rect">
            <a:avLst/>
          </a:prstGeom>
        </p:spPr>
      </p:pic>
      <p:sp>
        <p:nvSpPr>
          <p:cNvPr id="21" name="object 17">
            <a:extLst>
              <a:ext uri="{FF2B5EF4-FFF2-40B4-BE49-F238E27FC236}">
                <a16:creationId xmlns:a16="http://schemas.microsoft.com/office/drawing/2014/main" id="{37DC2B65-8B43-1C7C-AC89-0E771E9B40FC}"/>
              </a:ext>
            </a:extLst>
          </p:cNvPr>
          <p:cNvSpPr txBox="1">
            <a:spLocks/>
          </p:cNvSpPr>
          <p:nvPr/>
        </p:nvSpPr>
        <p:spPr>
          <a:xfrm>
            <a:off x="1196316" y="10702518"/>
            <a:ext cx="9084334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kern="0"/>
            </a:defPPr>
          </a:lstStyle>
          <a:p>
            <a:pPr marL="12700">
              <a:spcBef>
                <a:spcPts val="125"/>
              </a:spcBef>
            </a:pPr>
            <a:r>
              <a:rPr lang="fr-CH" b="1" dirty="0"/>
              <a:t>FHNW </a:t>
            </a:r>
            <a:r>
              <a:rPr lang="fr-CH" b="1" spc="-50" dirty="0" err="1"/>
              <a:t>Infoanlass</a:t>
            </a:r>
            <a:r>
              <a:rPr lang="fr-CH" b="1" spc="15" dirty="0"/>
              <a:t> </a:t>
            </a:r>
            <a:r>
              <a:rPr lang="fr-CH" b="1" dirty="0"/>
              <a:t>–</a:t>
            </a:r>
            <a:r>
              <a:rPr lang="fr-CH" b="1" spc="20" dirty="0"/>
              <a:t> MAS in </a:t>
            </a:r>
            <a:r>
              <a:rPr lang="fr-CH" b="1" spc="20" dirty="0" err="1"/>
              <a:t>nachhaltigem</a:t>
            </a:r>
            <a:r>
              <a:rPr lang="fr-CH" b="1" spc="20" dirty="0"/>
              <a:t> </a:t>
            </a:r>
            <a:r>
              <a:rPr lang="fr-CH" b="1" spc="20" dirty="0" err="1"/>
              <a:t>Bauen</a:t>
            </a:r>
            <a:r>
              <a:rPr lang="fr-CH" b="1" spc="20" dirty="0"/>
              <a:t> (EN Bau) 6. März </a:t>
            </a:r>
            <a:r>
              <a:rPr lang="fr-CH" b="1" spc="55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242080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A6DCE6-D3E8-96E4-426D-DA28F31CB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940" y="1198944"/>
            <a:ext cx="18418602" cy="479727"/>
          </a:xfrm>
        </p:spPr>
        <p:txBody>
          <a:bodyPr>
            <a:normAutofit fontScale="90000"/>
          </a:bodyPr>
          <a:lstStyle/>
          <a:p>
            <a:r>
              <a:rPr lang="de-DE" dirty="0"/>
              <a:t>Wir freuen uns auf Sie und spannende Dialoge!</a:t>
            </a:r>
            <a:br>
              <a:rPr lang="de-DE" dirty="0"/>
            </a:br>
            <a:endParaRPr lang="de-DE" dirty="0"/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7CD23151-F6F0-FA6E-A945-27EC8D87D8EF}"/>
              </a:ext>
            </a:extLst>
          </p:cNvPr>
          <p:cNvSpPr txBox="1"/>
          <p:nvPr/>
        </p:nvSpPr>
        <p:spPr>
          <a:xfrm>
            <a:off x="5396803" y="5654061"/>
            <a:ext cx="2220349" cy="161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Tageslicht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Erhalt Bausubstanz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Bauen für alle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Guter Schallschutz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Somm. Wärmeschutz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endParaRPr lang="de-CH" sz="1649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39C197A7-D96A-B3E3-5A4C-AFFB62F6BC33}"/>
              </a:ext>
            </a:extLst>
          </p:cNvPr>
          <p:cNvSpPr txBox="1"/>
          <p:nvPr/>
        </p:nvSpPr>
        <p:spPr>
          <a:xfrm>
            <a:off x="4021458" y="7970152"/>
            <a:ext cx="2050537" cy="161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Ressourceneffizienz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Erneu. Energieträger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Natürliche Rohstoffe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Regionale Rohstoffe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Schadstofffrei</a:t>
            </a:r>
          </a:p>
          <a:p>
            <a:endParaRPr lang="de-CH" sz="1649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feld 6">
            <a:extLst>
              <a:ext uri="{FF2B5EF4-FFF2-40B4-BE49-F238E27FC236}">
                <a16:creationId xmlns:a16="http://schemas.microsoft.com/office/drawing/2014/main" id="{F32F7951-3C27-1500-43BD-46C92CE5C5DA}"/>
              </a:ext>
            </a:extLst>
          </p:cNvPr>
          <p:cNvSpPr txBox="1"/>
          <p:nvPr/>
        </p:nvSpPr>
        <p:spPr>
          <a:xfrm>
            <a:off x="6625510" y="7970153"/>
            <a:ext cx="1962722" cy="161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Gute Qualität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Reparierbar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Kostenoptimiert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Zahlbare Mieten</a:t>
            </a:r>
          </a:p>
          <a:p>
            <a:pPr marL="143979" indent="-143979">
              <a:buFont typeface="Arial" panose="020B0604020202020204" pitchFamily="34" charset="0"/>
              <a:buChar char="•"/>
            </a:pPr>
            <a:r>
              <a:rPr lang="de-DE" sz="1649" dirty="0">
                <a:solidFill>
                  <a:schemeClr val="bg1"/>
                </a:solidFill>
                <a:latin typeface="Arial Narrow" panose="020B0606020202030204" pitchFamily="34" charset="0"/>
              </a:rPr>
              <a:t>Regionale Handwerker</a:t>
            </a:r>
          </a:p>
        </p:txBody>
      </p:sp>
      <p:sp>
        <p:nvSpPr>
          <p:cNvPr id="18" name="Textplatzhalter 1">
            <a:extLst>
              <a:ext uri="{FF2B5EF4-FFF2-40B4-BE49-F238E27FC236}">
                <a16:creationId xmlns:a16="http://schemas.microsoft.com/office/drawing/2014/main" id="{7A6156BA-5DB8-C819-4363-CCC2E2C0E513}"/>
              </a:ext>
            </a:extLst>
          </p:cNvPr>
          <p:cNvSpPr txBox="1">
            <a:spLocks/>
          </p:cNvSpPr>
          <p:nvPr/>
        </p:nvSpPr>
        <p:spPr>
          <a:xfrm>
            <a:off x="1335486" y="1809769"/>
            <a:ext cx="17967591" cy="27427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3200" b="0" i="0" kern="1200" baseline="0">
                <a:solidFill>
                  <a:srgbClr val="8CAF82"/>
                </a:solidFill>
                <a:latin typeface="Georgia" panose="02040502050405020303" pitchFamily="18" charset="0"/>
                <a:ea typeface="MS PGothic" pitchFamily="34" charset="-128"/>
                <a:cs typeface="Georgia" panose="02040502050405020303" pitchFamily="18" charset="0"/>
              </a:defRPr>
            </a:lvl1pPr>
            <a:lvl2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3200" b="0" kern="1200" baseline="0">
                <a:solidFill>
                  <a:srgbClr val="8CAF82"/>
                </a:solidFill>
                <a:latin typeface="Georgia" panose="02040502050405020303" pitchFamily="18" charset="0"/>
                <a:ea typeface="MS PGothic" pitchFamily="34" charset="-128"/>
                <a:cs typeface="+mn-cs"/>
              </a:defRPr>
            </a:lvl2pPr>
            <a:lvl3pPr marL="91440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1800" b="1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1600" b="1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1600" b="1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3923">
              <a:buClr>
                <a:srgbClr val="FAC300"/>
              </a:buClr>
              <a:defRPr/>
            </a:pPr>
            <a:r>
              <a:rPr lang="de-CH" sz="5277"/>
              <a:t>«Souverän ist nicht, wer viel hat, sondern wenig braucht .»</a:t>
            </a:r>
            <a:endParaRPr lang="de-CH" sz="5277" dirty="0"/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1A375F0A-293B-AC24-0A82-4712653C67EF}"/>
              </a:ext>
            </a:extLst>
          </p:cNvPr>
          <p:cNvSpPr txBox="1">
            <a:spLocks/>
          </p:cNvSpPr>
          <p:nvPr/>
        </p:nvSpPr>
        <p:spPr>
          <a:xfrm>
            <a:off x="1335486" y="4581261"/>
            <a:ext cx="17967591" cy="11045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2200" kern="1200" baseline="0">
                <a:solidFill>
                  <a:schemeClr val="tx2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20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18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16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None/>
              <a:tabLst/>
              <a:defRPr sz="16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3923">
              <a:buClr>
                <a:srgbClr val="FAC300"/>
              </a:buClr>
              <a:defRPr/>
            </a:pPr>
            <a:r>
              <a:rPr lang="de-CH" sz="3628">
                <a:solidFill>
                  <a:srgbClr val="697D91"/>
                </a:solidFill>
                <a:latin typeface="Lucida Sans"/>
              </a:rPr>
              <a:t>Niko Paech</a:t>
            </a:r>
            <a:endParaRPr lang="de-CH" sz="3628" dirty="0">
              <a:solidFill>
                <a:srgbClr val="697D91"/>
              </a:solidFill>
              <a:latin typeface="Lucida Sans"/>
            </a:endParaRP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419DE91F-B3E6-BC5A-FEAB-D340923C9607}"/>
              </a:ext>
            </a:extLst>
          </p:cNvPr>
          <p:cNvSpPr txBox="1">
            <a:spLocks/>
          </p:cNvSpPr>
          <p:nvPr/>
        </p:nvSpPr>
        <p:spPr>
          <a:xfrm>
            <a:off x="743434" y="6598829"/>
            <a:ext cx="14960278" cy="3568798"/>
          </a:xfrm>
          <a:prstGeom prst="rect">
            <a:avLst/>
          </a:prstGeom>
        </p:spPr>
        <p:txBody>
          <a:bodyPr/>
          <a:lstStyle>
            <a:lvl1pPr marL="266700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AC300"/>
              </a:buClr>
            </a:pPr>
            <a:r>
              <a:rPr lang="de-CH" sz="2309" dirty="0">
                <a:solidFill>
                  <a:srgbClr val="697D91"/>
                </a:solidFill>
                <a:latin typeface="Lucida Sans"/>
              </a:rPr>
              <a:t>Kontakt: </a:t>
            </a:r>
          </a:p>
          <a:p>
            <a:pPr marL="892666" lvl="1" indent="-445024">
              <a:buClr>
                <a:srgbClr val="FAC300"/>
              </a:buClr>
              <a:buNone/>
              <a:tabLst>
                <a:tab pos="445024" algn="l"/>
              </a:tabLst>
            </a:pPr>
            <a:r>
              <a:rPr lang="de-CH" sz="2309" dirty="0">
                <a:solidFill>
                  <a:srgbClr val="697D91"/>
                </a:solidFill>
                <a:latin typeface="Lucida Sans"/>
              </a:rPr>
              <a:t>Urs-Thomas Gerber</a:t>
            </a:r>
          </a:p>
          <a:p>
            <a:pPr marL="892666" lvl="1" indent="-445024">
              <a:buClr>
                <a:srgbClr val="FAC300"/>
              </a:buClr>
              <a:buNone/>
              <a:tabLst>
                <a:tab pos="445024" algn="l"/>
              </a:tabLst>
            </a:pPr>
            <a:r>
              <a:rPr lang="de-CH" sz="2309" dirty="0">
                <a:solidFill>
                  <a:srgbClr val="697D91"/>
                </a:solidFill>
                <a:latin typeface="Lucida Sans"/>
              </a:rPr>
              <a:t>Dipl. Holzingenieur, M Sc. Architektur &amp; Umwelt</a:t>
            </a:r>
          </a:p>
          <a:p>
            <a:pPr marL="892666" lvl="1" indent="-445024">
              <a:buClr>
                <a:srgbClr val="FAC300"/>
              </a:buClr>
              <a:buNone/>
              <a:tabLst>
                <a:tab pos="445024" algn="l"/>
              </a:tabLst>
            </a:pPr>
            <a:r>
              <a:rPr lang="de-CH" sz="2309" dirty="0">
                <a:solidFill>
                  <a:srgbClr val="697D91"/>
                </a:solidFill>
                <a:latin typeface="Lucida Sans"/>
              </a:rPr>
              <a:t>Professor für Nachhaltiges Bauen</a:t>
            </a:r>
          </a:p>
          <a:p>
            <a:pPr marL="892666" lvl="1" indent="-445024">
              <a:buClr>
                <a:srgbClr val="FAC300"/>
              </a:buClr>
              <a:buNone/>
              <a:tabLst>
                <a:tab pos="445024" algn="l"/>
              </a:tabLst>
            </a:pPr>
            <a:r>
              <a:rPr lang="de-CH" sz="2309" dirty="0">
                <a:solidFill>
                  <a:srgbClr val="697D91"/>
                </a:solidFill>
                <a:latin typeface="Lucida Sans"/>
              </a:rPr>
              <a:t>Schwerpunkt zirkuläres Bauen</a:t>
            </a:r>
          </a:p>
          <a:p>
            <a:pPr marL="892666" lvl="1" indent="-445024">
              <a:buClr>
                <a:srgbClr val="FAC300"/>
              </a:buClr>
              <a:buNone/>
              <a:tabLst>
                <a:tab pos="445024" algn="l"/>
              </a:tabLst>
            </a:pPr>
            <a:r>
              <a:rPr lang="de-CH" sz="2309" dirty="0">
                <a:solidFill>
                  <a:srgbClr val="697D91"/>
                </a:solidFill>
                <a:latin typeface="Lucida Sans"/>
              </a:rPr>
              <a:t>urs-thomas.gerber@bfh.ch</a:t>
            </a:r>
          </a:p>
          <a:p>
            <a:pPr marL="892666" lvl="1" indent="-445024">
              <a:buClr>
                <a:srgbClr val="FAC300"/>
              </a:buClr>
              <a:buNone/>
              <a:tabLst>
                <a:tab pos="445024" algn="l"/>
              </a:tabLst>
            </a:pPr>
            <a:endParaRPr lang="de-CH" sz="2968" dirty="0">
              <a:solidFill>
                <a:srgbClr val="697D91"/>
              </a:solidFill>
              <a:latin typeface="Lucida Sans"/>
            </a:endParaRPr>
          </a:p>
          <a:p>
            <a:pPr marL="892666" lvl="1" indent="-445024">
              <a:buClr>
                <a:srgbClr val="FAC300"/>
              </a:buClr>
              <a:buNone/>
              <a:tabLst>
                <a:tab pos="445024" algn="l"/>
              </a:tabLst>
            </a:pPr>
            <a:r>
              <a:rPr lang="de-CH" sz="2309" dirty="0">
                <a:solidFill>
                  <a:srgbClr val="697D91"/>
                </a:solidFill>
                <a:latin typeface="Lucida Sans"/>
              </a:rPr>
              <a:t>           Linkedin – lass uns vernetzt sein</a:t>
            </a:r>
          </a:p>
          <a:p>
            <a:pPr marL="892666" lvl="1" indent="-445024">
              <a:buClr>
                <a:srgbClr val="FAC300"/>
              </a:buClr>
              <a:buNone/>
              <a:tabLst>
                <a:tab pos="445024" algn="l"/>
              </a:tabLst>
            </a:pPr>
            <a:endParaRPr lang="de-CH" sz="2309" dirty="0">
              <a:solidFill>
                <a:srgbClr val="697D91"/>
              </a:solidFill>
              <a:latin typeface="Lucida Sans"/>
            </a:endParaRPr>
          </a:p>
          <a:p>
            <a:pPr marL="295811" indent="-295811">
              <a:buClr>
                <a:srgbClr val="FAC300"/>
              </a:buClr>
            </a:pPr>
            <a:endParaRPr lang="de-CH" sz="2309" dirty="0">
              <a:solidFill>
                <a:srgbClr val="697D91"/>
              </a:solidFill>
              <a:latin typeface="Lucida Sans"/>
            </a:endParaRPr>
          </a:p>
        </p:txBody>
      </p:sp>
      <p:pic>
        <p:nvPicPr>
          <p:cNvPr id="21" name="Picture 2" descr="Linkedin, logo Symbol in Social micon">
            <a:extLst>
              <a:ext uri="{FF2B5EF4-FFF2-40B4-BE49-F238E27FC236}">
                <a16:creationId xmlns:a16="http://schemas.microsoft.com/office/drawing/2014/main" id="{F0D94630-773F-FF72-12EA-524FB45F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2793" y="9194625"/>
            <a:ext cx="973002" cy="97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17">
            <a:extLst>
              <a:ext uri="{FF2B5EF4-FFF2-40B4-BE49-F238E27FC236}">
                <a16:creationId xmlns:a16="http://schemas.microsoft.com/office/drawing/2014/main" id="{D24E9362-A376-1AB0-B18D-214E1F336A8A}"/>
              </a:ext>
            </a:extLst>
          </p:cNvPr>
          <p:cNvSpPr txBox="1">
            <a:spLocks/>
          </p:cNvSpPr>
          <p:nvPr/>
        </p:nvSpPr>
        <p:spPr>
          <a:xfrm>
            <a:off x="1196316" y="10702518"/>
            <a:ext cx="9084334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kern="0"/>
            </a:defPPr>
          </a:lstStyle>
          <a:p>
            <a:pPr marL="12700">
              <a:spcBef>
                <a:spcPts val="125"/>
              </a:spcBef>
            </a:pPr>
            <a:r>
              <a:rPr lang="fr-CH" b="1" dirty="0"/>
              <a:t>FHNW </a:t>
            </a:r>
            <a:r>
              <a:rPr lang="fr-CH" b="1" spc="-50" dirty="0" err="1"/>
              <a:t>Infoanlass</a:t>
            </a:r>
            <a:r>
              <a:rPr lang="fr-CH" b="1" spc="15" dirty="0"/>
              <a:t> </a:t>
            </a:r>
            <a:r>
              <a:rPr lang="fr-CH" b="1" dirty="0"/>
              <a:t>–</a:t>
            </a:r>
            <a:r>
              <a:rPr lang="fr-CH" b="1" spc="20" dirty="0"/>
              <a:t> MAS in </a:t>
            </a:r>
            <a:r>
              <a:rPr lang="fr-CH" b="1" spc="20" dirty="0" err="1"/>
              <a:t>nachhaltigem</a:t>
            </a:r>
            <a:r>
              <a:rPr lang="fr-CH" b="1" spc="20" dirty="0"/>
              <a:t> </a:t>
            </a:r>
            <a:r>
              <a:rPr lang="fr-CH" b="1" spc="20" dirty="0" err="1"/>
              <a:t>Bauen</a:t>
            </a:r>
            <a:r>
              <a:rPr lang="fr-CH" b="1" spc="20" dirty="0"/>
              <a:t> (EN Bau) 6. März </a:t>
            </a:r>
            <a:r>
              <a:rPr lang="fr-CH" b="1" spc="55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531744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60" dirty="0" err="1"/>
              <a:t>Durchführungsorte</a:t>
            </a:r>
            <a:r>
              <a:rPr lang="fr-CH" spc="-60" dirty="0"/>
              <a:t> CAS </a:t>
            </a:r>
            <a:r>
              <a:rPr lang="fr-CH" spc="-60" dirty="0" err="1"/>
              <a:t>Nachhaltiges</a:t>
            </a:r>
            <a:r>
              <a:rPr lang="fr-CH" spc="-60" dirty="0"/>
              <a:t> </a:t>
            </a:r>
            <a:r>
              <a:rPr lang="fr-CH" spc="-60" dirty="0" err="1"/>
              <a:t>Bauen</a:t>
            </a:r>
            <a:endParaRPr spc="-60" dirty="0"/>
          </a:p>
        </p:txBody>
      </p:sp>
      <p:grpSp>
        <p:nvGrpSpPr>
          <p:cNvPr id="3" name="object 3"/>
          <p:cNvGrpSpPr/>
          <p:nvPr/>
        </p:nvGrpSpPr>
        <p:grpSpPr>
          <a:xfrm>
            <a:off x="3592602" y="1855279"/>
            <a:ext cx="12810332" cy="8142160"/>
            <a:chOff x="3592602" y="1855279"/>
            <a:chExt cx="12810332" cy="81421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2602" y="1855279"/>
              <a:ext cx="12810332" cy="8142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8861" y="4771861"/>
              <a:ext cx="209417" cy="2094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5118" y="3905824"/>
              <a:ext cx="209417" cy="209417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762" y="1924270"/>
            <a:ext cx="188475" cy="18847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309037" y="1826898"/>
            <a:ext cx="5780141" cy="21743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400"/>
              </a:lnSpc>
              <a:spcBef>
                <a:spcPts val="95"/>
              </a:spcBef>
            </a:pPr>
            <a:r>
              <a:rPr sz="2300" b="1" dirty="0">
                <a:solidFill>
                  <a:schemeClr val="tx1"/>
                </a:solidFill>
                <a:latin typeface="Arial"/>
                <a:cs typeface="Arial"/>
              </a:rPr>
              <a:t>Unterrichtsort</a:t>
            </a:r>
            <a:r>
              <a:rPr sz="2300" b="1" spc="-1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300" spc="-10" dirty="0" err="1">
                <a:solidFill>
                  <a:schemeClr val="tx1"/>
                </a:solidFill>
                <a:latin typeface="Arial"/>
                <a:cs typeface="Arial"/>
              </a:rPr>
              <a:t>alternierend</a:t>
            </a:r>
            <a:r>
              <a:rPr sz="23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fr-CH" sz="2300" spc="-1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5080" algn="l">
              <a:lnSpc>
                <a:spcPct val="100400"/>
              </a:lnSpc>
              <a:spcBef>
                <a:spcPts val="95"/>
              </a:spcBef>
            </a:pPr>
            <a:endParaRPr lang="de-CH" sz="2300" spc="-1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5080" algn="l">
              <a:lnSpc>
                <a:spcPct val="100400"/>
              </a:lnSpc>
              <a:spcBef>
                <a:spcPts val="95"/>
              </a:spcBef>
            </a:pPr>
            <a:r>
              <a:rPr lang="fr-CH" sz="2300" spc="-60" dirty="0" err="1">
                <a:solidFill>
                  <a:schemeClr val="tx1"/>
                </a:solidFill>
                <a:latin typeface="Arial"/>
                <a:cs typeface="Arial"/>
              </a:rPr>
              <a:t>Herbstsemester</a:t>
            </a:r>
            <a:r>
              <a:rPr lang="fr-CH" sz="2300" spc="-60" dirty="0">
                <a:solidFill>
                  <a:schemeClr val="tx1"/>
                </a:solidFill>
                <a:latin typeface="Arial"/>
                <a:cs typeface="Arial"/>
              </a:rPr>
              <a:t>: FHNW Campus</a:t>
            </a:r>
            <a:r>
              <a:rPr sz="2300" spc="-9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300" spc="65" dirty="0">
                <a:solidFill>
                  <a:schemeClr val="tx1"/>
                </a:solidFill>
                <a:latin typeface="Arial"/>
                <a:cs typeface="Arial"/>
              </a:rPr>
              <a:t>Olten</a:t>
            </a:r>
            <a:endParaRPr sz="23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algn="l">
              <a:lnSpc>
                <a:spcPct val="100000"/>
              </a:lnSpc>
              <a:spcBef>
                <a:spcPts val="10"/>
              </a:spcBef>
            </a:pPr>
            <a:r>
              <a:rPr lang="fr-CH" sz="2300" spc="-60" dirty="0" err="1">
                <a:latin typeface="Arial"/>
                <a:cs typeface="Arial"/>
              </a:rPr>
              <a:t>Frühjahrssemester</a:t>
            </a:r>
            <a:r>
              <a:rPr lang="fr-CH" sz="2300" spc="-60" dirty="0">
                <a:latin typeface="Arial"/>
                <a:cs typeface="Arial"/>
              </a:rPr>
              <a:t>: HSLU Luzern</a:t>
            </a:r>
          </a:p>
          <a:p>
            <a:pPr algn="l">
              <a:lnSpc>
                <a:spcPct val="100000"/>
              </a:lnSpc>
              <a:spcBef>
                <a:spcPts val="70"/>
              </a:spcBef>
            </a:pPr>
            <a:endParaRPr lang="de-CH" sz="2300" dirty="0">
              <a:latin typeface="Arial"/>
              <a:cs typeface="Arial"/>
            </a:endParaRPr>
          </a:p>
          <a:p>
            <a:pPr marL="12700" marR="1612265" algn="l">
              <a:lnSpc>
                <a:spcPct val="100400"/>
              </a:lnSpc>
            </a:pPr>
            <a:r>
              <a:rPr lang="de-CH" sz="2300" dirty="0">
                <a:latin typeface="Arial"/>
                <a:cs typeface="Arial"/>
              </a:rPr>
              <a:t>Exkursionen: wechselnde Ziele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130018" y="3808107"/>
            <a:ext cx="77470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65" dirty="0">
                <a:solidFill>
                  <a:srgbClr val="FFFFFF"/>
                </a:solidFill>
                <a:latin typeface="Arial"/>
                <a:cs typeface="Arial"/>
              </a:rPr>
              <a:t>Olten</a:t>
            </a:r>
            <a:endParaRPr sz="2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50475" y="4615406"/>
            <a:ext cx="2644775" cy="4296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22605">
              <a:lnSpc>
                <a:spcPct val="132000"/>
              </a:lnSpc>
              <a:spcBef>
                <a:spcPts val="1870"/>
              </a:spcBef>
            </a:pP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Luzern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lang="fr-CH" dirty="0"/>
              <a:t>34</a:t>
            </a:r>
            <a:r>
              <a:rPr dirty="0"/>
              <a:t>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3D5F0A1F-F860-87A0-76F0-51C839508D7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633BA-1915-D8F8-1D88-8FB0C61B7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ragen und Antworten - Ortspolizeibehörde Bremerhaven">
            <a:extLst>
              <a:ext uri="{FF2B5EF4-FFF2-40B4-BE49-F238E27FC236}">
                <a16:creationId xmlns:a16="http://schemas.microsoft.com/office/drawing/2014/main" id="{2C70475C-A54F-1BE4-70B4-F114D94CA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" r="3196"/>
          <a:stretch>
            <a:fillRect/>
          </a:stretch>
        </p:blipFill>
        <p:spPr bwMode="auto">
          <a:xfrm>
            <a:off x="0" y="0"/>
            <a:ext cx="9747250" cy="1041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514A2693-215B-948E-9316-3E41DA111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225550" y="1375619"/>
            <a:ext cx="1593913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de-CH" spc="-60" dirty="0"/>
              <a:t>Fragen?</a:t>
            </a:r>
            <a:endParaRPr spc="-60"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02E20D25-AFE7-265B-4963-529996EEC9A1}"/>
              </a:ext>
            </a:extLst>
          </p:cNvPr>
          <p:cNvSpPr txBox="1"/>
          <p:nvPr/>
        </p:nvSpPr>
        <p:spPr>
          <a:xfrm>
            <a:off x="9130018" y="3808107"/>
            <a:ext cx="77470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65" dirty="0">
                <a:solidFill>
                  <a:srgbClr val="FFFFFF"/>
                </a:solidFill>
                <a:latin typeface="Arial"/>
                <a:cs typeface="Arial"/>
              </a:rPr>
              <a:t>Olten</a:t>
            </a:r>
            <a:endParaRPr sz="2300">
              <a:latin typeface="Arial"/>
              <a:cs typeface="Arial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9BA31866-D11E-A6A2-5476-76447C021C23}"/>
              </a:ext>
            </a:extLst>
          </p:cNvPr>
          <p:cNvSpPr txBox="1"/>
          <p:nvPr/>
        </p:nvSpPr>
        <p:spPr>
          <a:xfrm>
            <a:off x="10150475" y="4615406"/>
            <a:ext cx="2644775" cy="4296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22605">
              <a:lnSpc>
                <a:spcPct val="132000"/>
              </a:lnSpc>
              <a:spcBef>
                <a:spcPts val="1870"/>
              </a:spcBef>
            </a:pP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Luzern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69816E5D-C0F1-2BA6-7A9E-233A630AD9D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lang="fr-CH" dirty="0"/>
              <a:t>34</a:t>
            </a:r>
            <a:r>
              <a:rPr dirty="0"/>
              <a:t>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B8367219-C8D2-D19A-1851-3C33C2825EF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86F47038-E48F-5AED-7C3B-638805892408}"/>
              </a:ext>
            </a:extLst>
          </p:cNvPr>
          <p:cNvSpPr txBox="1"/>
          <p:nvPr/>
        </p:nvSpPr>
        <p:spPr>
          <a:xfrm>
            <a:off x="12642850" y="5350827"/>
            <a:ext cx="274955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20" dirty="0">
                <a:latin typeface="Arial"/>
                <a:cs typeface="Arial"/>
                <a:hlinkClick r:id="rId3"/>
              </a:rPr>
              <a:t>www.enbau.ch</a:t>
            </a:r>
            <a:endParaRPr sz="3300">
              <a:latin typeface="Arial"/>
              <a:cs typeface="Arial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D11E9863-1273-45DE-C8BD-936135C842B0}"/>
              </a:ext>
            </a:extLst>
          </p:cNvPr>
          <p:cNvSpPr txBox="1"/>
          <p:nvPr/>
        </p:nvSpPr>
        <p:spPr>
          <a:xfrm>
            <a:off x="12642850" y="8869045"/>
            <a:ext cx="278955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40" dirty="0">
                <a:latin typeface="Arial"/>
                <a:cs typeface="Arial"/>
                <a:hlinkClick r:id="rId4"/>
              </a:rPr>
              <a:t>info@enbau.ch</a:t>
            </a:r>
            <a:endParaRPr sz="3300" dirty="0">
              <a:latin typeface="Arial"/>
              <a:cs typeface="Arial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F5617E4-A671-6AEE-CF6A-A80540EE9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2850" y="5890894"/>
            <a:ext cx="2789554" cy="27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79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0104099" cy="1041812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418122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5" h="890904">
                  <a:moveTo>
                    <a:pt x="890433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890433" y="890433"/>
                  </a:lnTo>
                  <a:lnTo>
                    <a:pt x="8904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233" y="10715225"/>
              <a:ext cx="563245" cy="296545"/>
            </a:xfrm>
            <a:custGeom>
              <a:avLst/>
              <a:gdLst/>
              <a:ahLst/>
              <a:cxnLst/>
              <a:rect l="l" t="t" r="r" b="b"/>
              <a:pathLst>
                <a:path w="563245" h="296545">
                  <a:moveTo>
                    <a:pt x="200685" y="245427"/>
                  </a:moveTo>
                  <a:lnTo>
                    <a:pt x="12" y="245427"/>
                  </a:lnTo>
                  <a:lnTo>
                    <a:pt x="12" y="296240"/>
                  </a:lnTo>
                  <a:lnTo>
                    <a:pt x="193840" y="296240"/>
                  </a:lnTo>
                  <a:lnTo>
                    <a:pt x="200685" y="245427"/>
                  </a:lnTo>
                  <a:close/>
                </a:path>
                <a:path w="563245" h="296545">
                  <a:moveTo>
                    <a:pt x="217208" y="122720"/>
                  </a:moveTo>
                  <a:lnTo>
                    <a:pt x="0" y="122720"/>
                  </a:lnTo>
                  <a:lnTo>
                    <a:pt x="0" y="173520"/>
                  </a:lnTo>
                  <a:lnTo>
                    <a:pt x="210362" y="173520"/>
                  </a:lnTo>
                  <a:lnTo>
                    <a:pt x="217208" y="122720"/>
                  </a:lnTo>
                  <a:close/>
                </a:path>
                <a:path w="563245" h="296545">
                  <a:moveTo>
                    <a:pt x="233743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226898" y="50800"/>
                  </a:lnTo>
                  <a:lnTo>
                    <a:pt x="233743" y="0"/>
                  </a:lnTo>
                  <a:close/>
                </a:path>
                <a:path w="563245" h="296545">
                  <a:moveTo>
                    <a:pt x="563003" y="69697"/>
                  </a:moveTo>
                  <a:lnTo>
                    <a:pt x="551751" y="33883"/>
                  </a:lnTo>
                  <a:lnTo>
                    <a:pt x="526046" y="9436"/>
                  </a:lnTo>
                  <a:lnTo>
                    <a:pt x="483717" y="406"/>
                  </a:lnTo>
                  <a:lnTo>
                    <a:pt x="457758" y="1866"/>
                  </a:lnTo>
                  <a:lnTo>
                    <a:pt x="432955" y="7137"/>
                  </a:lnTo>
                  <a:lnTo>
                    <a:pt x="408152" y="17564"/>
                  </a:lnTo>
                  <a:lnTo>
                    <a:pt x="382193" y="34442"/>
                  </a:lnTo>
                  <a:lnTo>
                    <a:pt x="387794" y="0"/>
                  </a:lnTo>
                  <a:lnTo>
                    <a:pt x="299694" y="0"/>
                  </a:lnTo>
                  <a:lnTo>
                    <a:pt x="257937" y="296240"/>
                  </a:lnTo>
                  <a:lnTo>
                    <a:pt x="346036" y="296240"/>
                  </a:lnTo>
                  <a:lnTo>
                    <a:pt x="375310" y="86664"/>
                  </a:lnTo>
                  <a:lnTo>
                    <a:pt x="396570" y="73367"/>
                  </a:lnTo>
                  <a:lnTo>
                    <a:pt x="414858" y="64528"/>
                  </a:lnTo>
                  <a:lnTo>
                    <a:pt x="431177" y="59626"/>
                  </a:lnTo>
                  <a:lnTo>
                    <a:pt x="446506" y="58115"/>
                  </a:lnTo>
                  <a:lnTo>
                    <a:pt x="462635" y="62331"/>
                  </a:lnTo>
                  <a:lnTo>
                    <a:pt x="471817" y="74460"/>
                  </a:lnTo>
                  <a:lnTo>
                    <a:pt x="475043" y="93738"/>
                  </a:lnTo>
                  <a:lnTo>
                    <a:pt x="473278" y="119392"/>
                  </a:lnTo>
                  <a:lnTo>
                    <a:pt x="448475" y="296240"/>
                  </a:lnTo>
                  <a:lnTo>
                    <a:pt x="536575" y="296240"/>
                  </a:lnTo>
                  <a:lnTo>
                    <a:pt x="562013" y="112877"/>
                  </a:lnTo>
                  <a:lnTo>
                    <a:pt x="563003" y="69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0444" y="10418122"/>
              <a:ext cx="19213830" cy="890905"/>
            </a:xfrm>
            <a:custGeom>
              <a:avLst/>
              <a:gdLst/>
              <a:ahLst/>
              <a:cxnLst/>
              <a:rect l="l" t="t" r="r" b="b"/>
              <a:pathLst>
                <a:path w="19213830" h="890904">
                  <a:moveTo>
                    <a:pt x="19213655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19213655" y="890433"/>
                  </a:lnTo>
                  <a:lnTo>
                    <a:pt x="19213655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7736" y="625447"/>
            <a:ext cx="615886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Weiterbilden,</a:t>
            </a:r>
            <a:r>
              <a:rPr spc="300" dirty="0"/>
              <a:t> </a:t>
            </a:r>
            <a:r>
              <a:rPr dirty="0"/>
              <a:t>warum</a:t>
            </a:r>
            <a:r>
              <a:rPr spc="300" dirty="0"/>
              <a:t> </a:t>
            </a:r>
            <a:r>
              <a:rPr spc="-465" dirty="0"/>
              <a:t>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833775" y="2925743"/>
            <a:ext cx="5534660" cy="3543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0350" indent="-247650">
              <a:lnSpc>
                <a:spcPct val="100000"/>
              </a:lnSpc>
              <a:spcBef>
                <a:spcPts val="95"/>
              </a:spcBef>
              <a:buChar char="-"/>
              <a:tabLst>
                <a:tab pos="260350" algn="l"/>
              </a:tabLst>
            </a:pPr>
            <a:r>
              <a:rPr sz="3300" spc="-10" dirty="0">
                <a:latin typeface="Arial"/>
                <a:cs typeface="Arial"/>
              </a:rPr>
              <a:t>sich</a:t>
            </a:r>
            <a:r>
              <a:rPr sz="3300" spc="-195" dirty="0">
                <a:latin typeface="Arial"/>
                <a:cs typeface="Arial"/>
              </a:rPr>
              <a:t> </a:t>
            </a:r>
            <a:r>
              <a:rPr sz="3300" spc="45" dirty="0">
                <a:latin typeface="Arial"/>
                <a:cs typeface="Arial"/>
              </a:rPr>
              <a:t>weiterentwickeln</a:t>
            </a:r>
            <a:endParaRPr sz="3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0"/>
              </a:spcBef>
              <a:buFont typeface="Arial"/>
              <a:buChar char="-"/>
            </a:pPr>
            <a:endParaRPr sz="3300">
              <a:latin typeface="Arial"/>
              <a:cs typeface="Arial"/>
            </a:endParaRPr>
          </a:p>
          <a:p>
            <a:pPr marL="260350" indent="-247650">
              <a:lnSpc>
                <a:spcPct val="100000"/>
              </a:lnSpc>
              <a:buChar char="-"/>
              <a:tabLst>
                <a:tab pos="260350" algn="l"/>
              </a:tabLst>
            </a:pPr>
            <a:r>
              <a:rPr sz="3300" spc="-20" dirty="0">
                <a:latin typeface="Arial"/>
                <a:cs typeface="Arial"/>
              </a:rPr>
              <a:t>neues</a:t>
            </a:r>
            <a:r>
              <a:rPr sz="3300" spc="-175" dirty="0">
                <a:latin typeface="Arial"/>
                <a:cs typeface="Arial"/>
              </a:rPr>
              <a:t> </a:t>
            </a:r>
            <a:r>
              <a:rPr sz="3300" spc="-25" dirty="0">
                <a:latin typeface="Arial"/>
                <a:cs typeface="Arial"/>
              </a:rPr>
              <a:t>Wissen</a:t>
            </a:r>
            <a:r>
              <a:rPr sz="3300" spc="-170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aneignen</a:t>
            </a:r>
            <a:endParaRPr sz="3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0"/>
              </a:spcBef>
              <a:buFont typeface="Arial"/>
              <a:buChar char="-"/>
            </a:pPr>
            <a:endParaRPr sz="3300">
              <a:latin typeface="Arial"/>
              <a:cs typeface="Arial"/>
            </a:endParaRPr>
          </a:p>
          <a:p>
            <a:pPr marL="260350" indent="-247650">
              <a:lnSpc>
                <a:spcPct val="100000"/>
              </a:lnSpc>
              <a:buChar char="-"/>
              <a:tabLst>
                <a:tab pos="260350" algn="l"/>
              </a:tabLst>
            </a:pPr>
            <a:r>
              <a:rPr sz="3300" dirty="0">
                <a:latin typeface="Arial"/>
                <a:cs typeface="Arial"/>
              </a:rPr>
              <a:t>Karrierechancen</a:t>
            </a:r>
            <a:r>
              <a:rPr sz="3300" spc="-150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verbessern</a:t>
            </a:r>
            <a:endParaRPr sz="3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0"/>
              </a:spcBef>
              <a:buFont typeface="Arial"/>
              <a:buChar char="-"/>
            </a:pPr>
            <a:endParaRPr sz="3300">
              <a:latin typeface="Arial"/>
              <a:cs typeface="Arial"/>
            </a:endParaRPr>
          </a:p>
          <a:p>
            <a:pPr marL="260350" indent="-247650">
              <a:lnSpc>
                <a:spcPct val="100000"/>
              </a:lnSpc>
              <a:buChar char="-"/>
              <a:tabLst>
                <a:tab pos="260350" algn="l"/>
              </a:tabLst>
            </a:pPr>
            <a:r>
              <a:rPr sz="3300" dirty="0">
                <a:latin typeface="Arial"/>
                <a:cs typeface="Arial"/>
              </a:rPr>
              <a:t>zum</a:t>
            </a:r>
            <a:r>
              <a:rPr sz="3300" spc="-8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Wandel</a:t>
            </a:r>
            <a:r>
              <a:rPr sz="3300" spc="-85" dirty="0">
                <a:latin typeface="Arial"/>
                <a:cs typeface="Arial"/>
              </a:rPr>
              <a:t> </a:t>
            </a:r>
            <a:r>
              <a:rPr sz="3300" spc="65" dirty="0">
                <a:latin typeface="Arial"/>
                <a:cs typeface="Arial"/>
              </a:rPr>
              <a:t>beitragen</a:t>
            </a:r>
            <a:endParaRPr sz="3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33775" y="6946563"/>
            <a:ext cx="8428990" cy="2538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0350" indent="-247650">
              <a:lnSpc>
                <a:spcPct val="100000"/>
              </a:lnSpc>
              <a:spcBef>
                <a:spcPts val="95"/>
              </a:spcBef>
              <a:buChar char="-"/>
              <a:tabLst>
                <a:tab pos="260350" algn="l"/>
              </a:tabLst>
            </a:pPr>
            <a:r>
              <a:rPr sz="3300" dirty="0">
                <a:latin typeface="Arial"/>
                <a:cs typeface="Arial"/>
              </a:rPr>
              <a:t>neue</a:t>
            </a:r>
            <a:r>
              <a:rPr sz="3300" spc="25" dirty="0">
                <a:latin typeface="Arial"/>
                <a:cs typeface="Arial"/>
              </a:rPr>
              <a:t> </a:t>
            </a:r>
            <a:r>
              <a:rPr sz="3300" spc="50" dirty="0">
                <a:latin typeface="Arial"/>
                <a:cs typeface="Arial"/>
              </a:rPr>
              <a:t>Aufgaben</a:t>
            </a:r>
            <a:r>
              <a:rPr sz="3300" spc="30" dirty="0">
                <a:latin typeface="Arial"/>
                <a:cs typeface="Arial"/>
              </a:rPr>
              <a:t> </a:t>
            </a:r>
            <a:r>
              <a:rPr sz="3300" spc="50" dirty="0">
                <a:latin typeface="Arial"/>
                <a:cs typeface="Arial"/>
              </a:rPr>
              <a:t>im</a:t>
            </a:r>
            <a:r>
              <a:rPr sz="3300" spc="2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Beruf</a:t>
            </a:r>
            <a:r>
              <a:rPr sz="3300" spc="30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angehen</a:t>
            </a:r>
            <a:endParaRPr sz="3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0"/>
              </a:spcBef>
              <a:buFont typeface="Arial"/>
              <a:buChar char="-"/>
            </a:pPr>
            <a:endParaRPr sz="3300">
              <a:latin typeface="Arial"/>
              <a:cs typeface="Arial"/>
            </a:endParaRPr>
          </a:p>
          <a:p>
            <a:pPr marL="260350" indent="-247650">
              <a:lnSpc>
                <a:spcPct val="100000"/>
              </a:lnSpc>
              <a:buChar char="-"/>
              <a:tabLst>
                <a:tab pos="260350" algn="l"/>
              </a:tabLst>
            </a:pPr>
            <a:r>
              <a:rPr sz="3300" dirty="0">
                <a:latin typeface="Arial"/>
                <a:cs typeface="Arial"/>
              </a:rPr>
              <a:t>mehr</a:t>
            </a:r>
            <a:r>
              <a:rPr sz="3300" spc="90" dirty="0">
                <a:latin typeface="Arial"/>
                <a:cs typeface="Arial"/>
              </a:rPr>
              <a:t> </a:t>
            </a:r>
            <a:r>
              <a:rPr sz="3300" spc="45" dirty="0">
                <a:latin typeface="Arial"/>
                <a:cs typeface="Arial"/>
              </a:rPr>
              <a:t>Verantwortung</a:t>
            </a:r>
            <a:r>
              <a:rPr sz="3300" spc="95" dirty="0">
                <a:latin typeface="Arial"/>
                <a:cs typeface="Arial"/>
              </a:rPr>
              <a:t> </a:t>
            </a:r>
            <a:r>
              <a:rPr sz="3300" spc="50" dirty="0">
                <a:latin typeface="Arial"/>
                <a:cs typeface="Arial"/>
              </a:rPr>
              <a:t>im</a:t>
            </a:r>
            <a:r>
              <a:rPr sz="3300" spc="9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Beruf</a:t>
            </a:r>
            <a:r>
              <a:rPr sz="3300" spc="90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übernehmen</a:t>
            </a:r>
            <a:endParaRPr sz="3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0"/>
              </a:spcBef>
              <a:buFont typeface="Arial"/>
              <a:buChar char="-"/>
            </a:pPr>
            <a:endParaRPr sz="3300">
              <a:latin typeface="Arial"/>
              <a:cs typeface="Arial"/>
            </a:endParaRPr>
          </a:p>
          <a:p>
            <a:pPr marL="260350" indent="-247650">
              <a:lnSpc>
                <a:spcPct val="100000"/>
              </a:lnSpc>
              <a:buChar char="-"/>
              <a:tabLst>
                <a:tab pos="260350" algn="l"/>
              </a:tabLst>
            </a:pPr>
            <a:r>
              <a:rPr sz="3300" dirty="0">
                <a:latin typeface="Arial"/>
                <a:cs typeface="Arial"/>
              </a:rPr>
              <a:t>ein</a:t>
            </a:r>
            <a:r>
              <a:rPr sz="3300" spc="4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höheres</a:t>
            </a:r>
            <a:r>
              <a:rPr sz="3300" spc="4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Gehalt</a:t>
            </a:r>
            <a:r>
              <a:rPr sz="3300" spc="4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erzielen</a:t>
            </a:r>
            <a:endParaRPr sz="33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655198" y="870827"/>
            <a:ext cx="4482465" cy="969644"/>
          </a:xfrm>
          <a:custGeom>
            <a:avLst/>
            <a:gdLst/>
            <a:ahLst/>
            <a:cxnLst/>
            <a:rect l="l" t="t" r="r" b="b"/>
            <a:pathLst>
              <a:path w="4482465" h="969644">
                <a:moveTo>
                  <a:pt x="4304151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791326"/>
                </a:lnTo>
                <a:lnTo>
                  <a:pt x="6361" y="838668"/>
                </a:lnTo>
                <a:lnTo>
                  <a:pt x="24314" y="881207"/>
                </a:lnTo>
                <a:lnTo>
                  <a:pt x="52162" y="917248"/>
                </a:lnTo>
                <a:lnTo>
                  <a:pt x="88205" y="945092"/>
                </a:lnTo>
                <a:lnTo>
                  <a:pt x="130746" y="963044"/>
                </a:lnTo>
                <a:lnTo>
                  <a:pt x="178088" y="969405"/>
                </a:lnTo>
                <a:lnTo>
                  <a:pt x="4304151" y="969405"/>
                </a:lnTo>
                <a:lnTo>
                  <a:pt x="4351493" y="963044"/>
                </a:lnTo>
                <a:lnTo>
                  <a:pt x="4394035" y="945092"/>
                </a:lnTo>
                <a:lnTo>
                  <a:pt x="4430078" y="917248"/>
                </a:lnTo>
                <a:lnTo>
                  <a:pt x="4457925" y="881207"/>
                </a:lnTo>
                <a:lnTo>
                  <a:pt x="4475878" y="838668"/>
                </a:lnTo>
                <a:lnTo>
                  <a:pt x="4482240" y="791326"/>
                </a:lnTo>
                <a:lnTo>
                  <a:pt x="4482240" y="178088"/>
                </a:lnTo>
                <a:lnTo>
                  <a:pt x="4475878" y="130746"/>
                </a:lnTo>
                <a:lnTo>
                  <a:pt x="4457925" y="88205"/>
                </a:lnTo>
                <a:lnTo>
                  <a:pt x="4430078" y="52162"/>
                </a:lnTo>
                <a:lnTo>
                  <a:pt x="4394035" y="24314"/>
                </a:lnTo>
                <a:lnTo>
                  <a:pt x="4351493" y="6361"/>
                </a:lnTo>
                <a:lnTo>
                  <a:pt x="4304151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867191" y="1133414"/>
            <a:ext cx="205803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75" dirty="0">
                <a:latin typeface="Arial"/>
                <a:cs typeface="Arial"/>
              </a:rPr>
              <a:t>Vorsprung</a:t>
            </a:r>
            <a:endParaRPr sz="33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81936" y="2700994"/>
            <a:ext cx="4647565" cy="1128395"/>
          </a:xfrm>
          <a:custGeom>
            <a:avLst/>
            <a:gdLst/>
            <a:ahLst/>
            <a:cxnLst/>
            <a:rect l="l" t="t" r="r" b="b"/>
            <a:pathLst>
              <a:path w="4647565" h="1128395">
                <a:moveTo>
                  <a:pt x="4469382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949803"/>
                </a:lnTo>
                <a:lnTo>
                  <a:pt x="6361" y="997145"/>
                </a:lnTo>
                <a:lnTo>
                  <a:pt x="24314" y="1039687"/>
                </a:lnTo>
                <a:lnTo>
                  <a:pt x="52162" y="1075730"/>
                </a:lnTo>
                <a:lnTo>
                  <a:pt x="88205" y="1103577"/>
                </a:lnTo>
                <a:lnTo>
                  <a:pt x="130746" y="1121530"/>
                </a:lnTo>
                <a:lnTo>
                  <a:pt x="178088" y="1127892"/>
                </a:lnTo>
                <a:lnTo>
                  <a:pt x="4469382" y="1127892"/>
                </a:lnTo>
                <a:lnTo>
                  <a:pt x="4516724" y="1121530"/>
                </a:lnTo>
                <a:lnTo>
                  <a:pt x="4559265" y="1103577"/>
                </a:lnTo>
                <a:lnTo>
                  <a:pt x="4595309" y="1075730"/>
                </a:lnTo>
                <a:lnTo>
                  <a:pt x="4623156" y="1039687"/>
                </a:lnTo>
                <a:lnTo>
                  <a:pt x="4641109" y="997145"/>
                </a:lnTo>
                <a:lnTo>
                  <a:pt x="4647471" y="949803"/>
                </a:lnTo>
                <a:lnTo>
                  <a:pt x="4647471" y="178088"/>
                </a:lnTo>
                <a:lnTo>
                  <a:pt x="4641109" y="130746"/>
                </a:lnTo>
                <a:lnTo>
                  <a:pt x="4623156" y="88205"/>
                </a:lnTo>
                <a:lnTo>
                  <a:pt x="4595309" y="52162"/>
                </a:lnTo>
                <a:lnTo>
                  <a:pt x="4559265" y="24314"/>
                </a:lnTo>
                <a:lnTo>
                  <a:pt x="4516724" y="6361"/>
                </a:lnTo>
                <a:lnTo>
                  <a:pt x="4469382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87232" y="3042819"/>
            <a:ext cx="222821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140" dirty="0">
                <a:latin typeface="Arial"/>
                <a:cs typeface="Arial"/>
              </a:rPr>
              <a:t>Fachwissen</a:t>
            </a:r>
            <a:endParaRPr sz="33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137435" y="6414777"/>
            <a:ext cx="4333875" cy="969644"/>
          </a:xfrm>
          <a:custGeom>
            <a:avLst/>
            <a:gdLst/>
            <a:ahLst/>
            <a:cxnLst/>
            <a:rect l="l" t="t" r="r" b="b"/>
            <a:pathLst>
              <a:path w="4333875" h="969645">
                <a:moveTo>
                  <a:pt x="4155747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791326"/>
                </a:lnTo>
                <a:lnTo>
                  <a:pt x="6361" y="838668"/>
                </a:lnTo>
                <a:lnTo>
                  <a:pt x="24314" y="881207"/>
                </a:lnTo>
                <a:lnTo>
                  <a:pt x="52162" y="917248"/>
                </a:lnTo>
                <a:lnTo>
                  <a:pt x="88205" y="945092"/>
                </a:lnTo>
                <a:lnTo>
                  <a:pt x="130746" y="963044"/>
                </a:lnTo>
                <a:lnTo>
                  <a:pt x="178088" y="969405"/>
                </a:lnTo>
                <a:lnTo>
                  <a:pt x="4155747" y="969405"/>
                </a:lnTo>
                <a:lnTo>
                  <a:pt x="4203089" y="963044"/>
                </a:lnTo>
                <a:lnTo>
                  <a:pt x="4245631" y="945092"/>
                </a:lnTo>
                <a:lnTo>
                  <a:pt x="4281674" y="917248"/>
                </a:lnTo>
                <a:lnTo>
                  <a:pt x="4309521" y="881207"/>
                </a:lnTo>
                <a:lnTo>
                  <a:pt x="4327474" y="838668"/>
                </a:lnTo>
                <a:lnTo>
                  <a:pt x="4333836" y="791326"/>
                </a:lnTo>
                <a:lnTo>
                  <a:pt x="4333836" y="178088"/>
                </a:lnTo>
                <a:lnTo>
                  <a:pt x="4327474" y="130746"/>
                </a:lnTo>
                <a:lnTo>
                  <a:pt x="4309521" y="88205"/>
                </a:lnTo>
                <a:lnTo>
                  <a:pt x="4281674" y="52162"/>
                </a:lnTo>
                <a:lnTo>
                  <a:pt x="4245631" y="24314"/>
                </a:lnTo>
                <a:lnTo>
                  <a:pt x="4203089" y="6361"/>
                </a:lnTo>
                <a:lnTo>
                  <a:pt x="4155747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635069" y="6677365"/>
            <a:ext cx="132969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10" dirty="0">
                <a:latin typeface="Arial"/>
                <a:cs typeface="Arial"/>
              </a:rPr>
              <a:t>Gehalt</a:t>
            </a:r>
            <a:endParaRPr sz="33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810571" y="3344175"/>
            <a:ext cx="4333875" cy="969644"/>
          </a:xfrm>
          <a:custGeom>
            <a:avLst/>
            <a:gdLst/>
            <a:ahLst/>
            <a:cxnLst/>
            <a:rect l="l" t="t" r="r" b="b"/>
            <a:pathLst>
              <a:path w="4333875" h="969645">
                <a:moveTo>
                  <a:pt x="4155747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791326"/>
                </a:lnTo>
                <a:lnTo>
                  <a:pt x="6361" y="838668"/>
                </a:lnTo>
                <a:lnTo>
                  <a:pt x="24314" y="881207"/>
                </a:lnTo>
                <a:lnTo>
                  <a:pt x="52162" y="917248"/>
                </a:lnTo>
                <a:lnTo>
                  <a:pt x="88205" y="945092"/>
                </a:lnTo>
                <a:lnTo>
                  <a:pt x="130746" y="963044"/>
                </a:lnTo>
                <a:lnTo>
                  <a:pt x="178088" y="969405"/>
                </a:lnTo>
                <a:lnTo>
                  <a:pt x="4155747" y="969405"/>
                </a:lnTo>
                <a:lnTo>
                  <a:pt x="4203089" y="963044"/>
                </a:lnTo>
                <a:lnTo>
                  <a:pt x="4245631" y="945092"/>
                </a:lnTo>
                <a:lnTo>
                  <a:pt x="4281674" y="917248"/>
                </a:lnTo>
                <a:lnTo>
                  <a:pt x="4309521" y="881207"/>
                </a:lnTo>
                <a:lnTo>
                  <a:pt x="4327474" y="838668"/>
                </a:lnTo>
                <a:lnTo>
                  <a:pt x="4333836" y="791326"/>
                </a:lnTo>
                <a:lnTo>
                  <a:pt x="4333836" y="178088"/>
                </a:lnTo>
                <a:lnTo>
                  <a:pt x="4327474" y="130746"/>
                </a:lnTo>
                <a:lnTo>
                  <a:pt x="4309521" y="88205"/>
                </a:lnTo>
                <a:lnTo>
                  <a:pt x="4281674" y="52162"/>
                </a:lnTo>
                <a:lnTo>
                  <a:pt x="4245631" y="24314"/>
                </a:lnTo>
                <a:lnTo>
                  <a:pt x="4203089" y="6361"/>
                </a:lnTo>
                <a:lnTo>
                  <a:pt x="4155747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5563950" y="3606763"/>
            <a:ext cx="281813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30" dirty="0">
                <a:latin typeface="Trebuchet MS"/>
                <a:cs typeface="Trebuchet MS"/>
              </a:rPr>
              <a:t>Profil</a:t>
            </a:r>
            <a:r>
              <a:rPr sz="3300" b="1" spc="-220" dirty="0">
                <a:latin typeface="Trebuchet MS"/>
                <a:cs typeface="Trebuchet MS"/>
              </a:rPr>
              <a:t> </a:t>
            </a:r>
            <a:r>
              <a:rPr sz="3300" b="1" spc="-40" dirty="0">
                <a:latin typeface="Trebuchet MS"/>
                <a:cs typeface="Trebuchet MS"/>
              </a:rPr>
              <a:t>schärfen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90435" y="6737643"/>
            <a:ext cx="4647565" cy="1128395"/>
          </a:xfrm>
          <a:custGeom>
            <a:avLst/>
            <a:gdLst/>
            <a:ahLst/>
            <a:cxnLst/>
            <a:rect l="l" t="t" r="r" b="b"/>
            <a:pathLst>
              <a:path w="4647565" h="1128395">
                <a:moveTo>
                  <a:pt x="4469382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949803"/>
                </a:lnTo>
                <a:lnTo>
                  <a:pt x="6361" y="997145"/>
                </a:lnTo>
                <a:lnTo>
                  <a:pt x="24314" y="1039687"/>
                </a:lnTo>
                <a:lnTo>
                  <a:pt x="52162" y="1075730"/>
                </a:lnTo>
                <a:lnTo>
                  <a:pt x="88205" y="1103577"/>
                </a:lnTo>
                <a:lnTo>
                  <a:pt x="130746" y="1121530"/>
                </a:lnTo>
                <a:lnTo>
                  <a:pt x="178088" y="1127892"/>
                </a:lnTo>
                <a:lnTo>
                  <a:pt x="4469382" y="1127892"/>
                </a:lnTo>
                <a:lnTo>
                  <a:pt x="4516724" y="1121530"/>
                </a:lnTo>
                <a:lnTo>
                  <a:pt x="4559265" y="1103577"/>
                </a:lnTo>
                <a:lnTo>
                  <a:pt x="4595309" y="1075730"/>
                </a:lnTo>
                <a:lnTo>
                  <a:pt x="4623156" y="1039687"/>
                </a:lnTo>
                <a:lnTo>
                  <a:pt x="4641109" y="997145"/>
                </a:lnTo>
                <a:lnTo>
                  <a:pt x="4647471" y="949803"/>
                </a:lnTo>
                <a:lnTo>
                  <a:pt x="4647471" y="178088"/>
                </a:lnTo>
                <a:lnTo>
                  <a:pt x="4641109" y="130746"/>
                </a:lnTo>
                <a:lnTo>
                  <a:pt x="4623156" y="88205"/>
                </a:lnTo>
                <a:lnTo>
                  <a:pt x="4595309" y="52162"/>
                </a:lnTo>
                <a:lnTo>
                  <a:pt x="4559265" y="24314"/>
                </a:lnTo>
                <a:lnTo>
                  <a:pt x="4516724" y="6361"/>
                </a:lnTo>
                <a:lnTo>
                  <a:pt x="4469382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529475" y="7079469"/>
            <a:ext cx="3361054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40" dirty="0">
                <a:latin typeface="Arial"/>
                <a:cs typeface="Arial"/>
              </a:rPr>
              <a:t>Herausforderung</a:t>
            </a:r>
            <a:endParaRPr sz="33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4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041812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418122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5" h="890904">
                  <a:moveTo>
                    <a:pt x="890433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890433" y="890433"/>
                  </a:lnTo>
                  <a:lnTo>
                    <a:pt x="8904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233" y="10715225"/>
              <a:ext cx="563245" cy="296545"/>
            </a:xfrm>
            <a:custGeom>
              <a:avLst/>
              <a:gdLst/>
              <a:ahLst/>
              <a:cxnLst/>
              <a:rect l="l" t="t" r="r" b="b"/>
              <a:pathLst>
                <a:path w="563245" h="296545">
                  <a:moveTo>
                    <a:pt x="200685" y="245427"/>
                  </a:moveTo>
                  <a:lnTo>
                    <a:pt x="12" y="245427"/>
                  </a:lnTo>
                  <a:lnTo>
                    <a:pt x="12" y="296240"/>
                  </a:lnTo>
                  <a:lnTo>
                    <a:pt x="193840" y="296240"/>
                  </a:lnTo>
                  <a:lnTo>
                    <a:pt x="200685" y="245427"/>
                  </a:lnTo>
                  <a:close/>
                </a:path>
                <a:path w="563245" h="296545">
                  <a:moveTo>
                    <a:pt x="217208" y="122720"/>
                  </a:moveTo>
                  <a:lnTo>
                    <a:pt x="0" y="122720"/>
                  </a:lnTo>
                  <a:lnTo>
                    <a:pt x="0" y="173520"/>
                  </a:lnTo>
                  <a:lnTo>
                    <a:pt x="210362" y="173520"/>
                  </a:lnTo>
                  <a:lnTo>
                    <a:pt x="217208" y="122720"/>
                  </a:lnTo>
                  <a:close/>
                </a:path>
                <a:path w="563245" h="296545">
                  <a:moveTo>
                    <a:pt x="233743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226898" y="50800"/>
                  </a:lnTo>
                  <a:lnTo>
                    <a:pt x="233743" y="0"/>
                  </a:lnTo>
                  <a:close/>
                </a:path>
                <a:path w="563245" h="296545">
                  <a:moveTo>
                    <a:pt x="563003" y="69697"/>
                  </a:moveTo>
                  <a:lnTo>
                    <a:pt x="551751" y="33883"/>
                  </a:lnTo>
                  <a:lnTo>
                    <a:pt x="526046" y="9436"/>
                  </a:lnTo>
                  <a:lnTo>
                    <a:pt x="483717" y="406"/>
                  </a:lnTo>
                  <a:lnTo>
                    <a:pt x="457758" y="1866"/>
                  </a:lnTo>
                  <a:lnTo>
                    <a:pt x="432955" y="7137"/>
                  </a:lnTo>
                  <a:lnTo>
                    <a:pt x="408152" y="17564"/>
                  </a:lnTo>
                  <a:lnTo>
                    <a:pt x="382193" y="34442"/>
                  </a:lnTo>
                  <a:lnTo>
                    <a:pt x="387794" y="0"/>
                  </a:lnTo>
                  <a:lnTo>
                    <a:pt x="299694" y="0"/>
                  </a:lnTo>
                  <a:lnTo>
                    <a:pt x="257937" y="296240"/>
                  </a:lnTo>
                  <a:lnTo>
                    <a:pt x="346036" y="296240"/>
                  </a:lnTo>
                  <a:lnTo>
                    <a:pt x="375310" y="86664"/>
                  </a:lnTo>
                  <a:lnTo>
                    <a:pt x="396570" y="73367"/>
                  </a:lnTo>
                  <a:lnTo>
                    <a:pt x="414858" y="64528"/>
                  </a:lnTo>
                  <a:lnTo>
                    <a:pt x="431177" y="59626"/>
                  </a:lnTo>
                  <a:lnTo>
                    <a:pt x="446506" y="58115"/>
                  </a:lnTo>
                  <a:lnTo>
                    <a:pt x="462635" y="62331"/>
                  </a:lnTo>
                  <a:lnTo>
                    <a:pt x="471817" y="74460"/>
                  </a:lnTo>
                  <a:lnTo>
                    <a:pt x="475043" y="93738"/>
                  </a:lnTo>
                  <a:lnTo>
                    <a:pt x="473278" y="119392"/>
                  </a:lnTo>
                  <a:lnTo>
                    <a:pt x="448475" y="296240"/>
                  </a:lnTo>
                  <a:lnTo>
                    <a:pt x="536575" y="296240"/>
                  </a:lnTo>
                  <a:lnTo>
                    <a:pt x="562013" y="112877"/>
                  </a:lnTo>
                  <a:lnTo>
                    <a:pt x="563003" y="69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0444" y="10418122"/>
              <a:ext cx="19213830" cy="890905"/>
            </a:xfrm>
            <a:custGeom>
              <a:avLst/>
              <a:gdLst/>
              <a:ahLst/>
              <a:cxnLst/>
              <a:rect l="l" t="t" r="r" b="b"/>
              <a:pathLst>
                <a:path w="19213830" h="890904">
                  <a:moveTo>
                    <a:pt x="19213655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19213655" y="890433"/>
                  </a:lnTo>
                  <a:lnTo>
                    <a:pt x="19213655" y="0"/>
                  </a:lnTo>
                  <a:close/>
                </a:path>
              </a:pathLst>
            </a:custGeom>
            <a:solidFill>
              <a:srgbClr val="B3AB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7736" y="625447"/>
            <a:ext cx="17395190" cy="11830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5260"/>
              </a:lnSpc>
              <a:spcBef>
                <a:spcPts val="135"/>
              </a:spcBef>
            </a:pPr>
            <a:r>
              <a:rPr spc="114" dirty="0"/>
              <a:t>2050:</a:t>
            </a:r>
            <a:r>
              <a:rPr spc="25" dirty="0"/>
              <a:t> </a:t>
            </a:r>
            <a:r>
              <a:rPr spc="140" dirty="0"/>
              <a:t>Netto-</a:t>
            </a:r>
            <a:r>
              <a:rPr dirty="0"/>
              <a:t>Null</a:t>
            </a:r>
            <a:r>
              <a:rPr spc="40" dirty="0"/>
              <a:t> </a:t>
            </a:r>
            <a:r>
              <a:rPr spc="-140" dirty="0"/>
              <a:t>Triebhausgasemissionen</a:t>
            </a:r>
            <a:r>
              <a:rPr spc="40" dirty="0"/>
              <a:t> </a:t>
            </a:r>
            <a:r>
              <a:rPr spc="-80" dirty="0"/>
              <a:t>vs.</a:t>
            </a:r>
            <a:r>
              <a:rPr spc="35" dirty="0"/>
              <a:t> </a:t>
            </a:r>
            <a:r>
              <a:rPr spc="175" dirty="0"/>
              <a:t>10</a:t>
            </a:r>
            <a:r>
              <a:rPr spc="40" dirty="0"/>
              <a:t> </a:t>
            </a:r>
            <a:r>
              <a:rPr spc="110" dirty="0"/>
              <a:t>Mio.</a:t>
            </a:r>
            <a:r>
              <a:rPr spc="40" dirty="0"/>
              <a:t> </a:t>
            </a:r>
            <a:r>
              <a:rPr spc="-10" dirty="0"/>
              <a:t>Einwohner</a:t>
            </a:r>
          </a:p>
          <a:p>
            <a:pPr marL="12700">
              <a:lnSpc>
                <a:spcPts val="3820"/>
              </a:lnSpc>
            </a:pPr>
            <a:r>
              <a:rPr sz="3300" b="0" dirty="0">
                <a:latin typeface="Arial"/>
                <a:cs typeface="Arial"/>
              </a:rPr>
              <a:t>Klimastrategie</a:t>
            </a:r>
            <a:r>
              <a:rPr sz="3300" b="0" spc="-75" dirty="0">
                <a:latin typeface="Arial"/>
                <a:cs typeface="Arial"/>
              </a:rPr>
              <a:t> </a:t>
            </a:r>
            <a:r>
              <a:rPr sz="3300" b="0" dirty="0">
                <a:latin typeface="Arial"/>
                <a:cs typeface="Arial"/>
              </a:rPr>
              <a:t>des</a:t>
            </a:r>
            <a:r>
              <a:rPr sz="3300" b="0" spc="-70" dirty="0">
                <a:latin typeface="Arial"/>
                <a:cs typeface="Arial"/>
              </a:rPr>
              <a:t> </a:t>
            </a:r>
            <a:r>
              <a:rPr sz="3300" b="0" dirty="0">
                <a:latin typeface="Arial"/>
                <a:cs typeface="Arial"/>
              </a:rPr>
              <a:t>Bund</a:t>
            </a:r>
            <a:r>
              <a:rPr sz="3300" b="0" spc="-70" dirty="0">
                <a:latin typeface="Arial"/>
                <a:cs typeface="Arial"/>
              </a:rPr>
              <a:t> </a:t>
            </a:r>
            <a:r>
              <a:rPr sz="3300" b="0" spc="-55" dirty="0">
                <a:latin typeface="Arial"/>
                <a:cs typeface="Arial"/>
              </a:rPr>
              <a:t>vs.</a:t>
            </a:r>
            <a:r>
              <a:rPr sz="3300" b="0" spc="-75" dirty="0">
                <a:latin typeface="Arial"/>
                <a:cs typeface="Arial"/>
              </a:rPr>
              <a:t> </a:t>
            </a:r>
            <a:r>
              <a:rPr sz="3300" b="0" spc="-70" dirty="0">
                <a:latin typeface="Arial"/>
                <a:cs typeface="Arial"/>
              </a:rPr>
              <a:t>Szenario </a:t>
            </a:r>
            <a:r>
              <a:rPr sz="3300" b="0" dirty="0">
                <a:latin typeface="Arial"/>
                <a:cs typeface="Arial"/>
              </a:rPr>
              <a:t>Bundesamt</a:t>
            </a:r>
            <a:r>
              <a:rPr sz="3300" b="0" spc="-70" dirty="0">
                <a:latin typeface="Arial"/>
                <a:cs typeface="Arial"/>
              </a:rPr>
              <a:t> </a:t>
            </a:r>
            <a:r>
              <a:rPr sz="3300" b="0" dirty="0">
                <a:latin typeface="Arial"/>
                <a:cs typeface="Arial"/>
              </a:rPr>
              <a:t>für</a:t>
            </a:r>
            <a:r>
              <a:rPr sz="3300" b="0" spc="-70" dirty="0">
                <a:latin typeface="Arial"/>
                <a:cs typeface="Arial"/>
              </a:rPr>
              <a:t> </a:t>
            </a:r>
            <a:r>
              <a:rPr sz="3300" b="0" spc="-10" dirty="0">
                <a:latin typeface="Arial"/>
                <a:cs typeface="Arial"/>
              </a:rPr>
              <a:t>Statistik</a:t>
            </a:r>
            <a:endParaRPr sz="33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30931" y="4749000"/>
            <a:ext cx="5044440" cy="1410335"/>
          </a:xfrm>
          <a:custGeom>
            <a:avLst/>
            <a:gdLst/>
            <a:ahLst/>
            <a:cxnLst/>
            <a:rect l="l" t="t" r="r" b="b"/>
            <a:pathLst>
              <a:path w="5044440" h="1410335">
                <a:moveTo>
                  <a:pt x="4865747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1231774"/>
                </a:lnTo>
                <a:lnTo>
                  <a:pt x="6361" y="1279116"/>
                </a:lnTo>
                <a:lnTo>
                  <a:pt x="24314" y="1321657"/>
                </a:lnTo>
                <a:lnTo>
                  <a:pt x="52162" y="1357700"/>
                </a:lnTo>
                <a:lnTo>
                  <a:pt x="88205" y="1385547"/>
                </a:lnTo>
                <a:lnTo>
                  <a:pt x="130746" y="1403501"/>
                </a:lnTo>
                <a:lnTo>
                  <a:pt x="178088" y="1409862"/>
                </a:lnTo>
                <a:lnTo>
                  <a:pt x="4865747" y="1409862"/>
                </a:lnTo>
                <a:lnTo>
                  <a:pt x="4913089" y="1403501"/>
                </a:lnTo>
                <a:lnTo>
                  <a:pt x="4955630" y="1385547"/>
                </a:lnTo>
                <a:lnTo>
                  <a:pt x="4991673" y="1357700"/>
                </a:lnTo>
                <a:lnTo>
                  <a:pt x="5019521" y="1321657"/>
                </a:lnTo>
                <a:lnTo>
                  <a:pt x="5037474" y="1279116"/>
                </a:lnTo>
                <a:lnTo>
                  <a:pt x="5043835" y="1231774"/>
                </a:lnTo>
                <a:lnTo>
                  <a:pt x="5043835" y="178088"/>
                </a:lnTo>
                <a:lnTo>
                  <a:pt x="5037474" y="130746"/>
                </a:lnTo>
                <a:lnTo>
                  <a:pt x="5019521" y="88205"/>
                </a:lnTo>
                <a:lnTo>
                  <a:pt x="4991673" y="52162"/>
                </a:lnTo>
                <a:lnTo>
                  <a:pt x="4955630" y="24314"/>
                </a:lnTo>
                <a:lnTo>
                  <a:pt x="4913089" y="6361"/>
                </a:lnTo>
                <a:lnTo>
                  <a:pt x="4865747" y="0"/>
                </a:lnTo>
                <a:close/>
              </a:path>
            </a:pathLst>
          </a:custGeom>
          <a:solidFill>
            <a:srgbClr val="62B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021700" y="4980510"/>
            <a:ext cx="445516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9465" marR="5080" indent="-787400">
              <a:lnSpc>
                <a:spcPct val="100000"/>
              </a:lnSpc>
              <a:spcBef>
                <a:spcPts val="95"/>
              </a:spcBef>
            </a:pPr>
            <a:r>
              <a:rPr sz="3300" dirty="0">
                <a:latin typeface="Arial"/>
                <a:cs typeface="Arial"/>
              </a:rPr>
              <a:t>offene</a:t>
            </a:r>
            <a:r>
              <a:rPr sz="3300" spc="10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Zusammenarbeit </a:t>
            </a:r>
            <a:r>
              <a:rPr sz="3300" dirty="0">
                <a:latin typeface="Arial"/>
                <a:cs typeface="Arial"/>
              </a:rPr>
              <a:t>von</a:t>
            </a:r>
            <a:r>
              <a:rPr sz="3300" spc="50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Fachleuten</a:t>
            </a:r>
            <a:endParaRPr sz="33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60022" y="2597109"/>
            <a:ext cx="5044440" cy="1410335"/>
          </a:xfrm>
          <a:custGeom>
            <a:avLst/>
            <a:gdLst/>
            <a:ahLst/>
            <a:cxnLst/>
            <a:rect l="l" t="t" r="r" b="b"/>
            <a:pathLst>
              <a:path w="5044440" h="1410335">
                <a:moveTo>
                  <a:pt x="4865747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1231774"/>
                </a:lnTo>
                <a:lnTo>
                  <a:pt x="6361" y="1279116"/>
                </a:lnTo>
                <a:lnTo>
                  <a:pt x="24314" y="1321657"/>
                </a:lnTo>
                <a:lnTo>
                  <a:pt x="52162" y="1357700"/>
                </a:lnTo>
                <a:lnTo>
                  <a:pt x="88205" y="1385547"/>
                </a:lnTo>
                <a:lnTo>
                  <a:pt x="130746" y="1403501"/>
                </a:lnTo>
                <a:lnTo>
                  <a:pt x="178088" y="1409862"/>
                </a:lnTo>
                <a:lnTo>
                  <a:pt x="4865747" y="1409862"/>
                </a:lnTo>
                <a:lnTo>
                  <a:pt x="4913089" y="1403501"/>
                </a:lnTo>
                <a:lnTo>
                  <a:pt x="4955630" y="1385547"/>
                </a:lnTo>
                <a:lnTo>
                  <a:pt x="4991673" y="1357700"/>
                </a:lnTo>
                <a:lnTo>
                  <a:pt x="5019521" y="1321657"/>
                </a:lnTo>
                <a:lnTo>
                  <a:pt x="5037474" y="1279116"/>
                </a:lnTo>
                <a:lnTo>
                  <a:pt x="5043835" y="1231774"/>
                </a:lnTo>
                <a:lnTo>
                  <a:pt x="5043835" y="178088"/>
                </a:lnTo>
                <a:lnTo>
                  <a:pt x="5037474" y="130746"/>
                </a:lnTo>
                <a:lnTo>
                  <a:pt x="5019521" y="88205"/>
                </a:lnTo>
                <a:lnTo>
                  <a:pt x="4991673" y="52162"/>
                </a:lnTo>
                <a:lnTo>
                  <a:pt x="4955630" y="24314"/>
                </a:lnTo>
                <a:lnTo>
                  <a:pt x="4913089" y="6361"/>
                </a:lnTo>
                <a:lnTo>
                  <a:pt x="4865747" y="0"/>
                </a:lnTo>
                <a:close/>
              </a:path>
            </a:pathLst>
          </a:custGeom>
          <a:solidFill>
            <a:srgbClr val="62B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685853" y="3079920"/>
            <a:ext cx="33851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dirty="0">
                <a:latin typeface="Arial"/>
                <a:cs typeface="Arial"/>
              </a:rPr>
              <a:t>komplexe</a:t>
            </a:r>
            <a:r>
              <a:rPr sz="3300" spc="140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Mission</a:t>
            </a:r>
            <a:endParaRPr sz="33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09014" y="7153181"/>
            <a:ext cx="5044440" cy="1410335"/>
          </a:xfrm>
          <a:custGeom>
            <a:avLst/>
            <a:gdLst/>
            <a:ahLst/>
            <a:cxnLst/>
            <a:rect l="l" t="t" r="r" b="b"/>
            <a:pathLst>
              <a:path w="5044440" h="1410334">
                <a:moveTo>
                  <a:pt x="4865747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1231774"/>
                </a:lnTo>
                <a:lnTo>
                  <a:pt x="6361" y="1279116"/>
                </a:lnTo>
                <a:lnTo>
                  <a:pt x="24314" y="1321657"/>
                </a:lnTo>
                <a:lnTo>
                  <a:pt x="52162" y="1357700"/>
                </a:lnTo>
                <a:lnTo>
                  <a:pt x="88205" y="1385547"/>
                </a:lnTo>
                <a:lnTo>
                  <a:pt x="130746" y="1403501"/>
                </a:lnTo>
                <a:lnTo>
                  <a:pt x="178088" y="1409862"/>
                </a:lnTo>
                <a:lnTo>
                  <a:pt x="4865747" y="1409862"/>
                </a:lnTo>
                <a:lnTo>
                  <a:pt x="4913089" y="1403501"/>
                </a:lnTo>
                <a:lnTo>
                  <a:pt x="4955630" y="1385547"/>
                </a:lnTo>
                <a:lnTo>
                  <a:pt x="4991673" y="1357700"/>
                </a:lnTo>
                <a:lnTo>
                  <a:pt x="5019521" y="1321657"/>
                </a:lnTo>
                <a:lnTo>
                  <a:pt x="5037474" y="1279116"/>
                </a:lnTo>
                <a:lnTo>
                  <a:pt x="5043835" y="1231774"/>
                </a:lnTo>
                <a:lnTo>
                  <a:pt x="5043835" y="178088"/>
                </a:lnTo>
                <a:lnTo>
                  <a:pt x="5037474" y="130746"/>
                </a:lnTo>
                <a:lnTo>
                  <a:pt x="5019521" y="88205"/>
                </a:lnTo>
                <a:lnTo>
                  <a:pt x="4991673" y="52162"/>
                </a:lnTo>
                <a:lnTo>
                  <a:pt x="4955630" y="24314"/>
                </a:lnTo>
                <a:lnTo>
                  <a:pt x="4913089" y="6361"/>
                </a:lnTo>
                <a:lnTo>
                  <a:pt x="4865747" y="0"/>
                </a:lnTo>
                <a:close/>
              </a:path>
            </a:pathLst>
          </a:custGeom>
          <a:solidFill>
            <a:srgbClr val="62B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15905" y="7384691"/>
            <a:ext cx="442277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7800">
              <a:lnSpc>
                <a:spcPct val="100000"/>
              </a:lnSpc>
              <a:spcBef>
                <a:spcPts val="95"/>
              </a:spcBef>
            </a:pPr>
            <a:r>
              <a:rPr sz="3300" spc="-45" dirty="0">
                <a:latin typeface="Arial"/>
                <a:cs typeface="Arial"/>
              </a:rPr>
              <a:t>sparsam,</a:t>
            </a:r>
            <a:r>
              <a:rPr sz="3300" spc="-2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gerecht</a:t>
            </a:r>
            <a:r>
              <a:rPr sz="3300" spc="-20" dirty="0">
                <a:latin typeface="Arial"/>
                <a:cs typeface="Arial"/>
              </a:rPr>
              <a:t> </a:t>
            </a:r>
            <a:r>
              <a:rPr sz="3300" spc="30" dirty="0">
                <a:latin typeface="Arial"/>
                <a:cs typeface="Arial"/>
              </a:rPr>
              <a:t>und </a:t>
            </a:r>
            <a:r>
              <a:rPr sz="3300" spc="-40" dirty="0">
                <a:latin typeface="Arial"/>
                <a:cs typeface="Arial"/>
              </a:rPr>
              <a:t>sozial</a:t>
            </a:r>
            <a:r>
              <a:rPr sz="3300" spc="-2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verträglich</a:t>
            </a:r>
            <a:r>
              <a:rPr sz="3300" spc="-15" dirty="0">
                <a:latin typeface="Arial"/>
                <a:cs typeface="Arial"/>
              </a:rPr>
              <a:t> </a:t>
            </a:r>
            <a:r>
              <a:rPr sz="3300" spc="-50" dirty="0">
                <a:latin typeface="Arial"/>
                <a:cs typeface="Arial"/>
              </a:rPr>
              <a:t>Bauen</a:t>
            </a:r>
            <a:endParaRPr sz="33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251687" y="1892180"/>
            <a:ext cx="5044440" cy="1410335"/>
          </a:xfrm>
          <a:custGeom>
            <a:avLst/>
            <a:gdLst/>
            <a:ahLst/>
            <a:cxnLst/>
            <a:rect l="l" t="t" r="r" b="b"/>
            <a:pathLst>
              <a:path w="5044440" h="1410335">
                <a:moveTo>
                  <a:pt x="4865747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1231774"/>
                </a:lnTo>
                <a:lnTo>
                  <a:pt x="6361" y="1279116"/>
                </a:lnTo>
                <a:lnTo>
                  <a:pt x="24314" y="1321657"/>
                </a:lnTo>
                <a:lnTo>
                  <a:pt x="52162" y="1357700"/>
                </a:lnTo>
                <a:lnTo>
                  <a:pt x="88205" y="1385547"/>
                </a:lnTo>
                <a:lnTo>
                  <a:pt x="130746" y="1403501"/>
                </a:lnTo>
                <a:lnTo>
                  <a:pt x="178088" y="1409862"/>
                </a:lnTo>
                <a:lnTo>
                  <a:pt x="4865747" y="1409862"/>
                </a:lnTo>
                <a:lnTo>
                  <a:pt x="4913089" y="1403501"/>
                </a:lnTo>
                <a:lnTo>
                  <a:pt x="4955630" y="1385547"/>
                </a:lnTo>
                <a:lnTo>
                  <a:pt x="4991673" y="1357700"/>
                </a:lnTo>
                <a:lnTo>
                  <a:pt x="5019521" y="1321657"/>
                </a:lnTo>
                <a:lnTo>
                  <a:pt x="5037474" y="1279116"/>
                </a:lnTo>
                <a:lnTo>
                  <a:pt x="5043835" y="1231774"/>
                </a:lnTo>
                <a:lnTo>
                  <a:pt x="5043835" y="178088"/>
                </a:lnTo>
                <a:lnTo>
                  <a:pt x="5037474" y="130746"/>
                </a:lnTo>
                <a:lnTo>
                  <a:pt x="5019521" y="88205"/>
                </a:lnTo>
                <a:lnTo>
                  <a:pt x="4991673" y="52162"/>
                </a:lnTo>
                <a:lnTo>
                  <a:pt x="4955630" y="24314"/>
                </a:lnTo>
                <a:lnTo>
                  <a:pt x="4913089" y="6361"/>
                </a:lnTo>
                <a:lnTo>
                  <a:pt x="4865747" y="0"/>
                </a:lnTo>
                <a:close/>
              </a:path>
            </a:pathLst>
          </a:custGeom>
          <a:solidFill>
            <a:srgbClr val="62B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449895" y="2374991"/>
            <a:ext cx="464058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50" dirty="0">
                <a:latin typeface="Arial"/>
                <a:cs typeface="Arial"/>
              </a:rPr>
              <a:t>im</a:t>
            </a:r>
            <a:r>
              <a:rPr sz="3300" spc="-8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Bestand</a:t>
            </a:r>
            <a:r>
              <a:rPr sz="3300" spc="-8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Weiterbauen</a:t>
            </a:r>
            <a:endParaRPr sz="33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251687" y="6448251"/>
            <a:ext cx="5044440" cy="1410335"/>
          </a:xfrm>
          <a:custGeom>
            <a:avLst/>
            <a:gdLst/>
            <a:ahLst/>
            <a:cxnLst/>
            <a:rect l="l" t="t" r="r" b="b"/>
            <a:pathLst>
              <a:path w="5044440" h="1410334">
                <a:moveTo>
                  <a:pt x="4865747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1231774"/>
                </a:lnTo>
                <a:lnTo>
                  <a:pt x="6361" y="1279116"/>
                </a:lnTo>
                <a:lnTo>
                  <a:pt x="24314" y="1321657"/>
                </a:lnTo>
                <a:lnTo>
                  <a:pt x="52162" y="1357700"/>
                </a:lnTo>
                <a:lnTo>
                  <a:pt x="88205" y="1385547"/>
                </a:lnTo>
                <a:lnTo>
                  <a:pt x="130746" y="1403501"/>
                </a:lnTo>
                <a:lnTo>
                  <a:pt x="178088" y="1409862"/>
                </a:lnTo>
                <a:lnTo>
                  <a:pt x="4865747" y="1409862"/>
                </a:lnTo>
                <a:lnTo>
                  <a:pt x="4913089" y="1403501"/>
                </a:lnTo>
                <a:lnTo>
                  <a:pt x="4955630" y="1385547"/>
                </a:lnTo>
                <a:lnTo>
                  <a:pt x="4991673" y="1357700"/>
                </a:lnTo>
                <a:lnTo>
                  <a:pt x="5019521" y="1321657"/>
                </a:lnTo>
                <a:lnTo>
                  <a:pt x="5037474" y="1279116"/>
                </a:lnTo>
                <a:lnTo>
                  <a:pt x="5043835" y="1231774"/>
                </a:lnTo>
                <a:lnTo>
                  <a:pt x="5043835" y="178088"/>
                </a:lnTo>
                <a:lnTo>
                  <a:pt x="5037474" y="130746"/>
                </a:lnTo>
                <a:lnTo>
                  <a:pt x="5019521" y="88205"/>
                </a:lnTo>
                <a:lnTo>
                  <a:pt x="4991673" y="52162"/>
                </a:lnTo>
                <a:lnTo>
                  <a:pt x="4955630" y="24314"/>
                </a:lnTo>
                <a:lnTo>
                  <a:pt x="4913089" y="6361"/>
                </a:lnTo>
                <a:lnTo>
                  <a:pt x="4865747" y="0"/>
                </a:lnTo>
                <a:close/>
              </a:path>
            </a:pathLst>
          </a:custGeom>
          <a:solidFill>
            <a:srgbClr val="62B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841286" y="6679762"/>
            <a:ext cx="385762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95"/>
              </a:spcBef>
            </a:pPr>
            <a:r>
              <a:rPr sz="3300" dirty="0">
                <a:latin typeface="Arial"/>
                <a:cs typeface="Arial"/>
              </a:rPr>
              <a:t>an</a:t>
            </a:r>
            <a:r>
              <a:rPr sz="3300" spc="-6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bereits</a:t>
            </a:r>
            <a:r>
              <a:rPr sz="3300" spc="-60" dirty="0">
                <a:latin typeface="Arial"/>
                <a:cs typeface="Arial"/>
              </a:rPr>
              <a:t> </a:t>
            </a:r>
            <a:r>
              <a:rPr sz="3300" spc="80" dirty="0">
                <a:latin typeface="Arial"/>
                <a:cs typeface="Arial"/>
              </a:rPr>
              <a:t>gut </a:t>
            </a:r>
            <a:r>
              <a:rPr sz="3300" spc="-55" dirty="0">
                <a:latin typeface="Arial"/>
                <a:cs typeface="Arial"/>
              </a:rPr>
              <a:t>erschlossenen</a:t>
            </a:r>
            <a:r>
              <a:rPr sz="3300" spc="-140" dirty="0">
                <a:latin typeface="Arial"/>
                <a:cs typeface="Arial"/>
              </a:rPr>
              <a:t> </a:t>
            </a:r>
            <a:r>
              <a:rPr sz="3300" spc="55" dirty="0">
                <a:latin typeface="Arial"/>
                <a:cs typeface="Arial"/>
              </a:rPr>
              <a:t>Orten</a:t>
            </a:r>
            <a:endParaRPr sz="33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691679" y="4006968"/>
            <a:ext cx="5044440" cy="1410335"/>
          </a:xfrm>
          <a:custGeom>
            <a:avLst/>
            <a:gdLst/>
            <a:ahLst/>
            <a:cxnLst/>
            <a:rect l="l" t="t" r="r" b="b"/>
            <a:pathLst>
              <a:path w="5044440" h="1410335">
                <a:moveTo>
                  <a:pt x="4865747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1231774"/>
                </a:lnTo>
                <a:lnTo>
                  <a:pt x="6361" y="1279116"/>
                </a:lnTo>
                <a:lnTo>
                  <a:pt x="24314" y="1321657"/>
                </a:lnTo>
                <a:lnTo>
                  <a:pt x="52162" y="1357700"/>
                </a:lnTo>
                <a:lnTo>
                  <a:pt x="88205" y="1385547"/>
                </a:lnTo>
                <a:lnTo>
                  <a:pt x="130746" y="1403501"/>
                </a:lnTo>
                <a:lnTo>
                  <a:pt x="178088" y="1409862"/>
                </a:lnTo>
                <a:lnTo>
                  <a:pt x="4865747" y="1409862"/>
                </a:lnTo>
                <a:lnTo>
                  <a:pt x="4913089" y="1403501"/>
                </a:lnTo>
                <a:lnTo>
                  <a:pt x="4955630" y="1385547"/>
                </a:lnTo>
                <a:lnTo>
                  <a:pt x="4991673" y="1357700"/>
                </a:lnTo>
                <a:lnTo>
                  <a:pt x="5019521" y="1321657"/>
                </a:lnTo>
                <a:lnTo>
                  <a:pt x="5037474" y="1279116"/>
                </a:lnTo>
                <a:lnTo>
                  <a:pt x="5043835" y="1231774"/>
                </a:lnTo>
                <a:lnTo>
                  <a:pt x="5043835" y="178088"/>
                </a:lnTo>
                <a:lnTo>
                  <a:pt x="5037474" y="130746"/>
                </a:lnTo>
                <a:lnTo>
                  <a:pt x="5019521" y="88205"/>
                </a:lnTo>
                <a:lnTo>
                  <a:pt x="4991673" y="52162"/>
                </a:lnTo>
                <a:lnTo>
                  <a:pt x="4955630" y="24314"/>
                </a:lnTo>
                <a:lnTo>
                  <a:pt x="4913089" y="6361"/>
                </a:lnTo>
                <a:lnTo>
                  <a:pt x="4865747" y="0"/>
                </a:lnTo>
                <a:close/>
              </a:path>
            </a:pathLst>
          </a:custGeom>
          <a:solidFill>
            <a:srgbClr val="62B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234795" y="4489780"/>
            <a:ext cx="395033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dirty="0">
                <a:latin typeface="Arial"/>
                <a:cs typeface="Arial"/>
              </a:rPr>
              <a:t>behutsam </a:t>
            </a:r>
            <a:r>
              <a:rPr sz="3300" spc="-10" dirty="0">
                <a:latin typeface="Arial"/>
                <a:cs typeface="Arial"/>
              </a:rPr>
              <a:t>verdichten</a:t>
            </a:r>
            <a:endParaRPr sz="33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80938" y="8563040"/>
            <a:ext cx="5433060" cy="1410335"/>
          </a:xfrm>
          <a:custGeom>
            <a:avLst/>
            <a:gdLst/>
            <a:ahLst/>
            <a:cxnLst/>
            <a:rect l="l" t="t" r="r" b="b"/>
            <a:pathLst>
              <a:path w="5433059" h="1410334">
                <a:moveTo>
                  <a:pt x="5254572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1231774"/>
                </a:lnTo>
                <a:lnTo>
                  <a:pt x="6361" y="1279116"/>
                </a:lnTo>
                <a:lnTo>
                  <a:pt x="24314" y="1321657"/>
                </a:lnTo>
                <a:lnTo>
                  <a:pt x="52162" y="1357700"/>
                </a:lnTo>
                <a:lnTo>
                  <a:pt x="88205" y="1385547"/>
                </a:lnTo>
                <a:lnTo>
                  <a:pt x="130746" y="1403501"/>
                </a:lnTo>
                <a:lnTo>
                  <a:pt x="178088" y="1409862"/>
                </a:lnTo>
                <a:lnTo>
                  <a:pt x="5254572" y="1409862"/>
                </a:lnTo>
                <a:lnTo>
                  <a:pt x="5301915" y="1403501"/>
                </a:lnTo>
                <a:lnTo>
                  <a:pt x="5344456" y="1385547"/>
                </a:lnTo>
                <a:lnTo>
                  <a:pt x="5380499" y="1357700"/>
                </a:lnTo>
                <a:lnTo>
                  <a:pt x="5408346" y="1321657"/>
                </a:lnTo>
                <a:lnTo>
                  <a:pt x="5426300" y="1279116"/>
                </a:lnTo>
                <a:lnTo>
                  <a:pt x="5432661" y="1231774"/>
                </a:lnTo>
                <a:lnTo>
                  <a:pt x="5432661" y="178088"/>
                </a:lnTo>
                <a:lnTo>
                  <a:pt x="5426300" y="130746"/>
                </a:lnTo>
                <a:lnTo>
                  <a:pt x="5408346" y="88205"/>
                </a:lnTo>
                <a:lnTo>
                  <a:pt x="5380499" y="52162"/>
                </a:lnTo>
                <a:lnTo>
                  <a:pt x="5344456" y="24314"/>
                </a:lnTo>
                <a:lnTo>
                  <a:pt x="5301915" y="6361"/>
                </a:lnTo>
                <a:lnTo>
                  <a:pt x="5254572" y="0"/>
                </a:lnTo>
                <a:close/>
              </a:path>
            </a:pathLst>
          </a:custGeom>
          <a:solidFill>
            <a:srgbClr val="62B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894342" y="8794551"/>
            <a:ext cx="519747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3355" marR="5080" indent="-1431290">
              <a:lnSpc>
                <a:spcPct val="100000"/>
              </a:lnSpc>
              <a:spcBef>
                <a:spcPts val="95"/>
              </a:spcBef>
            </a:pPr>
            <a:r>
              <a:rPr sz="3300" dirty="0">
                <a:latin typeface="Arial"/>
                <a:cs typeface="Arial"/>
              </a:rPr>
              <a:t>lebenswerte, </a:t>
            </a:r>
            <a:r>
              <a:rPr sz="3300" spc="-10" dirty="0">
                <a:latin typeface="Arial"/>
                <a:cs typeface="Arial"/>
              </a:rPr>
              <a:t>klimaresiliente </a:t>
            </a:r>
            <a:r>
              <a:rPr sz="3300" spc="80" dirty="0">
                <a:latin typeface="Arial"/>
                <a:cs typeface="Arial"/>
              </a:rPr>
              <a:t>Orte</a:t>
            </a:r>
            <a:r>
              <a:rPr sz="3300" spc="1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für</a:t>
            </a:r>
            <a:r>
              <a:rPr sz="3300" spc="20" dirty="0">
                <a:latin typeface="Arial"/>
                <a:cs typeface="Arial"/>
              </a:rPr>
              <a:t> </a:t>
            </a:r>
            <a:r>
              <a:rPr sz="3300" spc="-20" dirty="0">
                <a:latin typeface="Arial"/>
                <a:cs typeface="Arial"/>
              </a:rPr>
              <a:t>Alle</a:t>
            </a:r>
            <a:endParaRPr sz="33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5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0104099" cy="1041812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418122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5" h="890904">
                  <a:moveTo>
                    <a:pt x="890433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890433" y="890433"/>
                  </a:lnTo>
                  <a:lnTo>
                    <a:pt x="8904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233" y="10715225"/>
              <a:ext cx="563245" cy="296545"/>
            </a:xfrm>
            <a:custGeom>
              <a:avLst/>
              <a:gdLst/>
              <a:ahLst/>
              <a:cxnLst/>
              <a:rect l="l" t="t" r="r" b="b"/>
              <a:pathLst>
                <a:path w="563245" h="296545">
                  <a:moveTo>
                    <a:pt x="200685" y="245427"/>
                  </a:moveTo>
                  <a:lnTo>
                    <a:pt x="12" y="245427"/>
                  </a:lnTo>
                  <a:lnTo>
                    <a:pt x="12" y="296240"/>
                  </a:lnTo>
                  <a:lnTo>
                    <a:pt x="193840" y="296240"/>
                  </a:lnTo>
                  <a:lnTo>
                    <a:pt x="200685" y="245427"/>
                  </a:lnTo>
                  <a:close/>
                </a:path>
                <a:path w="563245" h="296545">
                  <a:moveTo>
                    <a:pt x="217208" y="122720"/>
                  </a:moveTo>
                  <a:lnTo>
                    <a:pt x="0" y="122720"/>
                  </a:lnTo>
                  <a:lnTo>
                    <a:pt x="0" y="173520"/>
                  </a:lnTo>
                  <a:lnTo>
                    <a:pt x="210362" y="173520"/>
                  </a:lnTo>
                  <a:lnTo>
                    <a:pt x="217208" y="122720"/>
                  </a:lnTo>
                  <a:close/>
                </a:path>
                <a:path w="563245" h="296545">
                  <a:moveTo>
                    <a:pt x="233743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226898" y="50800"/>
                  </a:lnTo>
                  <a:lnTo>
                    <a:pt x="233743" y="0"/>
                  </a:lnTo>
                  <a:close/>
                </a:path>
                <a:path w="563245" h="296545">
                  <a:moveTo>
                    <a:pt x="563003" y="69697"/>
                  </a:moveTo>
                  <a:lnTo>
                    <a:pt x="551751" y="33883"/>
                  </a:lnTo>
                  <a:lnTo>
                    <a:pt x="526046" y="9436"/>
                  </a:lnTo>
                  <a:lnTo>
                    <a:pt x="483717" y="406"/>
                  </a:lnTo>
                  <a:lnTo>
                    <a:pt x="457758" y="1866"/>
                  </a:lnTo>
                  <a:lnTo>
                    <a:pt x="432955" y="7137"/>
                  </a:lnTo>
                  <a:lnTo>
                    <a:pt x="408152" y="17564"/>
                  </a:lnTo>
                  <a:lnTo>
                    <a:pt x="382193" y="34442"/>
                  </a:lnTo>
                  <a:lnTo>
                    <a:pt x="387794" y="0"/>
                  </a:lnTo>
                  <a:lnTo>
                    <a:pt x="299694" y="0"/>
                  </a:lnTo>
                  <a:lnTo>
                    <a:pt x="257937" y="296240"/>
                  </a:lnTo>
                  <a:lnTo>
                    <a:pt x="346036" y="296240"/>
                  </a:lnTo>
                  <a:lnTo>
                    <a:pt x="375310" y="86664"/>
                  </a:lnTo>
                  <a:lnTo>
                    <a:pt x="396570" y="73367"/>
                  </a:lnTo>
                  <a:lnTo>
                    <a:pt x="414858" y="64528"/>
                  </a:lnTo>
                  <a:lnTo>
                    <a:pt x="431177" y="59626"/>
                  </a:lnTo>
                  <a:lnTo>
                    <a:pt x="446506" y="58115"/>
                  </a:lnTo>
                  <a:lnTo>
                    <a:pt x="462635" y="62331"/>
                  </a:lnTo>
                  <a:lnTo>
                    <a:pt x="471817" y="74460"/>
                  </a:lnTo>
                  <a:lnTo>
                    <a:pt x="475043" y="93738"/>
                  </a:lnTo>
                  <a:lnTo>
                    <a:pt x="473278" y="119392"/>
                  </a:lnTo>
                  <a:lnTo>
                    <a:pt x="448475" y="296240"/>
                  </a:lnTo>
                  <a:lnTo>
                    <a:pt x="536575" y="296240"/>
                  </a:lnTo>
                  <a:lnTo>
                    <a:pt x="562013" y="112877"/>
                  </a:lnTo>
                  <a:lnTo>
                    <a:pt x="563003" y="69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0444" y="10418122"/>
              <a:ext cx="19213830" cy="890905"/>
            </a:xfrm>
            <a:custGeom>
              <a:avLst/>
              <a:gdLst/>
              <a:ahLst/>
              <a:cxnLst/>
              <a:rect l="l" t="t" r="r" b="b"/>
              <a:pathLst>
                <a:path w="19213830" h="890904">
                  <a:moveTo>
                    <a:pt x="19213655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19213655" y="890433"/>
                  </a:lnTo>
                  <a:lnTo>
                    <a:pt x="19213655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b="0" dirty="0">
                <a:latin typeface="Arial"/>
                <a:cs typeface="Arial"/>
              </a:rPr>
              <a:t>Warum</a:t>
            </a:r>
            <a:r>
              <a:rPr b="0" spc="-155" dirty="0">
                <a:latin typeface="Arial"/>
                <a:cs typeface="Arial"/>
              </a:rPr>
              <a:t> </a:t>
            </a:r>
            <a:r>
              <a:rPr b="0" spc="50" dirty="0">
                <a:latin typeface="Arial"/>
                <a:cs typeface="Arial"/>
              </a:rPr>
              <a:t>in</a:t>
            </a:r>
            <a:r>
              <a:rPr b="0" spc="-140" dirty="0">
                <a:latin typeface="Arial"/>
                <a:cs typeface="Arial"/>
              </a:rPr>
              <a:t> </a:t>
            </a:r>
            <a:r>
              <a:rPr spc="-40" dirty="0"/>
              <a:t>nachhaltigem</a:t>
            </a:r>
            <a:r>
              <a:rPr spc="-70" dirty="0"/>
              <a:t> </a:t>
            </a:r>
            <a:r>
              <a:rPr spc="-95" dirty="0"/>
              <a:t>Bauen</a:t>
            </a:r>
            <a:r>
              <a:rPr spc="-140" dirty="0"/>
              <a:t> </a:t>
            </a:r>
            <a:r>
              <a:rPr b="0" spc="80" dirty="0">
                <a:latin typeface="Arial"/>
                <a:cs typeface="Arial"/>
              </a:rPr>
              <a:t>weiterbilden</a:t>
            </a:r>
            <a:r>
              <a:rPr b="0" spc="-140" dirty="0">
                <a:latin typeface="Arial"/>
                <a:cs typeface="Arial"/>
              </a:rPr>
              <a:t> </a:t>
            </a:r>
            <a:r>
              <a:rPr b="0" spc="-375" dirty="0">
                <a:latin typeface="Arial"/>
                <a:cs typeface="Arial"/>
              </a:rPr>
              <a:t>?</a:t>
            </a:r>
          </a:p>
        </p:txBody>
      </p:sp>
      <p:sp>
        <p:nvSpPr>
          <p:cNvPr id="8" name="object 8"/>
          <p:cNvSpPr/>
          <p:nvPr/>
        </p:nvSpPr>
        <p:spPr>
          <a:xfrm>
            <a:off x="8486857" y="1543425"/>
            <a:ext cx="9636760" cy="1722120"/>
          </a:xfrm>
          <a:custGeom>
            <a:avLst/>
            <a:gdLst/>
            <a:ahLst/>
            <a:cxnLst/>
            <a:rect l="l" t="t" r="r" b="b"/>
            <a:pathLst>
              <a:path w="9636760" h="1722120">
                <a:moveTo>
                  <a:pt x="9458424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1543429"/>
                </a:lnTo>
                <a:lnTo>
                  <a:pt x="6361" y="1590770"/>
                </a:lnTo>
                <a:lnTo>
                  <a:pt x="24314" y="1633310"/>
                </a:lnTo>
                <a:lnTo>
                  <a:pt x="52162" y="1669351"/>
                </a:lnTo>
                <a:lnTo>
                  <a:pt x="88205" y="1697195"/>
                </a:lnTo>
                <a:lnTo>
                  <a:pt x="130746" y="1715146"/>
                </a:lnTo>
                <a:lnTo>
                  <a:pt x="178088" y="1721507"/>
                </a:lnTo>
                <a:lnTo>
                  <a:pt x="9458424" y="1721507"/>
                </a:lnTo>
                <a:lnTo>
                  <a:pt x="9505766" y="1715146"/>
                </a:lnTo>
                <a:lnTo>
                  <a:pt x="9548307" y="1697195"/>
                </a:lnTo>
                <a:lnTo>
                  <a:pt x="9584350" y="1669351"/>
                </a:lnTo>
                <a:lnTo>
                  <a:pt x="9612197" y="1633310"/>
                </a:lnTo>
                <a:lnTo>
                  <a:pt x="9630151" y="1590770"/>
                </a:lnTo>
                <a:lnTo>
                  <a:pt x="9636512" y="1543429"/>
                </a:lnTo>
                <a:lnTo>
                  <a:pt x="9636512" y="178088"/>
                </a:lnTo>
                <a:lnTo>
                  <a:pt x="9630151" y="130746"/>
                </a:lnTo>
                <a:lnTo>
                  <a:pt x="9612197" y="88205"/>
                </a:lnTo>
                <a:lnTo>
                  <a:pt x="9584350" y="52162"/>
                </a:lnTo>
                <a:lnTo>
                  <a:pt x="9548307" y="24314"/>
                </a:lnTo>
                <a:lnTo>
                  <a:pt x="9505766" y="6361"/>
                </a:lnTo>
                <a:lnTo>
                  <a:pt x="9458424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667911" y="1893066"/>
            <a:ext cx="9271635" cy="1118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latin typeface="Arial"/>
                <a:cs typeface="Arial"/>
              </a:rPr>
              <a:t>Erstellen</a:t>
            </a:r>
            <a:r>
              <a:rPr sz="3300" spc="25" dirty="0">
                <a:latin typeface="Arial"/>
                <a:cs typeface="Arial"/>
              </a:rPr>
              <a:t> </a:t>
            </a:r>
            <a:r>
              <a:rPr sz="3300" spc="55" dirty="0">
                <a:latin typeface="Arial"/>
                <a:cs typeface="Arial"/>
              </a:rPr>
              <a:t>und</a:t>
            </a:r>
            <a:r>
              <a:rPr sz="3300" spc="3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Betreiben</a:t>
            </a:r>
            <a:r>
              <a:rPr sz="3300" spc="3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von</a:t>
            </a:r>
            <a:r>
              <a:rPr sz="3300" spc="2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Gebäuden</a:t>
            </a:r>
            <a:r>
              <a:rPr sz="3300" spc="30" dirty="0">
                <a:latin typeface="Arial"/>
                <a:cs typeface="Arial"/>
              </a:rPr>
              <a:t> </a:t>
            </a:r>
            <a:r>
              <a:rPr sz="3300" spc="-50" dirty="0">
                <a:latin typeface="Arial"/>
                <a:cs typeface="Arial"/>
              </a:rPr>
              <a:t>:</a:t>
            </a:r>
            <a:endParaRPr sz="3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3300" spc="70" dirty="0">
                <a:latin typeface="Arial"/>
                <a:cs typeface="Arial"/>
              </a:rPr>
              <a:t>~40</a:t>
            </a:r>
            <a:r>
              <a:rPr sz="3300" spc="8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%</a:t>
            </a:r>
            <a:r>
              <a:rPr sz="3300" spc="8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der</a:t>
            </a:r>
            <a:r>
              <a:rPr sz="3300" spc="8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globalen</a:t>
            </a:r>
            <a:r>
              <a:rPr sz="3300" spc="75" dirty="0">
                <a:latin typeface="Arial"/>
                <a:cs typeface="Arial"/>
              </a:rPr>
              <a:t> </a:t>
            </a:r>
            <a:r>
              <a:rPr sz="3800" b="1" spc="-130" dirty="0">
                <a:latin typeface="Arial"/>
                <a:cs typeface="Arial"/>
              </a:rPr>
              <a:t>Treibhausgasemissionen</a:t>
            </a:r>
            <a:endParaRPr sz="3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0435" y="4593173"/>
            <a:ext cx="7596505" cy="2122805"/>
          </a:xfrm>
          <a:custGeom>
            <a:avLst/>
            <a:gdLst/>
            <a:ahLst/>
            <a:cxnLst/>
            <a:rect l="l" t="t" r="r" b="b"/>
            <a:pathLst>
              <a:path w="7596505" h="2122804">
                <a:moveTo>
                  <a:pt x="7418339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1944118"/>
                </a:lnTo>
                <a:lnTo>
                  <a:pt x="6361" y="1991460"/>
                </a:lnTo>
                <a:lnTo>
                  <a:pt x="24314" y="2034002"/>
                </a:lnTo>
                <a:lnTo>
                  <a:pt x="52162" y="2070045"/>
                </a:lnTo>
                <a:lnTo>
                  <a:pt x="88205" y="2097892"/>
                </a:lnTo>
                <a:lnTo>
                  <a:pt x="130746" y="2115845"/>
                </a:lnTo>
                <a:lnTo>
                  <a:pt x="178088" y="2122207"/>
                </a:lnTo>
                <a:lnTo>
                  <a:pt x="7418339" y="2122207"/>
                </a:lnTo>
                <a:lnTo>
                  <a:pt x="7465680" y="2115845"/>
                </a:lnTo>
                <a:lnTo>
                  <a:pt x="7508220" y="2097892"/>
                </a:lnTo>
                <a:lnTo>
                  <a:pt x="7544261" y="2070045"/>
                </a:lnTo>
                <a:lnTo>
                  <a:pt x="7572105" y="2034002"/>
                </a:lnTo>
                <a:lnTo>
                  <a:pt x="7590056" y="1991460"/>
                </a:lnTo>
                <a:lnTo>
                  <a:pt x="7596417" y="1944118"/>
                </a:lnTo>
                <a:lnTo>
                  <a:pt x="7596417" y="178088"/>
                </a:lnTo>
                <a:lnTo>
                  <a:pt x="7590056" y="130746"/>
                </a:lnTo>
                <a:lnTo>
                  <a:pt x="7572105" y="88205"/>
                </a:lnTo>
                <a:lnTo>
                  <a:pt x="7544261" y="52162"/>
                </a:lnTo>
                <a:lnTo>
                  <a:pt x="7508220" y="24314"/>
                </a:lnTo>
                <a:lnTo>
                  <a:pt x="7465680" y="6361"/>
                </a:lnTo>
                <a:lnTo>
                  <a:pt x="7418339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99534" y="4728517"/>
            <a:ext cx="6373495" cy="192278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algn="ctr">
              <a:lnSpc>
                <a:spcPct val="102299"/>
              </a:lnSpc>
              <a:spcBef>
                <a:spcPts val="5"/>
              </a:spcBef>
            </a:pPr>
            <a:r>
              <a:rPr sz="3300" dirty="0">
                <a:latin typeface="Arial"/>
                <a:cs typeface="Arial"/>
              </a:rPr>
              <a:t>der</a:t>
            </a:r>
            <a:r>
              <a:rPr sz="3300" spc="-3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Bausektor</a:t>
            </a:r>
            <a:r>
              <a:rPr sz="3300" spc="-3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ist</a:t>
            </a:r>
            <a:r>
              <a:rPr sz="3300" spc="-3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weltweit</a:t>
            </a:r>
            <a:r>
              <a:rPr sz="3300" spc="82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grösster</a:t>
            </a:r>
            <a:r>
              <a:rPr sz="3300" spc="-190" dirty="0">
                <a:latin typeface="Arial"/>
                <a:cs typeface="Arial"/>
              </a:rPr>
              <a:t> </a:t>
            </a:r>
            <a:r>
              <a:rPr sz="3800" b="1" spc="-70" dirty="0">
                <a:latin typeface="Arial"/>
                <a:cs typeface="Arial"/>
              </a:rPr>
              <a:t>Rohstoffverbraucher</a:t>
            </a:r>
            <a:r>
              <a:rPr sz="3300" spc="-70" dirty="0">
                <a:latin typeface="Arial"/>
                <a:cs typeface="Arial"/>
              </a:rPr>
              <a:t>.</a:t>
            </a:r>
            <a:endParaRPr sz="3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970"/>
              </a:spcBef>
            </a:pPr>
            <a:r>
              <a:rPr sz="2800" i="1" spc="-110" dirty="0">
                <a:latin typeface="Arial"/>
                <a:cs typeface="Arial"/>
              </a:rPr>
              <a:t>Schweiz:</a:t>
            </a:r>
            <a:r>
              <a:rPr sz="2800" i="1" spc="-35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63</a:t>
            </a:r>
            <a:r>
              <a:rPr sz="2800" i="1" spc="-35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Mio.</a:t>
            </a:r>
            <a:r>
              <a:rPr sz="2800" i="1" spc="-30" dirty="0">
                <a:latin typeface="Arial"/>
                <a:cs typeface="Arial"/>
              </a:rPr>
              <a:t> </a:t>
            </a:r>
            <a:r>
              <a:rPr sz="2800" i="1" spc="120" dirty="0">
                <a:latin typeface="Arial"/>
                <a:cs typeface="Arial"/>
              </a:rPr>
              <a:t>t</a:t>
            </a:r>
            <a:r>
              <a:rPr sz="2800" i="1" spc="-35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/Jahr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497267" y="7168021"/>
            <a:ext cx="8220075" cy="2315210"/>
          </a:xfrm>
          <a:custGeom>
            <a:avLst/>
            <a:gdLst/>
            <a:ahLst/>
            <a:cxnLst/>
            <a:rect l="l" t="t" r="r" b="b"/>
            <a:pathLst>
              <a:path w="8220075" h="2315209">
                <a:moveTo>
                  <a:pt x="8041639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2137044"/>
                </a:lnTo>
                <a:lnTo>
                  <a:pt x="6361" y="2184390"/>
                </a:lnTo>
                <a:lnTo>
                  <a:pt x="24314" y="2226933"/>
                </a:lnTo>
                <a:lnTo>
                  <a:pt x="52162" y="2262975"/>
                </a:lnTo>
                <a:lnTo>
                  <a:pt x="88205" y="2290821"/>
                </a:lnTo>
                <a:lnTo>
                  <a:pt x="130746" y="2308772"/>
                </a:lnTo>
                <a:lnTo>
                  <a:pt x="178088" y="2315133"/>
                </a:lnTo>
                <a:lnTo>
                  <a:pt x="8041639" y="2315133"/>
                </a:lnTo>
                <a:lnTo>
                  <a:pt x="8088982" y="2308772"/>
                </a:lnTo>
                <a:lnTo>
                  <a:pt x="8131523" y="2290821"/>
                </a:lnTo>
                <a:lnTo>
                  <a:pt x="8167566" y="2262975"/>
                </a:lnTo>
                <a:lnTo>
                  <a:pt x="8195413" y="2226933"/>
                </a:lnTo>
                <a:lnTo>
                  <a:pt x="8213367" y="2184390"/>
                </a:lnTo>
                <a:lnTo>
                  <a:pt x="8219728" y="2137044"/>
                </a:lnTo>
                <a:lnTo>
                  <a:pt x="8219728" y="178088"/>
                </a:lnTo>
                <a:lnTo>
                  <a:pt x="8213367" y="130746"/>
                </a:lnTo>
                <a:lnTo>
                  <a:pt x="8195413" y="88205"/>
                </a:lnTo>
                <a:lnTo>
                  <a:pt x="8167566" y="52162"/>
                </a:lnTo>
                <a:lnTo>
                  <a:pt x="8131523" y="24314"/>
                </a:lnTo>
                <a:lnTo>
                  <a:pt x="8088982" y="6361"/>
                </a:lnTo>
                <a:lnTo>
                  <a:pt x="8041639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943637" y="7355851"/>
            <a:ext cx="7327265" cy="2010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3300" dirty="0">
                <a:latin typeface="Arial"/>
                <a:cs typeface="Arial"/>
              </a:rPr>
              <a:t>der</a:t>
            </a:r>
            <a:r>
              <a:rPr sz="3300" spc="-10" dirty="0">
                <a:latin typeface="Arial"/>
                <a:cs typeface="Arial"/>
              </a:rPr>
              <a:t> </a:t>
            </a:r>
            <a:r>
              <a:rPr sz="3300" spc="-50" dirty="0">
                <a:latin typeface="Arial"/>
                <a:cs typeface="Arial"/>
              </a:rPr>
              <a:t>Rückbau</a:t>
            </a:r>
            <a:r>
              <a:rPr sz="3300" spc="-1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erzeugt</a:t>
            </a:r>
            <a:r>
              <a:rPr sz="3300" spc="-10" dirty="0">
                <a:latin typeface="Arial"/>
                <a:cs typeface="Arial"/>
              </a:rPr>
              <a:t> enorme</a:t>
            </a:r>
            <a:endParaRPr sz="3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3800" b="1" spc="-10" dirty="0">
                <a:latin typeface="Arial"/>
                <a:cs typeface="Arial"/>
              </a:rPr>
              <a:t>Abfallmengen</a:t>
            </a:r>
            <a:endParaRPr sz="3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660"/>
              </a:spcBef>
            </a:pPr>
            <a:r>
              <a:rPr sz="2800" i="1" spc="-114" dirty="0">
                <a:latin typeface="Arial"/>
                <a:cs typeface="Arial"/>
              </a:rPr>
              <a:t>Schweiz</a:t>
            </a:r>
            <a:r>
              <a:rPr sz="2800" i="1" spc="-35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:</a:t>
            </a:r>
            <a:r>
              <a:rPr sz="2800" i="1" spc="-35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von</a:t>
            </a:r>
            <a:r>
              <a:rPr sz="2800" i="1" spc="-35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17</a:t>
            </a:r>
            <a:r>
              <a:rPr sz="2800" i="1" spc="-35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Mio.</a:t>
            </a:r>
            <a:r>
              <a:rPr sz="2800" i="1" spc="-35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t/Jahr</a:t>
            </a:r>
            <a:r>
              <a:rPr sz="2800" i="1" spc="-35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wird</a:t>
            </a:r>
            <a:r>
              <a:rPr sz="2800" i="1" spc="-30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1/3</a:t>
            </a:r>
            <a:r>
              <a:rPr sz="2800" i="1" spc="-35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deponiert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6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0104099" cy="1041812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418122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5" h="890904">
                  <a:moveTo>
                    <a:pt x="890433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890433" y="890433"/>
                  </a:lnTo>
                  <a:lnTo>
                    <a:pt x="8904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233" y="10715225"/>
              <a:ext cx="563245" cy="296545"/>
            </a:xfrm>
            <a:custGeom>
              <a:avLst/>
              <a:gdLst/>
              <a:ahLst/>
              <a:cxnLst/>
              <a:rect l="l" t="t" r="r" b="b"/>
              <a:pathLst>
                <a:path w="563245" h="296545">
                  <a:moveTo>
                    <a:pt x="200685" y="245427"/>
                  </a:moveTo>
                  <a:lnTo>
                    <a:pt x="12" y="245427"/>
                  </a:lnTo>
                  <a:lnTo>
                    <a:pt x="12" y="296240"/>
                  </a:lnTo>
                  <a:lnTo>
                    <a:pt x="193840" y="296240"/>
                  </a:lnTo>
                  <a:lnTo>
                    <a:pt x="200685" y="245427"/>
                  </a:lnTo>
                  <a:close/>
                </a:path>
                <a:path w="563245" h="296545">
                  <a:moveTo>
                    <a:pt x="217208" y="122720"/>
                  </a:moveTo>
                  <a:lnTo>
                    <a:pt x="0" y="122720"/>
                  </a:lnTo>
                  <a:lnTo>
                    <a:pt x="0" y="173520"/>
                  </a:lnTo>
                  <a:lnTo>
                    <a:pt x="210362" y="173520"/>
                  </a:lnTo>
                  <a:lnTo>
                    <a:pt x="217208" y="122720"/>
                  </a:lnTo>
                  <a:close/>
                </a:path>
                <a:path w="563245" h="296545">
                  <a:moveTo>
                    <a:pt x="233743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226898" y="50800"/>
                  </a:lnTo>
                  <a:lnTo>
                    <a:pt x="233743" y="0"/>
                  </a:lnTo>
                  <a:close/>
                </a:path>
                <a:path w="563245" h="296545">
                  <a:moveTo>
                    <a:pt x="563003" y="69697"/>
                  </a:moveTo>
                  <a:lnTo>
                    <a:pt x="551751" y="33883"/>
                  </a:lnTo>
                  <a:lnTo>
                    <a:pt x="526046" y="9436"/>
                  </a:lnTo>
                  <a:lnTo>
                    <a:pt x="483717" y="406"/>
                  </a:lnTo>
                  <a:lnTo>
                    <a:pt x="457758" y="1866"/>
                  </a:lnTo>
                  <a:lnTo>
                    <a:pt x="432955" y="7137"/>
                  </a:lnTo>
                  <a:lnTo>
                    <a:pt x="408152" y="17564"/>
                  </a:lnTo>
                  <a:lnTo>
                    <a:pt x="382193" y="34442"/>
                  </a:lnTo>
                  <a:lnTo>
                    <a:pt x="387794" y="0"/>
                  </a:lnTo>
                  <a:lnTo>
                    <a:pt x="299694" y="0"/>
                  </a:lnTo>
                  <a:lnTo>
                    <a:pt x="257937" y="296240"/>
                  </a:lnTo>
                  <a:lnTo>
                    <a:pt x="346036" y="296240"/>
                  </a:lnTo>
                  <a:lnTo>
                    <a:pt x="375310" y="86664"/>
                  </a:lnTo>
                  <a:lnTo>
                    <a:pt x="396570" y="73367"/>
                  </a:lnTo>
                  <a:lnTo>
                    <a:pt x="414858" y="64528"/>
                  </a:lnTo>
                  <a:lnTo>
                    <a:pt x="431177" y="59626"/>
                  </a:lnTo>
                  <a:lnTo>
                    <a:pt x="446506" y="58115"/>
                  </a:lnTo>
                  <a:lnTo>
                    <a:pt x="462635" y="62331"/>
                  </a:lnTo>
                  <a:lnTo>
                    <a:pt x="471817" y="74460"/>
                  </a:lnTo>
                  <a:lnTo>
                    <a:pt x="475043" y="93738"/>
                  </a:lnTo>
                  <a:lnTo>
                    <a:pt x="473278" y="119392"/>
                  </a:lnTo>
                  <a:lnTo>
                    <a:pt x="448475" y="296240"/>
                  </a:lnTo>
                  <a:lnTo>
                    <a:pt x="536575" y="296240"/>
                  </a:lnTo>
                  <a:lnTo>
                    <a:pt x="562013" y="112877"/>
                  </a:lnTo>
                  <a:lnTo>
                    <a:pt x="563003" y="69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0444" y="10418122"/>
              <a:ext cx="19213830" cy="890905"/>
            </a:xfrm>
            <a:custGeom>
              <a:avLst/>
              <a:gdLst/>
              <a:ahLst/>
              <a:cxnLst/>
              <a:rect l="l" t="t" r="r" b="b"/>
              <a:pathLst>
                <a:path w="19213830" h="890904">
                  <a:moveTo>
                    <a:pt x="19213655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19213655" y="890433"/>
                  </a:lnTo>
                  <a:lnTo>
                    <a:pt x="19213655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>
                <a:solidFill>
                  <a:srgbClr val="FFFFFF"/>
                </a:solidFill>
              </a:rPr>
              <a:t>Bei</a:t>
            </a:r>
            <a:r>
              <a:rPr spc="-135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EN</a:t>
            </a:r>
            <a:r>
              <a:rPr spc="-130" dirty="0">
                <a:solidFill>
                  <a:srgbClr val="FFFFFF"/>
                </a:solidFill>
              </a:rPr>
              <a:t> </a:t>
            </a:r>
            <a:r>
              <a:rPr spc="-100" dirty="0">
                <a:solidFill>
                  <a:srgbClr val="FFFFFF"/>
                </a:solidFill>
              </a:rPr>
              <a:t>Bau</a:t>
            </a:r>
            <a:r>
              <a:rPr spc="-130" dirty="0">
                <a:solidFill>
                  <a:srgbClr val="FFFFFF"/>
                </a:solidFill>
              </a:rPr>
              <a:t> </a:t>
            </a:r>
            <a:r>
              <a:rPr spc="-70" dirty="0">
                <a:solidFill>
                  <a:srgbClr val="FFFFFF"/>
                </a:solidFill>
              </a:rPr>
              <a:t>nachhaltiges</a:t>
            </a:r>
            <a:r>
              <a:rPr spc="-130" dirty="0">
                <a:solidFill>
                  <a:srgbClr val="FFFFFF"/>
                </a:solidFill>
              </a:rPr>
              <a:t> </a:t>
            </a:r>
            <a:r>
              <a:rPr spc="-75" dirty="0">
                <a:solidFill>
                  <a:srgbClr val="FFFFFF"/>
                </a:solidFill>
              </a:rPr>
              <a:t>Bauen</a:t>
            </a:r>
            <a:r>
              <a:rPr spc="-13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lernen</a:t>
            </a:r>
            <a:r>
              <a:rPr spc="-130" dirty="0">
                <a:solidFill>
                  <a:srgbClr val="FFFFFF"/>
                </a:solidFill>
              </a:rPr>
              <a:t> </a:t>
            </a:r>
            <a:r>
              <a:rPr spc="-5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8" name="object 8"/>
          <p:cNvSpPr/>
          <p:nvPr/>
        </p:nvSpPr>
        <p:spPr>
          <a:xfrm>
            <a:off x="1385112" y="2597117"/>
            <a:ext cx="6718300" cy="4649470"/>
          </a:xfrm>
          <a:custGeom>
            <a:avLst/>
            <a:gdLst/>
            <a:ahLst/>
            <a:cxnLst/>
            <a:rect l="l" t="t" r="r" b="b"/>
            <a:pathLst>
              <a:path w="6718300" h="4649470">
                <a:moveTo>
                  <a:pt x="5500929" y="178092"/>
                </a:moveTo>
                <a:lnTo>
                  <a:pt x="5494566" y="130746"/>
                </a:lnTo>
                <a:lnTo>
                  <a:pt x="5476608" y="88201"/>
                </a:lnTo>
                <a:lnTo>
                  <a:pt x="5448770" y="52158"/>
                </a:lnTo>
                <a:lnTo>
                  <a:pt x="5412727" y="24307"/>
                </a:lnTo>
                <a:lnTo>
                  <a:pt x="5370195" y="6362"/>
                </a:lnTo>
                <a:lnTo>
                  <a:pt x="5322849" y="0"/>
                </a:lnTo>
                <a:lnTo>
                  <a:pt x="178092" y="0"/>
                </a:lnTo>
                <a:lnTo>
                  <a:pt x="130746" y="6362"/>
                </a:lnTo>
                <a:lnTo>
                  <a:pt x="88214" y="24307"/>
                </a:lnTo>
                <a:lnTo>
                  <a:pt x="52171" y="52158"/>
                </a:lnTo>
                <a:lnTo>
                  <a:pt x="24320" y="88201"/>
                </a:lnTo>
                <a:lnTo>
                  <a:pt x="6362" y="130746"/>
                </a:lnTo>
                <a:lnTo>
                  <a:pt x="0" y="178092"/>
                </a:lnTo>
                <a:lnTo>
                  <a:pt x="0" y="1543431"/>
                </a:lnTo>
                <a:lnTo>
                  <a:pt x="6362" y="1590763"/>
                </a:lnTo>
                <a:lnTo>
                  <a:pt x="24320" y="1633308"/>
                </a:lnTo>
                <a:lnTo>
                  <a:pt x="52171" y="1669351"/>
                </a:lnTo>
                <a:lnTo>
                  <a:pt x="88214" y="1697189"/>
                </a:lnTo>
                <a:lnTo>
                  <a:pt x="130746" y="1715147"/>
                </a:lnTo>
                <a:lnTo>
                  <a:pt x="178092" y="1721510"/>
                </a:lnTo>
                <a:lnTo>
                  <a:pt x="5322849" y="1721510"/>
                </a:lnTo>
                <a:lnTo>
                  <a:pt x="5370195" y="1715147"/>
                </a:lnTo>
                <a:lnTo>
                  <a:pt x="5412727" y="1697189"/>
                </a:lnTo>
                <a:lnTo>
                  <a:pt x="5448770" y="1669351"/>
                </a:lnTo>
                <a:lnTo>
                  <a:pt x="5476608" y="1633308"/>
                </a:lnTo>
                <a:lnTo>
                  <a:pt x="5494566" y="1590763"/>
                </a:lnTo>
                <a:lnTo>
                  <a:pt x="5500929" y="1543431"/>
                </a:lnTo>
                <a:lnTo>
                  <a:pt x="5500929" y="178092"/>
                </a:lnTo>
                <a:close/>
              </a:path>
              <a:path w="6718300" h="4649470">
                <a:moveTo>
                  <a:pt x="6717868" y="3235248"/>
                </a:moveTo>
                <a:lnTo>
                  <a:pt x="6711505" y="3187916"/>
                </a:lnTo>
                <a:lnTo>
                  <a:pt x="6693548" y="3145371"/>
                </a:lnTo>
                <a:lnTo>
                  <a:pt x="6665696" y="3109328"/>
                </a:lnTo>
                <a:lnTo>
                  <a:pt x="6629654" y="3081477"/>
                </a:lnTo>
                <a:lnTo>
                  <a:pt x="6587122" y="3063532"/>
                </a:lnTo>
                <a:lnTo>
                  <a:pt x="6539776" y="3057169"/>
                </a:lnTo>
                <a:lnTo>
                  <a:pt x="1019060" y="3057169"/>
                </a:lnTo>
                <a:lnTo>
                  <a:pt x="971715" y="3063532"/>
                </a:lnTo>
                <a:lnTo>
                  <a:pt x="929182" y="3081477"/>
                </a:lnTo>
                <a:lnTo>
                  <a:pt x="893140" y="3109328"/>
                </a:lnTo>
                <a:lnTo>
                  <a:pt x="865289" y="3145371"/>
                </a:lnTo>
                <a:lnTo>
                  <a:pt x="847331" y="3187916"/>
                </a:lnTo>
                <a:lnTo>
                  <a:pt x="840968" y="3235248"/>
                </a:lnTo>
                <a:lnTo>
                  <a:pt x="840968" y="4470971"/>
                </a:lnTo>
                <a:lnTo>
                  <a:pt x="847331" y="4518304"/>
                </a:lnTo>
                <a:lnTo>
                  <a:pt x="865289" y="4560849"/>
                </a:lnTo>
                <a:lnTo>
                  <a:pt x="893140" y="4596892"/>
                </a:lnTo>
                <a:lnTo>
                  <a:pt x="929182" y="4624730"/>
                </a:lnTo>
                <a:lnTo>
                  <a:pt x="971715" y="4642688"/>
                </a:lnTo>
                <a:lnTo>
                  <a:pt x="1019060" y="4649038"/>
                </a:lnTo>
                <a:lnTo>
                  <a:pt x="6539776" y="4649038"/>
                </a:lnTo>
                <a:lnTo>
                  <a:pt x="6587122" y="4642688"/>
                </a:lnTo>
                <a:lnTo>
                  <a:pt x="6629654" y="4624730"/>
                </a:lnTo>
                <a:lnTo>
                  <a:pt x="6665696" y="4596892"/>
                </a:lnTo>
                <a:lnTo>
                  <a:pt x="6693548" y="4560849"/>
                </a:lnTo>
                <a:lnTo>
                  <a:pt x="6711505" y="4518304"/>
                </a:lnTo>
                <a:lnTo>
                  <a:pt x="6717868" y="4470971"/>
                </a:lnTo>
                <a:lnTo>
                  <a:pt x="6717868" y="3235248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661158" y="5725499"/>
            <a:ext cx="500443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540" algn="ctr">
              <a:lnSpc>
                <a:spcPts val="3960"/>
              </a:lnSpc>
              <a:spcBef>
                <a:spcPts val="95"/>
              </a:spcBef>
            </a:pPr>
            <a:r>
              <a:rPr sz="3300" spc="-95" dirty="0">
                <a:latin typeface="Arial"/>
                <a:cs typeface="Arial"/>
              </a:rPr>
              <a:t>Ressourcen</a:t>
            </a:r>
            <a:r>
              <a:rPr sz="3300" spc="-80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schonen,</a:t>
            </a:r>
            <a:endParaRPr sz="3300">
              <a:latin typeface="Arial"/>
              <a:cs typeface="Arial"/>
            </a:endParaRPr>
          </a:p>
          <a:p>
            <a:pPr algn="ctr">
              <a:lnSpc>
                <a:spcPts val="3960"/>
              </a:lnSpc>
            </a:pPr>
            <a:r>
              <a:rPr sz="3300" spc="-20" dirty="0">
                <a:latin typeface="Trebuchet MS"/>
                <a:cs typeface="Trebuchet MS"/>
              </a:rPr>
              <a:t>Material</a:t>
            </a:r>
            <a:r>
              <a:rPr sz="3300" spc="-130" dirty="0">
                <a:latin typeface="Trebuchet MS"/>
                <a:cs typeface="Trebuchet MS"/>
              </a:rPr>
              <a:t> </a:t>
            </a:r>
            <a:r>
              <a:rPr sz="3300" spc="-125" dirty="0">
                <a:latin typeface="Trebuchet MS"/>
                <a:cs typeface="Trebuchet MS"/>
              </a:rPr>
              <a:t>effizient </a:t>
            </a:r>
            <a:r>
              <a:rPr sz="3300" spc="-10" dirty="0">
                <a:latin typeface="Trebuchet MS"/>
                <a:cs typeface="Trebuchet MS"/>
              </a:rPr>
              <a:t>einsetzen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277409" y="3693490"/>
            <a:ext cx="5501005" cy="1515745"/>
          </a:xfrm>
          <a:custGeom>
            <a:avLst/>
            <a:gdLst/>
            <a:ahLst/>
            <a:cxnLst/>
            <a:rect l="l" t="t" r="r" b="b"/>
            <a:pathLst>
              <a:path w="5501005" h="1515745">
                <a:moveTo>
                  <a:pt x="5322843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1337477"/>
                </a:lnTo>
                <a:lnTo>
                  <a:pt x="6361" y="1384819"/>
                </a:lnTo>
                <a:lnTo>
                  <a:pt x="24314" y="1427361"/>
                </a:lnTo>
                <a:lnTo>
                  <a:pt x="52162" y="1463404"/>
                </a:lnTo>
                <a:lnTo>
                  <a:pt x="88205" y="1491251"/>
                </a:lnTo>
                <a:lnTo>
                  <a:pt x="130746" y="1509204"/>
                </a:lnTo>
                <a:lnTo>
                  <a:pt x="178088" y="1515566"/>
                </a:lnTo>
                <a:lnTo>
                  <a:pt x="5322843" y="1515566"/>
                </a:lnTo>
                <a:lnTo>
                  <a:pt x="5370184" y="1509204"/>
                </a:lnTo>
                <a:lnTo>
                  <a:pt x="5412724" y="1491251"/>
                </a:lnTo>
                <a:lnTo>
                  <a:pt x="5448764" y="1463404"/>
                </a:lnTo>
                <a:lnTo>
                  <a:pt x="5476609" y="1427361"/>
                </a:lnTo>
                <a:lnTo>
                  <a:pt x="5494560" y="1384819"/>
                </a:lnTo>
                <a:lnTo>
                  <a:pt x="5500921" y="1337477"/>
                </a:lnTo>
                <a:lnTo>
                  <a:pt x="5500921" y="178088"/>
                </a:lnTo>
                <a:lnTo>
                  <a:pt x="5494560" y="130746"/>
                </a:lnTo>
                <a:lnTo>
                  <a:pt x="5476609" y="88205"/>
                </a:lnTo>
                <a:lnTo>
                  <a:pt x="5448764" y="52162"/>
                </a:lnTo>
                <a:lnTo>
                  <a:pt x="5412724" y="24314"/>
                </a:lnTo>
                <a:lnTo>
                  <a:pt x="5370184" y="6361"/>
                </a:lnTo>
                <a:lnTo>
                  <a:pt x="5322843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743675" y="3726555"/>
            <a:ext cx="455485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40765" marR="5080" indent="-1028700">
              <a:lnSpc>
                <a:spcPct val="100000"/>
              </a:lnSpc>
              <a:spcBef>
                <a:spcPts val="95"/>
              </a:spcBef>
            </a:pPr>
            <a:r>
              <a:rPr sz="3300" dirty="0">
                <a:latin typeface="Arial"/>
                <a:cs typeface="Arial"/>
              </a:rPr>
              <a:t>Weiterbauen</a:t>
            </a:r>
            <a:r>
              <a:rPr sz="3300" spc="30" dirty="0">
                <a:latin typeface="Arial"/>
                <a:cs typeface="Arial"/>
              </a:rPr>
              <a:t> </a:t>
            </a:r>
            <a:r>
              <a:rPr sz="3300" spc="50" dirty="0">
                <a:latin typeface="Arial"/>
                <a:cs typeface="Arial"/>
              </a:rPr>
              <a:t>im</a:t>
            </a:r>
            <a:r>
              <a:rPr sz="3300" spc="35" dirty="0">
                <a:latin typeface="Arial"/>
                <a:cs typeface="Arial"/>
              </a:rPr>
              <a:t> </a:t>
            </a:r>
            <a:r>
              <a:rPr sz="3300" spc="55" dirty="0">
                <a:latin typeface="Arial"/>
                <a:cs typeface="Arial"/>
              </a:rPr>
              <a:t>und</a:t>
            </a:r>
            <a:r>
              <a:rPr sz="3300" spc="35" dirty="0">
                <a:latin typeface="Arial"/>
                <a:cs typeface="Arial"/>
              </a:rPr>
              <a:t> </a:t>
            </a:r>
            <a:r>
              <a:rPr sz="3300" spc="60" dirty="0">
                <a:latin typeface="Arial"/>
                <a:cs typeface="Arial"/>
              </a:rPr>
              <a:t>mit dem</a:t>
            </a:r>
            <a:r>
              <a:rPr sz="3300" spc="10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Bestand</a:t>
            </a:r>
            <a:endParaRPr sz="33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120574" y="5943813"/>
            <a:ext cx="5501005" cy="1805305"/>
          </a:xfrm>
          <a:custGeom>
            <a:avLst/>
            <a:gdLst/>
            <a:ahLst/>
            <a:cxnLst/>
            <a:rect l="l" t="t" r="r" b="b"/>
            <a:pathLst>
              <a:path w="5501005" h="1805304">
                <a:moveTo>
                  <a:pt x="5322843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1627018"/>
                </a:lnTo>
                <a:lnTo>
                  <a:pt x="6361" y="1674360"/>
                </a:lnTo>
                <a:lnTo>
                  <a:pt x="24314" y="1716902"/>
                </a:lnTo>
                <a:lnTo>
                  <a:pt x="52162" y="1752945"/>
                </a:lnTo>
                <a:lnTo>
                  <a:pt x="88205" y="1780792"/>
                </a:lnTo>
                <a:lnTo>
                  <a:pt x="130746" y="1798745"/>
                </a:lnTo>
                <a:lnTo>
                  <a:pt x="178088" y="1805107"/>
                </a:lnTo>
                <a:lnTo>
                  <a:pt x="5322843" y="1805107"/>
                </a:lnTo>
                <a:lnTo>
                  <a:pt x="5370184" y="1798745"/>
                </a:lnTo>
                <a:lnTo>
                  <a:pt x="5412724" y="1780792"/>
                </a:lnTo>
                <a:lnTo>
                  <a:pt x="5448764" y="1752945"/>
                </a:lnTo>
                <a:lnTo>
                  <a:pt x="5476609" y="1716902"/>
                </a:lnTo>
                <a:lnTo>
                  <a:pt x="5494560" y="1674360"/>
                </a:lnTo>
                <a:lnTo>
                  <a:pt x="5500921" y="1627018"/>
                </a:lnTo>
                <a:lnTo>
                  <a:pt x="5500921" y="178088"/>
                </a:lnTo>
                <a:lnTo>
                  <a:pt x="5494560" y="130746"/>
                </a:lnTo>
                <a:lnTo>
                  <a:pt x="5476609" y="88205"/>
                </a:lnTo>
                <a:lnTo>
                  <a:pt x="5448764" y="52162"/>
                </a:lnTo>
                <a:lnTo>
                  <a:pt x="5412724" y="24314"/>
                </a:lnTo>
                <a:lnTo>
                  <a:pt x="5370184" y="6361"/>
                </a:lnTo>
                <a:lnTo>
                  <a:pt x="5322843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796667" y="6121645"/>
            <a:ext cx="4145279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3300" dirty="0">
                <a:latin typeface="Arial"/>
                <a:cs typeface="Arial"/>
              </a:rPr>
              <a:t>in</a:t>
            </a:r>
            <a:r>
              <a:rPr sz="3300" spc="-55" dirty="0">
                <a:latin typeface="Arial"/>
                <a:cs typeface="Arial"/>
              </a:rPr>
              <a:t> </a:t>
            </a:r>
            <a:r>
              <a:rPr sz="3300" spc="-30" dirty="0">
                <a:latin typeface="Arial"/>
                <a:cs typeface="Arial"/>
              </a:rPr>
              <a:t>Kreisläufen</a:t>
            </a:r>
            <a:r>
              <a:rPr sz="3300" spc="-50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denken, </a:t>
            </a:r>
            <a:r>
              <a:rPr sz="3300" dirty="0">
                <a:latin typeface="Arial"/>
                <a:cs typeface="Arial"/>
              </a:rPr>
              <a:t>rückbaufähig </a:t>
            </a:r>
            <a:r>
              <a:rPr sz="3300" spc="-10" dirty="0">
                <a:latin typeface="Arial"/>
                <a:cs typeface="Arial"/>
              </a:rPr>
              <a:t>Bauen, </a:t>
            </a:r>
            <a:r>
              <a:rPr sz="3300" dirty="0">
                <a:latin typeface="Arial"/>
                <a:cs typeface="Arial"/>
              </a:rPr>
              <a:t>Abfall</a:t>
            </a:r>
            <a:r>
              <a:rPr sz="3300" spc="24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vermeiden</a:t>
            </a:r>
            <a:endParaRPr sz="33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86048" y="8483672"/>
            <a:ext cx="6637655" cy="1388110"/>
          </a:xfrm>
          <a:custGeom>
            <a:avLst/>
            <a:gdLst/>
            <a:ahLst/>
            <a:cxnLst/>
            <a:rect l="l" t="t" r="r" b="b"/>
            <a:pathLst>
              <a:path w="6637655" h="1388109">
                <a:moveTo>
                  <a:pt x="6459300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1209512"/>
                </a:lnTo>
                <a:lnTo>
                  <a:pt x="6361" y="1256855"/>
                </a:lnTo>
                <a:lnTo>
                  <a:pt x="24314" y="1299396"/>
                </a:lnTo>
                <a:lnTo>
                  <a:pt x="52162" y="1335439"/>
                </a:lnTo>
                <a:lnTo>
                  <a:pt x="88205" y="1363286"/>
                </a:lnTo>
                <a:lnTo>
                  <a:pt x="130746" y="1381240"/>
                </a:lnTo>
                <a:lnTo>
                  <a:pt x="178088" y="1387601"/>
                </a:lnTo>
                <a:lnTo>
                  <a:pt x="6459300" y="1387601"/>
                </a:lnTo>
                <a:lnTo>
                  <a:pt x="6506642" y="1381240"/>
                </a:lnTo>
                <a:lnTo>
                  <a:pt x="6549184" y="1363286"/>
                </a:lnTo>
                <a:lnTo>
                  <a:pt x="6585227" y="1335439"/>
                </a:lnTo>
                <a:lnTo>
                  <a:pt x="6613074" y="1299396"/>
                </a:lnTo>
                <a:lnTo>
                  <a:pt x="6631027" y="1256855"/>
                </a:lnTo>
                <a:lnTo>
                  <a:pt x="6637389" y="1209512"/>
                </a:lnTo>
                <a:lnTo>
                  <a:pt x="6637389" y="178088"/>
                </a:lnTo>
                <a:lnTo>
                  <a:pt x="6631027" y="130746"/>
                </a:lnTo>
                <a:lnTo>
                  <a:pt x="6613074" y="88205"/>
                </a:lnTo>
                <a:lnTo>
                  <a:pt x="6585227" y="52162"/>
                </a:lnTo>
                <a:lnTo>
                  <a:pt x="6549184" y="24314"/>
                </a:lnTo>
                <a:lnTo>
                  <a:pt x="6506642" y="6361"/>
                </a:lnTo>
                <a:lnTo>
                  <a:pt x="6459300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188755" y="8704052"/>
            <a:ext cx="602297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23265">
              <a:lnSpc>
                <a:spcPct val="100000"/>
              </a:lnSpc>
              <a:spcBef>
                <a:spcPts val="95"/>
              </a:spcBef>
            </a:pPr>
            <a:r>
              <a:rPr sz="3300" dirty="0">
                <a:latin typeface="Arial"/>
                <a:cs typeface="Arial"/>
              </a:rPr>
              <a:t>interdisziplinär</a:t>
            </a:r>
            <a:r>
              <a:rPr sz="3300" spc="-1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Arbeiten:</a:t>
            </a:r>
            <a:r>
              <a:rPr sz="3300" spc="82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alle</a:t>
            </a:r>
            <a:r>
              <a:rPr sz="3300" spc="-105" dirty="0">
                <a:latin typeface="Arial"/>
                <a:cs typeface="Arial"/>
              </a:rPr>
              <a:t> </a:t>
            </a:r>
            <a:r>
              <a:rPr sz="3300" spc="-55" dirty="0">
                <a:latin typeface="Arial"/>
                <a:cs typeface="Arial"/>
              </a:rPr>
              <a:t>Fachkenntnisse</a:t>
            </a:r>
            <a:r>
              <a:rPr sz="3300" spc="-10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einbeziehen</a:t>
            </a:r>
            <a:endParaRPr sz="33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989184" y="8759943"/>
            <a:ext cx="4445000" cy="2251710"/>
          </a:xfrm>
          <a:custGeom>
            <a:avLst/>
            <a:gdLst/>
            <a:ahLst/>
            <a:cxnLst/>
            <a:rect l="l" t="t" r="r" b="b"/>
            <a:pathLst>
              <a:path w="4445000" h="2251709">
                <a:moveTo>
                  <a:pt x="4042301" y="0"/>
                </a:moveTo>
                <a:lnTo>
                  <a:pt x="3994738" y="4451"/>
                </a:lnTo>
                <a:lnTo>
                  <a:pt x="137913" y="894874"/>
                </a:lnTo>
                <a:lnTo>
                  <a:pt x="93213" y="911722"/>
                </a:lnTo>
                <a:lnTo>
                  <a:pt x="55800" y="938783"/>
                </a:lnTo>
                <a:lnTo>
                  <a:pt x="26945" y="974023"/>
                </a:lnTo>
                <a:lnTo>
                  <a:pt x="7921" y="1015406"/>
                </a:lnTo>
                <a:lnTo>
                  <a:pt x="0" y="1060896"/>
                </a:lnTo>
                <a:lnTo>
                  <a:pt x="4451" y="1108459"/>
                </a:lnTo>
                <a:lnTo>
                  <a:pt x="236465" y="2113444"/>
                </a:lnTo>
                <a:lnTo>
                  <a:pt x="253317" y="2158144"/>
                </a:lnTo>
                <a:lnTo>
                  <a:pt x="280382" y="2195557"/>
                </a:lnTo>
                <a:lnTo>
                  <a:pt x="315622" y="2224412"/>
                </a:lnTo>
                <a:lnTo>
                  <a:pt x="357004" y="2243436"/>
                </a:lnTo>
                <a:lnTo>
                  <a:pt x="402492" y="2251358"/>
                </a:lnTo>
                <a:lnTo>
                  <a:pt x="450050" y="2246906"/>
                </a:lnTo>
                <a:lnTo>
                  <a:pt x="4306886" y="1356493"/>
                </a:lnTo>
                <a:lnTo>
                  <a:pt x="4351582" y="1339645"/>
                </a:lnTo>
                <a:lnTo>
                  <a:pt x="4388995" y="1312581"/>
                </a:lnTo>
                <a:lnTo>
                  <a:pt x="4417850" y="1277340"/>
                </a:lnTo>
                <a:lnTo>
                  <a:pt x="4436875" y="1235956"/>
                </a:lnTo>
                <a:lnTo>
                  <a:pt x="4444799" y="1190467"/>
                </a:lnTo>
                <a:lnTo>
                  <a:pt x="4440348" y="1142908"/>
                </a:lnTo>
                <a:lnTo>
                  <a:pt x="4208323" y="137912"/>
                </a:lnTo>
                <a:lnTo>
                  <a:pt x="4191475" y="93216"/>
                </a:lnTo>
                <a:lnTo>
                  <a:pt x="4164414" y="55804"/>
                </a:lnTo>
                <a:lnTo>
                  <a:pt x="4129174" y="26949"/>
                </a:lnTo>
                <a:lnTo>
                  <a:pt x="4087791" y="7923"/>
                </a:lnTo>
                <a:lnTo>
                  <a:pt x="4042301" y="0"/>
                </a:lnTo>
                <a:close/>
              </a:path>
            </a:pathLst>
          </a:custGeom>
          <a:solidFill>
            <a:srgbClr val="BBC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 rot="20880000">
            <a:off x="15842046" y="9554804"/>
            <a:ext cx="2680911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45"/>
              </a:lnSpc>
            </a:pPr>
            <a:r>
              <a:rPr sz="3300" spc="-35" dirty="0">
                <a:latin typeface="Arial"/>
                <a:cs typeface="Arial"/>
              </a:rPr>
              <a:t>Fachpersonen</a:t>
            </a:r>
            <a:endParaRPr sz="3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 rot="20880000">
            <a:off x="15456961" y="10048822"/>
            <a:ext cx="3679009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80"/>
              </a:lnSpc>
            </a:pPr>
            <a:r>
              <a:rPr sz="3300" spc="60" dirty="0">
                <a:latin typeface="Arial"/>
                <a:cs typeface="Arial"/>
              </a:rPr>
              <a:t>dringend</a:t>
            </a:r>
            <a:r>
              <a:rPr sz="3300" spc="-65" dirty="0">
                <a:latin typeface="Arial"/>
                <a:cs typeface="Arial"/>
              </a:rPr>
              <a:t> </a:t>
            </a:r>
            <a:r>
              <a:rPr sz="4950" baseline="4208" dirty="0">
                <a:latin typeface="Arial"/>
                <a:cs typeface="Arial"/>
              </a:rPr>
              <a:t>gesucht</a:t>
            </a:r>
            <a:r>
              <a:rPr sz="4950" spc="-97" baseline="4208" dirty="0">
                <a:latin typeface="Arial"/>
                <a:cs typeface="Arial"/>
              </a:rPr>
              <a:t> </a:t>
            </a:r>
            <a:r>
              <a:rPr sz="4950" spc="-37" baseline="7575" dirty="0">
                <a:latin typeface="Arial"/>
                <a:cs typeface="Arial"/>
              </a:rPr>
              <a:t>!!</a:t>
            </a:r>
            <a:endParaRPr sz="4950" baseline="7575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208982" y="1528584"/>
            <a:ext cx="4314825" cy="1388110"/>
          </a:xfrm>
          <a:custGeom>
            <a:avLst/>
            <a:gdLst/>
            <a:ahLst/>
            <a:cxnLst/>
            <a:rect l="l" t="t" r="r" b="b"/>
            <a:pathLst>
              <a:path w="4314825" h="1388110">
                <a:moveTo>
                  <a:pt x="4136366" y="0"/>
                </a:moveTo>
                <a:lnTo>
                  <a:pt x="178088" y="0"/>
                </a:lnTo>
                <a:lnTo>
                  <a:pt x="130746" y="6361"/>
                </a:lnTo>
                <a:lnTo>
                  <a:pt x="88205" y="24314"/>
                </a:lnTo>
                <a:lnTo>
                  <a:pt x="52162" y="52162"/>
                </a:lnTo>
                <a:lnTo>
                  <a:pt x="24314" y="88205"/>
                </a:lnTo>
                <a:lnTo>
                  <a:pt x="6361" y="130746"/>
                </a:lnTo>
                <a:lnTo>
                  <a:pt x="0" y="178088"/>
                </a:lnTo>
                <a:lnTo>
                  <a:pt x="0" y="1209512"/>
                </a:lnTo>
                <a:lnTo>
                  <a:pt x="6361" y="1256855"/>
                </a:lnTo>
                <a:lnTo>
                  <a:pt x="24314" y="1299396"/>
                </a:lnTo>
                <a:lnTo>
                  <a:pt x="52162" y="1335439"/>
                </a:lnTo>
                <a:lnTo>
                  <a:pt x="88205" y="1363286"/>
                </a:lnTo>
                <a:lnTo>
                  <a:pt x="130746" y="1381240"/>
                </a:lnTo>
                <a:lnTo>
                  <a:pt x="178088" y="1387601"/>
                </a:lnTo>
                <a:lnTo>
                  <a:pt x="4136366" y="1387601"/>
                </a:lnTo>
                <a:lnTo>
                  <a:pt x="4183708" y="1381240"/>
                </a:lnTo>
                <a:lnTo>
                  <a:pt x="4226249" y="1363286"/>
                </a:lnTo>
                <a:lnTo>
                  <a:pt x="4262292" y="1335439"/>
                </a:lnTo>
                <a:lnTo>
                  <a:pt x="4290140" y="1299396"/>
                </a:lnTo>
                <a:lnTo>
                  <a:pt x="4308093" y="1256855"/>
                </a:lnTo>
                <a:lnTo>
                  <a:pt x="4314455" y="1209512"/>
                </a:lnTo>
                <a:lnTo>
                  <a:pt x="4314455" y="178088"/>
                </a:lnTo>
                <a:lnTo>
                  <a:pt x="4308093" y="130746"/>
                </a:lnTo>
                <a:lnTo>
                  <a:pt x="4290140" y="88205"/>
                </a:lnTo>
                <a:lnTo>
                  <a:pt x="4262292" y="52162"/>
                </a:lnTo>
                <a:lnTo>
                  <a:pt x="4226249" y="24314"/>
                </a:lnTo>
                <a:lnTo>
                  <a:pt x="4183708" y="6361"/>
                </a:lnTo>
                <a:lnTo>
                  <a:pt x="4136366" y="0"/>
                </a:lnTo>
                <a:close/>
              </a:path>
            </a:pathLst>
          </a:custGeom>
          <a:solidFill>
            <a:srgbClr val="59B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712709" marR="5080" algn="ctr">
              <a:lnSpc>
                <a:spcPct val="100000"/>
              </a:lnSpc>
              <a:spcBef>
                <a:spcPts val="95"/>
              </a:spcBef>
            </a:pPr>
            <a:r>
              <a:rPr spc="-60" dirty="0"/>
              <a:t>Technik</a:t>
            </a:r>
            <a:r>
              <a:rPr spc="-85" dirty="0"/>
              <a:t> </a:t>
            </a:r>
            <a:r>
              <a:rPr spc="110" dirty="0"/>
              <a:t>&amp;</a:t>
            </a:r>
            <a:r>
              <a:rPr spc="-85" dirty="0"/>
              <a:t> </a:t>
            </a:r>
            <a:r>
              <a:rPr dirty="0"/>
              <a:t>Know-</a:t>
            </a:r>
            <a:r>
              <a:rPr spc="-25" dirty="0"/>
              <a:t>how </a:t>
            </a:r>
            <a:r>
              <a:rPr dirty="0"/>
              <a:t>sind</a:t>
            </a:r>
            <a:r>
              <a:rPr spc="-65" dirty="0"/>
              <a:t> </a:t>
            </a:r>
            <a:r>
              <a:rPr spc="-10" dirty="0"/>
              <a:t>vorhanden.</a:t>
            </a:r>
          </a:p>
          <a:p>
            <a:pPr marR="6756400" algn="ctr">
              <a:lnSpc>
                <a:spcPts val="3960"/>
              </a:lnSpc>
              <a:spcBef>
                <a:spcPts val="1810"/>
              </a:spcBef>
            </a:pPr>
            <a:r>
              <a:rPr dirty="0"/>
              <a:t>weniger</a:t>
            </a:r>
            <a:r>
              <a:rPr spc="114" dirty="0"/>
              <a:t> </a:t>
            </a:r>
            <a:r>
              <a:rPr spc="-10" dirty="0"/>
              <a:t>Emissionen</a:t>
            </a:r>
          </a:p>
          <a:p>
            <a:pPr marR="6756400" algn="ctr">
              <a:lnSpc>
                <a:spcPts val="3960"/>
              </a:lnSpc>
            </a:pPr>
            <a:r>
              <a:rPr dirty="0"/>
              <a:t>in</a:t>
            </a:r>
            <a:r>
              <a:rPr spc="100" dirty="0"/>
              <a:t> </a:t>
            </a:r>
            <a:r>
              <a:rPr dirty="0"/>
              <a:t>Betrieb</a:t>
            </a:r>
            <a:r>
              <a:rPr spc="100" dirty="0"/>
              <a:t> </a:t>
            </a:r>
            <a:r>
              <a:rPr dirty="0"/>
              <a:t>UND</a:t>
            </a:r>
            <a:r>
              <a:rPr spc="105" dirty="0"/>
              <a:t> </a:t>
            </a:r>
            <a:r>
              <a:rPr spc="-10" dirty="0"/>
              <a:t>Erstellung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7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825625"/>
          </a:xfrm>
          <a:custGeom>
            <a:avLst/>
            <a:gdLst/>
            <a:ahLst/>
            <a:cxnLst/>
            <a:rect l="l" t="t" r="r" b="b"/>
            <a:pathLst>
              <a:path w="20104100" h="1825625">
                <a:moveTo>
                  <a:pt x="20104099" y="0"/>
                </a:moveTo>
                <a:lnTo>
                  <a:pt x="0" y="0"/>
                </a:lnTo>
                <a:lnTo>
                  <a:pt x="0" y="1825399"/>
                </a:lnTo>
                <a:lnTo>
                  <a:pt x="20104099" y="1825399"/>
                </a:lnTo>
                <a:lnTo>
                  <a:pt x="20104099" y="0"/>
                </a:lnTo>
                <a:close/>
              </a:path>
            </a:pathLst>
          </a:custGeom>
          <a:solidFill>
            <a:srgbClr val="5663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64987" y="483570"/>
            <a:ext cx="7481570" cy="930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50" dirty="0">
                <a:solidFill>
                  <a:srgbClr val="FFFFFF"/>
                </a:solidFill>
              </a:rPr>
              <a:t>Hochschulkooperation</a:t>
            </a:r>
            <a:r>
              <a:rPr sz="2950" spc="30" dirty="0">
                <a:solidFill>
                  <a:srgbClr val="FFFFFF"/>
                </a:solidFill>
              </a:rPr>
              <a:t> </a:t>
            </a:r>
            <a:r>
              <a:rPr sz="2950" dirty="0">
                <a:solidFill>
                  <a:srgbClr val="FFFFFF"/>
                </a:solidFill>
              </a:rPr>
              <a:t>EN</a:t>
            </a:r>
            <a:r>
              <a:rPr sz="2950" spc="45" dirty="0">
                <a:solidFill>
                  <a:srgbClr val="FFFFFF"/>
                </a:solidFill>
              </a:rPr>
              <a:t> </a:t>
            </a:r>
            <a:r>
              <a:rPr sz="2950" spc="-25" dirty="0">
                <a:solidFill>
                  <a:srgbClr val="FFFFFF"/>
                </a:solidFill>
              </a:rPr>
              <a:t>Bau</a:t>
            </a:r>
            <a:endParaRPr sz="2950"/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950" b="0" dirty="0">
                <a:solidFill>
                  <a:srgbClr val="FFFFFF"/>
                </a:solidFill>
                <a:latin typeface="Arial"/>
                <a:cs typeface="Arial"/>
              </a:rPr>
              <a:t>für</a:t>
            </a:r>
            <a:r>
              <a:rPr sz="2950" b="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0" dirty="0">
                <a:solidFill>
                  <a:srgbClr val="FFFFFF"/>
                </a:solidFill>
                <a:latin typeface="Arial"/>
                <a:cs typeface="Arial"/>
              </a:rPr>
              <a:t>Energie</a:t>
            </a:r>
            <a:r>
              <a:rPr sz="2950" b="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0" spc="65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950" b="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0" dirty="0">
                <a:solidFill>
                  <a:srgbClr val="FFFFFF"/>
                </a:solidFill>
                <a:latin typeface="Arial"/>
                <a:cs typeface="Arial"/>
              </a:rPr>
              <a:t>Nachhaltigkeit</a:t>
            </a:r>
            <a:r>
              <a:rPr sz="2950" b="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0" spc="6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950" b="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0" spc="-30" dirty="0">
                <a:solidFill>
                  <a:srgbClr val="FFFFFF"/>
                </a:solidFill>
                <a:latin typeface="Arial"/>
                <a:cs typeface="Arial"/>
              </a:rPr>
              <a:t>Bauwesen</a:t>
            </a:r>
            <a:endParaRPr sz="29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92198" y="2414900"/>
            <a:ext cx="14143355" cy="7711440"/>
            <a:chOff x="2092198" y="2414900"/>
            <a:chExt cx="14143355" cy="77114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71004" y="4466974"/>
              <a:ext cx="8903137" cy="56587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2198" y="3908676"/>
              <a:ext cx="3539744" cy="82783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45201" y="4322590"/>
              <a:ext cx="3690000" cy="54194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38541" y="2414900"/>
              <a:ext cx="2734417" cy="123621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819719" y="6019603"/>
              <a:ext cx="3706495" cy="456565"/>
            </a:xfrm>
            <a:custGeom>
              <a:avLst/>
              <a:gdLst/>
              <a:ahLst/>
              <a:cxnLst/>
              <a:rect l="l" t="t" r="r" b="b"/>
              <a:pathLst>
                <a:path w="3706495" h="456564">
                  <a:moveTo>
                    <a:pt x="0" y="0"/>
                  </a:moveTo>
                  <a:lnTo>
                    <a:pt x="3706065" y="456342"/>
                  </a:lnTo>
                </a:path>
              </a:pathLst>
            </a:custGeom>
            <a:ln w="145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21774" y="4736517"/>
              <a:ext cx="2284730" cy="1219835"/>
            </a:xfrm>
            <a:custGeom>
              <a:avLst/>
              <a:gdLst/>
              <a:ahLst/>
              <a:cxnLst/>
              <a:rect l="l" t="t" r="r" b="b"/>
              <a:pathLst>
                <a:path w="2284729" h="1219835">
                  <a:moveTo>
                    <a:pt x="0" y="0"/>
                  </a:moveTo>
                  <a:lnTo>
                    <a:pt x="2284632" y="1219303"/>
                  </a:lnTo>
                </a:path>
              </a:pathLst>
            </a:custGeom>
            <a:ln w="145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09964" y="3651120"/>
              <a:ext cx="937260" cy="3072130"/>
            </a:xfrm>
            <a:custGeom>
              <a:avLst/>
              <a:gdLst/>
              <a:ahLst/>
              <a:cxnLst/>
              <a:rect l="l" t="t" r="r" b="b"/>
              <a:pathLst>
                <a:path w="937259" h="3072129">
                  <a:moveTo>
                    <a:pt x="0" y="0"/>
                  </a:moveTo>
                  <a:lnTo>
                    <a:pt x="937091" y="3071864"/>
                  </a:lnTo>
                </a:path>
              </a:pathLst>
            </a:custGeom>
            <a:ln w="145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36781" y="4001382"/>
              <a:ext cx="1258570" cy="1743710"/>
            </a:xfrm>
            <a:custGeom>
              <a:avLst/>
              <a:gdLst/>
              <a:ahLst/>
              <a:cxnLst/>
              <a:rect l="l" t="t" r="r" b="b"/>
              <a:pathLst>
                <a:path w="1258570" h="1743710">
                  <a:moveTo>
                    <a:pt x="1258066" y="0"/>
                  </a:moveTo>
                  <a:lnTo>
                    <a:pt x="0" y="1743287"/>
                  </a:lnTo>
                </a:path>
              </a:pathLst>
            </a:custGeom>
            <a:ln w="145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975421" y="5047721"/>
              <a:ext cx="1691639" cy="2137410"/>
            </a:xfrm>
            <a:custGeom>
              <a:avLst/>
              <a:gdLst/>
              <a:ahLst/>
              <a:cxnLst/>
              <a:rect l="l" t="t" r="r" b="b"/>
              <a:pathLst>
                <a:path w="1691640" h="2137409">
                  <a:moveTo>
                    <a:pt x="1691529" y="0"/>
                  </a:moveTo>
                  <a:lnTo>
                    <a:pt x="0" y="2137390"/>
                  </a:lnTo>
                </a:path>
              </a:pathLst>
            </a:custGeom>
            <a:ln w="145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3009" y="6390600"/>
              <a:ext cx="145545" cy="14554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3629" y="5874059"/>
              <a:ext cx="145545" cy="14554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4283" y="6650217"/>
              <a:ext cx="145545" cy="14554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4158" y="5672117"/>
              <a:ext cx="145545" cy="14554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1162" y="7117376"/>
              <a:ext cx="145545" cy="145545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656" y="5870020"/>
            <a:ext cx="1037705" cy="151812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260" y="2518147"/>
            <a:ext cx="1147221" cy="133214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291694" y="6536666"/>
            <a:ext cx="4692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Biel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01538" y="6059235"/>
            <a:ext cx="6959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Olten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21862" y="5610925"/>
            <a:ext cx="76200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Zürich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42538" y="6783061"/>
            <a:ext cx="6718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Horw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065483" y="7104675"/>
            <a:ext cx="5918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Chur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311987" y="5833148"/>
            <a:ext cx="3112770" cy="4184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550" spc="90" dirty="0">
                <a:latin typeface="Arial"/>
                <a:cs typeface="Arial"/>
              </a:rPr>
              <a:t>wird</a:t>
            </a:r>
            <a:r>
              <a:rPr sz="2550" spc="10" dirty="0">
                <a:latin typeface="Arial"/>
                <a:cs typeface="Arial"/>
              </a:rPr>
              <a:t> </a:t>
            </a:r>
            <a:r>
              <a:rPr sz="2550" spc="75" dirty="0">
                <a:latin typeface="Arial"/>
                <a:cs typeface="Arial"/>
              </a:rPr>
              <a:t>unterstützt</a:t>
            </a:r>
            <a:r>
              <a:rPr sz="2550" spc="10" dirty="0">
                <a:latin typeface="Arial"/>
                <a:cs typeface="Arial"/>
              </a:rPr>
              <a:t> </a:t>
            </a:r>
            <a:r>
              <a:rPr sz="2550" spc="-20" dirty="0">
                <a:latin typeface="Arial"/>
                <a:cs typeface="Arial"/>
              </a:rPr>
              <a:t>von:</a:t>
            </a:r>
            <a:endParaRPr sz="255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041919" y="6884077"/>
            <a:ext cx="1897380" cy="247650"/>
          </a:xfrm>
          <a:custGeom>
            <a:avLst/>
            <a:gdLst/>
            <a:ahLst/>
            <a:cxnLst/>
            <a:rect l="l" t="t" r="r" b="b"/>
            <a:pathLst>
              <a:path w="1897380" h="247650">
                <a:moveTo>
                  <a:pt x="1897198" y="57862"/>
                </a:moveTo>
                <a:lnTo>
                  <a:pt x="1796374" y="57862"/>
                </a:lnTo>
                <a:lnTo>
                  <a:pt x="1796374" y="69380"/>
                </a:lnTo>
                <a:lnTo>
                  <a:pt x="1882036" y="69380"/>
                </a:lnTo>
                <a:lnTo>
                  <a:pt x="1793002" y="184245"/>
                </a:lnTo>
                <a:lnTo>
                  <a:pt x="1793002" y="194926"/>
                </a:lnTo>
                <a:lnTo>
                  <a:pt x="1894675" y="194926"/>
                </a:lnTo>
                <a:lnTo>
                  <a:pt x="1894675" y="183408"/>
                </a:lnTo>
                <a:lnTo>
                  <a:pt x="1808164" y="183408"/>
                </a:lnTo>
                <a:lnTo>
                  <a:pt x="1897198" y="68531"/>
                </a:lnTo>
                <a:lnTo>
                  <a:pt x="1897198" y="57862"/>
                </a:lnTo>
                <a:close/>
              </a:path>
              <a:path w="1897380" h="247650">
                <a:moveTo>
                  <a:pt x="1761736" y="10114"/>
                </a:moveTo>
                <a:lnTo>
                  <a:pt x="1749873" y="10114"/>
                </a:lnTo>
                <a:lnTo>
                  <a:pt x="1749873" y="28931"/>
                </a:lnTo>
                <a:lnTo>
                  <a:pt x="1761736" y="28931"/>
                </a:lnTo>
                <a:lnTo>
                  <a:pt x="1761736" y="10114"/>
                </a:lnTo>
                <a:close/>
              </a:path>
              <a:path w="1897380" h="247650">
                <a:moveTo>
                  <a:pt x="1657352" y="55610"/>
                </a:moveTo>
                <a:lnTo>
                  <a:pt x="1633088" y="60426"/>
                </a:lnTo>
                <a:lnTo>
                  <a:pt x="1613672" y="74326"/>
                </a:lnTo>
                <a:lnTo>
                  <a:pt x="1600787" y="96493"/>
                </a:lnTo>
                <a:lnTo>
                  <a:pt x="1596118" y="126111"/>
                </a:lnTo>
                <a:lnTo>
                  <a:pt x="1600831" y="155934"/>
                </a:lnTo>
                <a:lnTo>
                  <a:pt x="1613812" y="178279"/>
                </a:lnTo>
                <a:lnTo>
                  <a:pt x="1633322" y="192304"/>
                </a:lnTo>
                <a:lnTo>
                  <a:pt x="1657624" y="197166"/>
                </a:lnTo>
                <a:lnTo>
                  <a:pt x="1676497" y="194648"/>
                </a:lnTo>
                <a:lnTo>
                  <a:pt x="1692978" y="186918"/>
                </a:lnTo>
                <a:lnTo>
                  <a:pt x="1694724" y="185093"/>
                </a:lnTo>
                <a:lnTo>
                  <a:pt x="1656776" y="185093"/>
                </a:lnTo>
                <a:lnTo>
                  <a:pt x="1636719" y="180679"/>
                </a:lnTo>
                <a:lnTo>
                  <a:pt x="1621819" y="168733"/>
                </a:lnTo>
                <a:lnTo>
                  <a:pt x="1612393" y="151203"/>
                </a:lnTo>
                <a:lnTo>
                  <a:pt x="1608757" y="130037"/>
                </a:lnTo>
                <a:lnTo>
                  <a:pt x="1715204" y="130037"/>
                </a:lnTo>
                <a:lnTo>
                  <a:pt x="1715487" y="127797"/>
                </a:lnTo>
                <a:lnTo>
                  <a:pt x="1715487" y="125263"/>
                </a:lnTo>
                <a:lnTo>
                  <a:pt x="1714499" y="118802"/>
                </a:lnTo>
                <a:lnTo>
                  <a:pt x="1608757" y="118802"/>
                </a:lnTo>
                <a:lnTo>
                  <a:pt x="1614057" y="96199"/>
                </a:lnTo>
                <a:lnTo>
                  <a:pt x="1624624" y="80153"/>
                </a:lnTo>
                <a:lnTo>
                  <a:pt x="1639406" y="70583"/>
                </a:lnTo>
                <a:lnTo>
                  <a:pt x="1657352" y="67411"/>
                </a:lnTo>
                <a:lnTo>
                  <a:pt x="1690678" y="67411"/>
                </a:lnTo>
                <a:lnTo>
                  <a:pt x="1679348" y="59701"/>
                </a:lnTo>
                <a:lnTo>
                  <a:pt x="1657352" y="55610"/>
                </a:lnTo>
                <a:close/>
              </a:path>
              <a:path w="1897380" h="247650">
                <a:moveTo>
                  <a:pt x="1712963" y="154759"/>
                </a:moveTo>
                <a:lnTo>
                  <a:pt x="1700314" y="154759"/>
                </a:lnTo>
                <a:lnTo>
                  <a:pt x="1693790" y="168740"/>
                </a:lnTo>
                <a:lnTo>
                  <a:pt x="1683921" y="178141"/>
                </a:lnTo>
                <a:lnTo>
                  <a:pt x="1671364" y="183434"/>
                </a:lnTo>
                <a:lnTo>
                  <a:pt x="1656776" y="185093"/>
                </a:lnTo>
                <a:lnTo>
                  <a:pt x="1694724" y="185093"/>
                </a:lnTo>
                <a:lnTo>
                  <a:pt x="1705617" y="173710"/>
                </a:lnTo>
                <a:lnTo>
                  <a:pt x="1712963" y="154759"/>
                </a:lnTo>
                <a:close/>
              </a:path>
              <a:path w="1897380" h="247650">
                <a:moveTo>
                  <a:pt x="1690678" y="67411"/>
                </a:moveTo>
                <a:lnTo>
                  <a:pt x="1657352" y="67411"/>
                </a:lnTo>
                <a:lnTo>
                  <a:pt x="1674846" y="70663"/>
                </a:lnTo>
                <a:lnTo>
                  <a:pt x="1689049" y="80365"/>
                </a:lnTo>
                <a:lnTo>
                  <a:pt x="1698777" y="96438"/>
                </a:lnTo>
                <a:lnTo>
                  <a:pt x="1702848" y="118802"/>
                </a:lnTo>
                <a:lnTo>
                  <a:pt x="1714499" y="118802"/>
                </a:lnTo>
                <a:lnTo>
                  <a:pt x="1710707" y="94002"/>
                </a:lnTo>
                <a:lnTo>
                  <a:pt x="1697897" y="72323"/>
                </a:lnTo>
                <a:lnTo>
                  <a:pt x="1690678" y="67411"/>
                </a:lnTo>
                <a:close/>
              </a:path>
              <a:path w="1897380" h="247650">
                <a:moveTo>
                  <a:pt x="1404847" y="57862"/>
                </a:moveTo>
                <a:lnTo>
                  <a:pt x="1392481" y="57862"/>
                </a:lnTo>
                <a:lnTo>
                  <a:pt x="1433495" y="194926"/>
                </a:lnTo>
                <a:lnTo>
                  <a:pt x="1447819" y="194926"/>
                </a:lnTo>
                <a:lnTo>
                  <a:pt x="1451915" y="181156"/>
                </a:lnTo>
                <a:lnTo>
                  <a:pt x="1440521" y="181156"/>
                </a:lnTo>
                <a:lnTo>
                  <a:pt x="1404847" y="57862"/>
                </a:lnTo>
                <a:close/>
              </a:path>
              <a:path w="1897380" h="247650">
                <a:moveTo>
                  <a:pt x="1496121" y="72186"/>
                </a:moveTo>
                <a:lnTo>
                  <a:pt x="1484331" y="72186"/>
                </a:lnTo>
                <a:lnTo>
                  <a:pt x="1521126" y="194926"/>
                </a:lnTo>
                <a:lnTo>
                  <a:pt x="1535450" y="194926"/>
                </a:lnTo>
                <a:lnTo>
                  <a:pt x="1539457" y="181439"/>
                </a:lnTo>
                <a:lnTo>
                  <a:pt x="1528141" y="181439"/>
                </a:lnTo>
                <a:lnTo>
                  <a:pt x="1496121" y="72186"/>
                </a:lnTo>
                <a:close/>
              </a:path>
              <a:path w="1897380" h="247650">
                <a:moveTo>
                  <a:pt x="1576171" y="57862"/>
                </a:moveTo>
                <a:lnTo>
                  <a:pt x="1563816" y="57862"/>
                </a:lnTo>
                <a:lnTo>
                  <a:pt x="1528141" y="181439"/>
                </a:lnTo>
                <a:lnTo>
                  <a:pt x="1539457" y="181439"/>
                </a:lnTo>
                <a:lnTo>
                  <a:pt x="1576171" y="57862"/>
                </a:lnTo>
                <a:close/>
              </a:path>
              <a:path w="1897380" h="247650">
                <a:moveTo>
                  <a:pt x="1491923" y="57862"/>
                </a:moveTo>
                <a:lnTo>
                  <a:pt x="1476750" y="57862"/>
                </a:lnTo>
                <a:lnTo>
                  <a:pt x="1440521" y="181156"/>
                </a:lnTo>
                <a:lnTo>
                  <a:pt x="1451915" y="181156"/>
                </a:lnTo>
                <a:lnTo>
                  <a:pt x="1484331" y="72186"/>
                </a:lnTo>
                <a:lnTo>
                  <a:pt x="1496121" y="72186"/>
                </a:lnTo>
                <a:lnTo>
                  <a:pt x="1491923" y="57862"/>
                </a:lnTo>
                <a:close/>
              </a:path>
              <a:path w="1897380" h="247650">
                <a:moveTo>
                  <a:pt x="1273919" y="0"/>
                </a:moveTo>
                <a:lnTo>
                  <a:pt x="1262118" y="0"/>
                </a:lnTo>
                <a:lnTo>
                  <a:pt x="1262118" y="194926"/>
                </a:lnTo>
                <a:lnTo>
                  <a:pt x="1273919" y="194926"/>
                </a:lnTo>
                <a:lnTo>
                  <a:pt x="1273919" y="114310"/>
                </a:lnTo>
                <a:lnTo>
                  <a:pt x="1277263" y="97105"/>
                </a:lnTo>
                <a:lnTo>
                  <a:pt x="1286366" y="82290"/>
                </a:lnTo>
                <a:lnTo>
                  <a:pt x="1273919" y="82290"/>
                </a:lnTo>
                <a:lnTo>
                  <a:pt x="1273919" y="0"/>
                </a:lnTo>
                <a:close/>
              </a:path>
              <a:path w="1897380" h="247650">
                <a:moveTo>
                  <a:pt x="1350922" y="67128"/>
                </a:moveTo>
                <a:lnTo>
                  <a:pt x="1318577" y="67128"/>
                </a:lnTo>
                <a:lnTo>
                  <a:pt x="1334108" y="69734"/>
                </a:lnTo>
                <a:lnTo>
                  <a:pt x="1346376" y="77869"/>
                </a:lnTo>
                <a:lnTo>
                  <a:pt x="1354433" y="92007"/>
                </a:lnTo>
                <a:lnTo>
                  <a:pt x="1357290" y="112342"/>
                </a:lnTo>
                <a:lnTo>
                  <a:pt x="1357330" y="194926"/>
                </a:lnTo>
                <a:lnTo>
                  <a:pt x="1369131" y="194926"/>
                </a:lnTo>
                <a:lnTo>
                  <a:pt x="1369131" y="112342"/>
                </a:lnTo>
                <a:lnTo>
                  <a:pt x="1365303" y="87363"/>
                </a:lnTo>
                <a:lnTo>
                  <a:pt x="1354734" y="69652"/>
                </a:lnTo>
                <a:lnTo>
                  <a:pt x="1350922" y="67128"/>
                </a:lnTo>
                <a:close/>
              </a:path>
              <a:path w="1897380" h="247650">
                <a:moveTo>
                  <a:pt x="1318860" y="55610"/>
                </a:moveTo>
                <a:lnTo>
                  <a:pt x="1304334" y="57607"/>
                </a:lnTo>
                <a:lnTo>
                  <a:pt x="1291756" y="63159"/>
                </a:lnTo>
                <a:lnTo>
                  <a:pt x="1281495" y="71606"/>
                </a:lnTo>
                <a:lnTo>
                  <a:pt x="1273919" y="82290"/>
                </a:lnTo>
                <a:lnTo>
                  <a:pt x="1286366" y="82290"/>
                </a:lnTo>
                <a:lnTo>
                  <a:pt x="1286557" y="81979"/>
                </a:lnTo>
                <a:lnTo>
                  <a:pt x="1300697" y="71223"/>
                </a:lnTo>
                <a:lnTo>
                  <a:pt x="1318577" y="67128"/>
                </a:lnTo>
                <a:lnTo>
                  <a:pt x="1350922" y="67128"/>
                </a:lnTo>
                <a:lnTo>
                  <a:pt x="1338796" y="59103"/>
                </a:lnTo>
                <a:lnTo>
                  <a:pt x="1318860" y="55610"/>
                </a:lnTo>
                <a:close/>
              </a:path>
              <a:path w="1897380" h="247650">
                <a:moveTo>
                  <a:pt x="1172770" y="55610"/>
                </a:moveTo>
                <a:lnTo>
                  <a:pt x="1148017" y="60468"/>
                </a:lnTo>
                <a:lnTo>
                  <a:pt x="1128353" y="74463"/>
                </a:lnTo>
                <a:lnTo>
                  <a:pt x="1115379" y="96728"/>
                </a:lnTo>
                <a:lnTo>
                  <a:pt x="1110699" y="126394"/>
                </a:lnTo>
                <a:lnTo>
                  <a:pt x="1115379" y="156053"/>
                </a:lnTo>
                <a:lnTo>
                  <a:pt x="1128353" y="178315"/>
                </a:lnTo>
                <a:lnTo>
                  <a:pt x="1148017" y="192309"/>
                </a:lnTo>
                <a:lnTo>
                  <a:pt x="1172770" y="197166"/>
                </a:lnTo>
                <a:lnTo>
                  <a:pt x="1193504" y="193792"/>
                </a:lnTo>
                <a:lnTo>
                  <a:pt x="1208959" y="185093"/>
                </a:lnTo>
                <a:lnTo>
                  <a:pt x="1172770" y="185093"/>
                </a:lnTo>
                <a:lnTo>
                  <a:pt x="1151180" y="180542"/>
                </a:lnTo>
                <a:lnTo>
                  <a:pt x="1135728" y="168065"/>
                </a:lnTo>
                <a:lnTo>
                  <a:pt x="1126439" y="149427"/>
                </a:lnTo>
                <a:lnTo>
                  <a:pt x="1123337" y="126394"/>
                </a:lnTo>
                <a:lnTo>
                  <a:pt x="1126439" y="103355"/>
                </a:lnTo>
                <a:lnTo>
                  <a:pt x="1135728" y="84718"/>
                </a:lnTo>
                <a:lnTo>
                  <a:pt x="1151180" y="72244"/>
                </a:lnTo>
                <a:lnTo>
                  <a:pt x="1172770" y="67694"/>
                </a:lnTo>
                <a:lnTo>
                  <a:pt x="1208975" y="67694"/>
                </a:lnTo>
                <a:lnTo>
                  <a:pt x="1193504" y="58985"/>
                </a:lnTo>
                <a:lnTo>
                  <a:pt x="1172770" y="55610"/>
                </a:lnTo>
                <a:close/>
              </a:path>
              <a:path w="1897380" h="247650">
                <a:moveTo>
                  <a:pt x="1228653" y="150550"/>
                </a:moveTo>
                <a:lnTo>
                  <a:pt x="1215732" y="150550"/>
                </a:lnTo>
                <a:lnTo>
                  <a:pt x="1210523" y="165542"/>
                </a:lnTo>
                <a:lnTo>
                  <a:pt x="1200781" y="176350"/>
                </a:lnTo>
                <a:lnTo>
                  <a:pt x="1187774" y="182894"/>
                </a:lnTo>
                <a:lnTo>
                  <a:pt x="1172770" y="185093"/>
                </a:lnTo>
                <a:lnTo>
                  <a:pt x="1208959" y="185093"/>
                </a:lnTo>
                <a:lnTo>
                  <a:pt x="1210399" y="184283"/>
                </a:lnTo>
                <a:lnTo>
                  <a:pt x="1222450" y="169562"/>
                </a:lnTo>
                <a:lnTo>
                  <a:pt x="1228653" y="150550"/>
                </a:lnTo>
                <a:close/>
              </a:path>
              <a:path w="1897380" h="247650">
                <a:moveTo>
                  <a:pt x="1208975" y="67694"/>
                </a:moveTo>
                <a:lnTo>
                  <a:pt x="1172770" y="67694"/>
                </a:lnTo>
                <a:lnTo>
                  <a:pt x="1187774" y="69892"/>
                </a:lnTo>
                <a:lnTo>
                  <a:pt x="1200781" y="76433"/>
                </a:lnTo>
                <a:lnTo>
                  <a:pt x="1210523" y="87241"/>
                </a:lnTo>
                <a:lnTo>
                  <a:pt x="1215732" y="102237"/>
                </a:lnTo>
                <a:lnTo>
                  <a:pt x="1228653" y="102237"/>
                </a:lnTo>
                <a:lnTo>
                  <a:pt x="1222450" y="83219"/>
                </a:lnTo>
                <a:lnTo>
                  <a:pt x="1210399" y="68495"/>
                </a:lnTo>
                <a:lnTo>
                  <a:pt x="1208975" y="67694"/>
                </a:lnTo>
                <a:close/>
              </a:path>
              <a:path w="1897380" h="247650">
                <a:moveTo>
                  <a:pt x="990482" y="155880"/>
                </a:moveTo>
                <a:lnTo>
                  <a:pt x="977844" y="155880"/>
                </a:lnTo>
                <a:lnTo>
                  <a:pt x="982762" y="172522"/>
                </a:lnTo>
                <a:lnTo>
                  <a:pt x="993577" y="185582"/>
                </a:lnTo>
                <a:lnTo>
                  <a:pt x="1010076" y="194112"/>
                </a:lnTo>
                <a:lnTo>
                  <a:pt x="1032052" y="197166"/>
                </a:lnTo>
                <a:lnTo>
                  <a:pt x="1054270" y="194103"/>
                </a:lnTo>
                <a:lnTo>
                  <a:pt x="1070564" y="185722"/>
                </a:lnTo>
                <a:lnTo>
                  <a:pt x="1070841" y="185376"/>
                </a:lnTo>
                <a:lnTo>
                  <a:pt x="1032052" y="185376"/>
                </a:lnTo>
                <a:lnTo>
                  <a:pt x="1013549" y="182821"/>
                </a:lnTo>
                <a:lnTo>
                  <a:pt x="1000944" y="176105"/>
                </a:lnTo>
                <a:lnTo>
                  <a:pt x="993501" y="166651"/>
                </a:lnTo>
                <a:lnTo>
                  <a:pt x="990482" y="155880"/>
                </a:lnTo>
                <a:close/>
              </a:path>
              <a:path w="1897380" h="247650">
                <a:moveTo>
                  <a:pt x="1031497" y="55610"/>
                </a:moveTo>
                <a:lnTo>
                  <a:pt x="1012127" y="58428"/>
                </a:lnTo>
                <a:lnTo>
                  <a:pt x="996629" y="66354"/>
                </a:lnTo>
                <a:lnTo>
                  <a:pt x="986345" y="78599"/>
                </a:lnTo>
                <a:lnTo>
                  <a:pt x="982619" y="94374"/>
                </a:lnTo>
                <a:lnTo>
                  <a:pt x="984940" y="107316"/>
                </a:lnTo>
                <a:lnTo>
                  <a:pt x="991711" y="117229"/>
                </a:lnTo>
                <a:lnTo>
                  <a:pt x="1002643" y="124350"/>
                </a:lnTo>
                <a:lnTo>
                  <a:pt x="1017445" y="128917"/>
                </a:lnTo>
                <a:lnTo>
                  <a:pt x="1046093" y="134812"/>
                </a:lnTo>
                <a:lnTo>
                  <a:pt x="1057080" y="137937"/>
                </a:lnTo>
                <a:lnTo>
                  <a:pt x="1065089" y="142537"/>
                </a:lnTo>
                <a:lnTo>
                  <a:pt x="1069990" y="149033"/>
                </a:lnTo>
                <a:lnTo>
                  <a:pt x="1071653" y="157848"/>
                </a:lnTo>
                <a:lnTo>
                  <a:pt x="1069374" y="167954"/>
                </a:lnTo>
                <a:lnTo>
                  <a:pt x="1062277" y="176772"/>
                </a:lnTo>
                <a:lnTo>
                  <a:pt x="1049968" y="183010"/>
                </a:lnTo>
                <a:lnTo>
                  <a:pt x="1032052" y="185376"/>
                </a:lnTo>
                <a:lnTo>
                  <a:pt x="1070841" y="185376"/>
                </a:lnTo>
                <a:lnTo>
                  <a:pt x="1080590" y="173233"/>
                </a:lnTo>
                <a:lnTo>
                  <a:pt x="1084008" y="157848"/>
                </a:lnTo>
                <a:lnTo>
                  <a:pt x="1081687" y="144906"/>
                </a:lnTo>
                <a:lnTo>
                  <a:pt x="1074916" y="134993"/>
                </a:lnTo>
                <a:lnTo>
                  <a:pt x="1063984" y="127872"/>
                </a:lnTo>
                <a:lnTo>
                  <a:pt x="1049182" y="123305"/>
                </a:lnTo>
                <a:lnTo>
                  <a:pt x="1020534" y="117399"/>
                </a:lnTo>
                <a:lnTo>
                  <a:pt x="1009547" y="114274"/>
                </a:lnTo>
                <a:lnTo>
                  <a:pt x="1001538" y="109675"/>
                </a:lnTo>
                <a:lnTo>
                  <a:pt x="996637" y="103182"/>
                </a:lnTo>
                <a:lnTo>
                  <a:pt x="994974" y="94374"/>
                </a:lnTo>
                <a:lnTo>
                  <a:pt x="997559" y="83287"/>
                </a:lnTo>
                <a:lnTo>
                  <a:pt x="1004911" y="74783"/>
                </a:lnTo>
                <a:lnTo>
                  <a:pt x="1016425" y="69333"/>
                </a:lnTo>
                <a:lnTo>
                  <a:pt x="1031497" y="67411"/>
                </a:lnTo>
                <a:lnTo>
                  <a:pt x="1066599" y="67411"/>
                </a:lnTo>
                <a:lnTo>
                  <a:pt x="1064595" y="65229"/>
                </a:lnTo>
                <a:lnTo>
                  <a:pt x="1049138" y="57971"/>
                </a:lnTo>
                <a:lnTo>
                  <a:pt x="1031497" y="55610"/>
                </a:lnTo>
                <a:close/>
              </a:path>
              <a:path w="1897380" h="247650">
                <a:moveTo>
                  <a:pt x="1066599" y="67411"/>
                </a:moveTo>
                <a:lnTo>
                  <a:pt x="1031497" y="67411"/>
                </a:lnTo>
                <a:lnTo>
                  <a:pt x="1045701" y="69193"/>
                </a:lnTo>
                <a:lnTo>
                  <a:pt x="1057118" y="74502"/>
                </a:lnTo>
                <a:lnTo>
                  <a:pt x="1065062" y="83287"/>
                </a:lnTo>
                <a:lnTo>
                  <a:pt x="1068847" y="95494"/>
                </a:lnTo>
                <a:lnTo>
                  <a:pt x="1081485" y="95494"/>
                </a:lnTo>
                <a:lnTo>
                  <a:pt x="1076001" y="77649"/>
                </a:lnTo>
                <a:lnTo>
                  <a:pt x="1066599" y="67411"/>
                </a:lnTo>
                <a:close/>
              </a:path>
              <a:path w="1897380" h="247650">
                <a:moveTo>
                  <a:pt x="878706" y="53642"/>
                </a:moveTo>
                <a:lnTo>
                  <a:pt x="850812" y="58756"/>
                </a:lnTo>
                <a:lnTo>
                  <a:pt x="829160" y="73271"/>
                </a:lnTo>
                <a:lnTo>
                  <a:pt x="815145" y="95947"/>
                </a:lnTo>
                <a:lnTo>
                  <a:pt x="810163" y="125545"/>
                </a:lnTo>
                <a:lnTo>
                  <a:pt x="815378" y="156098"/>
                </a:lnTo>
                <a:lnTo>
                  <a:pt x="829756" y="178668"/>
                </a:lnTo>
                <a:lnTo>
                  <a:pt x="851400" y="192653"/>
                </a:lnTo>
                <a:lnTo>
                  <a:pt x="878413" y="197449"/>
                </a:lnTo>
                <a:lnTo>
                  <a:pt x="901266" y="194562"/>
                </a:lnTo>
                <a:lnTo>
                  <a:pt x="920512" y="185935"/>
                </a:lnTo>
                <a:lnTo>
                  <a:pt x="931210" y="175261"/>
                </a:lnTo>
                <a:lnTo>
                  <a:pt x="878130" y="175261"/>
                </a:lnTo>
                <a:lnTo>
                  <a:pt x="861963" y="171855"/>
                </a:lnTo>
                <a:lnTo>
                  <a:pt x="849875" y="162762"/>
                </a:lnTo>
                <a:lnTo>
                  <a:pt x="842156" y="149667"/>
                </a:lnTo>
                <a:lnTo>
                  <a:pt x="839094" y="134257"/>
                </a:lnTo>
                <a:lnTo>
                  <a:pt x="945269" y="134257"/>
                </a:lnTo>
                <a:lnTo>
                  <a:pt x="945269" y="124708"/>
                </a:lnTo>
                <a:lnTo>
                  <a:pt x="943506" y="113472"/>
                </a:lnTo>
                <a:lnTo>
                  <a:pt x="839367" y="113472"/>
                </a:lnTo>
                <a:lnTo>
                  <a:pt x="843865" y="97949"/>
                </a:lnTo>
                <a:lnTo>
                  <a:pt x="852364" y="85982"/>
                </a:lnTo>
                <a:lnTo>
                  <a:pt x="864337" y="78282"/>
                </a:lnTo>
                <a:lnTo>
                  <a:pt x="879261" y="75557"/>
                </a:lnTo>
                <a:lnTo>
                  <a:pt x="929162" y="75557"/>
                </a:lnTo>
                <a:lnTo>
                  <a:pt x="926940" y="71902"/>
                </a:lnTo>
                <a:lnTo>
                  <a:pt x="905928" y="58269"/>
                </a:lnTo>
                <a:lnTo>
                  <a:pt x="878706" y="53642"/>
                </a:lnTo>
                <a:close/>
              </a:path>
              <a:path w="1897380" h="247650">
                <a:moveTo>
                  <a:pt x="943018" y="151670"/>
                </a:moveTo>
                <a:lnTo>
                  <a:pt x="913815" y="151670"/>
                </a:lnTo>
                <a:lnTo>
                  <a:pt x="908750" y="161872"/>
                </a:lnTo>
                <a:lnTo>
                  <a:pt x="900712" y="169257"/>
                </a:lnTo>
                <a:lnTo>
                  <a:pt x="890304" y="173747"/>
                </a:lnTo>
                <a:lnTo>
                  <a:pt x="878130" y="175261"/>
                </a:lnTo>
                <a:lnTo>
                  <a:pt x="931210" y="175261"/>
                </a:lnTo>
                <a:lnTo>
                  <a:pt x="934860" y="171620"/>
                </a:lnTo>
                <a:lnTo>
                  <a:pt x="943018" y="151670"/>
                </a:lnTo>
                <a:close/>
              </a:path>
              <a:path w="1897380" h="247650">
                <a:moveTo>
                  <a:pt x="929162" y="75557"/>
                </a:moveTo>
                <a:lnTo>
                  <a:pt x="879261" y="75557"/>
                </a:lnTo>
                <a:lnTo>
                  <a:pt x="893588" y="78164"/>
                </a:lnTo>
                <a:lnTo>
                  <a:pt x="905204" y="85668"/>
                </a:lnTo>
                <a:lnTo>
                  <a:pt x="913185" y="97596"/>
                </a:lnTo>
                <a:lnTo>
                  <a:pt x="916610" y="113472"/>
                </a:lnTo>
                <a:lnTo>
                  <a:pt x="943506" y="113472"/>
                </a:lnTo>
                <a:lnTo>
                  <a:pt x="940476" y="94172"/>
                </a:lnTo>
                <a:lnTo>
                  <a:pt x="929162" y="75557"/>
                </a:lnTo>
                <a:close/>
              </a:path>
              <a:path w="1897380" h="247650">
                <a:moveTo>
                  <a:pt x="779358" y="4219"/>
                </a:moveTo>
                <a:lnTo>
                  <a:pt x="750835" y="4219"/>
                </a:lnTo>
                <a:lnTo>
                  <a:pt x="750835" y="32585"/>
                </a:lnTo>
                <a:lnTo>
                  <a:pt x="779358" y="32585"/>
                </a:lnTo>
                <a:lnTo>
                  <a:pt x="779358" y="4219"/>
                </a:lnTo>
                <a:close/>
              </a:path>
              <a:path w="1897380" h="247650">
                <a:moveTo>
                  <a:pt x="613133" y="203072"/>
                </a:moveTo>
                <a:lnTo>
                  <a:pt x="584484" y="203072"/>
                </a:lnTo>
                <a:lnTo>
                  <a:pt x="588998" y="220978"/>
                </a:lnTo>
                <a:lnTo>
                  <a:pt x="601018" y="234911"/>
                </a:lnTo>
                <a:lnTo>
                  <a:pt x="620781" y="243948"/>
                </a:lnTo>
                <a:lnTo>
                  <a:pt x="648524" y="247165"/>
                </a:lnTo>
                <a:lnTo>
                  <a:pt x="675305" y="243378"/>
                </a:lnTo>
                <a:lnTo>
                  <a:pt x="696162" y="232034"/>
                </a:lnTo>
                <a:lnTo>
                  <a:pt x="701021" y="225260"/>
                </a:lnTo>
                <a:lnTo>
                  <a:pt x="648242" y="225260"/>
                </a:lnTo>
                <a:lnTo>
                  <a:pt x="634099" y="223925"/>
                </a:lnTo>
                <a:lnTo>
                  <a:pt x="623411" y="219851"/>
                </a:lnTo>
                <a:lnTo>
                  <a:pt x="616361" y="212935"/>
                </a:lnTo>
                <a:lnTo>
                  <a:pt x="613133" y="203072"/>
                </a:lnTo>
                <a:close/>
              </a:path>
              <a:path w="1897380" h="247650">
                <a:moveTo>
                  <a:pt x="714522" y="171335"/>
                </a:moveTo>
                <a:lnTo>
                  <a:pt x="686429" y="171335"/>
                </a:lnTo>
                <a:lnTo>
                  <a:pt x="686354" y="189456"/>
                </a:lnTo>
                <a:lnTo>
                  <a:pt x="683541" y="205942"/>
                </a:lnTo>
                <a:lnTo>
                  <a:pt x="675546" y="217149"/>
                </a:lnTo>
                <a:lnTo>
                  <a:pt x="663445" y="223351"/>
                </a:lnTo>
                <a:lnTo>
                  <a:pt x="648242" y="225260"/>
                </a:lnTo>
                <a:lnTo>
                  <a:pt x="701021" y="225260"/>
                </a:lnTo>
                <a:lnTo>
                  <a:pt x="709699" y="213160"/>
                </a:lnTo>
                <a:lnTo>
                  <a:pt x="714522" y="186779"/>
                </a:lnTo>
                <a:lnTo>
                  <a:pt x="714522" y="171335"/>
                </a:lnTo>
                <a:close/>
              </a:path>
              <a:path w="1897380" h="247650">
                <a:moveTo>
                  <a:pt x="642901" y="53642"/>
                </a:moveTo>
                <a:lnTo>
                  <a:pt x="619177" y="58198"/>
                </a:lnTo>
                <a:lnTo>
                  <a:pt x="599297" y="71550"/>
                </a:lnTo>
                <a:lnTo>
                  <a:pt x="585630" y="93222"/>
                </a:lnTo>
                <a:lnTo>
                  <a:pt x="580547" y="122739"/>
                </a:lnTo>
                <a:lnTo>
                  <a:pt x="585721" y="151727"/>
                </a:lnTo>
                <a:lnTo>
                  <a:pt x="599610" y="173049"/>
                </a:lnTo>
                <a:lnTo>
                  <a:pt x="619765" y="186208"/>
                </a:lnTo>
                <a:lnTo>
                  <a:pt x="643739" y="190706"/>
                </a:lnTo>
                <a:lnTo>
                  <a:pt x="656180" y="189456"/>
                </a:lnTo>
                <a:lnTo>
                  <a:pt x="667617" y="185760"/>
                </a:lnTo>
                <a:lnTo>
                  <a:pt x="677787" y="179693"/>
                </a:lnTo>
                <a:lnTo>
                  <a:pt x="686429" y="171335"/>
                </a:lnTo>
                <a:lnTo>
                  <a:pt x="714522" y="171335"/>
                </a:lnTo>
                <a:lnTo>
                  <a:pt x="714522" y="167963"/>
                </a:lnTo>
                <a:lnTo>
                  <a:pt x="648796" y="167963"/>
                </a:lnTo>
                <a:lnTo>
                  <a:pt x="632076" y="164482"/>
                </a:lnTo>
                <a:lnTo>
                  <a:pt x="619936" y="154865"/>
                </a:lnTo>
                <a:lnTo>
                  <a:pt x="612535" y="140350"/>
                </a:lnTo>
                <a:lnTo>
                  <a:pt x="610033" y="122174"/>
                </a:lnTo>
                <a:lnTo>
                  <a:pt x="612535" y="104119"/>
                </a:lnTo>
                <a:lnTo>
                  <a:pt x="619936" y="89594"/>
                </a:lnTo>
                <a:lnTo>
                  <a:pt x="632076" y="79914"/>
                </a:lnTo>
                <a:lnTo>
                  <a:pt x="648796" y="76395"/>
                </a:lnTo>
                <a:lnTo>
                  <a:pt x="714522" y="76395"/>
                </a:lnTo>
                <a:lnTo>
                  <a:pt x="714522" y="74992"/>
                </a:lnTo>
                <a:lnTo>
                  <a:pt x="687560" y="74992"/>
                </a:lnTo>
                <a:lnTo>
                  <a:pt x="679158" y="65966"/>
                </a:lnTo>
                <a:lnTo>
                  <a:pt x="668808" y="59259"/>
                </a:lnTo>
                <a:lnTo>
                  <a:pt x="656669" y="55081"/>
                </a:lnTo>
                <a:lnTo>
                  <a:pt x="642901" y="53642"/>
                </a:lnTo>
                <a:close/>
              </a:path>
              <a:path w="1897380" h="247650">
                <a:moveTo>
                  <a:pt x="714522" y="76395"/>
                </a:moveTo>
                <a:lnTo>
                  <a:pt x="648796" y="76395"/>
                </a:lnTo>
                <a:lnTo>
                  <a:pt x="665844" y="79914"/>
                </a:lnTo>
                <a:lnTo>
                  <a:pt x="678152" y="89594"/>
                </a:lnTo>
                <a:lnTo>
                  <a:pt x="685614" y="104119"/>
                </a:lnTo>
                <a:lnTo>
                  <a:pt x="688125" y="122174"/>
                </a:lnTo>
                <a:lnTo>
                  <a:pt x="685614" y="140350"/>
                </a:lnTo>
                <a:lnTo>
                  <a:pt x="678152" y="154865"/>
                </a:lnTo>
                <a:lnTo>
                  <a:pt x="665844" y="164482"/>
                </a:lnTo>
                <a:lnTo>
                  <a:pt x="648796" y="167963"/>
                </a:lnTo>
                <a:lnTo>
                  <a:pt x="714522" y="167963"/>
                </a:lnTo>
                <a:lnTo>
                  <a:pt x="714522" y="76395"/>
                </a:lnTo>
                <a:close/>
              </a:path>
              <a:path w="1897380" h="247650">
                <a:moveTo>
                  <a:pt x="714522" y="56459"/>
                </a:moveTo>
                <a:lnTo>
                  <a:pt x="687560" y="56459"/>
                </a:lnTo>
                <a:lnTo>
                  <a:pt x="687560" y="74992"/>
                </a:lnTo>
                <a:lnTo>
                  <a:pt x="714522" y="74992"/>
                </a:lnTo>
                <a:lnTo>
                  <a:pt x="714522" y="56459"/>
                </a:lnTo>
                <a:close/>
              </a:path>
              <a:path w="1897380" h="247650">
                <a:moveTo>
                  <a:pt x="512298" y="56459"/>
                </a:moveTo>
                <a:lnTo>
                  <a:pt x="485336" y="56459"/>
                </a:lnTo>
                <a:lnTo>
                  <a:pt x="485336" y="194926"/>
                </a:lnTo>
                <a:lnTo>
                  <a:pt x="513691" y="194926"/>
                </a:lnTo>
                <a:lnTo>
                  <a:pt x="513691" y="122457"/>
                </a:lnTo>
                <a:lnTo>
                  <a:pt x="516623" y="105236"/>
                </a:lnTo>
                <a:lnTo>
                  <a:pt x="524718" y="92546"/>
                </a:lnTo>
                <a:lnTo>
                  <a:pt x="536922" y="84702"/>
                </a:lnTo>
                <a:lnTo>
                  <a:pt x="544206" y="83421"/>
                </a:lnTo>
                <a:lnTo>
                  <a:pt x="512298" y="83421"/>
                </a:lnTo>
                <a:lnTo>
                  <a:pt x="512298" y="56459"/>
                </a:lnTo>
                <a:close/>
              </a:path>
              <a:path w="1897380" h="247650">
                <a:moveTo>
                  <a:pt x="562014" y="53925"/>
                </a:moveTo>
                <a:lnTo>
                  <a:pt x="558077" y="53925"/>
                </a:lnTo>
                <a:lnTo>
                  <a:pt x="544015" y="55611"/>
                </a:lnTo>
                <a:lnTo>
                  <a:pt x="531292" y="60879"/>
                </a:lnTo>
                <a:lnTo>
                  <a:pt x="520517" y="70044"/>
                </a:lnTo>
                <a:lnTo>
                  <a:pt x="512298" y="83421"/>
                </a:lnTo>
                <a:lnTo>
                  <a:pt x="544206" y="83421"/>
                </a:lnTo>
                <a:lnTo>
                  <a:pt x="552182" y="82018"/>
                </a:lnTo>
                <a:lnTo>
                  <a:pt x="565668" y="82018"/>
                </a:lnTo>
                <a:lnTo>
                  <a:pt x="565668" y="54207"/>
                </a:lnTo>
                <a:lnTo>
                  <a:pt x="562014" y="53925"/>
                </a:lnTo>
                <a:close/>
              </a:path>
              <a:path w="1897380" h="247650">
                <a:moveTo>
                  <a:pt x="565668" y="82018"/>
                </a:moveTo>
                <a:lnTo>
                  <a:pt x="560883" y="82018"/>
                </a:lnTo>
                <a:lnTo>
                  <a:pt x="565668" y="82290"/>
                </a:lnTo>
                <a:lnTo>
                  <a:pt x="565668" y="82018"/>
                </a:lnTo>
                <a:close/>
              </a:path>
              <a:path w="1897380" h="247650">
                <a:moveTo>
                  <a:pt x="387024" y="53642"/>
                </a:moveTo>
                <a:lnTo>
                  <a:pt x="359139" y="58756"/>
                </a:lnTo>
                <a:lnTo>
                  <a:pt x="337493" y="73271"/>
                </a:lnTo>
                <a:lnTo>
                  <a:pt x="323483" y="95947"/>
                </a:lnTo>
                <a:lnTo>
                  <a:pt x="318503" y="125545"/>
                </a:lnTo>
                <a:lnTo>
                  <a:pt x="323716" y="156098"/>
                </a:lnTo>
                <a:lnTo>
                  <a:pt x="338091" y="178668"/>
                </a:lnTo>
                <a:lnTo>
                  <a:pt x="359735" y="192653"/>
                </a:lnTo>
                <a:lnTo>
                  <a:pt x="386752" y="197449"/>
                </a:lnTo>
                <a:lnTo>
                  <a:pt x="409604" y="194562"/>
                </a:lnTo>
                <a:lnTo>
                  <a:pt x="428846" y="185935"/>
                </a:lnTo>
                <a:lnTo>
                  <a:pt x="439542" y="175261"/>
                </a:lnTo>
                <a:lnTo>
                  <a:pt x="386469" y="175261"/>
                </a:lnTo>
                <a:lnTo>
                  <a:pt x="370297" y="171855"/>
                </a:lnTo>
                <a:lnTo>
                  <a:pt x="358206" y="162762"/>
                </a:lnTo>
                <a:lnTo>
                  <a:pt x="350485" y="149667"/>
                </a:lnTo>
                <a:lnTo>
                  <a:pt x="347423" y="134257"/>
                </a:lnTo>
                <a:lnTo>
                  <a:pt x="453588" y="134257"/>
                </a:lnTo>
                <a:lnTo>
                  <a:pt x="453588" y="124708"/>
                </a:lnTo>
                <a:lnTo>
                  <a:pt x="451825" y="113472"/>
                </a:lnTo>
                <a:lnTo>
                  <a:pt x="347706" y="113472"/>
                </a:lnTo>
                <a:lnTo>
                  <a:pt x="352205" y="97949"/>
                </a:lnTo>
                <a:lnTo>
                  <a:pt x="360702" y="85982"/>
                </a:lnTo>
                <a:lnTo>
                  <a:pt x="372672" y="78282"/>
                </a:lnTo>
                <a:lnTo>
                  <a:pt x="387590" y="75557"/>
                </a:lnTo>
                <a:lnTo>
                  <a:pt x="437484" y="75557"/>
                </a:lnTo>
                <a:lnTo>
                  <a:pt x="435262" y="71902"/>
                </a:lnTo>
                <a:lnTo>
                  <a:pt x="414251" y="58269"/>
                </a:lnTo>
                <a:lnTo>
                  <a:pt x="387024" y="53642"/>
                </a:lnTo>
                <a:close/>
              </a:path>
              <a:path w="1897380" h="247650">
                <a:moveTo>
                  <a:pt x="451347" y="151670"/>
                </a:moveTo>
                <a:lnTo>
                  <a:pt x="422133" y="151670"/>
                </a:lnTo>
                <a:lnTo>
                  <a:pt x="417075" y="161872"/>
                </a:lnTo>
                <a:lnTo>
                  <a:pt x="409041" y="169257"/>
                </a:lnTo>
                <a:lnTo>
                  <a:pt x="398637" y="173747"/>
                </a:lnTo>
                <a:lnTo>
                  <a:pt x="386469" y="175261"/>
                </a:lnTo>
                <a:lnTo>
                  <a:pt x="439542" y="175261"/>
                </a:lnTo>
                <a:lnTo>
                  <a:pt x="443190" y="171620"/>
                </a:lnTo>
                <a:lnTo>
                  <a:pt x="451347" y="151670"/>
                </a:lnTo>
                <a:close/>
              </a:path>
              <a:path w="1897380" h="247650">
                <a:moveTo>
                  <a:pt x="437484" y="75557"/>
                </a:moveTo>
                <a:lnTo>
                  <a:pt x="387590" y="75557"/>
                </a:lnTo>
                <a:lnTo>
                  <a:pt x="401917" y="78164"/>
                </a:lnTo>
                <a:lnTo>
                  <a:pt x="413533" y="85668"/>
                </a:lnTo>
                <a:lnTo>
                  <a:pt x="421514" y="97596"/>
                </a:lnTo>
                <a:lnTo>
                  <a:pt x="424939" y="113472"/>
                </a:lnTo>
                <a:lnTo>
                  <a:pt x="451825" y="113472"/>
                </a:lnTo>
                <a:lnTo>
                  <a:pt x="448796" y="94172"/>
                </a:lnTo>
                <a:lnTo>
                  <a:pt x="437484" y="75557"/>
                </a:lnTo>
                <a:close/>
              </a:path>
              <a:path w="1897380" h="247650">
                <a:moveTo>
                  <a:pt x="193795" y="56459"/>
                </a:moveTo>
                <a:lnTo>
                  <a:pt x="166832" y="56459"/>
                </a:lnTo>
                <a:lnTo>
                  <a:pt x="166832" y="194926"/>
                </a:lnTo>
                <a:lnTo>
                  <a:pt x="195198" y="194926"/>
                </a:lnTo>
                <a:lnTo>
                  <a:pt x="195198" y="118802"/>
                </a:lnTo>
                <a:lnTo>
                  <a:pt x="197577" y="102595"/>
                </a:lnTo>
                <a:lnTo>
                  <a:pt x="204538" y="89388"/>
                </a:lnTo>
                <a:lnTo>
                  <a:pt x="215818" y="80499"/>
                </a:lnTo>
                <a:lnTo>
                  <a:pt x="231155" y="77243"/>
                </a:lnTo>
                <a:lnTo>
                  <a:pt x="281904" y="77243"/>
                </a:lnTo>
                <a:lnTo>
                  <a:pt x="281747" y="76961"/>
                </a:lnTo>
                <a:lnTo>
                  <a:pt x="193795" y="76961"/>
                </a:lnTo>
                <a:lnTo>
                  <a:pt x="193795" y="56459"/>
                </a:lnTo>
                <a:close/>
              </a:path>
              <a:path w="1897380" h="247650">
                <a:moveTo>
                  <a:pt x="281904" y="77243"/>
                </a:moveTo>
                <a:lnTo>
                  <a:pt x="231155" y="77243"/>
                </a:lnTo>
                <a:lnTo>
                  <a:pt x="243550" y="79199"/>
                </a:lnTo>
                <a:lnTo>
                  <a:pt x="253025" y="85524"/>
                </a:lnTo>
                <a:lnTo>
                  <a:pt x="259077" y="96905"/>
                </a:lnTo>
                <a:lnTo>
                  <a:pt x="261206" y="114027"/>
                </a:lnTo>
                <a:lnTo>
                  <a:pt x="261206" y="194926"/>
                </a:lnTo>
                <a:lnTo>
                  <a:pt x="289289" y="194926"/>
                </a:lnTo>
                <a:lnTo>
                  <a:pt x="289289" y="107012"/>
                </a:lnTo>
                <a:lnTo>
                  <a:pt x="286117" y="84807"/>
                </a:lnTo>
                <a:lnTo>
                  <a:pt x="281904" y="77243"/>
                </a:lnTo>
                <a:close/>
              </a:path>
              <a:path w="1897380" h="247650">
                <a:moveTo>
                  <a:pt x="240421" y="53642"/>
                </a:moveTo>
                <a:lnTo>
                  <a:pt x="225392" y="55311"/>
                </a:lnTo>
                <a:lnTo>
                  <a:pt x="212683" y="60036"/>
                </a:lnTo>
                <a:lnTo>
                  <a:pt x="202186" y="67393"/>
                </a:lnTo>
                <a:lnTo>
                  <a:pt x="193795" y="76961"/>
                </a:lnTo>
                <a:lnTo>
                  <a:pt x="281747" y="76961"/>
                </a:lnTo>
                <a:lnTo>
                  <a:pt x="276757" y="68001"/>
                </a:lnTo>
                <a:lnTo>
                  <a:pt x="261446" y="57359"/>
                </a:lnTo>
                <a:lnTo>
                  <a:pt x="240421" y="53642"/>
                </a:lnTo>
                <a:close/>
              </a:path>
              <a:path w="1897380" h="247650">
                <a:moveTo>
                  <a:pt x="68531" y="53642"/>
                </a:moveTo>
                <a:lnTo>
                  <a:pt x="40640" y="58756"/>
                </a:lnTo>
                <a:lnTo>
                  <a:pt x="18991" y="73271"/>
                </a:lnTo>
                <a:lnTo>
                  <a:pt x="4980" y="95947"/>
                </a:lnTo>
                <a:lnTo>
                  <a:pt x="0" y="125545"/>
                </a:lnTo>
                <a:lnTo>
                  <a:pt x="5212" y="156098"/>
                </a:lnTo>
                <a:lnTo>
                  <a:pt x="19588" y="178668"/>
                </a:lnTo>
                <a:lnTo>
                  <a:pt x="41232" y="192653"/>
                </a:lnTo>
                <a:lnTo>
                  <a:pt x="68249" y="197449"/>
                </a:lnTo>
                <a:lnTo>
                  <a:pt x="91101" y="194562"/>
                </a:lnTo>
                <a:lnTo>
                  <a:pt x="110343" y="185935"/>
                </a:lnTo>
                <a:lnTo>
                  <a:pt x="121039" y="175261"/>
                </a:lnTo>
                <a:lnTo>
                  <a:pt x="67966" y="175261"/>
                </a:lnTo>
                <a:lnTo>
                  <a:pt x="51794" y="171855"/>
                </a:lnTo>
                <a:lnTo>
                  <a:pt x="39704" y="162762"/>
                </a:lnTo>
                <a:lnTo>
                  <a:pt x="31986" y="149667"/>
                </a:lnTo>
                <a:lnTo>
                  <a:pt x="28931" y="134257"/>
                </a:lnTo>
                <a:lnTo>
                  <a:pt x="135095" y="134257"/>
                </a:lnTo>
                <a:lnTo>
                  <a:pt x="135095" y="124708"/>
                </a:lnTo>
                <a:lnTo>
                  <a:pt x="133332" y="113472"/>
                </a:lnTo>
                <a:lnTo>
                  <a:pt x="29203" y="113472"/>
                </a:lnTo>
                <a:lnTo>
                  <a:pt x="33697" y="97949"/>
                </a:lnTo>
                <a:lnTo>
                  <a:pt x="42195" y="85982"/>
                </a:lnTo>
                <a:lnTo>
                  <a:pt x="54167" y="78282"/>
                </a:lnTo>
                <a:lnTo>
                  <a:pt x="69086" y="75557"/>
                </a:lnTo>
                <a:lnTo>
                  <a:pt x="118991" y="75557"/>
                </a:lnTo>
                <a:lnTo>
                  <a:pt x="116770" y="71902"/>
                </a:lnTo>
                <a:lnTo>
                  <a:pt x="95758" y="58269"/>
                </a:lnTo>
                <a:lnTo>
                  <a:pt x="68531" y="53642"/>
                </a:lnTo>
                <a:close/>
              </a:path>
              <a:path w="1897380" h="247650">
                <a:moveTo>
                  <a:pt x="132844" y="151670"/>
                </a:moveTo>
                <a:lnTo>
                  <a:pt x="103640" y="151670"/>
                </a:lnTo>
                <a:lnTo>
                  <a:pt x="98580" y="161872"/>
                </a:lnTo>
                <a:lnTo>
                  <a:pt x="90543" y="169257"/>
                </a:lnTo>
                <a:lnTo>
                  <a:pt x="80135" y="173747"/>
                </a:lnTo>
                <a:lnTo>
                  <a:pt x="67966" y="175261"/>
                </a:lnTo>
                <a:lnTo>
                  <a:pt x="121039" y="175261"/>
                </a:lnTo>
                <a:lnTo>
                  <a:pt x="124687" y="171620"/>
                </a:lnTo>
                <a:lnTo>
                  <a:pt x="132844" y="151670"/>
                </a:lnTo>
                <a:close/>
              </a:path>
              <a:path w="1897380" h="247650">
                <a:moveTo>
                  <a:pt x="118991" y="75557"/>
                </a:moveTo>
                <a:lnTo>
                  <a:pt x="69086" y="75557"/>
                </a:lnTo>
                <a:lnTo>
                  <a:pt x="83420" y="78164"/>
                </a:lnTo>
                <a:lnTo>
                  <a:pt x="95038" y="85668"/>
                </a:lnTo>
                <a:lnTo>
                  <a:pt x="103021" y="97596"/>
                </a:lnTo>
                <a:lnTo>
                  <a:pt x="106447" y="113472"/>
                </a:lnTo>
                <a:lnTo>
                  <a:pt x="133332" y="113472"/>
                </a:lnTo>
                <a:lnTo>
                  <a:pt x="130303" y="94172"/>
                </a:lnTo>
                <a:lnTo>
                  <a:pt x="118991" y="75557"/>
                </a:lnTo>
                <a:close/>
              </a:path>
              <a:path w="1897380" h="247650">
                <a:moveTo>
                  <a:pt x="779264" y="56459"/>
                </a:moveTo>
                <a:lnTo>
                  <a:pt x="750909" y="56459"/>
                </a:lnTo>
                <a:lnTo>
                  <a:pt x="750909" y="194926"/>
                </a:lnTo>
                <a:lnTo>
                  <a:pt x="779264" y="194926"/>
                </a:lnTo>
                <a:lnTo>
                  <a:pt x="779264" y="56459"/>
                </a:lnTo>
                <a:close/>
              </a:path>
              <a:path w="1897380" h="247650">
                <a:moveTo>
                  <a:pt x="1761705" y="57862"/>
                </a:moveTo>
                <a:lnTo>
                  <a:pt x="1749904" y="57862"/>
                </a:lnTo>
                <a:lnTo>
                  <a:pt x="1749904" y="194926"/>
                </a:lnTo>
                <a:lnTo>
                  <a:pt x="1761705" y="194926"/>
                </a:lnTo>
                <a:lnTo>
                  <a:pt x="1761705" y="57862"/>
                </a:lnTo>
                <a:close/>
              </a:path>
            </a:pathLst>
          </a:custGeom>
          <a:solidFill>
            <a:srgbClr val="013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9662" y="6834754"/>
            <a:ext cx="352073" cy="35206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324688" y="7759961"/>
            <a:ext cx="2999977" cy="86551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1873" y="9311863"/>
            <a:ext cx="786494" cy="63827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17412399" y="9313322"/>
            <a:ext cx="510540" cy="77470"/>
          </a:xfrm>
          <a:custGeom>
            <a:avLst/>
            <a:gdLst/>
            <a:ahLst/>
            <a:cxnLst/>
            <a:rect l="l" t="t" r="r" b="b"/>
            <a:pathLst>
              <a:path w="510540" h="77470">
                <a:moveTo>
                  <a:pt x="17576" y="17183"/>
                </a:moveTo>
                <a:lnTo>
                  <a:pt x="0" y="17183"/>
                </a:lnTo>
                <a:lnTo>
                  <a:pt x="0" y="23025"/>
                </a:lnTo>
                <a:lnTo>
                  <a:pt x="11087" y="23025"/>
                </a:lnTo>
                <a:lnTo>
                  <a:pt x="11087" y="61125"/>
                </a:lnTo>
                <a:lnTo>
                  <a:pt x="17576" y="61125"/>
                </a:lnTo>
                <a:lnTo>
                  <a:pt x="17576" y="17183"/>
                </a:lnTo>
                <a:close/>
              </a:path>
              <a:path w="510540" h="77470">
                <a:moveTo>
                  <a:pt x="19024" y="6210"/>
                </a:moveTo>
                <a:lnTo>
                  <a:pt x="19011" y="3467"/>
                </a:lnTo>
                <a:lnTo>
                  <a:pt x="18554" y="2362"/>
                </a:lnTo>
                <a:lnTo>
                  <a:pt x="16675" y="469"/>
                </a:lnTo>
                <a:lnTo>
                  <a:pt x="15544" y="0"/>
                </a:lnTo>
                <a:lnTo>
                  <a:pt x="12852" y="0"/>
                </a:lnTo>
                <a:lnTo>
                  <a:pt x="11722" y="482"/>
                </a:lnTo>
                <a:lnTo>
                  <a:pt x="9893" y="2324"/>
                </a:lnTo>
                <a:lnTo>
                  <a:pt x="9436" y="3467"/>
                </a:lnTo>
                <a:lnTo>
                  <a:pt x="9436" y="6210"/>
                </a:lnTo>
                <a:lnTo>
                  <a:pt x="9893" y="7353"/>
                </a:lnTo>
                <a:lnTo>
                  <a:pt x="11696" y="9182"/>
                </a:lnTo>
                <a:lnTo>
                  <a:pt x="12827" y="9639"/>
                </a:lnTo>
                <a:lnTo>
                  <a:pt x="15544" y="9639"/>
                </a:lnTo>
                <a:lnTo>
                  <a:pt x="16700" y="9182"/>
                </a:lnTo>
                <a:lnTo>
                  <a:pt x="17614" y="8229"/>
                </a:lnTo>
                <a:lnTo>
                  <a:pt x="18554" y="7315"/>
                </a:lnTo>
                <a:lnTo>
                  <a:pt x="19024" y="6210"/>
                </a:lnTo>
                <a:close/>
              </a:path>
              <a:path w="510540" h="77470">
                <a:moveTo>
                  <a:pt x="82359" y="27597"/>
                </a:moveTo>
                <a:lnTo>
                  <a:pt x="81381" y="23253"/>
                </a:lnTo>
                <a:lnTo>
                  <a:pt x="77482" y="17945"/>
                </a:lnTo>
                <a:lnTo>
                  <a:pt x="74345" y="16624"/>
                </a:lnTo>
                <a:lnTo>
                  <a:pt x="67551" y="16624"/>
                </a:lnTo>
                <a:lnTo>
                  <a:pt x="65278" y="17348"/>
                </a:lnTo>
                <a:lnTo>
                  <a:pt x="61137" y="20231"/>
                </a:lnTo>
                <a:lnTo>
                  <a:pt x="59372" y="22301"/>
                </a:lnTo>
                <a:lnTo>
                  <a:pt x="57924" y="25019"/>
                </a:lnTo>
                <a:lnTo>
                  <a:pt x="57835" y="24003"/>
                </a:lnTo>
                <a:lnTo>
                  <a:pt x="56794" y="17170"/>
                </a:lnTo>
                <a:lnTo>
                  <a:pt x="50355" y="17170"/>
                </a:lnTo>
                <a:lnTo>
                  <a:pt x="50901" y="20104"/>
                </a:lnTo>
                <a:lnTo>
                  <a:pt x="51308" y="22923"/>
                </a:lnTo>
                <a:lnTo>
                  <a:pt x="51816" y="28270"/>
                </a:lnTo>
                <a:lnTo>
                  <a:pt x="51955" y="30873"/>
                </a:lnTo>
                <a:lnTo>
                  <a:pt x="51955" y="61125"/>
                </a:lnTo>
                <a:lnTo>
                  <a:pt x="58445" y="61125"/>
                </a:lnTo>
                <a:lnTo>
                  <a:pt x="58445" y="37947"/>
                </a:lnTo>
                <a:lnTo>
                  <a:pt x="59474" y="32600"/>
                </a:lnTo>
                <a:lnTo>
                  <a:pt x="63550" y="24625"/>
                </a:lnTo>
                <a:lnTo>
                  <a:pt x="66243" y="22618"/>
                </a:lnTo>
                <a:lnTo>
                  <a:pt x="71843" y="22618"/>
                </a:lnTo>
                <a:lnTo>
                  <a:pt x="73456" y="23456"/>
                </a:lnTo>
                <a:lnTo>
                  <a:pt x="75399" y="26822"/>
                </a:lnTo>
                <a:lnTo>
                  <a:pt x="75869" y="29946"/>
                </a:lnTo>
                <a:lnTo>
                  <a:pt x="75869" y="61125"/>
                </a:lnTo>
                <a:lnTo>
                  <a:pt x="82359" y="61125"/>
                </a:lnTo>
                <a:lnTo>
                  <a:pt x="82359" y="27597"/>
                </a:lnTo>
                <a:close/>
              </a:path>
              <a:path w="510540" h="77470">
                <a:moveTo>
                  <a:pt x="137058" y="17183"/>
                </a:moveTo>
                <a:lnTo>
                  <a:pt x="130632" y="17183"/>
                </a:lnTo>
                <a:lnTo>
                  <a:pt x="129578" y="21247"/>
                </a:lnTo>
                <a:lnTo>
                  <a:pt x="128917" y="20701"/>
                </a:lnTo>
                <a:lnTo>
                  <a:pt x="128917" y="25857"/>
                </a:lnTo>
                <a:lnTo>
                  <a:pt x="128917" y="48247"/>
                </a:lnTo>
                <a:lnTo>
                  <a:pt x="127076" y="49847"/>
                </a:lnTo>
                <a:lnTo>
                  <a:pt x="125399" y="51015"/>
                </a:lnTo>
                <a:lnTo>
                  <a:pt x="122339" y="52463"/>
                </a:lnTo>
                <a:lnTo>
                  <a:pt x="120802" y="52832"/>
                </a:lnTo>
                <a:lnTo>
                  <a:pt x="116014" y="52832"/>
                </a:lnTo>
                <a:lnTo>
                  <a:pt x="113588" y="51511"/>
                </a:lnTo>
                <a:lnTo>
                  <a:pt x="110312" y="46240"/>
                </a:lnTo>
                <a:lnTo>
                  <a:pt x="109499" y="42316"/>
                </a:lnTo>
                <a:lnTo>
                  <a:pt x="109499" y="31826"/>
                </a:lnTo>
                <a:lnTo>
                  <a:pt x="110312" y="27901"/>
                </a:lnTo>
                <a:lnTo>
                  <a:pt x="113538" y="22720"/>
                </a:lnTo>
                <a:lnTo>
                  <a:pt x="115989" y="21424"/>
                </a:lnTo>
                <a:lnTo>
                  <a:pt x="120827" y="21424"/>
                </a:lnTo>
                <a:lnTo>
                  <a:pt x="122377" y="21767"/>
                </a:lnTo>
                <a:lnTo>
                  <a:pt x="125450" y="23164"/>
                </a:lnTo>
                <a:lnTo>
                  <a:pt x="127114" y="24307"/>
                </a:lnTo>
                <a:lnTo>
                  <a:pt x="128917" y="25857"/>
                </a:lnTo>
                <a:lnTo>
                  <a:pt x="128917" y="20701"/>
                </a:lnTo>
                <a:lnTo>
                  <a:pt x="127647" y="19646"/>
                </a:lnTo>
                <a:lnTo>
                  <a:pt x="125882" y="18554"/>
                </a:lnTo>
                <a:lnTo>
                  <a:pt x="122301" y="17081"/>
                </a:lnTo>
                <a:lnTo>
                  <a:pt x="120421" y="16725"/>
                </a:lnTo>
                <a:lnTo>
                  <a:pt x="113588" y="16725"/>
                </a:lnTo>
                <a:lnTo>
                  <a:pt x="109753" y="18554"/>
                </a:lnTo>
                <a:lnTo>
                  <a:pt x="104152" y="25869"/>
                </a:lnTo>
                <a:lnTo>
                  <a:pt x="102755" y="30924"/>
                </a:lnTo>
                <a:lnTo>
                  <a:pt x="102755" y="43865"/>
                </a:lnTo>
                <a:lnTo>
                  <a:pt x="104165" y="48945"/>
                </a:lnTo>
                <a:lnTo>
                  <a:pt x="109753" y="56248"/>
                </a:lnTo>
                <a:lnTo>
                  <a:pt x="113588" y="58064"/>
                </a:lnTo>
                <a:lnTo>
                  <a:pt x="120396" y="58064"/>
                </a:lnTo>
                <a:lnTo>
                  <a:pt x="122212" y="57734"/>
                </a:lnTo>
                <a:lnTo>
                  <a:pt x="125653" y="56400"/>
                </a:lnTo>
                <a:lnTo>
                  <a:pt x="127317" y="55372"/>
                </a:lnTo>
                <a:lnTo>
                  <a:pt x="128917" y="53962"/>
                </a:lnTo>
                <a:lnTo>
                  <a:pt x="128917" y="60401"/>
                </a:lnTo>
                <a:lnTo>
                  <a:pt x="128066" y="64389"/>
                </a:lnTo>
                <a:lnTo>
                  <a:pt x="124625" y="69799"/>
                </a:lnTo>
                <a:lnTo>
                  <a:pt x="122085" y="71158"/>
                </a:lnTo>
                <a:lnTo>
                  <a:pt x="117055" y="71158"/>
                </a:lnTo>
                <a:lnTo>
                  <a:pt x="115455" y="70726"/>
                </a:lnTo>
                <a:lnTo>
                  <a:pt x="112369" y="69024"/>
                </a:lnTo>
                <a:lnTo>
                  <a:pt x="110782" y="67678"/>
                </a:lnTo>
                <a:lnTo>
                  <a:pt x="109143" y="65862"/>
                </a:lnTo>
                <a:lnTo>
                  <a:pt x="104457" y="69837"/>
                </a:lnTo>
                <a:lnTo>
                  <a:pt x="106464" y="72275"/>
                </a:lnTo>
                <a:lnTo>
                  <a:pt x="108585" y="74079"/>
                </a:lnTo>
                <a:lnTo>
                  <a:pt x="113004" y="76377"/>
                </a:lnTo>
                <a:lnTo>
                  <a:pt x="115443" y="76949"/>
                </a:lnTo>
                <a:lnTo>
                  <a:pt x="121602" y="76949"/>
                </a:lnTo>
                <a:lnTo>
                  <a:pt x="135470" y="53962"/>
                </a:lnTo>
                <a:lnTo>
                  <a:pt x="135470" y="52832"/>
                </a:lnTo>
                <a:lnTo>
                  <a:pt x="135597" y="27012"/>
                </a:lnTo>
                <a:lnTo>
                  <a:pt x="136118" y="22123"/>
                </a:lnTo>
                <a:lnTo>
                  <a:pt x="136232" y="21424"/>
                </a:lnTo>
                <a:lnTo>
                  <a:pt x="136258" y="21247"/>
                </a:lnTo>
                <a:lnTo>
                  <a:pt x="136512" y="19646"/>
                </a:lnTo>
                <a:lnTo>
                  <a:pt x="137058" y="17183"/>
                </a:lnTo>
                <a:close/>
              </a:path>
              <a:path w="510540" h="77470">
                <a:moveTo>
                  <a:pt x="192201" y="34759"/>
                </a:moveTo>
                <a:lnTo>
                  <a:pt x="192087" y="30594"/>
                </a:lnTo>
                <a:lnTo>
                  <a:pt x="190690" y="25654"/>
                </a:lnTo>
                <a:lnTo>
                  <a:pt x="187604" y="21717"/>
                </a:lnTo>
                <a:lnTo>
                  <a:pt x="185064" y="18491"/>
                </a:lnTo>
                <a:lnTo>
                  <a:pt x="185064" y="34759"/>
                </a:lnTo>
                <a:lnTo>
                  <a:pt x="164719" y="34709"/>
                </a:lnTo>
                <a:lnTo>
                  <a:pt x="171881" y="21717"/>
                </a:lnTo>
                <a:lnTo>
                  <a:pt x="177888" y="21717"/>
                </a:lnTo>
                <a:lnTo>
                  <a:pt x="180276" y="22847"/>
                </a:lnTo>
                <a:lnTo>
                  <a:pt x="183819" y="27381"/>
                </a:lnTo>
                <a:lnTo>
                  <a:pt x="184835" y="30594"/>
                </a:lnTo>
                <a:lnTo>
                  <a:pt x="185064" y="34759"/>
                </a:lnTo>
                <a:lnTo>
                  <a:pt x="185064" y="18491"/>
                </a:lnTo>
                <a:lnTo>
                  <a:pt x="184594" y="17881"/>
                </a:lnTo>
                <a:lnTo>
                  <a:pt x="180428" y="15925"/>
                </a:lnTo>
                <a:lnTo>
                  <a:pt x="169710" y="15925"/>
                </a:lnTo>
                <a:lnTo>
                  <a:pt x="165328" y="18034"/>
                </a:lnTo>
                <a:lnTo>
                  <a:pt x="158750" y="26479"/>
                </a:lnTo>
                <a:lnTo>
                  <a:pt x="157099" y="32118"/>
                </a:lnTo>
                <a:lnTo>
                  <a:pt x="157149" y="46850"/>
                </a:lnTo>
                <a:lnTo>
                  <a:pt x="158686" y="52387"/>
                </a:lnTo>
                <a:lnTo>
                  <a:pt x="165061" y="60363"/>
                </a:lnTo>
                <a:lnTo>
                  <a:pt x="169659" y="62369"/>
                </a:lnTo>
                <a:lnTo>
                  <a:pt x="177952" y="62369"/>
                </a:lnTo>
                <a:lnTo>
                  <a:pt x="180390" y="62026"/>
                </a:lnTo>
                <a:lnTo>
                  <a:pt x="185496" y="60604"/>
                </a:lnTo>
                <a:lnTo>
                  <a:pt x="188290" y="59486"/>
                </a:lnTo>
                <a:lnTo>
                  <a:pt x="191363" y="57975"/>
                </a:lnTo>
                <a:lnTo>
                  <a:pt x="190652" y="56578"/>
                </a:lnTo>
                <a:lnTo>
                  <a:pt x="188607" y="52578"/>
                </a:lnTo>
                <a:lnTo>
                  <a:pt x="185889" y="53987"/>
                </a:lnTo>
                <a:lnTo>
                  <a:pt x="183540" y="55003"/>
                </a:lnTo>
                <a:lnTo>
                  <a:pt x="179527" y="56261"/>
                </a:lnTo>
                <a:lnTo>
                  <a:pt x="177660" y="56578"/>
                </a:lnTo>
                <a:lnTo>
                  <a:pt x="172199" y="56578"/>
                </a:lnTo>
                <a:lnTo>
                  <a:pt x="169341" y="55359"/>
                </a:lnTo>
                <a:lnTo>
                  <a:pt x="165493" y="50469"/>
                </a:lnTo>
                <a:lnTo>
                  <a:pt x="164541" y="46850"/>
                </a:lnTo>
                <a:lnTo>
                  <a:pt x="164541" y="40551"/>
                </a:lnTo>
                <a:lnTo>
                  <a:pt x="192074" y="40551"/>
                </a:lnTo>
                <a:lnTo>
                  <a:pt x="192201" y="34759"/>
                </a:lnTo>
                <a:close/>
              </a:path>
              <a:path w="510540" h="77470">
                <a:moveTo>
                  <a:pt x="243255" y="27597"/>
                </a:moveTo>
                <a:lnTo>
                  <a:pt x="242277" y="23253"/>
                </a:lnTo>
                <a:lnTo>
                  <a:pt x="238379" y="17945"/>
                </a:lnTo>
                <a:lnTo>
                  <a:pt x="235242" y="16624"/>
                </a:lnTo>
                <a:lnTo>
                  <a:pt x="228447" y="16624"/>
                </a:lnTo>
                <a:lnTo>
                  <a:pt x="226161" y="17348"/>
                </a:lnTo>
                <a:lnTo>
                  <a:pt x="222046" y="20231"/>
                </a:lnTo>
                <a:lnTo>
                  <a:pt x="220268" y="22301"/>
                </a:lnTo>
                <a:lnTo>
                  <a:pt x="218821" y="25019"/>
                </a:lnTo>
                <a:lnTo>
                  <a:pt x="218732" y="24003"/>
                </a:lnTo>
                <a:lnTo>
                  <a:pt x="217678" y="17170"/>
                </a:lnTo>
                <a:lnTo>
                  <a:pt x="211251" y="17170"/>
                </a:lnTo>
                <a:lnTo>
                  <a:pt x="211797" y="20104"/>
                </a:lnTo>
                <a:lnTo>
                  <a:pt x="212204" y="22923"/>
                </a:lnTo>
                <a:lnTo>
                  <a:pt x="212712" y="28270"/>
                </a:lnTo>
                <a:lnTo>
                  <a:pt x="212852" y="30873"/>
                </a:lnTo>
                <a:lnTo>
                  <a:pt x="212852" y="61125"/>
                </a:lnTo>
                <a:lnTo>
                  <a:pt x="219341" y="61125"/>
                </a:lnTo>
                <a:lnTo>
                  <a:pt x="219341" y="37947"/>
                </a:lnTo>
                <a:lnTo>
                  <a:pt x="220370" y="32600"/>
                </a:lnTo>
                <a:lnTo>
                  <a:pt x="224447" y="24625"/>
                </a:lnTo>
                <a:lnTo>
                  <a:pt x="227139" y="22618"/>
                </a:lnTo>
                <a:lnTo>
                  <a:pt x="232727" y="22618"/>
                </a:lnTo>
                <a:lnTo>
                  <a:pt x="234353" y="23456"/>
                </a:lnTo>
                <a:lnTo>
                  <a:pt x="236283" y="26822"/>
                </a:lnTo>
                <a:lnTo>
                  <a:pt x="236766" y="29946"/>
                </a:lnTo>
                <a:lnTo>
                  <a:pt x="236766" y="61125"/>
                </a:lnTo>
                <a:lnTo>
                  <a:pt x="243255" y="61125"/>
                </a:lnTo>
                <a:lnTo>
                  <a:pt x="243255" y="27597"/>
                </a:lnTo>
                <a:close/>
              </a:path>
              <a:path w="510540" h="77470">
                <a:moveTo>
                  <a:pt x="285661" y="17183"/>
                </a:moveTo>
                <a:lnTo>
                  <a:pt x="268097" y="17183"/>
                </a:lnTo>
                <a:lnTo>
                  <a:pt x="268097" y="23025"/>
                </a:lnTo>
                <a:lnTo>
                  <a:pt x="279171" y="23025"/>
                </a:lnTo>
                <a:lnTo>
                  <a:pt x="279171" y="61125"/>
                </a:lnTo>
                <a:lnTo>
                  <a:pt x="285661" y="61125"/>
                </a:lnTo>
                <a:lnTo>
                  <a:pt x="285661" y="17183"/>
                </a:lnTo>
                <a:close/>
              </a:path>
              <a:path w="510540" h="77470">
                <a:moveTo>
                  <a:pt x="287108" y="3467"/>
                </a:moveTo>
                <a:lnTo>
                  <a:pt x="286664" y="2362"/>
                </a:lnTo>
                <a:lnTo>
                  <a:pt x="284772" y="469"/>
                </a:lnTo>
                <a:lnTo>
                  <a:pt x="283629" y="0"/>
                </a:lnTo>
                <a:lnTo>
                  <a:pt x="280949" y="0"/>
                </a:lnTo>
                <a:lnTo>
                  <a:pt x="279806" y="482"/>
                </a:lnTo>
                <a:lnTo>
                  <a:pt x="278003" y="2324"/>
                </a:lnTo>
                <a:lnTo>
                  <a:pt x="277533" y="3467"/>
                </a:lnTo>
                <a:lnTo>
                  <a:pt x="277533" y="6210"/>
                </a:lnTo>
                <a:lnTo>
                  <a:pt x="277977" y="7353"/>
                </a:lnTo>
                <a:lnTo>
                  <a:pt x="279806" y="9182"/>
                </a:lnTo>
                <a:lnTo>
                  <a:pt x="280924" y="9639"/>
                </a:lnTo>
                <a:lnTo>
                  <a:pt x="283629" y="9639"/>
                </a:lnTo>
                <a:lnTo>
                  <a:pt x="284797" y="9182"/>
                </a:lnTo>
                <a:lnTo>
                  <a:pt x="285711" y="8229"/>
                </a:lnTo>
                <a:lnTo>
                  <a:pt x="286664" y="7315"/>
                </a:lnTo>
                <a:lnTo>
                  <a:pt x="287108" y="6210"/>
                </a:lnTo>
                <a:lnTo>
                  <a:pt x="287108" y="3467"/>
                </a:lnTo>
                <a:close/>
              </a:path>
              <a:path w="510540" h="77470">
                <a:moveTo>
                  <a:pt x="353098" y="34759"/>
                </a:moveTo>
                <a:lnTo>
                  <a:pt x="352983" y="30594"/>
                </a:lnTo>
                <a:lnTo>
                  <a:pt x="351586" y="25654"/>
                </a:lnTo>
                <a:lnTo>
                  <a:pt x="348500" y="21717"/>
                </a:lnTo>
                <a:lnTo>
                  <a:pt x="345960" y="18491"/>
                </a:lnTo>
                <a:lnTo>
                  <a:pt x="345960" y="34759"/>
                </a:lnTo>
                <a:lnTo>
                  <a:pt x="325615" y="34709"/>
                </a:lnTo>
                <a:lnTo>
                  <a:pt x="332778" y="21717"/>
                </a:lnTo>
                <a:lnTo>
                  <a:pt x="338785" y="21717"/>
                </a:lnTo>
                <a:lnTo>
                  <a:pt x="341172" y="22847"/>
                </a:lnTo>
                <a:lnTo>
                  <a:pt x="344716" y="27381"/>
                </a:lnTo>
                <a:lnTo>
                  <a:pt x="345732" y="30594"/>
                </a:lnTo>
                <a:lnTo>
                  <a:pt x="345960" y="34759"/>
                </a:lnTo>
                <a:lnTo>
                  <a:pt x="345960" y="18491"/>
                </a:lnTo>
                <a:lnTo>
                  <a:pt x="345490" y="17881"/>
                </a:lnTo>
                <a:lnTo>
                  <a:pt x="341325" y="15925"/>
                </a:lnTo>
                <a:lnTo>
                  <a:pt x="330606" y="15925"/>
                </a:lnTo>
                <a:lnTo>
                  <a:pt x="326224" y="18034"/>
                </a:lnTo>
                <a:lnTo>
                  <a:pt x="319646" y="26479"/>
                </a:lnTo>
                <a:lnTo>
                  <a:pt x="318008" y="32118"/>
                </a:lnTo>
                <a:lnTo>
                  <a:pt x="318058" y="46850"/>
                </a:lnTo>
                <a:lnTo>
                  <a:pt x="319582" y="52387"/>
                </a:lnTo>
                <a:lnTo>
                  <a:pt x="325958" y="60363"/>
                </a:lnTo>
                <a:lnTo>
                  <a:pt x="330542" y="62369"/>
                </a:lnTo>
                <a:lnTo>
                  <a:pt x="338848" y="62369"/>
                </a:lnTo>
                <a:lnTo>
                  <a:pt x="341299" y="62026"/>
                </a:lnTo>
                <a:lnTo>
                  <a:pt x="346392" y="60604"/>
                </a:lnTo>
                <a:lnTo>
                  <a:pt x="349186" y="59486"/>
                </a:lnTo>
                <a:lnTo>
                  <a:pt x="352259" y="57975"/>
                </a:lnTo>
                <a:lnTo>
                  <a:pt x="351548" y="56578"/>
                </a:lnTo>
                <a:lnTo>
                  <a:pt x="349504" y="52578"/>
                </a:lnTo>
                <a:lnTo>
                  <a:pt x="346786" y="53987"/>
                </a:lnTo>
                <a:lnTo>
                  <a:pt x="344436" y="55003"/>
                </a:lnTo>
                <a:lnTo>
                  <a:pt x="340423" y="56261"/>
                </a:lnTo>
                <a:lnTo>
                  <a:pt x="338556" y="56578"/>
                </a:lnTo>
                <a:lnTo>
                  <a:pt x="333095" y="56578"/>
                </a:lnTo>
                <a:lnTo>
                  <a:pt x="330238" y="55359"/>
                </a:lnTo>
                <a:lnTo>
                  <a:pt x="326390" y="50469"/>
                </a:lnTo>
                <a:lnTo>
                  <a:pt x="325437" y="46850"/>
                </a:lnTo>
                <a:lnTo>
                  <a:pt x="325437" y="40551"/>
                </a:lnTo>
                <a:lnTo>
                  <a:pt x="352971" y="40551"/>
                </a:lnTo>
                <a:lnTo>
                  <a:pt x="353098" y="34759"/>
                </a:lnTo>
                <a:close/>
              </a:path>
              <a:path w="510540" h="77470">
                <a:moveTo>
                  <a:pt x="405257" y="61125"/>
                </a:moveTo>
                <a:lnTo>
                  <a:pt x="404698" y="58216"/>
                </a:lnTo>
                <a:lnTo>
                  <a:pt x="404304" y="55410"/>
                </a:lnTo>
                <a:lnTo>
                  <a:pt x="403796" y="50025"/>
                </a:lnTo>
                <a:lnTo>
                  <a:pt x="403656" y="47421"/>
                </a:lnTo>
                <a:lnTo>
                  <a:pt x="403656" y="17170"/>
                </a:lnTo>
                <a:lnTo>
                  <a:pt x="397116" y="17170"/>
                </a:lnTo>
                <a:lnTo>
                  <a:pt x="397116" y="40347"/>
                </a:lnTo>
                <a:lnTo>
                  <a:pt x="396074" y="45694"/>
                </a:lnTo>
                <a:lnTo>
                  <a:pt x="391972" y="53682"/>
                </a:lnTo>
                <a:lnTo>
                  <a:pt x="389255" y="55676"/>
                </a:lnTo>
                <a:lnTo>
                  <a:pt x="383667" y="55676"/>
                </a:lnTo>
                <a:lnTo>
                  <a:pt x="382079" y="54876"/>
                </a:lnTo>
                <a:lnTo>
                  <a:pt x="380199" y="51663"/>
                </a:lnTo>
                <a:lnTo>
                  <a:pt x="379742" y="48514"/>
                </a:lnTo>
                <a:lnTo>
                  <a:pt x="379742" y="17170"/>
                </a:lnTo>
                <a:lnTo>
                  <a:pt x="373253" y="17170"/>
                </a:lnTo>
                <a:lnTo>
                  <a:pt x="373253" y="50761"/>
                </a:lnTo>
                <a:lnTo>
                  <a:pt x="374205" y="55118"/>
                </a:lnTo>
                <a:lnTo>
                  <a:pt x="378053" y="60363"/>
                </a:lnTo>
                <a:lnTo>
                  <a:pt x="381177" y="61671"/>
                </a:lnTo>
                <a:lnTo>
                  <a:pt x="387997" y="61671"/>
                </a:lnTo>
                <a:lnTo>
                  <a:pt x="390283" y="60960"/>
                </a:lnTo>
                <a:lnTo>
                  <a:pt x="394500" y="58102"/>
                </a:lnTo>
                <a:lnTo>
                  <a:pt x="396252" y="56045"/>
                </a:lnTo>
                <a:lnTo>
                  <a:pt x="397675" y="53352"/>
                </a:lnTo>
                <a:lnTo>
                  <a:pt x="397891" y="55422"/>
                </a:lnTo>
                <a:lnTo>
                  <a:pt x="398856" y="61125"/>
                </a:lnTo>
                <a:lnTo>
                  <a:pt x="405257" y="61125"/>
                </a:lnTo>
                <a:close/>
              </a:path>
              <a:path w="510540" h="77470">
                <a:moveTo>
                  <a:pt x="462343" y="24498"/>
                </a:moveTo>
                <a:lnTo>
                  <a:pt x="461378" y="21882"/>
                </a:lnTo>
                <a:lnTo>
                  <a:pt x="457454" y="17678"/>
                </a:lnTo>
                <a:lnTo>
                  <a:pt x="455002" y="16624"/>
                </a:lnTo>
                <a:lnTo>
                  <a:pt x="449618" y="16624"/>
                </a:lnTo>
                <a:lnTo>
                  <a:pt x="447344" y="17399"/>
                </a:lnTo>
                <a:lnTo>
                  <a:pt x="443052" y="20497"/>
                </a:lnTo>
                <a:lnTo>
                  <a:pt x="440563" y="23253"/>
                </a:lnTo>
                <a:lnTo>
                  <a:pt x="437705" y="27216"/>
                </a:lnTo>
                <a:lnTo>
                  <a:pt x="436829" y="24206"/>
                </a:lnTo>
                <a:lnTo>
                  <a:pt x="435571" y="20878"/>
                </a:lnTo>
                <a:lnTo>
                  <a:pt x="433946" y="17170"/>
                </a:lnTo>
                <a:lnTo>
                  <a:pt x="426643" y="17170"/>
                </a:lnTo>
                <a:lnTo>
                  <a:pt x="428536" y="21043"/>
                </a:lnTo>
                <a:lnTo>
                  <a:pt x="429933" y="24676"/>
                </a:lnTo>
                <a:lnTo>
                  <a:pt x="431647" y="31457"/>
                </a:lnTo>
                <a:lnTo>
                  <a:pt x="432092" y="35420"/>
                </a:lnTo>
                <a:lnTo>
                  <a:pt x="432092" y="61125"/>
                </a:lnTo>
                <a:lnTo>
                  <a:pt x="438619" y="61125"/>
                </a:lnTo>
                <a:lnTo>
                  <a:pt x="438619" y="38849"/>
                </a:lnTo>
                <a:lnTo>
                  <a:pt x="439915" y="33858"/>
                </a:lnTo>
                <a:lnTo>
                  <a:pt x="445096" y="25463"/>
                </a:lnTo>
                <a:lnTo>
                  <a:pt x="447929" y="23368"/>
                </a:lnTo>
                <a:lnTo>
                  <a:pt x="452640" y="23368"/>
                </a:lnTo>
                <a:lnTo>
                  <a:pt x="453910" y="23964"/>
                </a:lnTo>
                <a:lnTo>
                  <a:pt x="455625" y="26314"/>
                </a:lnTo>
                <a:lnTo>
                  <a:pt x="456057" y="28028"/>
                </a:lnTo>
                <a:lnTo>
                  <a:pt x="456057" y="31064"/>
                </a:lnTo>
                <a:lnTo>
                  <a:pt x="462114" y="31064"/>
                </a:lnTo>
                <a:lnTo>
                  <a:pt x="462216" y="30099"/>
                </a:lnTo>
                <a:lnTo>
                  <a:pt x="462343" y="24498"/>
                </a:lnTo>
                <a:close/>
              </a:path>
              <a:path w="510540" h="77470">
                <a:moveTo>
                  <a:pt x="510489" y="35001"/>
                </a:moveTo>
                <a:lnTo>
                  <a:pt x="481647" y="35001"/>
                </a:lnTo>
                <a:lnTo>
                  <a:pt x="481647" y="43294"/>
                </a:lnTo>
                <a:lnTo>
                  <a:pt x="510489" y="43294"/>
                </a:lnTo>
                <a:lnTo>
                  <a:pt x="510489" y="35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000231" y="9311875"/>
            <a:ext cx="139700" cy="63500"/>
          </a:xfrm>
          <a:custGeom>
            <a:avLst/>
            <a:gdLst/>
            <a:ahLst/>
            <a:cxnLst/>
            <a:rect l="l" t="t" r="r" b="b"/>
            <a:pathLst>
              <a:path w="139700" h="63500">
                <a:moveTo>
                  <a:pt x="32016" y="62572"/>
                </a:moveTo>
                <a:lnTo>
                  <a:pt x="31457" y="59664"/>
                </a:lnTo>
                <a:lnTo>
                  <a:pt x="31064" y="56857"/>
                </a:lnTo>
                <a:lnTo>
                  <a:pt x="30543" y="51473"/>
                </a:lnTo>
                <a:lnTo>
                  <a:pt x="30416" y="48869"/>
                </a:lnTo>
                <a:lnTo>
                  <a:pt x="30416" y="18618"/>
                </a:lnTo>
                <a:lnTo>
                  <a:pt x="23863" y="18618"/>
                </a:lnTo>
                <a:lnTo>
                  <a:pt x="23863" y="41795"/>
                </a:lnTo>
                <a:lnTo>
                  <a:pt x="22847" y="47142"/>
                </a:lnTo>
                <a:lnTo>
                  <a:pt x="18732" y="55130"/>
                </a:lnTo>
                <a:lnTo>
                  <a:pt x="16014" y="57124"/>
                </a:lnTo>
                <a:lnTo>
                  <a:pt x="10414" y="57124"/>
                </a:lnTo>
                <a:lnTo>
                  <a:pt x="8826" y="56324"/>
                </a:lnTo>
                <a:lnTo>
                  <a:pt x="6972" y="53111"/>
                </a:lnTo>
                <a:lnTo>
                  <a:pt x="6502" y="49961"/>
                </a:lnTo>
                <a:lnTo>
                  <a:pt x="6502" y="18618"/>
                </a:lnTo>
                <a:lnTo>
                  <a:pt x="0" y="18618"/>
                </a:lnTo>
                <a:lnTo>
                  <a:pt x="0" y="52209"/>
                </a:lnTo>
                <a:lnTo>
                  <a:pt x="952" y="56565"/>
                </a:lnTo>
                <a:lnTo>
                  <a:pt x="4813" y="61810"/>
                </a:lnTo>
                <a:lnTo>
                  <a:pt x="7924" y="63119"/>
                </a:lnTo>
                <a:lnTo>
                  <a:pt x="14744" y="63119"/>
                </a:lnTo>
                <a:lnTo>
                  <a:pt x="17056" y="62407"/>
                </a:lnTo>
                <a:lnTo>
                  <a:pt x="21247" y="59550"/>
                </a:lnTo>
                <a:lnTo>
                  <a:pt x="23012" y="57492"/>
                </a:lnTo>
                <a:lnTo>
                  <a:pt x="24447" y="54800"/>
                </a:lnTo>
                <a:lnTo>
                  <a:pt x="24523" y="55803"/>
                </a:lnTo>
                <a:lnTo>
                  <a:pt x="25615" y="62572"/>
                </a:lnTo>
                <a:lnTo>
                  <a:pt x="32016" y="62572"/>
                </a:lnTo>
                <a:close/>
              </a:path>
              <a:path w="139700" h="63500">
                <a:moveTo>
                  <a:pt x="84531" y="29044"/>
                </a:moveTo>
                <a:lnTo>
                  <a:pt x="83527" y="24701"/>
                </a:lnTo>
                <a:lnTo>
                  <a:pt x="79629" y="19392"/>
                </a:lnTo>
                <a:lnTo>
                  <a:pt x="76504" y="18072"/>
                </a:lnTo>
                <a:lnTo>
                  <a:pt x="69710" y="18072"/>
                </a:lnTo>
                <a:lnTo>
                  <a:pt x="67437" y="18796"/>
                </a:lnTo>
                <a:lnTo>
                  <a:pt x="63296" y="21678"/>
                </a:lnTo>
                <a:lnTo>
                  <a:pt x="61531" y="23749"/>
                </a:lnTo>
                <a:lnTo>
                  <a:pt x="60071" y="26466"/>
                </a:lnTo>
                <a:lnTo>
                  <a:pt x="59982" y="25450"/>
                </a:lnTo>
                <a:lnTo>
                  <a:pt x="58953" y="18618"/>
                </a:lnTo>
                <a:lnTo>
                  <a:pt x="52514" y="18618"/>
                </a:lnTo>
                <a:lnTo>
                  <a:pt x="53060" y="21551"/>
                </a:lnTo>
                <a:lnTo>
                  <a:pt x="53467" y="24371"/>
                </a:lnTo>
                <a:lnTo>
                  <a:pt x="53975" y="29718"/>
                </a:lnTo>
                <a:lnTo>
                  <a:pt x="54114" y="32321"/>
                </a:lnTo>
                <a:lnTo>
                  <a:pt x="54114" y="62572"/>
                </a:lnTo>
                <a:lnTo>
                  <a:pt x="60591" y="62572"/>
                </a:lnTo>
                <a:lnTo>
                  <a:pt x="60591" y="39395"/>
                </a:lnTo>
                <a:lnTo>
                  <a:pt x="61633" y="34048"/>
                </a:lnTo>
                <a:lnTo>
                  <a:pt x="65697" y="26073"/>
                </a:lnTo>
                <a:lnTo>
                  <a:pt x="68389" y="24066"/>
                </a:lnTo>
                <a:lnTo>
                  <a:pt x="74002" y="24066"/>
                </a:lnTo>
                <a:lnTo>
                  <a:pt x="75603" y="24904"/>
                </a:lnTo>
                <a:lnTo>
                  <a:pt x="77546" y="28270"/>
                </a:lnTo>
                <a:lnTo>
                  <a:pt x="78028" y="31394"/>
                </a:lnTo>
                <a:lnTo>
                  <a:pt x="78028" y="62572"/>
                </a:lnTo>
                <a:lnTo>
                  <a:pt x="84531" y="62572"/>
                </a:lnTo>
                <a:lnTo>
                  <a:pt x="84531" y="29044"/>
                </a:lnTo>
                <a:close/>
              </a:path>
              <a:path w="139700" h="63500">
                <a:moveTo>
                  <a:pt x="139319" y="62560"/>
                </a:moveTo>
                <a:lnTo>
                  <a:pt x="138760" y="59880"/>
                </a:lnTo>
                <a:lnTo>
                  <a:pt x="138506" y="58216"/>
                </a:lnTo>
                <a:lnTo>
                  <a:pt x="138404" y="57569"/>
                </a:lnTo>
                <a:lnTo>
                  <a:pt x="138353" y="57188"/>
                </a:lnTo>
                <a:lnTo>
                  <a:pt x="137845" y="51930"/>
                </a:lnTo>
                <a:lnTo>
                  <a:pt x="137718" y="23723"/>
                </a:lnTo>
                <a:lnTo>
                  <a:pt x="137718" y="22580"/>
                </a:lnTo>
                <a:lnTo>
                  <a:pt x="137718" y="0"/>
                </a:lnTo>
                <a:lnTo>
                  <a:pt x="131229" y="0"/>
                </a:lnTo>
                <a:lnTo>
                  <a:pt x="131229" y="22580"/>
                </a:lnTo>
                <a:lnTo>
                  <a:pt x="131229" y="28575"/>
                </a:lnTo>
                <a:lnTo>
                  <a:pt x="131229" y="52679"/>
                </a:lnTo>
                <a:lnTo>
                  <a:pt x="129413" y="54381"/>
                </a:lnTo>
                <a:lnTo>
                  <a:pt x="127762" y="55638"/>
                </a:lnTo>
                <a:lnTo>
                  <a:pt x="124790" y="57188"/>
                </a:lnTo>
                <a:lnTo>
                  <a:pt x="123304" y="57569"/>
                </a:lnTo>
                <a:lnTo>
                  <a:pt x="118605" y="57569"/>
                </a:lnTo>
                <a:lnTo>
                  <a:pt x="116205" y="56172"/>
                </a:lnTo>
                <a:lnTo>
                  <a:pt x="112991" y="50533"/>
                </a:lnTo>
                <a:lnTo>
                  <a:pt x="112204" y="46304"/>
                </a:lnTo>
                <a:lnTo>
                  <a:pt x="112204" y="35013"/>
                </a:lnTo>
                <a:lnTo>
                  <a:pt x="112991" y="30784"/>
                </a:lnTo>
                <a:lnTo>
                  <a:pt x="116205" y="25133"/>
                </a:lnTo>
                <a:lnTo>
                  <a:pt x="118605" y="23723"/>
                </a:lnTo>
                <a:lnTo>
                  <a:pt x="123317" y="23723"/>
                </a:lnTo>
                <a:lnTo>
                  <a:pt x="124853" y="24104"/>
                </a:lnTo>
                <a:lnTo>
                  <a:pt x="127838" y="25654"/>
                </a:lnTo>
                <a:lnTo>
                  <a:pt x="129476" y="26885"/>
                </a:lnTo>
                <a:lnTo>
                  <a:pt x="131229" y="28575"/>
                </a:lnTo>
                <a:lnTo>
                  <a:pt x="131229" y="22580"/>
                </a:lnTo>
                <a:lnTo>
                  <a:pt x="129540" y="21043"/>
                </a:lnTo>
                <a:lnTo>
                  <a:pt x="127850" y="19900"/>
                </a:lnTo>
                <a:lnTo>
                  <a:pt x="124510" y="18440"/>
                </a:lnTo>
                <a:lnTo>
                  <a:pt x="122770" y="18072"/>
                </a:lnTo>
                <a:lnTo>
                  <a:pt x="116078" y="18072"/>
                </a:lnTo>
                <a:lnTo>
                  <a:pt x="112293" y="20078"/>
                </a:lnTo>
                <a:lnTo>
                  <a:pt x="106794" y="28092"/>
                </a:lnTo>
                <a:lnTo>
                  <a:pt x="105397" y="33616"/>
                </a:lnTo>
                <a:lnTo>
                  <a:pt x="105397" y="47663"/>
                </a:lnTo>
                <a:lnTo>
                  <a:pt x="106781" y="53174"/>
                </a:lnTo>
                <a:lnTo>
                  <a:pt x="112255" y="61125"/>
                </a:lnTo>
                <a:lnTo>
                  <a:pt x="116052" y="63119"/>
                </a:lnTo>
                <a:lnTo>
                  <a:pt x="122847" y="63119"/>
                </a:lnTo>
                <a:lnTo>
                  <a:pt x="124726" y="62725"/>
                </a:lnTo>
                <a:lnTo>
                  <a:pt x="128308" y="61125"/>
                </a:lnTo>
                <a:lnTo>
                  <a:pt x="130111" y="59880"/>
                </a:lnTo>
                <a:lnTo>
                  <a:pt x="131927" y="58216"/>
                </a:lnTo>
                <a:lnTo>
                  <a:pt x="132892" y="62560"/>
                </a:lnTo>
                <a:lnTo>
                  <a:pt x="139319" y="625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3643" y="9311863"/>
            <a:ext cx="890161" cy="63917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16551873" y="9478854"/>
            <a:ext cx="355600" cy="63500"/>
          </a:xfrm>
          <a:custGeom>
            <a:avLst/>
            <a:gdLst/>
            <a:ahLst/>
            <a:cxnLst/>
            <a:rect l="l" t="t" r="r" b="b"/>
            <a:pathLst>
              <a:path w="355600" h="63500">
                <a:moveTo>
                  <a:pt x="30060" y="47510"/>
                </a:moveTo>
                <a:lnTo>
                  <a:pt x="10198" y="33667"/>
                </a:lnTo>
                <a:lnTo>
                  <a:pt x="6832" y="30810"/>
                </a:lnTo>
                <a:lnTo>
                  <a:pt x="6832" y="26301"/>
                </a:lnTo>
                <a:lnTo>
                  <a:pt x="7505" y="24955"/>
                </a:lnTo>
                <a:lnTo>
                  <a:pt x="10147" y="22885"/>
                </a:lnTo>
                <a:lnTo>
                  <a:pt x="11849" y="22377"/>
                </a:lnTo>
                <a:lnTo>
                  <a:pt x="15570" y="22377"/>
                </a:lnTo>
                <a:lnTo>
                  <a:pt x="17272" y="22733"/>
                </a:lnTo>
                <a:lnTo>
                  <a:pt x="20701" y="24117"/>
                </a:lnTo>
                <a:lnTo>
                  <a:pt x="22491" y="25184"/>
                </a:lnTo>
                <a:lnTo>
                  <a:pt x="24320" y="26568"/>
                </a:lnTo>
                <a:lnTo>
                  <a:pt x="28155" y="21640"/>
                </a:lnTo>
                <a:lnTo>
                  <a:pt x="26009" y="19951"/>
                </a:lnTo>
                <a:lnTo>
                  <a:pt x="23761" y="18694"/>
                </a:lnTo>
                <a:lnTo>
                  <a:pt x="19100" y="17018"/>
                </a:lnTo>
                <a:lnTo>
                  <a:pt x="16662" y="16586"/>
                </a:lnTo>
                <a:lnTo>
                  <a:pt x="9944" y="16586"/>
                </a:lnTo>
                <a:lnTo>
                  <a:pt x="6540" y="17691"/>
                </a:lnTo>
                <a:lnTo>
                  <a:pt x="1308" y="22110"/>
                </a:lnTo>
                <a:lnTo>
                  <a:pt x="0" y="24942"/>
                </a:lnTo>
                <a:lnTo>
                  <a:pt x="0" y="31318"/>
                </a:lnTo>
                <a:lnTo>
                  <a:pt x="825" y="33731"/>
                </a:lnTo>
                <a:lnTo>
                  <a:pt x="4102" y="37528"/>
                </a:lnTo>
                <a:lnTo>
                  <a:pt x="7327" y="39497"/>
                </a:lnTo>
                <a:lnTo>
                  <a:pt x="19519" y="44691"/>
                </a:lnTo>
                <a:lnTo>
                  <a:pt x="22961" y="47802"/>
                </a:lnTo>
                <a:lnTo>
                  <a:pt x="22961" y="53035"/>
                </a:lnTo>
                <a:lnTo>
                  <a:pt x="22288" y="54508"/>
                </a:lnTo>
                <a:lnTo>
                  <a:pt x="19583" y="56616"/>
                </a:lnTo>
                <a:lnTo>
                  <a:pt x="17665" y="57137"/>
                </a:lnTo>
                <a:lnTo>
                  <a:pt x="13220" y="57137"/>
                </a:lnTo>
                <a:lnTo>
                  <a:pt x="11239" y="56743"/>
                </a:lnTo>
                <a:lnTo>
                  <a:pt x="7315" y="55156"/>
                </a:lnTo>
                <a:lnTo>
                  <a:pt x="5257" y="53949"/>
                </a:lnTo>
                <a:lnTo>
                  <a:pt x="3098" y="52273"/>
                </a:lnTo>
                <a:lnTo>
                  <a:pt x="190" y="58102"/>
                </a:lnTo>
                <a:lnTo>
                  <a:pt x="2146" y="59690"/>
                </a:lnTo>
                <a:lnTo>
                  <a:pt x="4394" y="60921"/>
                </a:lnTo>
                <a:lnTo>
                  <a:pt x="9486" y="62598"/>
                </a:lnTo>
                <a:lnTo>
                  <a:pt x="12217" y="63030"/>
                </a:lnTo>
                <a:lnTo>
                  <a:pt x="19608" y="63030"/>
                </a:lnTo>
                <a:lnTo>
                  <a:pt x="23215" y="61874"/>
                </a:lnTo>
                <a:lnTo>
                  <a:pt x="28689" y="57200"/>
                </a:lnTo>
                <a:lnTo>
                  <a:pt x="30060" y="54152"/>
                </a:lnTo>
                <a:lnTo>
                  <a:pt x="30060" y="47510"/>
                </a:lnTo>
                <a:close/>
              </a:path>
              <a:path w="355600" h="63500">
                <a:moveTo>
                  <a:pt x="86652" y="32575"/>
                </a:moveTo>
                <a:lnTo>
                  <a:pt x="85077" y="26885"/>
                </a:lnTo>
                <a:lnTo>
                  <a:pt x="81648" y="22377"/>
                </a:lnTo>
                <a:lnTo>
                  <a:pt x="79806" y="19951"/>
                </a:lnTo>
                <a:lnTo>
                  <a:pt x="79806" y="34378"/>
                </a:lnTo>
                <a:lnTo>
                  <a:pt x="79806" y="45275"/>
                </a:lnTo>
                <a:lnTo>
                  <a:pt x="78841" y="49542"/>
                </a:lnTo>
                <a:lnTo>
                  <a:pt x="75031" y="55689"/>
                </a:lnTo>
                <a:lnTo>
                  <a:pt x="72402" y="57238"/>
                </a:lnTo>
                <a:lnTo>
                  <a:pt x="65697" y="57238"/>
                </a:lnTo>
                <a:lnTo>
                  <a:pt x="63055" y="55689"/>
                </a:lnTo>
                <a:lnTo>
                  <a:pt x="59232" y="49542"/>
                </a:lnTo>
                <a:lnTo>
                  <a:pt x="58280" y="45275"/>
                </a:lnTo>
                <a:lnTo>
                  <a:pt x="58280" y="34378"/>
                </a:lnTo>
                <a:lnTo>
                  <a:pt x="59232" y="30099"/>
                </a:lnTo>
                <a:lnTo>
                  <a:pt x="63055" y="23926"/>
                </a:lnTo>
                <a:lnTo>
                  <a:pt x="65697" y="22377"/>
                </a:lnTo>
                <a:lnTo>
                  <a:pt x="72402" y="22377"/>
                </a:lnTo>
                <a:lnTo>
                  <a:pt x="75031" y="23926"/>
                </a:lnTo>
                <a:lnTo>
                  <a:pt x="78841" y="30099"/>
                </a:lnTo>
                <a:lnTo>
                  <a:pt x="79806" y="34378"/>
                </a:lnTo>
                <a:lnTo>
                  <a:pt x="79806" y="19951"/>
                </a:lnTo>
                <a:lnTo>
                  <a:pt x="78816" y="18643"/>
                </a:lnTo>
                <a:lnTo>
                  <a:pt x="74523" y="16586"/>
                </a:lnTo>
                <a:lnTo>
                  <a:pt x="63576" y="16586"/>
                </a:lnTo>
                <a:lnTo>
                  <a:pt x="59270" y="18643"/>
                </a:lnTo>
                <a:lnTo>
                  <a:pt x="53009" y="26885"/>
                </a:lnTo>
                <a:lnTo>
                  <a:pt x="51447" y="32575"/>
                </a:lnTo>
                <a:lnTo>
                  <a:pt x="51447" y="47091"/>
                </a:lnTo>
                <a:lnTo>
                  <a:pt x="53009" y="52768"/>
                </a:lnTo>
                <a:lnTo>
                  <a:pt x="59270" y="60985"/>
                </a:lnTo>
                <a:lnTo>
                  <a:pt x="63576" y="63030"/>
                </a:lnTo>
                <a:lnTo>
                  <a:pt x="74523" y="63030"/>
                </a:lnTo>
                <a:lnTo>
                  <a:pt x="78816" y="60985"/>
                </a:lnTo>
                <a:lnTo>
                  <a:pt x="81673" y="57238"/>
                </a:lnTo>
                <a:lnTo>
                  <a:pt x="85077" y="52768"/>
                </a:lnTo>
                <a:lnTo>
                  <a:pt x="86652" y="47091"/>
                </a:lnTo>
                <a:lnTo>
                  <a:pt x="86652" y="32575"/>
                </a:lnTo>
                <a:close/>
              </a:path>
              <a:path w="355600" h="63500">
                <a:moveTo>
                  <a:pt x="139992" y="55524"/>
                </a:moveTo>
                <a:lnTo>
                  <a:pt x="136309" y="51092"/>
                </a:lnTo>
                <a:lnTo>
                  <a:pt x="134429" y="53251"/>
                </a:lnTo>
                <a:lnTo>
                  <a:pt x="132575" y="54825"/>
                </a:lnTo>
                <a:lnTo>
                  <a:pt x="128968" y="56743"/>
                </a:lnTo>
                <a:lnTo>
                  <a:pt x="127038" y="57226"/>
                </a:lnTo>
                <a:lnTo>
                  <a:pt x="121196" y="57226"/>
                </a:lnTo>
                <a:lnTo>
                  <a:pt x="118313" y="55740"/>
                </a:lnTo>
                <a:lnTo>
                  <a:pt x="114350" y="49809"/>
                </a:lnTo>
                <a:lnTo>
                  <a:pt x="113372" y="45504"/>
                </a:lnTo>
                <a:lnTo>
                  <a:pt x="113372" y="34391"/>
                </a:lnTo>
                <a:lnTo>
                  <a:pt x="114515" y="30086"/>
                </a:lnTo>
                <a:lnTo>
                  <a:pt x="119151" y="23812"/>
                </a:lnTo>
                <a:lnTo>
                  <a:pt x="122250" y="22225"/>
                </a:lnTo>
                <a:lnTo>
                  <a:pt x="127762" y="22225"/>
                </a:lnTo>
                <a:lnTo>
                  <a:pt x="134086" y="28397"/>
                </a:lnTo>
                <a:lnTo>
                  <a:pt x="134823" y="28714"/>
                </a:lnTo>
                <a:lnTo>
                  <a:pt x="128790" y="16586"/>
                </a:lnTo>
                <a:lnTo>
                  <a:pt x="120256" y="16586"/>
                </a:lnTo>
                <a:lnTo>
                  <a:pt x="115404" y="18694"/>
                </a:lnTo>
                <a:lnTo>
                  <a:pt x="108305" y="27152"/>
                </a:lnTo>
                <a:lnTo>
                  <a:pt x="106527" y="32931"/>
                </a:lnTo>
                <a:lnTo>
                  <a:pt x="106527" y="47523"/>
                </a:lnTo>
                <a:lnTo>
                  <a:pt x="108153" y="53124"/>
                </a:lnTo>
                <a:lnTo>
                  <a:pt x="114681" y="61036"/>
                </a:lnTo>
                <a:lnTo>
                  <a:pt x="119291" y="63030"/>
                </a:lnTo>
                <a:lnTo>
                  <a:pt x="128193" y="63030"/>
                </a:lnTo>
                <a:lnTo>
                  <a:pt x="130860" y="62420"/>
                </a:lnTo>
                <a:lnTo>
                  <a:pt x="135610" y="60007"/>
                </a:lnTo>
                <a:lnTo>
                  <a:pt x="137858" y="58115"/>
                </a:lnTo>
                <a:lnTo>
                  <a:pt x="139992" y="55524"/>
                </a:lnTo>
                <a:close/>
              </a:path>
              <a:path w="355600" h="63500">
                <a:moveTo>
                  <a:pt x="180644" y="17830"/>
                </a:moveTo>
                <a:lnTo>
                  <a:pt x="163068" y="17830"/>
                </a:lnTo>
                <a:lnTo>
                  <a:pt x="163068" y="23672"/>
                </a:lnTo>
                <a:lnTo>
                  <a:pt x="174155" y="23672"/>
                </a:lnTo>
                <a:lnTo>
                  <a:pt x="174155" y="61785"/>
                </a:lnTo>
                <a:lnTo>
                  <a:pt x="180644" y="61785"/>
                </a:lnTo>
                <a:lnTo>
                  <a:pt x="180644" y="17830"/>
                </a:lnTo>
                <a:close/>
              </a:path>
              <a:path w="355600" h="63500">
                <a:moveTo>
                  <a:pt x="182092" y="6858"/>
                </a:moveTo>
                <a:lnTo>
                  <a:pt x="182079" y="4127"/>
                </a:lnTo>
                <a:lnTo>
                  <a:pt x="181622" y="3022"/>
                </a:lnTo>
                <a:lnTo>
                  <a:pt x="179743" y="1117"/>
                </a:lnTo>
                <a:lnTo>
                  <a:pt x="178612" y="647"/>
                </a:lnTo>
                <a:lnTo>
                  <a:pt x="175920" y="647"/>
                </a:lnTo>
                <a:lnTo>
                  <a:pt x="174790" y="1130"/>
                </a:lnTo>
                <a:lnTo>
                  <a:pt x="172961" y="2971"/>
                </a:lnTo>
                <a:lnTo>
                  <a:pt x="172504" y="4127"/>
                </a:lnTo>
                <a:lnTo>
                  <a:pt x="172504" y="6858"/>
                </a:lnTo>
                <a:lnTo>
                  <a:pt x="172961" y="8013"/>
                </a:lnTo>
                <a:lnTo>
                  <a:pt x="174764" y="9829"/>
                </a:lnTo>
                <a:lnTo>
                  <a:pt x="175895" y="10299"/>
                </a:lnTo>
                <a:lnTo>
                  <a:pt x="178612" y="10299"/>
                </a:lnTo>
                <a:lnTo>
                  <a:pt x="179768" y="9829"/>
                </a:lnTo>
                <a:lnTo>
                  <a:pt x="181622" y="7975"/>
                </a:lnTo>
                <a:lnTo>
                  <a:pt x="182092" y="6858"/>
                </a:lnTo>
                <a:close/>
              </a:path>
              <a:path w="355600" h="63500">
                <a:moveTo>
                  <a:pt x="241338" y="6819"/>
                </a:moveTo>
                <a:lnTo>
                  <a:pt x="239026" y="0"/>
                </a:lnTo>
                <a:lnTo>
                  <a:pt x="230670" y="3683"/>
                </a:lnTo>
                <a:lnTo>
                  <a:pt x="218770" y="8216"/>
                </a:lnTo>
                <a:lnTo>
                  <a:pt x="220383" y="12636"/>
                </a:lnTo>
                <a:lnTo>
                  <a:pt x="241338" y="6819"/>
                </a:lnTo>
                <a:close/>
              </a:path>
              <a:path w="355600" h="63500">
                <a:moveTo>
                  <a:pt x="247980" y="35420"/>
                </a:moveTo>
                <a:lnTo>
                  <a:pt x="247853" y="31254"/>
                </a:lnTo>
                <a:lnTo>
                  <a:pt x="246456" y="26314"/>
                </a:lnTo>
                <a:lnTo>
                  <a:pt x="243370" y="22377"/>
                </a:lnTo>
                <a:lnTo>
                  <a:pt x="240830" y="19151"/>
                </a:lnTo>
                <a:lnTo>
                  <a:pt x="240830" y="35420"/>
                </a:lnTo>
                <a:lnTo>
                  <a:pt x="220484" y="35356"/>
                </a:lnTo>
                <a:lnTo>
                  <a:pt x="220662" y="31254"/>
                </a:lnTo>
                <a:lnTo>
                  <a:pt x="221615" y="28155"/>
                </a:lnTo>
                <a:lnTo>
                  <a:pt x="225259" y="23545"/>
                </a:lnTo>
                <a:lnTo>
                  <a:pt x="227660" y="22377"/>
                </a:lnTo>
                <a:lnTo>
                  <a:pt x="233667" y="22377"/>
                </a:lnTo>
                <a:lnTo>
                  <a:pt x="236054" y="23507"/>
                </a:lnTo>
                <a:lnTo>
                  <a:pt x="239598" y="28041"/>
                </a:lnTo>
                <a:lnTo>
                  <a:pt x="240601" y="31254"/>
                </a:lnTo>
                <a:lnTo>
                  <a:pt x="240830" y="35420"/>
                </a:lnTo>
                <a:lnTo>
                  <a:pt x="240830" y="19151"/>
                </a:lnTo>
                <a:lnTo>
                  <a:pt x="240360" y="18542"/>
                </a:lnTo>
                <a:lnTo>
                  <a:pt x="236207" y="16586"/>
                </a:lnTo>
                <a:lnTo>
                  <a:pt x="225475" y="16586"/>
                </a:lnTo>
                <a:lnTo>
                  <a:pt x="221107" y="18694"/>
                </a:lnTo>
                <a:lnTo>
                  <a:pt x="214515" y="27139"/>
                </a:lnTo>
                <a:lnTo>
                  <a:pt x="212877" y="32778"/>
                </a:lnTo>
                <a:lnTo>
                  <a:pt x="212928" y="47510"/>
                </a:lnTo>
                <a:lnTo>
                  <a:pt x="214464" y="53047"/>
                </a:lnTo>
                <a:lnTo>
                  <a:pt x="220840" y="61023"/>
                </a:lnTo>
                <a:lnTo>
                  <a:pt x="225437" y="63030"/>
                </a:lnTo>
                <a:lnTo>
                  <a:pt x="233730" y="63030"/>
                </a:lnTo>
                <a:lnTo>
                  <a:pt x="236169" y="62687"/>
                </a:lnTo>
                <a:lnTo>
                  <a:pt x="241261" y="61252"/>
                </a:lnTo>
                <a:lnTo>
                  <a:pt x="244068" y="60147"/>
                </a:lnTo>
                <a:lnTo>
                  <a:pt x="247129" y="58623"/>
                </a:lnTo>
                <a:lnTo>
                  <a:pt x="246418" y="57238"/>
                </a:lnTo>
                <a:lnTo>
                  <a:pt x="244373" y="53238"/>
                </a:lnTo>
                <a:lnTo>
                  <a:pt x="241668" y="54648"/>
                </a:lnTo>
                <a:lnTo>
                  <a:pt x="239306" y="55664"/>
                </a:lnTo>
                <a:lnTo>
                  <a:pt x="235292" y="56921"/>
                </a:lnTo>
                <a:lnTo>
                  <a:pt x="233438" y="57238"/>
                </a:lnTo>
                <a:lnTo>
                  <a:pt x="227977" y="57238"/>
                </a:lnTo>
                <a:lnTo>
                  <a:pt x="225120" y="56007"/>
                </a:lnTo>
                <a:lnTo>
                  <a:pt x="221272" y="51117"/>
                </a:lnTo>
                <a:lnTo>
                  <a:pt x="220306" y="47510"/>
                </a:lnTo>
                <a:lnTo>
                  <a:pt x="220306" y="41211"/>
                </a:lnTo>
                <a:lnTo>
                  <a:pt x="247853" y="41211"/>
                </a:lnTo>
                <a:lnTo>
                  <a:pt x="247980" y="35420"/>
                </a:lnTo>
                <a:close/>
              </a:path>
              <a:path w="355600" h="63500">
                <a:moveTo>
                  <a:pt x="300431" y="54508"/>
                </a:moveTo>
                <a:lnTo>
                  <a:pt x="296481" y="50749"/>
                </a:lnTo>
                <a:lnTo>
                  <a:pt x="295414" y="52590"/>
                </a:lnTo>
                <a:lnTo>
                  <a:pt x="294144" y="54000"/>
                </a:lnTo>
                <a:lnTo>
                  <a:pt x="291261" y="55981"/>
                </a:lnTo>
                <a:lnTo>
                  <a:pt x="289775" y="56476"/>
                </a:lnTo>
                <a:lnTo>
                  <a:pt x="286143" y="56476"/>
                </a:lnTo>
                <a:lnTo>
                  <a:pt x="284568" y="55765"/>
                </a:lnTo>
                <a:lnTo>
                  <a:pt x="282524" y="52908"/>
                </a:lnTo>
                <a:lnTo>
                  <a:pt x="282003" y="50761"/>
                </a:lnTo>
                <a:lnTo>
                  <a:pt x="282003" y="47904"/>
                </a:lnTo>
                <a:lnTo>
                  <a:pt x="283006" y="23672"/>
                </a:lnTo>
                <a:lnTo>
                  <a:pt x="296481" y="23672"/>
                </a:lnTo>
                <a:lnTo>
                  <a:pt x="296481" y="17830"/>
                </a:lnTo>
                <a:lnTo>
                  <a:pt x="283184" y="17830"/>
                </a:lnTo>
                <a:lnTo>
                  <a:pt x="283794" y="3949"/>
                </a:lnTo>
                <a:lnTo>
                  <a:pt x="277228" y="3949"/>
                </a:lnTo>
                <a:lnTo>
                  <a:pt x="276694" y="17830"/>
                </a:lnTo>
                <a:lnTo>
                  <a:pt x="267208" y="17830"/>
                </a:lnTo>
                <a:lnTo>
                  <a:pt x="267208" y="23672"/>
                </a:lnTo>
                <a:lnTo>
                  <a:pt x="276428" y="23672"/>
                </a:lnTo>
                <a:lnTo>
                  <a:pt x="275551" y="46380"/>
                </a:lnTo>
                <a:lnTo>
                  <a:pt x="275551" y="52908"/>
                </a:lnTo>
                <a:lnTo>
                  <a:pt x="276517" y="56591"/>
                </a:lnTo>
                <a:lnTo>
                  <a:pt x="280289" y="61214"/>
                </a:lnTo>
                <a:lnTo>
                  <a:pt x="283311" y="62382"/>
                </a:lnTo>
                <a:lnTo>
                  <a:pt x="290334" y="62382"/>
                </a:lnTo>
                <a:lnTo>
                  <a:pt x="292887" y="61709"/>
                </a:lnTo>
                <a:lnTo>
                  <a:pt x="297383" y="58991"/>
                </a:lnTo>
                <a:lnTo>
                  <a:pt x="299148" y="57048"/>
                </a:lnTo>
                <a:lnTo>
                  <a:pt x="300431" y="54508"/>
                </a:lnTo>
                <a:close/>
              </a:path>
              <a:path w="355600" h="63500">
                <a:moveTo>
                  <a:pt x="348716" y="6819"/>
                </a:moveTo>
                <a:lnTo>
                  <a:pt x="346405" y="0"/>
                </a:lnTo>
                <a:lnTo>
                  <a:pt x="338048" y="3683"/>
                </a:lnTo>
                <a:lnTo>
                  <a:pt x="326148" y="8216"/>
                </a:lnTo>
                <a:lnTo>
                  <a:pt x="327761" y="12636"/>
                </a:lnTo>
                <a:lnTo>
                  <a:pt x="348716" y="6819"/>
                </a:lnTo>
                <a:close/>
              </a:path>
              <a:path w="355600" h="63500">
                <a:moveTo>
                  <a:pt x="355358" y="35420"/>
                </a:moveTo>
                <a:lnTo>
                  <a:pt x="355231" y="31254"/>
                </a:lnTo>
                <a:lnTo>
                  <a:pt x="353834" y="26314"/>
                </a:lnTo>
                <a:lnTo>
                  <a:pt x="350761" y="22377"/>
                </a:lnTo>
                <a:lnTo>
                  <a:pt x="348221" y="19151"/>
                </a:lnTo>
                <a:lnTo>
                  <a:pt x="348221" y="35420"/>
                </a:lnTo>
                <a:lnTo>
                  <a:pt x="327875" y="35356"/>
                </a:lnTo>
                <a:lnTo>
                  <a:pt x="328041" y="31254"/>
                </a:lnTo>
                <a:lnTo>
                  <a:pt x="329006" y="28155"/>
                </a:lnTo>
                <a:lnTo>
                  <a:pt x="332651" y="23545"/>
                </a:lnTo>
                <a:lnTo>
                  <a:pt x="335051" y="22377"/>
                </a:lnTo>
                <a:lnTo>
                  <a:pt x="341045" y="22377"/>
                </a:lnTo>
                <a:lnTo>
                  <a:pt x="343433" y="23507"/>
                </a:lnTo>
                <a:lnTo>
                  <a:pt x="346976" y="28041"/>
                </a:lnTo>
                <a:lnTo>
                  <a:pt x="347992" y="31254"/>
                </a:lnTo>
                <a:lnTo>
                  <a:pt x="348221" y="35420"/>
                </a:lnTo>
                <a:lnTo>
                  <a:pt x="348221" y="19151"/>
                </a:lnTo>
                <a:lnTo>
                  <a:pt x="347751" y="18542"/>
                </a:lnTo>
                <a:lnTo>
                  <a:pt x="343585" y="16586"/>
                </a:lnTo>
                <a:lnTo>
                  <a:pt x="332854" y="16586"/>
                </a:lnTo>
                <a:lnTo>
                  <a:pt x="328485" y="18694"/>
                </a:lnTo>
                <a:lnTo>
                  <a:pt x="321906" y="27139"/>
                </a:lnTo>
                <a:lnTo>
                  <a:pt x="320255" y="32778"/>
                </a:lnTo>
                <a:lnTo>
                  <a:pt x="320319" y="47510"/>
                </a:lnTo>
                <a:lnTo>
                  <a:pt x="321856" y="53047"/>
                </a:lnTo>
                <a:lnTo>
                  <a:pt x="325031" y="57048"/>
                </a:lnTo>
                <a:lnTo>
                  <a:pt x="328244" y="61023"/>
                </a:lnTo>
                <a:lnTo>
                  <a:pt x="332816" y="63030"/>
                </a:lnTo>
                <a:lnTo>
                  <a:pt x="341122" y="63030"/>
                </a:lnTo>
                <a:lnTo>
                  <a:pt x="343560" y="62687"/>
                </a:lnTo>
                <a:lnTo>
                  <a:pt x="348653" y="61252"/>
                </a:lnTo>
                <a:lnTo>
                  <a:pt x="351447" y="60147"/>
                </a:lnTo>
                <a:lnTo>
                  <a:pt x="354507" y="58623"/>
                </a:lnTo>
                <a:lnTo>
                  <a:pt x="353796" y="57238"/>
                </a:lnTo>
                <a:lnTo>
                  <a:pt x="351751" y="53238"/>
                </a:lnTo>
                <a:lnTo>
                  <a:pt x="349059" y="54648"/>
                </a:lnTo>
                <a:lnTo>
                  <a:pt x="346684" y="55664"/>
                </a:lnTo>
                <a:lnTo>
                  <a:pt x="342671" y="56921"/>
                </a:lnTo>
                <a:lnTo>
                  <a:pt x="340829" y="57238"/>
                </a:lnTo>
                <a:lnTo>
                  <a:pt x="335356" y="57238"/>
                </a:lnTo>
                <a:lnTo>
                  <a:pt x="332498" y="56007"/>
                </a:lnTo>
                <a:lnTo>
                  <a:pt x="328663" y="51117"/>
                </a:lnTo>
                <a:lnTo>
                  <a:pt x="327698" y="47510"/>
                </a:lnTo>
                <a:lnTo>
                  <a:pt x="327698" y="41211"/>
                </a:lnTo>
                <a:lnTo>
                  <a:pt x="355219" y="41211"/>
                </a:lnTo>
                <a:lnTo>
                  <a:pt x="355320" y="40551"/>
                </a:lnTo>
                <a:lnTo>
                  <a:pt x="355358" y="354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981220" y="9479502"/>
            <a:ext cx="301625" cy="62865"/>
          </a:xfrm>
          <a:custGeom>
            <a:avLst/>
            <a:gdLst/>
            <a:ahLst/>
            <a:cxnLst/>
            <a:rect l="l" t="t" r="r" b="b"/>
            <a:pathLst>
              <a:path w="301625" h="62865">
                <a:moveTo>
                  <a:pt x="30060" y="46863"/>
                </a:moveTo>
                <a:lnTo>
                  <a:pt x="10210" y="33020"/>
                </a:lnTo>
                <a:lnTo>
                  <a:pt x="6845" y="30162"/>
                </a:lnTo>
                <a:lnTo>
                  <a:pt x="6845" y="25654"/>
                </a:lnTo>
                <a:lnTo>
                  <a:pt x="7505" y="24307"/>
                </a:lnTo>
                <a:lnTo>
                  <a:pt x="10160" y="22237"/>
                </a:lnTo>
                <a:lnTo>
                  <a:pt x="11849" y="21729"/>
                </a:lnTo>
                <a:lnTo>
                  <a:pt x="15582" y="21729"/>
                </a:lnTo>
                <a:lnTo>
                  <a:pt x="17272" y="22085"/>
                </a:lnTo>
                <a:lnTo>
                  <a:pt x="20713" y="23469"/>
                </a:lnTo>
                <a:lnTo>
                  <a:pt x="22491" y="24536"/>
                </a:lnTo>
                <a:lnTo>
                  <a:pt x="24320" y="25920"/>
                </a:lnTo>
                <a:lnTo>
                  <a:pt x="28168" y="20993"/>
                </a:lnTo>
                <a:lnTo>
                  <a:pt x="26009" y="19304"/>
                </a:lnTo>
                <a:lnTo>
                  <a:pt x="23774" y="18046"/>
                </a:lnTo>
                <a:lnTo>
                  <a:pt x="19113" y="16370"/>
                </a:lnTo>
                <a:lnTo>
                  <a:pt x="16675" y="15938"/>
                </a:lnTo>
                <a:lnTo>
                  <a:pt x="9944" y="15938"/>
                </a:lnTo>
                <a:lnTo>
                  <a:pt x="6540" y="17043"/>
                </a:lnTo>
                <a:lnTo>
                  <a:pt x="1308" y="21463"/>
                </a:lnTo>
                <a:lnTo>
                  <a:pt x="0" y="24295"/>
                </a:lnTo>
                <a:lnTo>
                  <a:pt x="0" y="30670"/>
                </a:lnTo>
                <a:lnTo>
                  <a:pt x="825" y="33083"/>
                </a:lnTo>
                <a:lnTo>
                  <a:pt x="4102" y="36880"/>
                </a:lnTo>
                <a:lnTo>
                  <a:pt x="7327" y="38849"/>
                </a:lnTo>
                <a:lnTo>
                  <a:pt x="19532" y="44043"/>
                </a:lnTo>
                <a:lnTo>
                  <a:pt x="22974" y="47155"/>
                </a:lnTo>
                <a:lnTo>
                  <a:pt x="22974" y="52387"/>
                </a:lnTo>
                <a:lnTo>
                  <a:pt x="22288" y="53860"/>
                </a:lnTo>
                <a:lnTo>
                  <a:pt x="19596" y="55968"/>
                </a:lnTo>
                <a:lnTo>
                  <a:pt x="17678" y="56489"/>
                </a:lnTo>
                <a:lnTo>
                  <a:pt x="13220" y="56489"/>
                </a:lnTo>
                <a:lnTo>
                  <a:pt x="11239" y="56095"/>
                </a:lnTo>
                <a:lnTo>
                  <a:pt x="7315" y="54508"/>
                </a:lnTo>
                <a:lnTo>
                  <a:pt x="5270" y="53301"/>
                </a:lnTo>
                <a:lnTo>
                  <a:pt x="3111" y="51625"/>
                </a:lnTo>
                <a:lnTo>
                  <a:pt x="203" y="57454"/>
                </a:lnTo>
                <a:lnTo>
                  <a:pt x="2146" y="59042"/>
                </a:lnTo>
                <a:lnTo>
                  <a:pt x="4406" y="60274"/>
                </a:lnTo>
                <a:lnTo>
                  <a:pt x="9499" y="61950"/>
                </a:lnTo>
                <a:lnTo>
                  <a:pt x="12217" y="62382"/>
                </a:lnTo>
                <a:lnTo>
                  <a:pt x="19608" y="62382"/>
                </a:lnTo>
                <a:lnTo>
                  <a:pt x="23228" y="61226"/>
                </a:lnTo>
                <a:lnTo>
                  <a:pt x="28702" y="56553"/>
                </a:lnTo>
                <a:lnTo>
                  <a:pt x="30060" y="53505"/>
                </a:lnTo>
                <a:lnTo>
                  <a:pt x="30060" y="46863"/>
                </a:lnTo>
                <a:close/>
              </a:path>
              <a:path w="301625" h="62865">
                <a:moveTo>
                  <a:pt x="85559" y="61137"/>
                </a:moveTo>
                <a:lnTo>
                  <a:pt x="85001" y="58216"/>
                </a:lnTo>
                <a:lnTo>
                  <a:pt x="84607" y="55422"/>
                </a:lnTo>
                <a:lnTo>
                  <a:pt x="84086" y="50038"/>
                </a:lnTo>
                <a:lnTo>
                  <a:pt x="83959" y="47434"/>
                </a:lnTo>
                <a:lnTo>
                  <a:pt x="83959" y="17183"/>
                </a:lnTo>
                <a:lnTo>
                  <a:pt x="77406" y="17183"/>
                </a:lnTo>
                <a:lnTo>
                  <a:pt x="77406" y="40360"/>
                </a:lnTo>
                <a:lnTo>
                  <a:pt x="76390" y="45707"/>
                </a:lnTo>
                <a:lnTo>
                  <a:pt x="72275" y="53682"/>
                </a:lnTo>
                <a:lnTo>
                  <a:pt x="69557" y="55689"/>
                </a:lnTo>
                <a:lnTo>
                  <a:pt x="63969" y="55689"/>
                </a:lnTo>
                <a:lnTo>
                  <a:pt x="62382" y="54889"/>
                </a:lnTo>
                <a:lnTo>
                  <a:pt x="60502" y="51676"/>
                </a:lnTo>
                <a:lnTo>
                  <a:pt x="60045" y="48526"/>
                </a:lnTo>
                <a:lnTo>
                  <a:pt x="60045" y="17183"/>
                </a:lnTo>
                <a:lnTo>
                  <a:pt x="53543" y="17183"/>
                </a:lnTo>
                <a:lnTo>
                  <a:pt x="53543" y="50761"/>
                </a:lnTo>
                <a:lnTo>
                  <a:pt x="54508" y="55118"/>
                </a:lnTo>
                <a:lnTo>
                  <a:pt x="58356" y="60363"/>
                </a:lnTo>
                <a:lnTo>
                  <a:pt x="61480" y="61671"/>
                </a:lnTo>
                <a:lnTo>
                  <a:pt x="68287" y="61671"/>
                </a:lnTo>
                <a:lnTo>
                  <a:pt x="70599" y="60960"/>
                </a:lnTo>
                <a:lnTo>
                  <a:pt x="74790" y="58102"/>
                </a:lnTo>
                <a:lnTo>
                  <a:pt x="76555" y="56057"/>
                </a:lnTo>
                <a:lnTo>
                  <a:pt x="77978" y="53365"/>
                </a:lnTo>
                <a:lnTo>
                  <a:pt x="78193" y="55435"/>
                </a:lnTo>
                <a:lnTo>
                  <a:pt x="79159" y="61137"/>
                </a:lnTo>
                <a:lnTo>
                  <a:pt x="85559" y="61137"/>
                </a:lnTo>
                <a:close/>
              </a:path>
              <a:path w="301625" h="62865">
                <a:moveTo>
                  <a:pt x="126873" y="17183"/>
                </a:moveTo>
                <a:lnTo>
                  <a:pt x="109296" y="17183"/>
                </a:lnTo>
                <a:lnTo>
                  <a:pt x="109296" y="23025"/>
                </a:lnTo>
                <a:lnTo>
                  <a:pt x="120370" y="23025"/>
                </a:lnTo>
                <a:lnTo>
                  <a:pt x="120370" y="61137"/>
                </a:lnTo>
                <a:lnTo>
                  <a:pt x="126873" y="61137"/>
                </a:lnTo>
                <a:lnTo>
                  <a:pt x="126873" y="17183"/>
                </a:lnTo>
                <a:close/>
              </a:path>
              <a:path w="301625" h="62865">
                <a:moveTo>
                  <a:pt x="128308" y="3479"/>
                </a:moveTo>
                <a:lnTo>
                  <a:pt x="127850" y="2374"/>
                </a:lnTo>
                <a:lnTo>
                  <a:pt x="125958" y="469"/>
                </a:lnTo>
                <a:lnTo>
                  <a:pt x="124841" y="0"/>
                </a:lnTo>
                <a:lnTo>
                  <a:pt x="122148" y="0"/>
                </a:lnTo>
                <a:lnTo>
                  <a:pt x="121018" y="482"/>
                </a:lnTo>
                <a:lnTo>
                  <a:pt x="119189" y="2324"/>
                </a:lnTo>
                <a:lnTo>
                  <a:pt x="118732" y="3479"/>
                </a:lnTo>
                <a:lnTo>
                  <a:pt x="118732" y="6210"/>
                </a:lnTo>
                <a:lnTo>
                  <a:pt x="119176" y="7366"/>
                </a:lnTo>
                <a:lnTo>
                  <a:pt x="120992" y="9182"/>
                </a:lnTo>
                <a:lnTo>
                  <a:pt x="122110" y="9652"/>
                </a:lnTo>
                <a:lnTo>
                  <a:pt x="124841" y="9652"/>
                </a:lnTo>
                <a:lnTo>
                  <a:pt x="125984" y="9182"/>
                </a:lnTo>
                <a:lnTo>
                  <a:pt x="127850" y="7327"/>
                </a:lnTo>
                <a:lnTo>
                  <a:pt x="128308" y="6210"/>
                </a:lnTo>
                <a:lnTo>
                  <a:pt x="128308" y="3479"/>
                </a:lnTo>
                <a:close/>
              </a:path>
              <a:path w="301625" h="62865">
                <a:moveTo>
                  <a:pt x="190957" y="46863"/>
                </a:moveTo>
                <a:lnTo>
                  <a:pt x="171107" y="33020"/>
                </a:lnTo>
                <a:lnTo>
                  <a:pt x="167741" y="30162"/>
                </a:lnTo>
                <a:lnTo>
                  <a:pt x="167741" y="25654"/>
                </a:lnTo>
                <a:lnTo>
                  <a:pt x="168402" y="24307"/>
                </a:lnTo>
                <a:lnTo>
                  <a:pt x="171056" y="22237"/>
                </a:lnTo>
                <a:lnTo>
                  <a:pt x="172745" y="21729"/>
                </a:lnTo>
                <a:lnTo>
                  <a:pt x="176479" y="21729"/>
                </a:lnTo>
                <a:lnTo>
                  <a:pt x="178168" y="22085"/>
                </a:lnTo>
                <a:lnTo>
                  <a:pt x="181610" y="23469"/>
                </a:lnTo>
                <a:lnTo>
                  <a:pt x="183388" y="24536"/>
                </a:lnTo>
                <a:lnTo>
                  <a:pt x="185216" y="25920"/>
                </a:lnTo>
                <a:lnTo>
                  <a:pt x="189064" y="20993"/>
                </a:lnTo>
                <a:lnTo>
                  <a:pt x="186905" y="19304"/>
                </a:lnTo>
                <a:lnTo>
                  <a:pt x="184658" y="18046"/>
                </a:lnTo>
                <a:lnTo>
                  <a:pt x="180009" y="16370"/>
                </a:lnTo>
                <a:lnTo>
                  <a:pt x="177558" y="15938"/>
                </a:lnTo>
                <a:lnTo>
                  <a:pt x="170840" y="15938"/>
                </a:lnTo>
                <a:lnTo>
                  <a:pt x="167449" y="17043"/>
                </a:lnTo>
                <a:lnTo>
                  <a:pt x="162204" y="21463"/>
                </a:lnTo>
                <a:lnTo>
                  <a:pt x="160896" y="24295"/>
                </a:lnTo>
                <a:lnTo>
                  <a:pt x="160896" y="30670"/>
                </a:lnTo>
                <a:lnTo>
                  <a:pt x="161721" y="33083"/>
                </a:lnTo>
                <a:lnTo>
                  <a:pt x="164998" y="36880"/>
                </a:lnTo>
                <a:lnTo>
                  <a:pt x="168224" y="38849"/>
                </a:lnTo>
                <a:lnTo>
                  <a:pt x="180416" y="44043"/>
                </a:lnTo>
                <a:lnTo>
                  <a:pt x="183870" y="47155"/>
                </a:lnTo>
                <a:lnTo>
                  <a:pt x="183870" y="52387"/>
                </a:lnTo>
                <a:lnTo>
                  <a:pt x="183184" y="53860"/>
                </a:lnTo>
                <a:lnTo>
                  <a:pt x="180479" y="55968"/>
                </a:lnTo>
                <a:lnTo>
                  <a:pt x="178574" y="56489"/>
                </a:lnTo>
                <a:lnTo>
                  <a:pt x="174117" y="56489"/>
                </a:lnTo>
                <a:lnTo>
                  <a:pt x="172135" y="56095"/>
                </a:lnTo>
                <a:lnTo>
                  <a:pt x="168211" y="54508"/>
                </a:lnTo>
                <a:lnTo>
                  <a:pt x="166166" y="53301"/>
                </a:lnTo>
                <a:lnTo>
                  <a:pt x="164007" y="51625"/>
                </a:lnTo>
                <a:lnTo>
                  <a:pt x="161086" y="57454"/>
                </a:lnTo>
                <a:lnTo>
                  <a:pt x="163042" y="59042"/>
                </a:lnTo>
                <a:lnTo>
                  <a:pt x="165303" y="60274"/>
                </a:lnTo>
                <a:lnTo>
                  <a:pt x="170395" y="61950"/>
                </a:lnTo>
                <a:lnTo>
                  <a:pt x="173113" y="62382"/>
                </a:lnTo>
                <a:lnTo>
                  <a:pt x="180505" y="62382"/>
                </a:lnTo>
                <a:lnTo>
                  <a:pt x="184124" y="61226"/>
                </a:lnTo>
                <a:lnTo>
                  <a:pt x="189598" y="56553"/>
                </a:lnTo>
                <a:lnTo>
                  <a:pt x="190957" y="53505"/>
                </a:lnTo>
                <a:lnTo>
                  <a:pt x="190957" y="46863"/>
                </a:lnTo>
                <a:close/>
              </a:path>
              <a:path w="301625" h="62865">
                <a:moveTo>
                  <a:pt x="244563" y="46863"/>
                </a:moveTo>
                <a:lnTo>
                  <a:pt x="224713" y="33020"/>
                </a:lnTo>
                <a:lnTo>
                  <a:pt x="221335" y="30162"/>
                </a:lnTo>
                <a:lnTo>
                  <a:pt x="221335" y="25654"/>
                </a:lnTo>
                <a:lnTo>
                  <a:pt x="222008" y="24307"/>
                </a:lnTo>
                <a:lnTo>
                  <a:pt x="224663" y="22237"/>
                </a:lnTo>
                <a:lnTo>
                  <a:pt x="226352" y="21729"/>
                </a:lnTo>
                <a:lnTo>
                  <a:pt x="230085" y="21729"/>
                </a:lnTo>
                <a:lnTo>
                  <a:pt x="231775" y="22085"/>
                </a:lnTo>
                <a:lnTo>
                  <a:pt x="235216" y="23469"/>
                </a:lnTo>
                <a:lnTo>
                  <a:pt x="236994" y="24536"/>
                </a:lnTo>
                <a:lnTo>
                  <a:pt x="238823" y="25920"/>
                </a:lnTo>
                <a:lnTo>
                  <a:pt x="242671" y="20993"/>
                </a:lnTo>
                <a:lnTo>
                  <a:pt x="240512" y="19304"/>
                </a:lnTo>
                <a:lnTo>
                  <a:pt x="238277" y="18046"/>
                </a:lnTo>
                <a:lnTo>
                  <a:pt x="233616" y="16370"/>
                </a:lnTo>
                <a:lnTo>
                  <a:pt x="231178" y="15938"/>
                </a:lnTo>
                <a:lnTo>
                  <a:pt x="224447" y="15938"/>
                </a:lnTo>
                <a:lnTo>
                  <a:pt x="221043" y="17043"/>
                </a:lnTo>
                <a:lnTo>
                  <a:pt x="215811" y="21463"/>
                </a:lnTo>
                <a:lnTo>
                  <a:pt x="214503" y="24295"/>
                </a:lnTo>
                <a:lnTo>
                  <a:pt x="214503" y="30670"/>
                </a:lnTo>
                <a:lnTo>
                  <a:pt x="215328" y="33083"/>
                </a:lnTo>
                <a:lnTo>
                  <a:pt x="218605" y="36880"/>
                </a:lnTo>
                <a:lnTo>
                  <a:pt x="221830" y="38849"/>
                </a:lnTo>
                <a:lnTo>
                  <a:pt x="234035" y="44043"/>
                </a:lnTo>
                <a:lnTo>
                  <a:pt x="237477" y="47155"/>
                </a:lnTo>
                <a:lnTo>
                  <a:pt x="237477" y="52387"/>
                </a:lnTo>
                <a:lnTo>
                  <a:pt x="236791" y="53860"/>
                </a:lnTo>
                <a:lnTo>
                  <a:pt x="234099" y="55968"/>
                </a:lnTo>
                <a:lnTo>
                  <a:pt x="232181" y="56489"/>
                </a:lnTo>
                <a:lnTo>
                  <a:pt x="227723" y="56489"/>
                </a:lnTo>
                <a:lnTo>
                  <a:pt x="225742" y="56095"/>
                </a:lnTo>
                <a:lnTo>
                  <a:pt x="221818" y="54508"/>
                </a:lnTo>
                <a:lnTo>
                  <a:pt x="219773" y="53301"/>
                </a:lnTo>
                <a:lnTo>
                  <a:pt x="217614" y="51625"/>
                </a:lnTo>
                <a:lnTo>
                  <a:pt x="214706" y="57454"/>
                </a:lnTo>
                <a:lnTo>
                  <a:pt x="216649" y="59042"/>
                </a:lnTo>
                <a:lnTo>
                  <a:pt x="218897" y="60274"/>
                </a:lnTo>
                <a:lnTo>
                  <a:pt x="224002" y="61950"/>
                </a:lnTo>
                <a:lnTo>
                  <a:pt x="226720" y="62382"/>
                </a:lnTo>
                <a:lnTo>
                  <a:pt x="234111" y="62382"/>
                </a:lnTo>
                <a:lnTo>
                  <a:pt x="237731" y="61226"/>
                </a:lnTo>
                <a:lnTo>
                  <a:pt x="243192" y="56553"/>
                </a:lnTo>
                <a:lnTo>
                  <a:pt x="244563" y="53505"/>
                </a:lnTo>
                <a:lnTo>
                  <a:pt x="244563" y="46863"/>
                </a:lnTo>
                <a:close/>
              </a:path>
              <a:path w="301625" h="62865">
                <a:moveTo>
                  <a:pt x="301498" y="34772"/>
                </a:moveTo>
                <a:lnTo>
                  <a:pt x="301371" y="30607"/>
                </a:lnTo>
                <a:lnTo>
                  <a:pt x="299974" y="25666"/>
                </a:lnTo>
                <a:lnTo>
                  <a:pt x="296887" y="21729"/>
                </a:lnTo>
                <a:lnTo>
                  <a:pt x="294347" y="18503"/>
                </a:lnTo>
                <a:lnTo>
                  <a:pt x="294347" y="34772"/>
                </a:lnTo>
                <a:lnTo>
                  <a:pt x="274002" y="34709"/>
                </a:lnTo>
                <a:lnTo>
                  <a:pt x="274180" y="30607"/>
                </a:lnTo>
                <a:lnTo>
                  <a:pt x="275145" y="27508"/>
                </a:lnTo>
                <a:lnTo>
                  <a:pt x="278777" y="22898"/>
                </a:lnTo>
                <a:lnTo>
                  <a:pt x="281190" y="21729"/>
                </a:lnTo>
                <a:lnTo>
                  <a:pt x="287185" y="21729"/>
                </a:lnTo>
                <a:lnTo>
                  <a:pt x="289572" y="22860"/>
                </a:lnTo>
                <a:lnTo>
                  <a:pt x="293116" y="27393"/>
                </a:lnTo>
                <a:lnTo>
                  <a:pt x="294119" y="30607"/>
                </a:lnTo>
                <a:lnTo>
                  <a:pt x="294347" y="34772"/>
                </a:lnTo>
                <a:lnTo>
                  <a:pt x="294347" y="18503"/>
                </a:lnTo>
                <a:lnTo>
                  <a:pt x="293878" y="17894"/>
                </a:lnTo>
                <a:lnTo>
                  <a:pt x="289725" y="15938"/>
                </a:lnTo>
                <a:lnTo>
                  <a:pt x="278993" y="15938"/>
                </a:lnTo>
                <a:lnTo>
                  <a:pt x="274624" y="18046"/>
                </a:lnTo>
                <a:lnTo>
                  <a:pt x="268046" y="26492"/>
                </a:lnTo>
                <a:lnTo>
                  <a:pt x="266395" y="32131"/>
                </a:lnTo>
                <a:lnTo>
                  <a:pt x="266446" y="46863"/>
                </a:lnTo>
                <a:lnTo>
                  <a:pt x="267982" y="52400"/>
                </a:lnTo>
                <a:lnTo>
                  <a:pt x="271170" y="56400"/>
                </a:lnTo>
                <a:lnTo>
                  <a:pt x="274370" y="60375"/>
                </a:lnTo>
                <a:lnTo>
                  <a:pt x="278955" y="62382"/>
                </a:lnTo>
                <a:lnTo>
                  <a:pt x="287248" y="62382"/>
                </a:lnTo>
                <a:lnTo>
                  <a:pt x="289699" y="62039"/>
                </a:lnTo>
                <a:lnTo>
                  <a:pt x="294792" y="60604"/>
                </a:lnTo>
                <a:lnTo>
                  <a:pt x="297586" y="59499"/>
                </a:lnTo>
                <a:lnTo>
                  <a:pt x="300647" y="57975"/>
                </a:lnTo>
                <a:lnTo>
                  <a:pt x="299935" y="56591"/>
                </a:lnTo>
                <a:lnTo>
                  <a:pt x="297891" y="52590"/>
                </a:lnTo>
                <a:lnTo>
                  <a:pt x="295186" y="54000"/>
                </a:lnTo>
                <a:lnTo>
                  <a:pt x="292823" y="55016"/>
                </a:lnTo>
                <a:lnTo>
                  <a:pt x="288810" y="56273"/>
                </a:lnTo>
                <a:lnTo>
                  <a:pt x="286969" y="56591"/>
                </a:lnTo>
                <a:lnTo>
                  <a:pt x="281495" y="56591"/>
                </a:lnTo>
                <a:lnTo>
                  <a:pt x="278638" y="55359"/>
                </a:lnTo>
                <a:lnTo>
                  <a:pt x="274789" y="50469"/>
                </a:lnTo>
                <a:lnTo>
                  <a:pt x="273824" y="46863"/>
                </a:lnTo>
                <a:lnTo>
                  <a:pt x="273824" y="40563"/>
                </a:lnTo>
                <a:lnTo>
                  <a:pt x="301358" y="40563"/>
                </a:lnTo>
                <a:lnTo>
                  <a:pt x="301459" y="39903"/>
                </a:lnTo>
                <a:lnTo>
                  <a:pt x="301498" y="347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354754" y="9478067"/>
            <a:ext cx="139700" cy="64135"/>
          </a:xfrm>
          <a:custGeom>
            <a:avLst/>
            <a:gdLst/>
            <a:ahLst/>
            <a:cxnLst/>
            <a:rect l="l" t="t" r="r" b="b"/>
            <a:pathLst>
              <a:path w="139700" h="64134">
                <a:moveTo>
                  <a:pt x="33921" y="62560"/>
                </a:moveTo>
                <a:lnTo>
                  <a:pt x="32321" y="23710"/>
                </a:lnTo>
                <a:lnTo>
                  <a:pt x="32321" y="22580"/>
                </a:lnTo>
                <a:lnTo>
                  <a:pt x="32321" y="0"/>
                </a:lnTo>
                <a:lnTo>
                  <a:pt x="25819" y="0"/>
                </a:lnTo>
                <a:lnTo>
                  <a:pt x="25819" y="22580"/>
                </a:lnTo>
                <a:lnTo>
                  <a:pt x="25819" y="28575"/>
                </a:lnTo>
                <a:lnTo>
                  <a:pt x="25819" y="52679"/>
                </a:lnTo>
                <a:lnTo>
                  <a:pt x="24015" y="54381"/>
                </a:lnTo>
                <a:lnTo>
                  <a:pt x="22364" y="55638"/>
                </a:lnTo>
                <a:lnTo>
                  <a:pt x="19392" y="57175"/>
                </a:lnTo>
                <a:lnTo>
                  <a:pt x="17881" y="57569"/>
                </a:lnTo>
                <a:lnTo>
                  <a:pt x="13195" y="57569"/>
                </a:lnTo>
                <a:lnTo>
                  <a:pt x="10807" y="56159"/>
                </a:lnTo>
                <a:lnTo>
                  <a:pt x="7594" y="50533"/>
                </a:lnTo>
                <a:lnTo>
                  <a:pt x="6794" y="46304"/>
                </a:lnTo>
                <a:lnTo>
                  <a:pt x="6794" y="35013"/>
                </a:lnTo>
                <a:lnTo>
                  <a:pt x="7594" y="30784"/>
                </a:lnTo>
                <a:lnTo>
                  <a:pt x="10807" y="25133"/>
                </a:lnTo>
                <a:lnTo>
                  <a:pt x="13195" y="23710"/>
                </a:lnTo>
                <a:lnTo>
                  <a:pt x="17919" y="23710"/>
                </a:lnTo>
                <a:lnTo>
                  <a:pt x="19443" y="24104"/>
                </a:lnTo>
                <a:lnTo>
                  <a:pt x="22440" y="25654"/>
                </a:lnTo>
                <a:lnTo>
                  <a:pt x="24079" y="26873"/>
                </a:lnTo>
                <a:lnTo>
                  <a:pt x="25819" y="28575"/>
                </a:lnTo>
                <a:lnTo>
                  <a:pt x="25819" y="22580"/>
                </a:lnTo>
                <a:lnTo>
                  <a:pt x="24130" y="21031"/>
                </a:lnTo>
                <a:lnTo>
                  <a:pt x="22453" y="19888"/>
                </a:lnTo>
                <a:lnTo>
                  <a:pt x="19126" y="18440"/>
                </a:lnTo>
                <a:lnTo>
                  <a:pt x="17360" y="18072"/>
                </a:lnTo>
                <a:lnTo>
                  <a:pt x="10680" y="18072"/>
                </a:lnTo>
                <a:lnTo>
                  <a:pt x="6908" y="20078"/>
                </a:lnTo>
                <a:lnTo>
                  <a:pt x="1384" y="28092"/>
                </a:lnTo>
                <a:lnTo>
                  <a:pt x="0" y="33616"/>
                </a:lnTo>
                <a:lnTo>
                  <a:pt x="0" y="47663"/>
                </a:lnTo>
                <a:lnTo>
                  <a:pt x="1384" y="53174"/>
                </a:lnTo>
                <a:lnTo>
                  <a:pt x="6858" y="61125"/>
                </a:lnTo>
                <a:lnTo>
                  <a:pt x="10655" y="63119"/>
                </a:lnTo>
                <a:lnTo>
                  <a:pt x="17449" y="63119"/>
                </a:lnTo>
                <a:lnTo>
                  <a:pt x="19316" y="62725"/>
                </a:lnTo>
                <a:lnTo>
                  <a:pt x="22910" y="61112"/>
                </a:lnTo>
                <a:lnTo>
                  <a:pt x="24714" y="59880"/>
                </a:lnTo>
                <a:lnTo>
                  <a:pt x="26530" y="58216"/>
                </a:lnTo>
                <a:lnTo>
                  <a:pt x="27482" y="62560"/>
                </a:lnTo>
                <a:lnTo>
                  <a:pt x="33921" y="62560"/>
                </a:lnTo>
                <a:close/>
              </a:path>
              <a:path w="139700" h="64134">
                <a:moveTo>
                  <a:pt x="88950" y="36207"/>
                </a:moveTo>
                <a:lnTo>
                  <a:pt x="88836" y="32042"/>
                </a:lnTo>
                <a:lnTo>
                  <a:pt x="87439" y="27101"/>
                </a:lnTo>
                <a:lnTo>
                  <a:pt x="84353" y="23164"/>
                </a:lnTo>
                <a:lnTo>
                  <a:pt x="81813" y="19939"/>
                </a:lnTo>
                <a:lnTo>
                  <a:pt x="81813" y="36207"/>
                </a:lnTo>
                <a:lnTo>
                  <a:pt x="61468" y="36144"/>
                </a:lnTo>
                <a:lnTo>
                  <a:pt x="61633" y="32042"/>
                </a:lnTo>
                <a:lnTo>
                  <a:pt x="62598" y="28943"/>
                </a:lnTo>
                <a:lnTo>
                  <a:pt x="66230" y="24333"/>
                </a:lnTo>
                <a:lnTo>
                  <a:pt x="68643" y="23164"/>
                </a:lnTo>
                <a:lnTo>
                  <a:pt x="74637" y="23164"/>
                </a:lnTo>
                <a:lnTo>
                  <a:pt x="77025" y="24295"/>
                </a:lnTo>
                <a:lnTo>
                  <a:pt x="80581" y="28829"/>
                </a:lnTo>
                <a:lnTo>
                  <a:pt x="81584" y="32042"/>
                </a:lnTo>
                <a:lnTo>
                  <a:pt x="81813" y="36207"/>
                </a:lnTo>
                <a:lnTo>
                  <a:pt x="81813" y="19939"/>
                </a:lnTo>
                <a:lnTo>
                  <a:pt x="81343" y="19329"/>
                </a:lnTo>
                <a:lnTo>
                  <a:pt x="77177" y="17373"/>
                </a:lnTo>
                <a:lnTo>
                  <a:pt x="66446" y="17373"/>
                </a:lnTo>
                <a:lnTo>
                  <a:pt x="62090" y="19481"/>
                </a:lnTo>
                <a:lnTo>
                  <a:pt x="55499" y="27927"/>
                </a:lnTo>
                <a:lnTo>
                  <a:pt x="53860" y="33566"/>
                </a:lnTo>
                <a:lnTo>
                  <a:pt x="53911" y="48298"/>
                </a:lnTo>
                <a:lnTo>
                  <a:pt x="55448" y="53835"/>
                </a:lnTo>
                <a:lnTo>
                  <a:pt x="61823" y="61810"/>
                </a:lnTo>
                <a:lnTo>
                  <a:pt x="66395" y="63817"/>
                </a:lnTo>
                <a:lnTo>
                  <a:pt x="74701" y="63817"/>
                </a:lnTo>
                <a:lnTo>
                  <a:pt x="77139" y="63474"/>
                </a:lnTo>
                <a:lnTo>
                  <a:pt x="82245" y="62039"/>
                </a:lnTo>
                <a:lnTo>
                  <a:pt x="85051" y="60934"/>
                </a:lnTo>
                <a:lnTo>
                  <a:pt x="88099" y="59410"/>
                </a:lnTo>
                <a:lnTo>
                  <a:pt x="87388" y="58026"/>
                </a:lnTo>
                <a:lnTo>
                  <a:pt x="85356" y="54025"/>
                </a:lnTo>
                <a:lnTo>
                  <a:pt x="82651" y="55435"/>
                </a:lnTo>
                <a:lnTo>
                  <a:pt x="80289" y="56451"/>
                </a:lnTo>
                <a:lnTo>
                  <a:pt x="76276" y="57708"/>
                </a:lnTo>
                <a:lnTo>
                  <a:pt x="74422" y="58026"/>
                </a:lnTo>
                <a:lnTo>
                  <a:pt x="68948" y="58026"/>
                </a:lnTo>
                <a:lnTo>
                  <a:pt x="66090" y="56794"/>
                </a:lnTo>
                <a:lnTo>
                  <a:pt x="62255" y="51904"/>
                </a:lnTo>
                <a:lnTo>
                  <a:pt x="61290" y="48298"/>
                </a:lnTo>
                <a:lnTo>
                  <a:pt x="61290" y="41998"/>
                </a:lnTo>
                <a:lnTo>
                  <a:pt x="88823" y="41998"/>
                </a:lnTo>
                <a:lnTo>
                  <a:pt x="88950" y="36207"/>
                </a:lnTo>
                <a:close/>
              </a:path>
              <a:path w="139700" h="64134">
                <a:moveTo>
                  <a:pt x="139306" y="48298"/>
                </a:moveTo>
                <a:lnTo>
                  <a:pt x="119456" y="34455"/>
                </a:lnTo>
                <a:lnTo>
                  <a:pt x="116090" y="31597"/>
                </a:lnTo>
                <a:lnTo>
                  <a:pt x="116090" y="27089"/>
                </a:lnTo>
                <a:lnTo>
                  <a:pt x="116751" y="25742"/>
                </a:lnTo>
                <a:lnTo>
                  <a:pt x="119405" y="23672"/>
                </a:lnTo>
                <a:lnTo>
                  <a:pt x="121094" y="23164"/>
                </a:lnTo>
                <a:lnTo>
                  <a:pt x="124828" y="23164"/>
                </a:lnTo>
                <a:lnTo>
                  <a:pt x="126530" y="23520"/>
                </a:lnTo>
                <a:lnTo>
                  <a:pt x="129959" y="24904"/>
                </a:lnTo>
                <a:lnTo>
                  <a:pt x="131737" y="25971"/>
                </a:lnTo>
                <a:lnTo>
                  <a:pt x="133565" y="27355"/>
                </a:lnTo>
                <a:lnTo>
                  <a:pt x="137414" y="22428"/>
                </a:lnTo>
                <a:lnTo>
                  <a:pt x="135255" y="20739"/>
                </a:lnTo>
                <a:lnTo>
                  <a:pt x="133019" y="19481"/>
                </a:lnTo>
                <a:lnTo>
                  <a:pt x="128371" y="17805"/>
                </a:lnTo>
                <a:lnTo>
                  <a:pt x="125920" y="17373"/>
                </a:lnTo>
                <a:lnTo>
                  <a:pt x="119189" y="17373"/>
                </a:lnTo>
                <a:lnTo>
                  <a:pt x="115798" y="18478"/>
                </a:lnTo>
                <a:lnTo>
                  <a:pt x="110553" y="22898"/>
                </a:lnTo>
                <a:lnTo>
                  <a:pt x="109245" y="25730"/>
                </a:lnTo>
                <a:lnTo>
                  <a:pt x="109245" y="32105"/>
                </a:lnTo>
                <a:lnTo>
                  <a:pt x="110070" y="34518"/>
                </a:lnTo>
                <a:lnTo>
                  <a:pt x="113347" y="38315"/>
                </a:lnTo>
                <a:lnTo>
                  <a:pt x="116573" y="40284"/>
                </a:lnTo>
                <a:lnTo>
                  <a:pt x="128778" y="45478"/>
                </a:lnTo>
                <a:lnTo>
                  <a:pt x="132219" y="48590"/>
                </a:lnTo>
                <a:lnTo>
                  <a:pt x="132219" y="53822"/>
                </a:lnTo>
                <a:lnTo>
                  <a:pt x="131546" y="55295"/>
                </a:lnTo>
                <a:lnTo>
                  <a:pt x="128841" y="57404"/>
                </a:lnTo>
                <a:lnTo>
                  <a:pt x="126923" y="57924"/>
                </a:lnTo>
                <a:lnTo>
                  <a:pt x="122466" y="57924"/>
                </a:lnTo>
                <a:lnTo>
                  <a:pt x="120497" y="57531"/>
                </a:lnTo>
                <a:lnTo>
                  <a:pt x="116560" y="55943"/>
                </a:lnTo>
                <a:lnTo>
                  <a:pt x="114515" y="54737"/>
                </a:lnTo>
                <a:lnTo>
                  <a:pt x="112356" y="53060"/>
                </a:lnTo>
                <a:lnTo>
                  <a:pt x="109448" y="58889"/>
                </a:lnTo>
                <a:lnTo>
                  <a:pt x="111391" y="60477"/>
                </a:lnTo>
                <a:lnTo>
                  <a:pt x="113652" y="61709"/>
                </a:lnTo>
                <a:lnTo>
                  <a:pt x="118745" y="63385"/>
                </a:lnTo>
                <a:lnTo>
                  <a:pt x="121462" y="63817"/>
                </a:lnTo>
                <a:lnTo>
                  <a:pt x="128854" y="63817"/>
                </a:lnTo>
                <a:lnTo>
                  <a:pt x="132473" y="62661"/>
                </a:lnTo>
                <a:lnTo>
                  <a:pt x="137947" y="57988"/>
                </a:lnTo>
                <a:lnTo>
                  <a:pt x="139306" y="54940"/>
                </a:lnTo>
                <a:lnTo>
                  <a:pt x="139306" y="482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573308" y="9478854"/>
            <a:ext cx="511175" cy="78105"/>
          </a:xfrm>
          <a:custGeom>
            <a:avLst/>
            <a:gdLst/>
            <a:ahLst/>
            <a:cxnLst/>
            <a:rect l="l" t="t" r="r" b="b"/>
            <a:pathLst>
              <a:path w="511175" h="78104">
                <a:moveTo>
                  <a:pt x="17564" y="17830"/>
                </a:moveTo>
                <a:lnTo>
                  <a:pt x="0" y="17830"/>
                </a:lnTo>
                <a:lnTo>
                  <a:pt x="0" y="23672"/>
                </a:lnTo>
                <a:lnTo>
                  <a:pt x="11074" y="23672"/>
                </a:lnTo>
                <a:lnTo>
                  <a:pt x="11074" y="61785"/>
                </a:lnTo>
                <a:lnTo>
                  <a:pt x="17564" y="61785"/>
                </a:lnTo>
                <a:lnTo>
                  <a:pt x="17564" y="17830"/>
                </a:lnTo>
                <a:close/>
              </a:path>
              <a:path w="511175" h="78104">
                <a:moveTo>
                  <a:pt x="19011" y="4127"/>
                </a:moveTo>
                <a:lnTo>
                  <a:pt x="18542" y="3022"/>
                </a:lnTo>
                <a:lnTo>
                  <a:pt x="16649" y="1117"/>
                </a:lnTo>
                <a:lnTo>
                  <a:pt x="15519" y="647"/>
                </a:lnTo>
                <a:lnTo>
                  <a:pt x="12839" y="647"/>
                </a:lnTo>
                <a:lnTo>
                  <a:pt x="11709" y="1130"/>
                </a:lnTo>
                <a:lnTo>
                  <a:pt x="9880" y="2971"/>
                </a:lnTo>
                <a:lnTo>
                  <a:pt x="9436" y="4127"/>
                </a:lnTo>
                <a:lnTo>
                  <a:pt x="9436" y="6858"/>
                </a:lnTo>
                <a:lnTo>
                  <a:pt x="9880" y="8013"/>
                </a:lnTo>
                <a:lnTo>
                  <a:pt x="11684" y="9829"/>
                </a:lnTo>
                <a:lnTo>
                  <a:pt x="12801" y="10299"/>
                </a:lnTo>
                <a:lnTo>
                  <a:pt x="15519" y="10299"/>
                </a:lnTo>
                <a:lnTo>
                  <a:pt x="16675" y="9829"/>
                </a:lnTo>
                <a:lnTo>
                  <a:pt x="18542" y="7975"/>
                </a:lnTo>
                <a:lnTo>
                  <a:pt x="19011" y="6858"/>
                </a:lnTo>
                <a:lnTo>
                  <a:pt x="19011" y="4127"/>
                </a:lnTo>
                <a:close/>
              </a:path>
              <a:path w="511175" h="78104">
                <a:moveTo>
                  <a:pt x="82346" y="28257"/>
                </a:moveTo>
                <a:lnTo>
                  <a:pt x="81368" y="23914"/>
                </a:lnTo>
                <a:lnTo>
                  <a:pt x="77470" y="18605"/>
                </a:lnTo>
                <a:lnTo>
                  <a:pt x="74333" y="17284"/>
                </a:lnTo>
                <a:lnTo>
                  <a:pt x="67538" y="17284"/>
                </a:lnTo>
                <a:lnTo>
                  <a:pt x="65252" y="18008"/>
                </a:lnTo>
                <a:lnTo>
                  <a:pt x="61137" y="20891"/>
                </a:lnTo>
                <a:lnTo>
                  <a:pt x="59359" y="22961"/>
                </a:lnTo>
                <a:lnTo>
                  <a:pt x="57912" y="25679"/>
                </a:lnTo>
                <a:lnTo>
                  <a:pt x="57823" y="24663"/>
                </a:lnTo>
                <a:lnTo>
                  <a:pt x="56769" y="17830"/>
                </a:lnTo>
                <a:lnTo>
                  <a:pt x="50342" y="17830"/>
                </a:lnTo>
                <a:lnTo>
                  <a:pt x="50888" y="20764"/>
                </a:lnTo>
                <a:lnTo>
                  <a:pt x="51295" y="23583"/>
                </a:lnTo>
                <a:lnTo>
                  <a:pt x="51803" y="28930"/>
                </a:lnTo>
                <a:lnTo>
                  <a:pt x="51943" y="31534"/>
                </a:lnTo>
                <a:lnTo>
                  <a:pt x="51943" y="61772"/>
                </a:lnTo>
                <a:lnTo>
                  <a:pt x="58432" y="61772"/>
                </a:lnTo>
                <a:lnTo>
                  <a:pt x="58432" y="38608"/>
                </a:lnTo>
                <a:lnTo>
                  <a:pt x="59461" y="33261"/>
                </a:lnTo>
                <a:lnTo>
                  <a:pt x="63538" y="25273"/>
                </a:lnTo>
                <a:lnTo>
                  <a:pt x="66230" y="23279"/>
                </a:lnTo>
                <a:lnTo>
                  <a:pt x="71818" y="23279"/>
                </a:lnTo>
                <a:lnTo>
                  <a:pt x="73444" y="24117"/>
                </a:lnTo>
                <a:lnTo>
                  <a:pt x="75374" y="27470"/>
                </a:lnTo>
                <a:lnTo>
                  <a:pt x="75857" y="30607"/>
                </a:lnTo>
                <a:lnTo>
                  <a:pt x="75857" y="61772"/>
                </a:lnTo>
                <a:lnTo>
                  <a:pt x="82346" y="61772"/>
                </a:lnTo>
                <a:lnTo>
                  <a:pt x="82346" y="28257"/>
                </a:lnTo>
                <a:close/>
              </a:path>
              <a:path w="511175" h="78104">
                <a:moveTo>
                  <a:pt x="137045" y="17830"/>
                </a:moveTo>
                <a:lnTo>
                  <a:pt x="130606" y="17830"/>
                </a:lnTo>
                <a:lnTo>
                  <a:pt x="129565" y="21907"/>
                </a:lnTo>
                <a:lnTo>
                  <a:pt x="128905" y="21361"/>
                </a:lnTo>
                <a:lnTo>
                  <a:pt x="128905" y="48907"/>
                </a:lnTo>
                <a:lnTo>
                  <a:pt x="127076" y="50507"/>
                </a:lnTo>
                <a:lnTo>
                  <a:pt x="125387" y="51676"/>
                </a:lnTo>
                <a:lnTo>
                  <a:pt x="122326" y="53124"/>
                </a:lnTo>
                <a:lnTo>
                  <a:pt x="120789" y="53492"/>
                </a:lnTo>
                <a:lnTo>
                  <a:pt x="115989" y="53492"/>
                </a:lnTo>
                <a:lnTo>
                  <a:pt x="113576" y="52158"/>
                </a:lnTo>
                <a:lnTo>
                  <a:pt x="110312" y="46901"/>
                </a:lnTo>
                <a:lnTo>
                  <a:pt x="109486" y="42964"/>
                </a:lnTo>
                <a:lnTo>
                  <a:pt x="109486" y="32473"/>
                </a:lnTo>
                <a:lnTo>
                  <a:pt x="128905" y="48907"/>
                </a:lnTo>
                <a:lnTo>
                  <a:pt x="128905" y="21361"/>
                </a:lnTo>
                <a:lnTo>
                  <a:pt x="127711" y="20358"/>
                </a:lnTo>
                <a:lnTo>
                  <a:pt x="125857" y="19215"/>
                </a:lnTo>
                <a:lnTo>
                  <a:pt x="122288" y="17741"/>
                </a:lnTo>
                <a:lnTo>
                  <a:pt x="120396" y="17386"/>
                </a:lnTo>
                <a:lnTo>
                  <a:pt x="113576" y="17386"/>
                </a:lnTo>
                <a:lnTo>
                  <a:pt x="109740" y="19215"/>
                </a:lnTo>
                <a:lnTo>
                  <a:pt x="104140" y="26530"/>
                </a:lnTo>
                <a:lnTo>
                  <a:pt x="102743" y="31584"/>
                </a:lnTo>
                <a:lnTo>
                  <a:pt x="102743" y="44526"/>
                </a:lnTo>
                <a:lnTo>
                  <a:pt x="104140" y="49593"/>
                </a:lnTo>
                <a:lnTo>
                  <a:pt x="109740" y="56908"/>
                </a:lnTo>
                <a:lnTo>
                  <a:pt x="113576" y="58724"/>
                </a:lnTo>
                <a:lnTo>
                  <a:pt x="120383" y="58724"/>
                </a:lnTo>
                <a:lnTo>
                  <a:pt x="122199" y="58394"/>
                </a:lnTo>
                <a:lnTo>
                  <a:pt x="125653" y="57061"/>
                </a:lnTo>
                <a:lnTo>
                  <a:pt x="127304" y="56032"/>
                </a:lnTo>
                <a:lnTo>
                  <a:pt x="128905" y="54622"/>
                </a:lnTo>
                <a:lnTo>
                  <a:pt x="128905" y="61048"/>
                </a:lnTo>
                <a:lnTo>
                  <a:pt x="128054" y="65036"/>
                </a:lnTo>
                <a:lnTo>
                  <a:pt x="124612" y="70459"/>
                </a:lnTo>
                <a:lnTo>
                  <a:pt x="122072" y="71818"/>
                </a:lnTo>
                <a:lnTo>
                  <a:pt x="117043" y="71818"/>
                </a:lnTo>
                <a:lnTo>
                  <a:pt x="115443" y="71386"/>
                </a:lnTo>
                <a:lnTo>
                  <a:pt x="112344" y="69684"/>
                </a:lnTo>
                <a:lnTo>
                  <a:pt x="110769" y="68338"/>
                </a:lnTo>
                <a:lnTo>
                  <a:pt x="109131" y="66522"/>
                </a:lnTo>
                <a:lnTo>
                  <a:pt x="104432" y="70485"/>
                </a:lnTo>
                <a:lnTo>
                  <a:pt x="106451" y="72936"/>
                </a:lnTo>
                <a:lnTo>
                  <a:pt x="108572" y="74739"/>
                </a:lnTo>
                <a:lnTo>
                  <a:pt x="113004" y="77025"/>
                </a:lnTo>
                <a:lnTo>
                  <a:pt x="115443" y="77609"/>
                </a:lnTo>
                <a:lnTo>
                  <a:pt x="121589" y="77609"/>
                </a:lnTo>
                <a:lnTo>
                  <a:pt x="135445" y="54622"/>
                </a:lnTo>
                <a:lnTo>
                  <a:pt x="135445" y="53492"/>
                </a:lnTo>
                <a:lnTo>
                  <a:pt x="135534" y="28562"/>
                </a:lnTo>
                <a:lnTo>
                  <a:pt x="135585" y="27673"/>
                </a:lnTo>
                <a:lnTo>
                  <a:pt x="136093" y="22783"/>
                </a:lnTo>
                <a:lnTo>
                  <a:pt x="136207" y="22085"/>
                </a:lnTo>
                <a:lnTo>
                  <a:pt x="136232" y="21907"/>
                </a:lnTo>
                <a:lnTo>
                  <a:pt x="136499" y="20294"/>
                </a:lnTo>
                <a:lnTo>
                  <a:pt x="137045" y="17830"/>
                </a:lnTo>
                <a:close/>
              </a:path>
              <a:path w="511175" h="78104">
                <a:moveTo>
                  <a:pt x="185559" y="6819"/>
                </a:moveTo>
                <a:lnTo>
                  <a:pt x="183235" y="0"/>
                </a:lnTo>
                <a:lnTo>
                  <a:pt x="174866" y="3683"/>
                </a:lnTo>
                <a:lnTo>
                  <a:pt x="162991" y="8216"/>
                </a:lnTo>
                <a:lnTo>
                  <a:pt x="164592" y="12636"/>
                </a:lnTo>
                <a:lnTo>
                  <a:pt x="185559" y="6819"/>
                </a:lnTo>
                <a:close/>
              </a:path>
              <a:path w="511175" h="78104">
                <a:moveTo>
                  <a:pt x="192189" y="35420"/>
                </a:moveTo>
                <a:lnTo>
                  <a:pt x="192074" y="31254"/>
                </a:lnTo>
                <a:lnTo>
                  <a:pt x="190677" y="26314"/>
                </a:lnTo>
                <a:lnTo>
                  <a:pt x="187591" y="22377"/>
                </a:lnTo>
                <a:lnTo>
                  <a:pt x="185051" y="19151"/>
                </a:lnTo>
                <a:lnTo>
                  <a:pt x="185051" y="35420"/>
                </a:lnTo>
                <a:lnTo>
                  <a:pt x="164706" y="35356"/>
                </a:lnTo>
                <a:lnTo>
                  <a:pt x="171869" y="22377"/>
                </a:lnTo>
                <a:lnTo>
                  <a:pt x="177876" y="22377"/>
                </a:lnTo>
                <a:lnTo>
                  <a:pt x="180263" y="23507"/>
                </a:lnTo>
                <a:lnTo>
                  <a:pt x="183807" y="28041"/>
                </a:lnTo>
                <a:lnTo>
                  <a:pt x="184823" y="31254"/>
                </a:lnTo>
                <a:lnTo>
                  <a:pt x="185051" y="35420"/>
                </a:lnTo>
                <a:lnTo>
                  <a:pt x="185051" y="19151"/>
                </a:lnTo>
                <a:lnTo>
                  <a:pt x="184581" y="18542"/>
                </a:lnTo>
                <a:lnTo>
                  <a:pt x="180416" y="16586"/>
                </a:lnTo>
                <a:lnTo>
                  <a:pt x="169697" y="16586"/>
                </a:lnTo>
                <a:lnTo>
                  <a:pt x="165315" y="18694"/>
                </a:lnTo>
                <a:lnTo>
                  <a:pt x="158737" y="27139"/>
                </a:lnTo>
                <a:lnTo>
                  <a:pt x="157099" y="32778"/>
                </a:lnTo>
                <a:lnTo>
                  <a:pt x="157149" y="47510"/>
                </a:lnTo>
                <a:lnTo>
                  <a:pt x="158673" y="53047"/>
                </a:lnTo>
                <a:lnTo>
                  <a:pt x="165049" y="61023"/>
                </a:lnTo>
                <a:lnTo>
                  <a:pt x="169633" y="63030"/>
                </a:lnTo>
                <a:lnTo>
                  <a:pt x="177939" y="63030"/>
                </a:lnTo>
                <a:lnTo>
                  <a:pt x="180390" y="62687"/>
                </a:lnTo>
                <a:lnTo>
                  <a:pt x="185483" y="61252"/>
                </a:lnTo>
                <a:lnTo>
                  <a:pt x="188277" y="60147"/>
                </a:lnTo>
                <a:lnTo>
                  <a:pt x="191350" y="58623"/>
                </a:lnTo>
                <a:lnTo>
                  <a:pt x="190639" y="57238"/>
                </a:lnTo>
                <a:lnTo>
                  <a:pt x="188595" y="53238"/>
                </a:lnTo>
                <a:lnTo>
                  <a:pt x="185877" y="54648"/>
                </a:lnTo>
                <a:lnTo>
                  <a:pt x="183527" y="55664"/>
                </a:lnTo>
                <a:lnTo>
                  <a:pt x="179514" y="56921"/>
                </a:lnTo>
                <a:lnTo>
                  <a:pt x="177647" y="57238"/>
                </a:lnTo>
                <a:lnTo>
                  <a:pt x="172186" y="57238"/>
                </a:lnTo>
                <a:lnTo>
                  <a:pt x="169329" y="56007"/>
                </a:lnTo>
                <a:lnTo>
                  <a:pt x="165481" y="51117"/>
                </a:lnTo>
                <a:lnTo>
                  <a:pt x="164528" y="47510"/>
                </a:lnTo>
                <a:lnTo>
                  <a:pt x="164528" y="41211"/>
                </a:lnTo>
                <a:lnTo>
                  <a:pt x="192062" y="41211"/>
                </a:lnTo>
                <a:lnTo>
                  <a:pt x="192189" y="35420"/>
                </a:lnTo>
                <a:close/>
              </a:path>
              <a:path w="511175" h="78104">
                <a:moveTo>
                  <a:pt x="243243" y="28257"/>
                </a:moveTo>
                <a:lnTo>
                  <a:pt x="242265" y="23914"/>
                </a:lnTo>
                <a:lnTo>
                  <a:pt x="238366" y="18605"/>
                </a:lnTo>
                <a:lnTo>
                  <a:pt x="235229" y="17284"/>
                </a:lnTo>
                <a:lnTo>
                  <a:pt x="228434" y="17284"/>
                </a:lnTo>
                <a:lnTo>
                  <a:pt x="226148" y="18008"/>
                </a:lnTo>
                <a:lnTo>
                  <a:pt x="222021" y="20891"/>
                </a:lnTo>
                <a:lnTo>
                  <a:pt x="220256" y="22961"/>
                </a:lnTo>
                <a:lnTo>
                  <a:pt x="218808" y="25679"/>
                </a:lnTo>
                <a:lnTo>
                  <a:pt x="218719" y="24663"/>
                </a:lnTo>
                <a:lnTo>
                  <a:pt x="217665" y="17830"/>
                </a:lnTo>
                <a:lnTo>
                  <a:pt x="211239" y="17830"/>
                </a:lnTo>
                <a:lnTo>
                  <a:pt x="211785" y="20764"/>
                </a:lnTo>
                <a:lnTo>
                  <a:pt x="212191" y="23583"/>
                </a:lnTo>
                <a:lnTo>
                  <a:pt x="212699" y="28930"/>
                </a:lnTo>
                <a:lnTo>
                  <a:pt x="212839" y="31534"/>
                </a:lnTo>
                <a:lnTo>
                  <a:pt x="212839" y="61772"/>
                </a:lnTo>
                <a:lnTo>
                  <a:pt x="219329" y="61772"/>
                </a:lnTo>
                <a:lnTo>
                  <a:pt x="219329" y="38608"/>
                </a:lnTo>
                <a:lnTo>
                  <a:pt x="220357" y="33261"/>
                </a:lnTo>
                <a:lnTo>
                  <a:pt x="224434" y="25273"/>
                </a:lnTo>
                <a:lnTo>
                  <a:pt x="227126" y="23279"/>
                </a:lnTo>
                <a:lnTo>
                  <a:pt x="232714" y="23279"/>
                </a:lnTo>
                <a:lnTo>
                  <a:pt x="234340" y="24117"/>
                </a:lnTo>
                <a:lnTo>
                  <a:pt x="236270" y="27470"/>
                </a:lnTo>
                <a:lnTo>
                  <a:pt x="236753" y="30607"/>
                </a:lnTo>
                <a:lnTo>
                  <a:pt x="236753" y="61772"/>
                </a:lnTo>
                <a:lnTo>
                  <a:pt x="243243" y="61772"/>
                </a:lnTo>
                <a:lnTo>
                  <a:pt x="243243" y="28257"/>
                </a:lnTo>
                <a:close/>
              </a:path>
              <a:path w="511175" h="78104">
                <a:moveTo>
                  <a:pt x="285750" y="17830"/>
                </a:moveTo>
                <a:lnTo>
                  <a:pt x="268173" y="17830"/>
                </a:lnTo>
                <a:lnTo>
                  <a:pt x="268173" y="23672"/>
                </a:lnTo>
                <a:lnTo>
                  <a:pt x="279260" y="23672"/>
                </a:lnTo>
                <a:lnTo>
                  <a:pt x="279260" y="61785"/>
                </a:lnTo>
                <a:lnTo>
                  <a:pt x="285750" y="61785"/>
                </a:lnTo>
                <a:lnTo>
                  <a:pt x="285750" y="17830"/>
                </a:lnTo>
                <a:close/>
              </a:path>
              <a:path w="511175" h="78104">
                <a:moveTo>
                  <a:pt x="287210" y="6858"/>
                </a:moveTo>
                <a:lnTo>
                  <a:pt x="287197" y="4127"/>
                </a:lnTo>
                <a:lnTo>
                  <a:pt x="286715" y="3022"/>
                </a:lnTo>
                <a:lnTo>
                  <a:pt x="284848" y="1117"/>
                </a:lnTo>
                <a:lnTo>
                  <a:pt x="283705" y="647"/>
                </a:lnTo>
                <a:lnTo>
                  <a:pt x="281038" y="647"/>
                </a:lnTo>
                <a:lnTo>
                  <a:pt x="279908" y="1130"/>
                </a:lnTo>
                <a:lnTo>
                  <a:pt x="278079" y="2971"/>
                </a:lnTo>
                <a:lnTo>
                  <a:pt x="277622" y="4127"/>
                </a:lnTo>
                <a:lnTo>
                  <a:pt x="277622" y="6858"/>
                </a:lnTo>
                <a:lnTo>
                  <a:pt x="278066" y="8013"/>
                </a:lnTo>
                <a:lnTo>
                  <a:pt x="279869" y="9829"/>
                </a:lnTo>
                <a:lnTo>
                  <a:pt x="281000" y="10299"/>
                </a:lnTo>
                <a:lnTo>
                  <a:pt x="283705" y="10299"/>
                </a:lnTo>
                <a:lnTo>
                  <a:pt x="284873" y="9829"/>
                </a:lnTo>
                <a:lnTo>
                  <a:pt x="286715" y="7975"/>
                </a:lnTo>
                <a:lnTo>
                  <a:pt x="287210" y="6858"/>
                </a:lnTo>
                <a:close/>
              </a:path>
              <a:path w="511175" h="78104">
                <a:moveTo>
                  <a:pt x="353085" y="35420"/>
                </a:moveTo>
                <a:lnTo>
                  <a:pt x="352971" y="31254"/>
                </a:lnTo>
                <a:lnTo>
                  <a:pt x="351574" y="26314"/>
                </a:lnTo>
                <a:lnTo>
                  <a:pt x="348488" y="22377"/>
                </a:lnTo>
                <a:lnTo>
                  <a:pt x="345948" y="19151"/>
                </a:lnTo>
                <a:lnTo>
                  <a:pt x="345948" y="35420"/>
                </a:lnTo>
                <a:lnTo>
                  <a:pt x="325602" y="35356"/>
                </a:lnTo>
                <a:lnTo>
                  <a:pt x="332765" y="22377"/>
                </a:lnTo>
                <a:lnTo>
                  <a:pt x="338772" y="22377"/>
                </a:lnTo>
                <a:lnTo>
                  <a:pt x="341160" y="23507"/>
                </a:lnTo>
                <a:lnTo>
                  <a:pt x="344703" y="28041"/>
                </a:lnTo>
                <a:lnTo>
                  <a:pt x="345719" y="31254"/>
                </a:lnTo>
                <a:lnTo>
                  <a:pt x="345948" y="35420"/>
                </a:lnTo>
                <a:lnTo>
                  <a:pt x="345948" y="19151"/>
                </a:lnTo>
                <a:lnTo>
                  <a:pt x="345478" y="18542"/>
                </a:lnTo>
                <a:lnTo>
                  <a:pt x="341299" y="16586"/>
                </a:lnTo>
                <a:lnTo>
                  <a:pt x="330581" y="16586"/>
                </a:lnTo>
                <a:lnTo>
                  <a:pt x="326212" y="18694"/>
                </a:lnTo>
                <a:lnTo>
                  <a:pt x="319646" y="27139"/>
                </a:lnTo>
                <a:lnTo>
                  <a:pt x="317995" y="32778"/>
                </a:lnTo>
                <a:lnTo>
                  <a:pt x="318046" y="47510"/>
                </a:lnTo>
                <a:lnTo>
                  <a:pt x="319582" y="53047"/>
                </a:lnTo>
                <a:lnTo>
                  <a:pt x="325958" y="61023"/>
                </a:lnTo>
                <a:lnTo>
                  <a:pt x="330530" y="63030"/>
                </a:lnTo>
                <a:lnTo>
                  <a:pt x="338848" y="63030"/>
                </a:lnTo>
                <a:lnTo>
                  <a:pt x="341287" y="62687"/>
                </a:lnTo>
                <a:lnTo>
                  <a:pt x="346367" y="61252"/>
                </a:lnTo>
                <a:lnTo>
                  <a:pt x="349173" y="60147"/>
                </a:lnTo>
                <a:lnTo>
                  <a:pt x="352234" y="58623"/>
                </a:lnTo>
                <a:lnTo>
                  <a:pt x="351523" y="57238"/>
                </a:lnTo>
                <a:lnTo>
                  <a:pt x="349491" y="53238"/>
                </a:lnTo>
                <a:lnTo>
                  <a:pt x="346786" y="54648"/>
                </a:lnTo>
                <a:lnTo>
                  <a:pt x="344411" y="55664"/>
                </a:lnTo>
                <a:lnTo>
                  <a:pt x="342404" y="56286"/>
                </a:lnTo>
                <a:lnTo>
                  <a:pt x="340410" y="56921"/>
                </a:lnTo>
                <a:lnTo>
                  <a:pt x="338556" y="57238"/>
                </a:lnTo>
                <a:lnTo>
                  <a:pt x="333070" y="57238"/>
                </a:lnTo>
                <a:lnTo>
                  <a:pt x="330225" y="56007"/>
                </a:lnTo>
                <a:lnTo>
                  <a:pt x="326377" y="51117"/>
                </a:lnTo>
                <a:lnTo>
                  <a:pt x="325437" y="47510"/>
                </a:lnTo>
                <a:lnTo>
                  <a:pt x="325437" y="41211"/>
                </a:lnTo>
                <a:lnTo>
                  <a:pt x="352958" y="41211"/>
                </a:lnTo>
                <a:lnTo>
                  <a:pt x="353085" y="35420"/>
                </a:lnTo>
                <a:close/>
              </a:path>
              <a:path w="511175" h="78104">
                <a:moveTo>
                  <a:pt x="405244" y="61785"/>
                </a:moveTo>
                <a:lnTo>
                  <a:pt x="404685" y="58864"/>
                </a:lnTo>
                <a:lnTo>
                  <a:pt x="404291" y="56070"/>
                </a:lnTo>
                <a:lnTo>
                  <a:pt x="403783" y="50685"/>
                </a:lnTo>
                <a:lnTo>
                  <a:pt x="403644" y="48082"/>
                </a:lnTo>
                <a:lnTo>
                  <a:pt x="403644" y="17830"/>
                </a:lnTo>
                <a:lnTo>
                  <a:pt x="397103" y="17830"/>
                </a:lnTo>
                <a:lnTo>
                  <a:pt x="397103" y="41008"/>
                </a:lnTo>
                <a:lnTo>
                  <a:pt x="396062" y="46355"/>
                </a:lnTo>
                <a:lnTo>
                  <a:pt x="391960" y="54330"/>
                </a:lnTo>
                <a:lnTo>
                  <a:pt x="389242" y="56337"/>
                </a:lnTo>
                <a:lnTo>
                  <a:pt x="383654" y="56337"/>
                </a:lnTo>
                <a:lnTo>
                  <a:pt x="382054" y="55537"/>
                </a:lnTo>
                <a:lnTo>
                  <a:pt x="380187" y="52324"/>
                </a:lnTo>
                <a:lnTo>
                  <a:pt x="379730" y="49174"/>
                </a:lnTo>
                <a:lnTo>
                  <a:pt x="379730" y="17830"/>
                </a:lnTo>
                <a:lnTo>
                  <a:pt x="373240" y="17830"/>
                </a:lnTo>
                <a:lnTo>
                  <a:pt x="373240" y="51409"/>
                </a:lnTo>
                <a:lnTo>
                  <a:pt x="374192" y="55765"/>
                </a:lnTo>
                <a:lnTo>
                  <a:pt x="378040" y="61010"/>
                </a:lnTo>
                <a:lnTo>
                  <a:pt x="381165" y="62318"/>
                </a:lnTo>
                <a:lnTo>
                  <a:pt x="387972" y="62318"/>
                </a:lnTo>
                <a:lnTo>
                  <a:pt x="390271" y="61607"/>
                </a:lnTo>
                <a:lnTo>
                  <a:pt x="394487" y="58750"/>
                </a:lnTo>
                <a:lnTo>
                  <a:pt x="396240" y="56705"/>
                </a:lnTo>
                <a:lnTo>
                  <a:pt x="397662" y="54013"/>
                </a:lnTo>
                <a:lnTo>
                  <a:pt x="397764" y="55016"/>
                </a:lnTo>
                <a:lnTo>
                  <a:pt x="398843" y="61785"/>
                </a:lnTo>
                <a:lnTo>
                  <a:pt x="405244" y="61785"/>
                </a:lnTo>
                <a:close/>
              </a:path>
              <a:path w="511175" h="78104">
                <a:moveTo>
                  <a:pt x="462330" y="25158"/>
                </a:moveTo>
                <a:lnTo>
                  <a:pt x="461365" y="22529"/>
                </a:lnTo>
                <a:lnTo>
                  <a:pt x="457441" y="18338"/>
                </a:lnTo>
                <a:lnTo>
                  <a:pt x="454990" y="17284"/>
                </a:lnTo>
                <a:lnTo>
                  <a:pt x="449605" y="17284"/>
                </a:lnTo>
                <a:lnTo>
                  <a:pt x="447319" y="18059"/>
                </a:lnTo>
                <a:lnTo>
                  <a:pt x="443039" y="21145"/>
                </a:lnTo>
                <a:lnTo>
                  <a:pt x="440550" y="23901"/>
                </a:lnTo>
                <a:lnTo>
                  <a:pt x="437692" y="27876"/>
                </a:lnTo>
                <a:lnTo>
                  <a:pt x="436816" y="24853"/>
                </a:lnTo>
                <a:lnTo>
                  <a:pt x="435559" y="21539"/>
                </a:lnTo>
                <a:lnTo>
                  <a:pt x="433933" y="17830"/>
                </a:lnTo>
                <a:lnTo>
                  <a:pt x="426631" y="17830"/>
                </a:lnTo>
                <a:lnTo>
                  <a:pt x="428523" y="21704"/>
                </a:lnTo>
                <a:lnTo>
                  <a:pt x="429920" y="25336"/>
                </a:lnTo>
                <a:lnTo>
                  <a:pt x="431634" y="32118"/>
                </a:lnTo>
                <a:lnTo>
                  <a:pt x="432079" y="36068"/>
                </a:lnTo>
                <a:lnTo>
                  <a:pt x="432079" y="61772"/>
                </a:lnTo>
                <a:lnTo>
                  <a:pt x="438607" y="61772"/>
                </a:lnTo>
                <a:lnTo>
                  <a:pt x="438607" y="39509"/>
                </a:lnTo>
                <a:lnTo>
                  <a:pt x="439902" y="34518"/>
                </a:lnTo>
                <a:lnTo>
                  <a:pt x="445084" y="26123"/>
                </a:lnTo>
                <a:lnTo>
                  <a:pt x="447916" y="24015"/>
                </a:lnTo>
                <a:lnTo>
                  <a:pt x="452628" y="24015"/>
                </a:lnTo>
                <a:lnTo>
                  <a:pt x="453898" y="24612"/>
                </a:lnTo>
                <a:lnTo>
                  <a:pt x="455612" y="26974"/>
                </a:lnTo>
                <a:lnTo>
                  <a:pt x="456044" y="28689"/>
                </a:lnTo>
                <a:lnTo>
                  <a:pt x="456044" y="31711"/>
                </a:lnTo>
                <a:lnTo>
                  <a:pt x="462102" y="31711"/>
                </a:lnTo>
                <a:lnTo>
                  <a:pt x="462216" y="30759"/>
                </a:lnTo>
                <a:lnTo>
                  <a:pt x="462330" y="25158"/>
                </a:lnTo>
                <a:close/>
              </a:path>
              <a:path w="511175" h="78104">
                <a:moveTo>
                  <a:pt x="510743" y="47510"/>
                </a:moveTo>
                <a:lnTo>
                  <a:pt x="490880" y="33667"/>
                </a:lnTo>
                <a:lnTo>
                  <a:pt x="487514" y="30810"/>
                </a:lnTo>
                <a:lnTo>
                  <a:pt x="487514" y="26301"/>
                </a:lnTo>
                <a:lnTo>
                  <a:pt x="488175" y="24955"/>
                </a:lnTo>
                <a:lnTo>
                  <a:pt x="490829" y="22885"/>
                </a:lnTo>
                <a:lnTo>
                  <a:pt x="492531" y="22377"/>
                </a:lnTo>
                <a:lnTo>
                  <a:pt x="496265" y="22377"/>
                </a:lnTo>
                <a:lnTo>
                  <a:pt x="497954" y="22733"/>
                </a:lnTo>
                <a:lnTo>
                  <a:pt x="501370" y="24117"/>
                </a:lnTo>
                <a:lnTo>
                  <a:pt x="503161" y="25184"/>
                </a:lnTo>
                <a:lnTo>
                  <a:pt x="505015" y="26568"/>
                </a:lnTo>
                <a:lnTo>
                  <a:pt x="508838" y="21640"/>
                </a:lnTo>
                <a:lnTo>
                  <a:pt x="506679" y="19951"/>
                </a:lnTo>
                <a:lnTo>
                  <a:pt x="504456" y="18694"/>
                </a:lnTo>
                <a:lnTo>
                  <a:pt x="499770" y="17018"/>
                </a:lnTo>
                <a:lnTo>
                  <a:pt x="497332" y="16586"/>
                </a:lnTo>
                <a:lnTo>
                  <a:pt x="490626" y="16586"/>
                </a:lnTo>
                <a:lnTo>
                  <a:pt x="487222" y="17691"/>
                </a:lnTo>
                <a:lnTo>
                  <a:pt x="481990" y="22110"/>
                </a:lnTo>
                <a:lnTo>
                  <a:pt x="480669" y="24942"/>
                </a:lnTo>
                <a:lnTo>
                  <a:pt x="480669" y="31318"/>
                </a:lnTo>
                <a:lnTo>
                  <a:pt x="481507" y="33731"/>
                </a:lnTo>
                <a:lnTo>
                  <a:pt x="484784" y="37528"/>
                </a:lnTo>
                <a:lnTo>
                  <a:pt x="488010" y="39497"/>
                </a:lnTo>
                <a:lnTo>
                  <a:pt x="500214" y="44691"/>
                </a:lnTo>
                <a:lnTo>
                  <a:pt x="503643" y="47802"/>
                </a:lnTo>
                <a:lnTo>
                  <a:pt x="503643" y="53035"/>
                </a:lnTo>
                <a:lnTo>
                  <a:pt x="502958" y="54508"/>
                </a:lnTo>
                <a:lnTo>
                  <a:pt x="500265" y="56616"/>
                </a:lnTo>
                <a:lnTo>
                  <a:pt x="498348" y="57137"/>
                </a:lnTo>
                <a:lnTo>
                  <a:pt x="493903" y="57137"/>
                </a:lnTo>
                <a:lnTo>
                  <a:pt x="491909" y="56743"/>
                </a:lnTo>
                <a:lnTo>
                  <a:pt x="488010" y="55156"/>
                </a:lnTo>
                <a:lnTo>
                  <a:pt x="485927" y="53949"/>
                </a:lnTo>
                <a:lnTo>
                  <a:pt x="483781" y="52273"/>
                </a:lnTo>
                <a:lnTo>
                  <a:pt x="480885" y="58102"/>
                </a:lnTo>
                <a:lnTo>
                  <a:pt x="482828" y="59690"/>
                </a:lnTo>
                <a:lnTo>
                  <a:pt x="485076" y="60921"/>
                </a:lnTo>
                <a:lnTo>
                  <a:pt x="490169" y="62598"/>
                </a:lnTo>
                <a:lnTo>
                  <a:pt x="492887" y="63030"/>
                </a:lnTo>
                <a:lnTo>
                  <a:pt x="500291" y="63030"/>
                </a:lnTo>
                <a:lnTo>
                  <a:pt x="503910" y="61874"/>
                </a:lnTo>
                <a:lnTo>
                  <a:pt x="509371" y="57200"/>
                </a:lnTo>
                <a:lnTo>
                  <a:pt x="510743" y="54152"/>
                </a:lnTo>
                <a:lnTo>
                  <a:pt x="510743" y="475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159477" y="9482804"/>
            <a:ext cx="87630" cy="59690"/>
          </a:xfrm>
          <a:custGeom>
            <a:avLst/>
            <a:gdLst/>
            <a:ahLst/>
            <a:cxnLst/>
            <a:rect l="l" t="t" r="r" b="b"/>
            <a:pathLst>
              <a:path w="87630" h="59690">
                <a:moveTo>
                  <a:pt x="35102" y="31470"/>
                </a:moveTo>
                <a:lnTo>
                  <a:pt x="34988" y="27305"/>
                </a:lnTo>
                <a:lnTo>
                  <a:pt x="33591" y="22364"/>
                </a:lnTo>
                <a:lnTo>
                  <a:pt x="30505" y="18427"/>
                </a:lnTo>
                <a:lnTo>
                  <a:pt x="27978" y="15214"/>
                </a:lnTo>
                <a:lnTo>
                  <a:pt x="27978" y="31470"/>
                </a:lnTo>
                <a:lnTo>
                  <a:pt x="7620" y="31407"/>
                </a:lnTo>
                <a:lnTo>
                  <a:pt x="7797" y="27305"/>
                </a:lnTo>
                <a:lnTo>
                  <a:pt x="8737" y="24206"/>
                </a:lnTo>
                <a:lnTo>
                  <a:pt x="12382" y="19596"/>
                </a:lnTo>
                <a:lnTo>
                  <a:pt x="14795" y="18427"/>
                </a:lnTo>
                <a:lnTo>
                  <a:pt x="20777" y="18427"/>
                </a:lnTo>
                <a:lnTo>
                  <a:pt x="23177" y="19558"/>
                </a:lnTo>
                <a:lnTo>
                  <a:pt x="26733" y="24091"/>
                </a:lnTo>
                <a:lnTo>
                  <a:pt x="27749" y="27305"/>
                </a:lnTo>
                <a:lnTo>
                  <a:pt x="27978" y="31470"/>
                </a:lnTo>
                <a:lnTo>
                  <a:pt x="27978" y="15214"/>
                </a:lnTo>
                <a:lnTo>
                  <a:pt x="27495" y="14592"/>
                </a:lnTo>
                <a:lnTo>
                  <a:pt x="23329" y="12636"/>
                </a:lnTo>
                <a:lnTo>
                  <a:pt x="12611" y="12636"/>
                </a:lnTo>
                <a:lnTo>
                  <a:pt x="8255" y="14744"/>
                </a:lnTo>
                <a:lnTo>
                  <a:pt x="1651" y="23190"/>
                </a:lnTo>
                <a:lnTo>
                  <a:pt x="0" y="28829"/>
                </a:lnTo>
                <a:lnTo>
                  <a:pt x="50" y="43561"/>
                </a:lnTo>
                <a:lnTo>
                  <a:pt x="1600" y="49098"/>
                </a:lnTo>
                <a:lnTo>
                  <a:pt x="7975" y="57073"/>
                </a:lnTo>
                <a:lnTo>
                  <a:pt x="12560" y="59080"/>
                </a:lnTo>
                <a:lnTo>
                  <a:pt x="20853" y="59080"/>
                </a:lnTo>
                <a:lnTo>
                  <a:pt x="23304" y="58737"/>
                </a:lnTo>
                <a:lnTo>
                  <a:pt x="28397" y="57302"/>
                </a:lnTo>
                <a:lnTo>
                  <a:pt x="31203" y="56197"/>
                </a:lnTo>
                <a:lnTo>
                  <a:pt x="34264" y="54673"/>
                </a:lnTo>
                <a:lnTo>
                  <a:pt x="33553" y="53289"/>
                </a:lnTo>
                <a:lnTo>
                  <a:pt x="31521" y="49288"/>
                </a:lnTo>
                <a:lnTo>
                  <a:pt x="28790" y="50698"/>
                </a:lnTo>
                <a:lnTo>
                  <a:pt x="26454" y="51714"/>
                </a:lnTo>
                <a:lnTo>
                  <a:pt x="24422" y="52336"/>
                </a:lnTo>
                <a:lnTo>
                  <a:pt x="22428" y="52971"/>
                </a:lnTo>
                <a:lnTo>
                  <a:pt x="20586" y="53289"/>
                </a:lnTo>
                <a:lnTo>
                  <a:pt x="15113" y="53289"/>
                </a:lnTo>
                <a:lnTo>
                  <a:pt x="12255" y="52057"/>
                </a:lnTo>
                <a:lnTo>
                  <a:pt x="8394" y="47167"/>
                </a:lnTo>
                <a:lnTo>
                  <a:pt x="7442" y="43561"/>
                </a:lnTo>
                <a:lnTo>
                  <a:pt x="7442" y="37261"/>
                </a:lnTo>
                <a:lnTo>
                  <a:pt x="34975" y="37261"/>
                </a:lnTo>
                <a:lnTo>
                  <a:pt x="35102" y="31470"/>
                </a:lnTo>
                <a:close/>
              </a:path>
              <a:path w="87630" h="59690">
                <a:moveTo>
                  <a:pt x="87464" y="50558"/>
                </a:moveTo>
                <a:lnTo>
                  <a:pt x="83515" y="46799"/>
                </a:lnTo>
                <a:lnTo>
                  <a:pt x="82435" y="48641"/>
                </a:lnTo>
                <a:lnTo>
                  <a:pt x="81178" y="50050"/>
                </a:lnTo>
                <a:lnTo>
                  <a:pt x="78308" y="52031"/>
                </a:lnTo>
                <a:lnTo>
                  <a:pt x="76809" y="52527"/>
                </a:lnTo>
                <a:lnTo>
                  <a:pt x="73190" y="52527"/>
                </a:lnTo>
                <a:lnTo>
                  <a:pt x="71615" y="51816"/>
                </a:lnTo>
                <a:lnTo>
                  <a:pt x="69557" y="48958"/>
                </a:lnTo>
                <a:lnTo>
                  <a:pt x="69049" y="46812"/>
                </a:lnTo>
                <a:lnTo>
                  <a:pt x="69049" y="43954"/>
                </a:lnTo>
                <a:lnTo>
                  <a:pt x="70040" y="19723"/>
                </a:lnTo>
                <a:lnTo>
                  <a:pt x="83515" y="19723"/>
                </a:lnTo>
                <a:lnTo>
                  <a:pt x="83515" y="13881"/>
                </a:lnTo>
                <a:lnTo>
                  <a:pt x="70205" y="13881"/>
                </a:lnTo>
                <a:lnTo>
                  <a:pt x="70815" y="0"/>
                </a:lnTo>
                <a:lnTo>
                  <a:pt x="64262" y="0"/>
                </a:lnTo>
                <a:lnTo>
                  <a:pt x="63741" y="13881"/>
                </a:lnTo>
                <a:lnTo>
                  <a:pt x="54254" y="13881"/>
                </a:lnTo>
                <a:lnTo>
                  <a:pt x="54254" y="19723"/>
                </a:lnTo>
                <a:lnTo>
                  <a:pt x="63474" y="19723"/>
                </a:lnTo>
                <a:lnTo>
                  <a:pt x="62598" y="42430"/>
                </a:lnTo>
                <a:lnTo>
                  <a:pt x="62598" y="48958"/>
                </a:lnTo>
                <a:lnTo>
                  <a:pt x="63550" y="52641"/>
                </a:lnTo>
                <a:lnTo>
                  <a:pt x="67335" y="57264"/>
                </a:lnTo>
                <a:lnTo>
                  <a:pt x="70332" y="58432"/>
                </a:lnTo>
                <a:lnTo>
                  <a:pt x="77368" y="58432"/>
                </a:lnTo>
                <a:lnTo>
                  <a:pt x="79933" y="57759"/>
                </a:lnTo>
                <a:lnTo>
                  <a:pt x="84416" y="55041"/>
                </a:lnTo>
                <a:lnTo>
                  <a:pt x="86182" y="53098"/>
                </a:lnTo>
                <a:lnTo>
                  <a:pt x="87464" y="505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320221" y="9478067"/>
            <a:ext cx="139700" cy="64135"/>
          </a:xfrm>
          <a:custGeom>
            <a:avLst/>
            <a:gdLst/>
            <a:ahLst/>
            <a:cxnLst/>
            <a:rect l="l" t="t" r="r" b="b"/>
            <a:pathLst>
              <a:path w="139700" h="64134">
                <a:moveTo>
                  <a:pt x="33921" y="62560"/>
                </a:moveTo>
                <a:lnTo>
                  <a:pt x="32321" y="23710"/>
                </a:lnTo>
                <a:lnTo>
                  <a:pt x="32321" y="22580"/>
                </a:lnTo>
                <a:lnTo>
                  <a:pt x="32321" y="0"/>
                </a:lnTo>
                <a:lnTo>
                  <a:pt x="25819" y="0"/>
                </a:lnTo>
                <a:lnTo>
                  <a:pt x="25819" y="22580"/>
                </a:lnTo>
                <a:lnTo>
                  <a:pt x="25819" y="28575"/>
                </a:lnTo>
                <a:lnTo>
                  <a:pt x="25819" y="52679"/>
                </a:lnTo>
                <a:lnTo>
                  <a:pt x="24015" y="54381"/>
                </a:lnTo>
                <a:lnTo>
                  <a:pt x="22364" y="55638"/>
                </a:lnTo>
                <a:lnTo>
                  <a:pt x="19392" y="57175"/>
                </a:lnTo>
                <a:lnTo>
                  <a:pt x="17881" y="57569"/>
                </a:lnTo>
                <a:lnTo>
                  <a:pt x="13195" y="57569"/>
                </a:lnTo>
                <a:lnTo>
                  <a:pt x="10795" y="56159"/>
                </a:lnTo>
                <a:lnTo>
                  <a:pt x="7594" y="50533"/>
                </a:lnTo>
                <a:lnTo>
                  <a:pt x="6794" y="46304"/>
                </a:lnTo>
                <a:lnTo>
                  <a:pt x="6794" y="35013"/>
                </a:lnTo>
                <a:lnTo>
                  <a:pt x="7594" y="30784"/>
                </a:lnTo>
                <a:lnTo>
                  <a:pt x="10795" y="25133"/>
                </a:lnTo>
                <a:lnTo>
                  <a:pt x="13195" y="23710"/>
                </a:lnTo>
                <a:lnTo>
                  <a:pt x="17919" y="23710"/>
                </a:lnTo>
                <a:lnTo>
                  <a:pt x="19443" y="24104"/>
                </a:lnTo>
                <a:lnTo>
                  <a:pt x="22453" y="25654"/>
                </a:lnTo>
                <a:lnTo>
                  <a:pt x="24079" y="26873"/>
                </a:lnTo>
                <a:lnTo>
                  <a:pt x="25819" y="28575"/>
                </a:lnTo>
                <a:lnTo>
                  <a:pt x="25819" y="22580"/>
                </a:lnTo>
                <a:lnTo>
                  <a:pt x="24130" y="21031"/>
                </a:lnTo>
                <a:lnTo>
                  <a:pt x="22453" y="19888"/>
                </a:lnTo>
                <a:lnTo>
                  <a:pt x="19138" y="18440"/>
                </a:lnTo>
                <a:lnTo>
                  <a:pt x="17360" y="18072"/>
                </a:lnTo>
                <a:lnTo>
                  <a:pt x="10668" y="18072"/>
                </a:lnTo>
                <a:lnTo>
                  <a:pt x="6908" y="20078"/>
                </a:lnTo>
                <a:lnTo>
                  <a:pt x="1384" y="28092"/>
                </a:lnTo>
                <a:lnTo>
                  <a:pt x="0" y="33616"/>
                </a:lnTo>
                <a:lnTo>
                  <a:pt x="0" y="47663"/>
                </a:lnTo>
                <a:lnTo>
                  <a:pt x="1384" y="53174"/>
                </a:lnTo>
                <a:lnTo>
                  <a:pt x="6858" y="61125"/>
                </a:lnTo>
                <a:lnTo>
                  <a:pt x="10655" y="63119"/>
                </a:lnTo>
                <a:lnTo>
                  <a:pt x="17449" y="63119"/>
                </a:lnTo>
                <a:lnTo>
                  <a:pt x="19316" y="62725"/>
                </a:lnTo>
                <a:lnTo>
                  <a:pt x="22910" y="61112"/>
                </a:lnTo>
                <a:lnTo>
                  <a:pt x="24714" y="59880"/>
                </a:lnTo>
                <a:lnTo>
                  <a:pt x="26530" y="58216"/>
                </a:lnTo>
                <a:lnTo>
                  <a:pt x="27470" y="62560"/>
                </a:lnTo>
                <a:lnTo>
                  <a:pt x="33921" y="62560"/>
                </a:lnTo>
                <a:close/>
              </a:path>
              <a:path w="139700" h="64134">
                <a:moveTo>
                  <a:pt x="88861" y="36207"/>
                </a:moveTo>
                <a:lnTo>
                  <a:pt x="88747" y="32042"/>
                </a:lnTo>
                <a:lnTo>
                  <a:pt x="87350" y="27101"/>
                </a:lnTo>
                <a:lnTo>
                  <a:pt x="84264" y="23164"/>
                </a:lnTo>
                <a:lnTo>
                  <a:pt x="81737" y="19951"/>
                </a:lnTo>
                <a:lnTo>
                  <a:pt x="81737" y="36207"/>
                </a:lnTo>
                <a:lnTo>
                  <a:pt x="61379" y="36144"/>
                </a:lnTo>
                <a:lnTo>
                  <a:pt x="68554" y="23164"/>
                </a:lnTo>
                <a:lnTo>
                  <a:pt x="74536" y="23164"/>
                </a:lnTo>
                <a:lnTo>
                  <a:pt x="76936" y="24295"/>
                </a:lnTo>
                <a:lnTo>
                  <a:pt x="80479" y="28829"/>
                </a:lnTo>
                <a:lnTo>
                  <a:pt x="81495" y="32042"/>
                </a:lnTo>
                <a:lnTo>
                  <a:pt x="81737" y="36207"/>
                </a:lnTo>
                <a:lnTo>
                  <a:pt x="81737" y="19951"/>
                </a:lnTo>
                <a:lnTo>
                  <a:pt x="81254" y="19329"/>
                </a:lnTo>
                <a:lnTo>
                  <a:pt x="77089" y="17373"/>
                </a:lnTo>
                <a:lnTo>
                  <a:pt x="66357" y="17373"/>
                </a:lnTo>
                <a:lnTo>
                  <a:pt x="61988" y="19481"/>
                </a:lnTo>
                <a:lnTo>
                  <a:pt x="55410" y="27927"/>
                </a:lnTo>
                <a:lnTo>
                  <a:pt x="53771" y="33566"/>
                </a:lnTo>
                <a:lnTo>
                  <a:pt x="53835" y="48298"/>
                </a:lnTo>
                <a:lnTo>
                  <a:pt x="55359" y="53835"/>
                </a:lnTo>
                <a:lnTo>
                  <a:pt x="61734" y="61810"/>
                </a:lnTo>
                <a:lnTo>
                  <a:pt x="66306" y="63817"/>
                </a:lnTo>
                <a:lnTo>
                  <a:pt x="74612" y="63817"/>
                </a:lnTo>
                <a:lnTo>
                  <a:pt x="77063" y="63474"/>
                </a:lnTo>
                <a:lnTo>
                  <a:pt x="82156" y="62039"/>
                </a:lnTo>
                <a:lnTo>
                  <a:pt x="84950" y="60934"/>
                </a:lnTo>
                <a:lnTo>
                  <a:pt x="88011" y="59410"/>
                </a:lnTo>
                <a:lnTo>
                  <a:pt x="87299" y="58026"/>
                </a:lnTo>
                <a:lnTo>
                  <a:pt x="85255" y="54025"/>
                </a:lnTo>
                <a:lnTo>
                  <a:pt x="82562" y="55435"/>
                </a:lnTo>
                <a:lnTo>
                  <a:pt x="80187" y="56451"/>
                </a:lnTo>
                <a:lnTo>
                  <a:pt x="76187" y="57708"/>
                </a:lnTo>
                <a:lnTo>
                  <a:pt x="74333" y="58026"/>
                </a:lnTo>
                <a:lnTo>
                  <a:pt x="68846" y="58026"/>
                </a:lnTo>
                <a:lnTo>
                  <a:pt x="66001" y="56794"/>
                </a:lnTo>
                <a:lnTo>
                  <a:pt x="62153" y="51904"/>
                </a:lnTo>
                <a:lnTo>
                  <a:pt x="61214" y="48298"/>
                </a:lnTo>
                <a:lnTo>
                  <a:pt x="61214" y="41998"/>
                </a:lnTo>
                <a:lnTo>
                  <a:pt x="88734" y="41998"/>
                </a:lnTo>
                <a:lnTo>
                  <a:pt x="88861" y="36207"/>
                </a:lnTo>
                <a:close/>
              </a:path>
              <a:path w="139700" h="64134">
                <a:moveTo>
                  <a:pt x="139306" y="48298"/>
                </a:moveTo>
                <a:lnTo>
                  <a:pt x="119443" y="34455"/>
                </a:lnTo>
                <a:lnTo>
                  <a:pt x="116090" y="31597"/>
                </a:lnTo>
                <a:lnTo>
                  <a:pt x="116090" y="27089"/>
                </a:lnTo>
                <a:lnTo>
                  <a:pt x="116763" y="25742"/>
                </a:lnTo>
                <a:lnTo>
                  <a:pt x="119405" y="23672"/>
                </a:lnTo>
                <a:lnTo>
                  <a:pt x="121107" y="23164"/>
                </a:lnTo>
                <a:lnTo>
                  <a:pt x="124815" y="23164"/>
                </a:lnTo>
                <a:lnTo>
                  <a:pt x="126530" y="23520"/>
                </a:lnTo>
                <a:lnTo>
                  <a:pt x="129971" y="24904"/>
                </a:lnTo>
                <a:lnTo>
                  <a:pt x="131737" y="25971"/>
                </a:lnTo>
                <a:lnTo>
                  <a:pt x="133578" y="27355"/>
                </a:lnTo>
                <a:lnTo>
                  <a:pt x="137414" y="22428"/>
                </a:lnTo>
                <a:lnTo>
                  <a:pt x="135267" y="20739"/>
                </a:lnTo>
                <a:lnTo>
                  <a:pt x="133019" y="19481"/>
                </a:lnTo>
                <a:lnTo>
                  <a:pt x="128384" y="17805"/>
                </a:lnTo>
                <a:lnTo>
                  <a:pt x="125920" y="17373"/>
                </a:lnTo>
                <a:lnTo>
                  <a:pt x="119202" y="17373"/>
                </a:lnTo>
                <a:lnTo>
                  <a:pt x="115798" y="18478"/>
                </a:lnTo>
                <a:lnTo>
                  <a:pt x="110566" y="22898"/>
                </a:lnTo>
                <a:lnTo>
                  <a:pt x="109245" y="25730"/>
                </a:lnTo>
                <a:lnTo>
                  <a:pt x="109245" y="32105"/>
                </a:lnTo>
                <a:lnTo>
                  <a:pt x="110070" y="34518"/>
                </a:lnTo>
                <a:lnTo>
                  <a:pt x="113360" y="38315"/>
                </a:lnTo>
                <a:lnTo>
                  <a:pt x="116586" y="40284"/>
                </a:lnTo>
                <a:lnTo>
                  <a:pt x="128790" y="45478"/>
                </a:lnTo>
                <a:lnTo>
                  <a:pt x="132207" y="48590"/>
                </a:lnTo>
                <a:lnTo>
                  <a:pt x="132207" y="53822"/>
                </a:lnTo>
                <a:lnTo>
                  <a:pt x="131546" y="55295"/>
                </a:lnTo>
                <a:lnTo>
                  <a:pt x="128854" y="57404"/>
                </a:lnTo>
                <a:lnTo>
                  <a:pt x="126911" y="57924"/>
                </a:lnTo>
                <a:lnTo>
                  <a:pt x="122491" y="57924"/>
                </a:lnTo>
                <a:lnTo>
                  <a:pt x="120497" y="57531"/>
                </a:lnTo>
                <a:lnTo>
                  <a:pt x="116586" y="55943"/>
                </a:lnTo>
                <a:lnTo>
                  <a:pt x="114515" y="54737"/>
                </a:lnTo>
                <a:lnTo>
                  <a:pt x="112369" y="53060"/>
                </a:lnTo>
                <a:lnTo>
                  <a:pt x="109435" y="58889"/>
                </a:lnTo>
                <a:lnTo>
                  <a:pt x="111391" y="60477"/>
                </a:lnTo>
                <a:lnTo>
                  <a:pt x="113652" y="61709"/>
                </a:lnTo>
                <a:lnTo>
                  <a:pt x="118745" y="63385"/>
                </a:lnTo>
                <a:lnTo>
                  <a:pt x="121475" y="63817"/>
                </a:lnTo>
                <a:lnTo>
                  <a:pt x="128866" y="63817"/>
                </a:lnTo>
                <a:lnTo>
                  <a:pt x="132461" y="62661"/>
                </a:lnTo>
                <a:lnTo>
                  <a:pt x="137947" y="57988"/>
                </a:lnTo>
                <a:lnTo>
                  <a:pt x="139306" y="54940"/>
                </a:lnTo>
                <a:lnTo>
                  <a:pt x="139306" y="482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5426" y="9478052"/>
            <a:ext cx="567695" cy="63916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16551873" y="9645046"/>
            <a:ext cx="355600" cy="63500"/>
          </a:xfrm>
          <a:custGeom>
            <a:avLst/>
            <a:gdLst/>
            <a:ahLst/>
            <a:cxnLst/>
            <a:rect l="l" t="t" r="r" b="b"/>
            <a:pathLst>
              <a:path w="355600" h="63500">
                <a:moveTo>
                  <a:pt x="30060" y="47510"/>
                </a:moveTo>
                <a:lnTo>
                  <a:pt x="10198" y="33680"/>
                </a:lnTo>
                <a:lnTo>
                  <a:pt x="6832" y="30810"/>
                </a:lnTo>
                <a:lnTo>
                  <a:pt x="6832" y="26301"/>
                </a:lnTo>
                <a:lnTo>
                  <a:pt x="7505" y="24955"/>
                </a:lnTo>
                <a:lnTo>
                  <a:pt x="10147" y="22885"/>
                </a:lnTo>
                <a:lnTo>
                  <a:pt x="11849" y="22377"/>
                </a:lnTo>
                <a:lnTo>
                  <a:pt x="15570" y="22377"/>
                </a:lnTo>
                <a:lnTo>
                  <a:pt x="17272" y="22720"/>
                </a:lnTo>
                <a:lnTo>
                  <a:pt x="20701" y="24117"/>
                </a:lnTo>
                <a:lnTo>
                  <a:pt x="22491" y="25171"/>
                </a:lnTo>
                <a:lnTo>
                  <a:pt x="24320" y="26568"/>
                </a:lnTo>
                <a:lnTo>
                  <a:pt x="28155" y="21640"/>
                </a:lnTo>
                <a:lnTo>
                  <a:pt x="26009" y="19951"/>
                </a:lnTo>
                <a:lnTo>
                  <a:pt x="23761" y="18694"/>
                </a:lnTo>
                <a:lnTo>
                  <a:pt x="19100" y="17005"/>
                </a:lnTo>
                <a:lnTo>
                  <a:pt x="16662" y="16573"/>
                </a:lnTo>
                <a:lnTo>
                  <a:pt x="9944" y="16573"/>
                </a:lnTo>
                <a:lnTo>
                  <a:pt x="6540" y="17691"/>
                </a:lnTo>
                <a:lnTo>
                  <a:pt x="1308" y="22110"/>
                </a:lnTo>
                <a:lnTo>
                  <a:pt x="0" y="24930"/>
                </a:lnTo>
                <a:lnTo>
                  <a:pt x="0" y="31305"/>
                </a:lnTo>
                <a:lnTo>
                  <a:pt x="825" y="33731"/>
                </a:lnTo>
                <a:lnTo>
                  <a:pt x="4102" y="37515"/>
                </a:lnTo>
                <a:lnTo>
                  <a:pt x="7327" y="39484"/>
                </a:lnTo>
                <a:lnTo>
                  <a:pt x="19519" y="44678"/>
                </a:lnTo>
                <a:lnTo>
                  <a:pt x="22961" y="47802"/>
                </a:lnTo>
                <a:lnTo>
                  <a:pt x="22961" y="53022"/>
                </a:lnTo>
                <a:lnTo>
                  <a:pt x="22288" y="54508"/>
                </a:lnTo>
                <a:lnTo>
                  <a:pt x="19583" y="56603"/>
                </a:lnTo>
                <a:lnTo>
                  <a:pt x="17665" y="57137"/>
                </a:lnTo>
                <a:lnTo>
                  <a:pt x="13220" y="57137"/>
                </a:lnTo>
                <a:lnTo>
                  <a:pt x="11239" y="56730"/>
                </a:lnTo>
                <a:lnTo>
                  <a:pt x="7315" y="55156"/>
                </a:lnTo>
                <a:lnTo>
                  <a:pt x="5257" y="53936"/>
                </a:lnTo>
                <a:lnTo>
                  <a:pt x="3098" y="52273"/>
                </a:lnTo>
                <a:lnTo>
                  <a:pt x="190" y="58089"/>
                </a:lnTo>
                <a:lnTo>
                  <a:pt x="2146" y="59690"/>
                </a:lnTo>
                <a:lnTo>
                  <a:pt x="4394" y="60909"/>
                </a:lnTo>
                <a:lnTo>
                  <a:pt x="9486" y="62598"/>
                </a:lnTo>
                <a:lnTo>
                  <a:pt x="12217" y="63030"/>
                </a:lnTo>
                <a:lnTo>
                  <a:pt x="19608" y="63030"/>
                </a:lnTo>
                <a:lnTo>
                  <a:pt x="23215" y="61861"/>
                </a:lnTo>
                <a:lnTo>
                  <a:pt x="28689" y="57200"/>
                </a:lnTo>
                <a:lnTo>
                  <a:pt x="30060" y="54152"/>
                </a:lnTo>
                <a:lnTo>
                  <a:pt x="30060" y="47510"/>
                </a:lnTo>
                <a:close/>
              </a:path>
              <a:path w="355600" h="63500">
                <a:moveTo>
                  <a:pt x="86652" y="32575"/>
                </a:moveTo>
                <a:lnTo>
                  <a:pt x="85077" y="26885"/>
                </a:lnTo>
                <a:lnTo>
                  <a:pt x="81648" y="22377"/>
                </a:lnTo>
                <a:lnTo>
                  <a:pt x="79806" y="19951"/>
                </a:lnTo>
                <a:lnTo>
                  <a:pt x="79806" y="34378"/>
                </a:lnTo>
                <a:lnTo>
                  <a:pt x="79806" y="45275"/>
                </a:lnTo>
                <a:lnTo>
                  <a:pt x="78841" y="49530"/>
                </a:lnTo>
                <a:lnTo>
                  <a:pt x="75031" y="55689"/>
                </a:lnTo>
                <a:lnTo>
                  <a:pt x="72402" y="57226"/>
                </a:lnTo>
                <a:lnTo>
                  <a:pt x="65697" y="57226"/>
                </a:lnTo>
                <a:lnTo>
                  <a:pt x="63055" y="55689"/>
                </a:lnTo>
                <a:lnTo>
                  <a:pt x="59232" y="49530"/>
                </a:lnTo>
                <a:lnTo>
                  <a:pt x="58280" y="45275"/>
                </a:lnTo>
                <a:lnTo>
                  <a:pt x="58280" y="34378"/>
                </a:lnTo>
                <a:lnTo>
                  <a:pt x="59232" y="30099"/>
                </a:lnTo>
                <a:lnTo>
                  <a:pt x="63055" y="23926"/>
                </a:lnTo>
                <a:lnTo>
                  <a:pt x="65697" y="22377"/>
                </a:lnTo>
                <a:lnTo>
                  <a:pt x="72402" y="22377"/>
                </a:lnTo>
                <a:lnTo>
                  <a:pt x="75031" y="23926"/>
                </a:lnTo>
                <a:lnTo>
                  <a:pt x="78841" y="30099"/>
                </a:lnTo>
                <a:lnTo>
                  <a:pt x="79806" y="34378"/>
                </a:lnTo>
                <a:lnTo>
                  <a:pt x="79806" y="19951"/>
                </a:lnTo>
                <a:lnTo>
                  <a:pt x="78816" y="18643"/>
                </a:lnTo>
                <a:lnTo>
                  <a:pt x="74523" y="16586"/>
                </a:lnTo>
                <a:lnTo>
                  <a:pt x="63576" y="16586"/>
                </a:lnTo>
                <a:lnTo>
                  <a:pt x="59270" y="18643"/>
                </a:lnTo>
                <a:lnTo>
                  <a:pt x="53009" y="26885"/>
                </a:lnTo>
                <a:lnTo>
                  <a:pt x="51447" y="32575"/>
                </a:lnTo>
                <a:lnTo>
                  <a:pt x="51447" y="47078"/>
                </a:lnTo>
                <a:lnTo>
                  <a:pt x="53009" y="52755"/>
                </a:lnTo>
                <a:lnTo>
                  <a:pt x="59270" y="60985"/>
                </a:lnTo>
                <a:lnTo>
                  <a:pt x="63576" y="63017"/>
                </a:lnTo>
                <a:lnTo>
                  <a:pt x="74523" y="63017"/>
                </a:lnTo>
                <a:lnTo>
                  <a:pt x="78816" y="60985"/>
                </a:lnTo>
                <a:lnTo>
                  <a:pt x="81673" y="57226"/>
                </a:lnTo>
                <a:lnTo>
                  <a:pt x="85077" y="52755"/>
                </a:lnTo>
                <a:lnTo>
                  <a:pt x="86652" y="47078"/>
                </a:lnTo>
                <a:lnTo>
                  <a:pt x="86652" y="32575"/>
                </a:lnTo>
                <a:close/>
              </a:path>
              <a:path w="355600" h="63500">
                <a:moveTo>
                  <a:pt x="139992" y="55524"/>
                </a:moveTo>
                <a:lnTo>
                  <a:pt x="136309" y="51092"/>
                </a:lnTo>
                <a:lnTo>
                  <a:pt x="134429" y="53251"/>
                </a:lnTo>
                <a:lnTo>
                  <a:pt x="132575" y="54813"/>
                </a:lnTo>
                <a:lnTo>
                  <a:pt x="128968" y="56743"/>
                </a:lnTo>
                <a:lnTo>
                  <a:pt x="127038" y="57226"/>
                </a:lnTo>
                <a:lnTo>
                  <a:pt x="121196" y="57226"/>
                </a:lnTo>
                <a:lnTo>
                  <a:pt x="118313" y="55740"/>
                </a:lnTo>
                <a:lnTo>
                  <a:pt x="114350" y="49809"/>
                </a:lnTo>
                <a:lnTo>
                  <a:pt x="113372" y="45504"/>
                </a:lnTo>
                <a:lnTo>
                  <a:pt x="113372" y="34378"/>
                </a:lnTo>
                <a:lnTo>
                  <a:pt x="114515" y="30086"/>
                </a:lnTo>
                <a:lnTo>
                  <a:pt x="119151" y="23799"/>
                </a:lnTo>
                <a:lnTo>
                  <a:pt x="122250" y="22225"/>
                </a:lnTo>
                <a:lnTo>
                  <a:pt x="127762" y="22225"/>
                </a:lnTo>
                <a:lnTo>
                  <a:pt x="134086" y="28384"/>
                </a:lnTo>
                <a:lnTo>
                  <a:pt x="134823" y="28714"/>
                </a:lnTo>
                <a:lnTo>
                  <a:pt x="128790" y="16573"/>
                </a:lnTo>
                <a:lnTo>
                  <a:pt x="120256" y="16573"/>
                </a:lnTo>
                <a:lnTo>
                  <a:pt x="115404" y="18694"/>
                </a:lnTo>
                <a:lnTo>
                  <a:pt x="108305" y="27139"/>
                </a:lnTo>
                <a:lnTo>
                  <a:pt x="106527" y="32918"/>
                </a:lnTo>
                <a:lnTo>
                  <a:pt x="106527" y="47523"/>
                </a:lnTo>
                <a:lnTo>
                  <a:pt x="108153" y="53124"/>
                </a:lnTo>
                <a:lnTo>
                  <a:pt x="114681" y="61036"/>
                </a:lnTo>
                <a:lnTo>
                  <a:pt x="119291" y="63017"/>
                </a:lnTo>
                <a:lnTo>
                  <a:pt x="128193" y="63017"/>
                </a:lnTo>
                <a:lnTo>
                  <a:pt x="130860" y="62420"/>
                </a:lnTo>
                <a:lnTo>
                  <a:pt x="135610" y="60007"/>
                </a:lnTo>
                <a:lnTo>
                  <a:pt x="137858" y="58102"/>
                </a:lnTo>
                <a:lnTo>
                  <a:pt x="139992" y="55524"/>
                </a:lnTo>
                <a:close/>
              </a:path>
              <a:path w="355600" h="63500">
                <a:moveTo>
                  <a:pt x="180543" y="17830"/>
                </a:moveTo>
                <a:lnTo>
                  <a:pt x="162979" y="17830"/>
                </a:lnTo>
                <a:lnTo>
                  <a:pt x="162979" y="23672"/>
                </a:lnTo>
                <a:lnTo>
                  <a:pt x="174053" y="23672"/>
                </a:lnTo>
                <a:lnTo>
                  <a:pt x="174053" y="61772"/>
                </a:lnTo>
                <a:lnTo>
                  <a:pt x="180543" y="61772"/>
                </a:lnTo>
                <a:lnTo>
                  <a:pt x="180543" y="17830"/>
                </a:lnTo>
                <a:close/>
              </a:path>
              <a:path w="355600" h="63500">
                <a:moveTo>
                  <a:pt x="181991" y="4127"/>
                </a:moveTo>
                <a:lnTo>
                  <a:pt x="181533" y="3009"/>
                </a:lnTo>
                <a:lnTo>
                  <a:pt x="179641" y="1117"/>
                </a:lnTo>
                <a:lnTo>
                  <a:pt x="178511" y="647"/>
                </a:lnTo>
                <a:lnTo>
                  <a:pt x="175831" y="647"/>
                </a:lnTo>
                <a:lnTo>
                  <a:pt x="174701" y="1130"/>
                </a:lnTo>
                <a:lnTo>
                  <a:pt x="172872" y="2971"/>
                </a:lnTo>
                <a:lnTo>
                  <a:pt x="172415" y="4127"/>
                </a:lnTo>
                <a:lnTo>
                  <a:pt x="172415" y="6858"/>
                </a:lnTo>
                <a:lnTo>
                  <a:pt x="172859" y="8013"/>
                </a:lnTo>
                <a:lnTo>
                  <a:pt x="174675" y="9829"/>
                </a:lnTo>
                <a:lnTo>
                  <a:pt x="175793" y="10287"/>
                </a:lnTo>
                <a:lnTo>
                  <a:pt x="178511" y="10287"/>
                </a:lnTo>
                <a:lnTo>
                  <a:pt x="179666" y="9829"/>
                </a:lnTo>
                <a:lnTo>
                  <a:pt x="180594" y="8890"/>
                </a:lnTo>
                <a:lnTo>
                  <a:pt x="181533" y="7962"/>
                </a:lnTo>
                <a:lnTo>
                  <a:pt x="181991" y="6858"/>
                </a:lnTo>
                <a:lnTo>
                  <a:pt x="181991" y="4127"/>
                </a:lnTo>
                <a:close/>
              </a:path>
              <a:path w="355600" h="63500">
                <a:moveTo>
                  <a:pt x="247980" y="35407"/>
                </a:moveTo>
                <a:lnTo>
                  <a:pt x="247853" y="31254"/>
                </a:lnTo>
                <a:lnTo>
                  <a:pt x="246456" y="26314"/>
                </a:lnTo>
                <a:lnTo>
                  <a:pt x="243370" y="22377"/>
                </a:lnTo>
                <a:lnTo>
                  <a:pt x="240830" y="19138"/>
                </a:lnTo>
                <a:lnTo>
                  <a:pt x="240830" y="35407"/>
                </a:lnTo>
                <a:lnTo>
                  <a:pt x="220484" y="35356"/>
                </a:lnTo>
                <a:lnTo>
                  <a:pt x="220662" y="31254"/>
                </a:lnTo>
                <a:lnTo>
                  <a:pt x="221615" y="28155"/>
                </a:lnTo>
                <a:lnTo>
                  <a:pt x="225259" y="23533"/>
                </a:lnTo>
                <a:lnTo>
                  <a:pt x="227660" y="22377"/>
                </a:lnTo>
                <a:lnTo>
                  <a:pt x="233667" y="22377"/>
                </a:lnTo>
                <a:lnTo>
                  <a:pt x="236054" y="23507"/>
                </a:lnTo>
                <a:lnTo>
                  <a:pt x="239598" y="28041"/>
                </a:lnTo>
                <a:lnTo>
                  <a:pt x="240601" y="31254"/>
                </a:lnTo>
                <a:lnTo>
                  <a:pt x="240830" y="35407"/>
                </a:lnTo>
                <a:lnTo>
                  <a:pt x="240830" y="19138"/>
                </a:lnTo>
                <a:lnTo>
                  <a:pt x="240360" y="18529"/>
                </a:lnTo>
                <a:lnTo>
                  <a:pt x="236207" y="16586"/>
                </a:lnTo>
                <a:lnTo>
                  <a:pt x="225475" y="16586"/>
                </a:lnTo>
                <a:lnTo>
                  <a:pt x="221107" y="18694"/>
                </a:lnTo>
                <a:lnTo>
                  <a:pt x="214515" y="27139"/>
                </a:lnTo>
                <a:lnTo>
                  <a:pt x="212877" y="32778"/>
                </a:lnTo>
                <a:lnTo>
                  <a:pt x="212928" y="47510"/>
                </a:lnTo>
                <a:lnTo>
                  <a:pt x="214464" y="53047"/>
                </a:lnTo>
                <a:lnTo>
                  <a:pt x="220840" y="61023"/>
                </a:lnTo>
                <a:lnTo>
                  <a:pt x="225437" y="63017"/>
                </a:lnTo>
                <a:lnTo>
                  <a:pt x="233730" y="63017"/>
                </a:lnTo>
                <a:lnTo>
                  <a:pt x="236169" y="62674"/>
                </a:lnTo>
                <a:lnTo>
                  <a:pt x="241261" y="61252"/>
                </a:lnTo>
                <a:lnTo>
                  <a:pt x="244068" y="60147"/>
                </a:lnTo>
                <a:lnTo>
                  <a:pt x="247129" y="58623"/>
                </a:lnTo>
                <a:lnTo>
                  <a:pt x="246418" y="57238"/>
                </a:lnTo>
                <a:lnTo>
                  <a:pt x="244373" y="53238"/>
                </a:lnTo>
                <a:lnTo>
                  <a:pt x="241668" y="54648"/>
                </a:lnTo>
                <a:lnTo>
                  <a:pt x="239306" y="55664"/>
                </a:lnTo>
                <a:lnTo>
                  <a:pt x="235292" y="56921"/>
                </a:lnTo>
                <a:lnTo>
                  <a:pt x="233438" y="57238"/>
                </a:lnTo>
                <a:lnTo>
                  <a:pt x="227977" y="57238"/>
                </a:lnTo>
                <a:lnTo>
                  <a:pt x="225120" y="56007"/>
                </a:lnTo>
                <a:lnTo>
                  <a:pt x="221272" y="51117"/>
                </a:lnTo>
                <a:lnTo>
                  <a:pt x="220306" y="47510"/>
                </a:lnTo>
                <a:lnTo>
                  <a:pt x="220306" y="41198"/>
                </a:lnTo>
                <a:lnTo>
                  <a:pt x="247853" y="41198"/>
                </a:lnTo>
                <a:lnTo>
                  <a:pt x="247980" y="35407"/>
                </a:lnTo>
                <a:close/>
              </a:path>
              <a:path w="355600" h="63500">
                <a:moveTo>
                  <a:pt x="300329" y="54508"/>
                </a:moveTo>
                <a:lnTo>
                  <a:pt x="296392" y="50736"/>
                </a:lnTo>
                <a:lnTo>
                  <a:pt x="295313" y="52578"/>
                </a:lnTo>
                <a:lnTo>
                  <a:pt x="294055" y="54000"/>
                </a:lnTo>
                <a:lnTo>
                  <a:pt x="291172" y="55981"/>
                </a:lnTo>
                <a:lnTo>
                  <a:pt x="289687" y="56476"/>
                </a:lnTo>
                <a:lnTo>
                  <a:pt x="286054" y="56476"/>
                </a:lnTo>
                <a:lnTo>
                  <a:pt x="284480" y="55765"/>
                </a:lnTo>
                <a:lnTo>
                  <a:pt x="282422" y="52908"/>
                </a:lnTo>
                <a:lnTo>
                  <a:pt x="281914" y="50761"/>
                </a:lnTo>
                <a:lnTo>
                  <a:pt x="281914" y="47904"/>
                </a:lnTo>
                <a:lnTo>
                  <a:pt x="282917" y="23672"/>
                </a:lnTo>
                <a:lnTo>
                  <a:pt x="296392" y="23672"/>
                </a:lnTo>
                <a:lnTo>
                  <a:pt x="296392" y="17830"/>
                </a:lnTo>
                <a:lnTo>
                  <a:pt x="283083" y="17830"/>
                </a:lnTo>
                <a:lnTo>
                  <a:pt x="283692" y="3949"/>
                </a:lnTo>
                <a:lnTo>
                  <a:pt x="277139" y="3949"/>
                </a:lnTo>
                <a:lnTo>
                  <a:pt x="276606" y="17830"/>
                </a:lnTo>
                <a:lnTo>
                  <a:pt x="267119" y="17830"/>
                </a:lnTo>
                <a:lnTo>
                  <a:pt x="267119" y="23672"/>
                </a:lnTo>
                <a:lnTo>
                  <a:pt x="276339" y="23672"/>
                </a:lnTo>
                <a:lnTo>
                  <a:pt x="275463" y="46380"/>
                </a:lnTo>
                <a:lnTo>
                  <a:pt x="275463" y="52908"/>
                </a:lnTo>
                <a:lnTo>
                  <a:pt x="276415" y="56578"/>
                </a:lnTo>
                <a:lnTo>
                  <a:pt x="280187" y="61214"/>
                </a:lnTo>
                <a:lnTo>
                  <a:pt x="283222" y="62369"/>
                </a:lnTo>
                <a:lnTo>
                  <a:pt x="290233" y="62369"/>
                </a:lnTo>
                <a:lnTo>
                  <a:pt x="292798" y="61709"/>
                </a:lnTo>
                <a:lnTo>
                  <a:pt x="297294" y="58991"/>
                </a:lnTo>
                <a:lnTo>
                  <a:pt x="299046" y="57048"/>
                </a:lnTo>
                <a:lnTo>
                  <a:pt x="300329" y="54508"/>
                </a:lnTo>
                <a:close/>
              </a:path>
              <a:path w="355600" h="63500">
                <a:moveTo>
                  <a:pt x="348500" y="8216"/>
                </a:moveTo>
                <a:lnTo>
                  <a:pt x="336600" y="3670"/>
                </a:lnTo>
                <a:lnTo>
                  <a:pt x="328333" y="0"/>
                </a:lnTo>
                <a:lnTo>
                  <a:pt x="325920" y="6819"/>
                </a:lnTo>
                <a:lnTo>
                  <a:pt x="346875" y="12636"/>
                </a:lnTo>
                <a:lnTo>
                  <a:pt x="348500" y="8216"/>
                </a:lnTo>
                <a:close/>
              </a:path>
              <a:path w="355600" h="63500">
                <a:moveTo>
                  <a:pt x="355193" y="57721"/>
                </a:moveTo>
                <a:lnTo>
                  <a:pt x="350240" y="38303"/>
                </a:lnTo>
                <a:lnTo>
                  <a:pt x="350240" y="34036"/>
                </a:lnTo>
                <a:lnTo>
                  <a:pt x="350189" y="28625"/>
                </a:lnTo>
                <a:lnTo>
                  <a:pt x="338201" y="16586"/>
                </a:lnTo>
                <a:lnTo>
                  <a:pt x="334276" y="16586"/>
                </a:lnTo>
                <a:lnTo>
                  <a:pt x="332384" y="16852"/>
                </a:lnTo>
                <a:lnTo>
                  <a:pt x="330530" y="17424"/>
                </a:lnTo>
                <a:lnTo>
                  <a:pt x="328650" y="17970"/>
                </a:lnTo>
                <a:lnTo>
                  <a:pt x="326707" y="18872"/>
                </a:lnTo>
                <a:lnTo>
                  <a:pt x="324675" y="20091"/>
                </a:lnTo>
                <a:lnTo>
                  <a:pt x="327126" y="25476"/>
                </a:lnTo>
                <a:lnTo>
                  <a:pt x="328409" y="24396"/>
                </a:lnTo>
                <a:lnTo>
                  <a:pt x="329704" y="23596"/>
                </a:lnTo>
                <a:lnTo>
                  <a:pt x="332409" y="22567"/>
                </a:lnTo>
                <a:lnTo>
                  <a:pt x="333756" y="22326"/>
                </a:lnTo>
                <a:lnTo>
                  <a:pt x="338023" y="22326"/>
                </a:lnTo>
                <a:lnTo>
                  <a:pt x="340169" y="23114"/>
                </a:lnTo>
                <a:lnTo>
                  <a:pt x="343166" y="26339"/>
                </a:lnTo>
                <a:lnTo>
                  <a:pt x="343916" y="28625"/>
                </a:lnTo>
                <a:lnTo>
                  <a:pt x="343877" y="32550"/>
                </a:lnTo>
                <a:lnTo>
                  <a:pt x="343700" y="34036"/>
                </a:lnTo>
                <a:lnTo>
                  <a:pt x="343700" y="39395"/>
                </a:lnTo>
                <a:lnTo>
                  <a:pt x="338531" y="57378"/>
                </a:lnTo>
                <a:lnTo>
                  <a:pt x="333298" y="57378"/>
                </a:lnTo>
                <a:lnTo>
                  <a:pt x="331216" y="56527"/>
                </a:lnTo>
                <a:lnTo>
                  <a:pt x="328231" y="53124"/>
                </a:lnTo>
                <a:lnTo>
                  <a:pt x="327469" y="50800"/>
                </a:lnTo>
                <a:lnTo>
                  <a:pt x="327469" y="44894"/>
                </a:lnTo>
                <a:lnTo>
                  <a:pt x="328282" y="42570"/>
                </a:lnTo>
                <a:lnTo>
                  <a:pt x="331508" y="39154"/>
                </a:lnTo>
                <a:lnTo>
                  <a:pt x="333743" y="38303"/>
                </a:lnTo>
                <a:lnTo>
                  <a:pt x="337464" y="38303"/>
                </a:lnTo>
                <a:lnTo>
                  <a:pt x="338493" y="38404"/>
                </a:lnTo>
                <a:lnTo>
                  <a:pt x="340804" y="38773"/>
                </a:lnTo>
                <a:lnTo>
                  <a:pt x="342163" y="39039"/>
                </a:lnTo>
                <a:lnTo>
                  <a:pt x="343700" y="39395"/>
                </a:lnTo>
                <a:lnTo>
                  <a:pt x="343700" y="34036"/>
                </a:lnTo>
                <a:lnTo>
                  <a:pt x="341604" y="33629"/>
                </a:lnTo>
                <a:lnTo>
                  <a:pt x="339928" y="33337"/>
                </a:lnTo>
                <a:lnTo>
                  <a:pt x="337413" y="32956"/>
                </a:lnTo>
                <a:lnTo>
                  <a:pt x="336397" y="32854"/>
                </a:lnTo>
                <a:lnTo>
                  <a:pt x="331000" y="32854"/>
                </a:lnTo>
                <a:lnTo>
                  <a:pt x="327367" y="34264"/>
                </a:lnTo>
                <a:lnTo>
                  <a:pt x="321983" y="39852"/>
                </a:lnTo>
                <a:lnTo>
                  <a:pt x="320636" y="43624"/>
                </a:lnTo>
                <a:lnTo>
                  <a:pt x="320751" y="52984"/>
                </a:lnTo>
                <a:lnTo>
                  <a:pt x="321843" y="56121"/>
                </a:lnTo>
                <a:lnTo>
                  <a:pt x="326707" y="61442"/>
                </a:lnTo>
                <a:lnTo>
                  <a:pt x="329882" y="62776"/>
                </a:lnTo>
                <a:lnTo>
                  <a:pt x="336143" y="62776"/>
                </a:lnTo>
                <a:lnTo>
                  <a:pt x="345046" y="57124"/>
                </a:lnTo>
                <a:lnTo>
                  <a:pt x="345655" y="58788"/>
                </a:lnTo>
                <a:lnTo>
                  <a:pt x="346570" y="60109"/>
                </a:lnTo>
                <a:lnTo>
                  <a:pt x="348983" y="62026"/>
                </a:lnTo>
                <a:lnTo>
                  <a:pt x="350583" y="62712"/>
                </a:lnTo>
                <a:lnTo>
                  <a:pt x="352564" y="63119"/>
                </a:lnTo>
                <a:lnTo>
                  <a:pt x="355193" y="577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981132" y="9645694"/>
            <a:ext cx="408940" cy="62865"/>
          </a:xfrm>
          <a:custGeom>
            <a:avLst/>
            <a:gdLst/>
            <a:ahLst/>
            <a:cxnLst/>
            <a:rect l="l" t="t" r="r" b="b"/>
            <a:pathLst>
              <a:path w="408940" h="62865">
                <a:moveTo>
                  <a:pt x="30060" y="46863"/>
                </a:moveTo>
                <a:lnTo>
                  <a:pt x="10210" y="33032"/>
                </a:lnTo>
                <a:lnTo>
                  <a:pt x="6845" y="30162"/>
                </a:lnTo>
                <a:lnTo>
                  <a:pt x="6845" y="25654"/>
                </a:lnTo>
                <a:lnTo>
                  <a:pt x="7505" y="24307"/>
                </a:lnTo>
                <a:lnTo>
                  <a:pt x="10160" y="22237"/>
                </a:lnTo>
                <a:lnTo>
                  <a:pt x="11849" y="21729"/>
                </a:lnTo>
                <a:lnTo>
                  <a:pt x="15582" y="21729"/>
                </a:lnTo>
                <a:lnTo>
                  <a:pt x="17272" y="22072"/>
                </a:lnTo>
                <a:lnTo>
                  <a:pt x="20713" y="23469"/>
                </a:lnTo>
                <a:lnTo>
                  <a:pt x="22491" y="24523"/>
                </a:lnTo>
                <a:lnTo>
                  <a:pt x="24320" y="25920"/>
                </a:lnTo>
                <a:lnTo>
                  <a:pt x="28168" y="20993"/>
                </a:lnTo>
                <a:lnTo>
                  <a:pt x="26009" y="19304"/>
                </a:lnTo>
                <a:lnTo>
                  <a:pt x="23774" y="18046"/>
                </a:lnTo>
                <a:lnTo>
                  <a:pt x="19113" y="16357"/>
                </a:lnTo>
                <a:lnTo>
                  <a:pt x="16675" y="15925"/>
                </a:lnTo>
                <a:lnTo>
                  <a:pt x="9944" y="15925"/>
                </a:lnTo>
                <a:lnTo>
                  <a:pt x="6553" y="17043"/>
                </a:lnTo>
                <a:lnTo>
                  <a:pt x="1308" y="21463"/>
                </a:lnTo>
                <a:lnTo>
                  <a:pt x="0" y="24282"/>
                </a:lnTo>
                <a:lnTo>
                  <a:pt x="0" y="30657"/>
                </a:lnTo>
                <a:lnTo>
                  <a:pt x="825" y="33083"/>
                </a:lnTo>
                <a:lnTo>
                  <a:pt x="4114" y="36868"/>
                </a:lnTo>
                <a:lnTo>
                  <a:pt x="7327" y="38836"/>
                </a:lnTo>
                <a:lnTo>
                  <a:pt x="19532" y="44030"/>
                </a:lnTo>
                <a:lnTo>
                  <a:pt x="22974" y="47155"/>
                </a:lnTo>
                <a:lnTo>
                  <a:pt x="22974" y="52374"/>
                </a:lnTo>
                <a:lnTo>
                  <a:pt x="22288" y="53860"/>
                </a:lnTo>
                <a:lnTo>
                  <a:pt x="19596" y="55956"/>
                </a:lnTo>
                <a:lnTo>
                  <a:pt x="17678" y="56489"/>
                </a:lnTo>
                <a:lnTo>
                  <a:pt x="13220" y="56489"/>
                </a:lnTo>
                <a:lnTo>
                  <a:pt x="11252" y="56083"/>
                </a:lnTo>
                <a:lnTo>
                  <a:pt x="7315" y="54508"/>
                </a:lnTo>
                <a:lnTo>
                  <a:pt x="5270" y="53289"/>
                </a:lnTo>
                <a:lnTo>
                  <a:pt x="3111" y="51625"/>
                </a:lnTo>
                <a:lnTo>
                  <a:pt x="203" y="57442"/>
                </a:lnTo>
                <a:lnTo>
                  <a:pt x="2146" y="59042"/>
                </a:lnTo>
                <a:lnTo>
                  <a:pt x="4406" y="60261"/>
                </a:lnTo>
                <a:lnTo>
                  <a:pt x="9499" y="61950"/>
                </a:lnTo>
                <a:lnTo>
                  <a:pt x="12217" y="62382"/>
                </a:lnTo>
                <a:lnTo>
                  <a:pt x="19608" y="62382"/>
                </a:lnTo>
                <a:lnTo>
                  <a:pt x="23228" y="61214"/>
                </a:lnTo>
                <a:lnTo>
                  <a:pt x="28702" y="56553"/>
                </a:lnTo>
                <a:lnTo>
                  <a:pt x="30060" y="53505"/>
                </a:lnTo>
                <a:lnTo>
                  <a:pt x="30060" y="46863"/>
                </a:lnTo>
                <a:close/>
              </a:path>
              <a:path w="408940" h="62865">
                <a:moveTo>
                  <a:pt x="85966" y="17183"/>
                </a:moveTo>
                <a:lnTo>
                  <a:pt x="79362" y="17183"/>
                </a:lnTo>
                <a:lnTo>
                  <a:pt x="69049" y="50114"/>
                </a:lnTo>
                <a:lnTo>
                  <a:pt x="58801" y="17183"/>
                </a:lnTo>
                <a:lnTo>
                  <a:pt x="51460" y="17183"/>
                </a:lnTo>
                <a:lnTo>
                  <a:pt x="65747" y="61125"/>
                </a:lnTo>
                <a:lnTo>
                  <a:pt x="71628" y="61125"/>
                </a:lnTo>
                <a:lnTo>
                  <a:pt x="85966" y="17183"/>
                </a:lnTo>
                <a:close/>
              </a:path>
              <a:path w="408940" h="62865">
                <a:moveTo>
                  <a:pt x="126873" y="17183"/>
                </a:moveTo>
                <a:lnTo>
                  <a:pt x="109296" y="17183"/>
                </a:lnTo>
                <a:lnTo>
                  <a:pt x="109296" y="23025"/>
                </a:lnTo>
                <a:lnTo>
                  <a:pt x="120370" y="23025"/>
                </a:lnTo>
                <a:lnTo>
                  <a:pt x="120370" y="61125"/>
                </a:lnTo>
                <a:lnTo>
                  <a:pt x="126873" y="61125"/>
                </a:lnTo>
                <a:lnTo>
                  <a:pt x="126873" y="17183"/>
                </a:lnTo>
                <a:close/>
              </a:path>
              <a:path w="408940" h="62865">
                <a:moveTo>
                  <a:pt x="128320" y="6210"/>
                </a:moveTo>
                <a:lnTo>
                  <a:pt x="128308" y="3479"/>
                </a:lnTo>
                <a:lnTo>
                  <a:pt x="127850" y="2362"/>
                </a:lnTo>
                <a:lnTo>
                  <a:pt x="125958" y="469"/>
                </a:lnTo>
                <a:lnTo>
                  <a:pt x="124828" y="0"/>
                </a:lnTo>
                <a:lnTo>
                  <a:pt x="122148" y="0"/>
                </a:lnTo>
                <a:lnTo>
                  <a:pt x="121018" y="482"/>
                </a:lnTo>
                <a:lnTo>
                  <a:pt x="119189" y="2324"/>
                </a:lnTo>
                <a:lnTo>
                  <a:pt x="118732" y="3479"/>
                </a:lnTo>
                <a:lnTo>
                  <a:pt x="118732" y="6210"/>
                </a:lnTo>
                <a:lnTo>
                  <a:pt x="119176" y="7366"/>
                </a:lnTo>
                <a:lnTo>
                  <a:pt x="120992" y="9182"/>
                </a:lnTo>
                <a:lnTo>
                  <a:pt x="122110" y="9639"/>
                </a:lnTo>
                <a:lnTo>
                  <a:pt x="124828" y="9639"/>
                </a:lnTo>
                <a:lnTo>
                  <a:pt x="125984" y="9182"/>
                </a:lnTo>
                <a:lnTo>
                  <a:pt x="127850" y="7315"/>
                </a:lnTo>
                <a:lnTo>
                  <a:pt x="128320" y="6210"/>
                </a:lnTo>
                <a:close/>
              </a:path>
              <a:path w="408940" h="62865">
                <a:moveTo>
                  <a:pt x="191592" y="54978"/>
                </a:moveTo>
                <a:lnTo>
                  <a:pt x="167881" y="54978"/>
                </a:lnTo>
                <a:lnTo>
                  <a:pt x="191147" y="22821"/>
                </a:lnTo>
                <a:lnTo>
                  <a:pt x="191147" y="17183"/>
                </a:lnTo>
                <a:lnTo>
                  <a:pt x="160934" y="17183"/>
                </a:lnTo>
                <a:lnTo>
                  <a:pt x="160934" y="23469"/>
                </a:lnTo>
                <a:lnTo>
                  <a:pt x="182816" y="23469"/>
                </a:lnTo>
                <a:lnTo>
                  <a:pt x="159385" y="55587"/>
                </a:lnTo>
                <a:lnTo>
                  <a:pt x="159385" y="61125"/>
                </a:lnTo>
                <a:lnTo>
                  <a:pt x="191592" y="61125"/>
                </a:lnTo>
                <a:lnTo>
                  <a:pt x="191592" y="54978"/>
                </a:lnTo>
                <a:close/>
              </a:path>
              <a:path w="408940" h="62865">
                <a:moveTo>
                  <a:pt x="245198" y="54978"/>
                </a:moveTo>
                <a:lnTo>
                  <a:pt x="221488" y="54978"/>
                </a:lnTo>
                <a:lnTo>
                  <a:pt x="244754" y="22821"/>
                </a:lnTo>
                <a:lnTo>
                  <a:pt x="244754" y="17183"/>
                </a:lnTo>
                <a:lnTo>
                  <a:pt x="214541" y="17183"/>
                </a:lnTo>
                <a:lnTo>
                  <a:pt x="214541" y="23469"/>
                </a:lnTo>
                <a:lnTo>
                  <a:pt x="236423" y="23469"/>
                </a:lnTo>
                <a:lnTo>
                  <a:pt x="212991" y="55587"/>
                </a:lnTo>
                <a:lnTo>
                  <a:pt x="212991" y="61125"/>
                </a:lnTo>
                <a:lnTo>
                  <a:pt x="245198" y="61125"/>
                </a:lnTo>
                <a:lnTo>
                  <a:pt x="245198" y="54978"/>
                </a:lnTo>
                <a:close/>
              </a:path>
              <a:path w="408940" h="62865">
                <a:moveTo>
                  <a:pt x="301586" y="34759"/>
                </a:moveTo>
                <a:lnTo>
                  <a:pt x="301459" y="30607"/>
                </a:lnTo>
                <a:lnTo>
                  <a:pt x="300062" y="25666"/>
                </a:lnTo>
                <a:lnTo>
                  <a:pt x="296976" y="21729"/>
                </a:lnTo>
                <a:lnTo>
                  <a:pt x="294436" y="18491"/>
                </a:lnTo>
                <a:lnTo>
                  <a:pt x="294436" y="34759"/>
                </a:lnTo>
                <a:lnTo>
                  <a:pt x="274091" y="34709"/>
                </a:lnTo>
                <a:lnTo>
                  <a:pt x="274269" y="30607"/>
                </a:lnTo>
                <a:lnTo>
                  <a:pt x="275234" y="27508"/>
                </a:lnTo>
                <a:lnTo>
                  <a:pt x="278866" y="22885"/>
                </a:lnTo>
                <a:lnTo>
                  <a:pt x="281279" y="21729"/>
                </a:lnTo>
                <a:lnTo>
                  <a:pt x="287274" y="21729"/>
                </a:lnTo>
                <a:lnTo>
                  <a:pt x="289661" y="22860"/>
                </a:lnTo>
                <a:lnTo>
                  <a:pt x="293204" y="27393"/>
                </a:lnTo>
                <a:lnTo>
                  <a:pt x="294208" y="30607"/>
                </a:lnTo>
                <a:lnTo>
                  <a:pt x="294436" y="34759"/>
                </a:lnTo>
                <a:lnTo>
                  <a:pt x="294436" y="18491"/>
                </a:lnTo>
                <a:lnTo>
                  <a:pt x="293966" y="17881"/>
                </a:lnTo>
                <a:lnTo>
                  <a:pt x="289814" y="15938"/>
                </a:lnTo>
                <a:lnTo>
                  <a:pt x="279082" y="15938"/>
                </a:lnTo>
                <a:lnTo>
                  <a:pt x="274713" y="18046"/>
                </a:lnTo>
                <a:lnTo>
                  <a:pt x="268135" y="26492"/>
                </a:lnTo>
                <a:lnTo>
                  <a:pt x="266484" y="32131"/>
                </a:lnTo>
                <a:lnTo>
                  <a:pt x="266534" y="46863"/>
                </a:lnTo>
                <a:lnTo>
                  <a:pt x="268071" y="52400"/>
                </a:lnTo>
                <a:lnTo>
                  <a:pt x="271259" y="56400"/>
                </a:lnTo>
                <a:lnTo>
                  <a:pt x="274459" y="60375"/>
                </a:lnTo>
                <a:lnTo>
                  <a:pt x="279044" y="62369"/>
                </a:lnTo>
                <a:lnTo>
                  <a:pt x="287337" y="62369"/>
                </a:lnTo>
                <a:lnTo>
                  <a:pt x="289788" y="62026"/>
                </a:lnTo>
                <a:lnTo>
                  <a:pt x="294881" y="60604"/>
                </a:lnTo>
                <a:lnTo>
                  <a:pt x="297675" y="59499"/>
                </a:lnTo>
                <a:lnTo>
                  <a:pt x="300736" y="57975"/>
                </a:lnTo>
                <a:lnTo>
                  <a:pt x="300024" y="56591"/>
                </a:lnTo>
                <a:lnTo>
                  <a:pt x="297980" y="52590"/>
                </a:lnTo>
                <a:lnTo>
                  <a:pt x="295275" y="54000"/>
                </a:lnTo>
                <a:lnTo>
                  <a:pt x="292912" y="55016"/>
                </a:lnTo>
                <a:lnTo>
                  <a:pt x="288899" y="56273"/>
                </a:lnTo>
                <a:lnTo>
                  <a:pt x="287058" y="56591"/>
                </a:lnTo>
                <a:lnTo>
                  <a:pt x="281584" y="56591"/>
                </a:lnTo>
                <a:lnTo>
                  <a:pt x="278726" y="55359"/>
                </a:lnTo>
                <a:lnTo>
                  <a:pt x="274878" y="50469"/>
                </a:lnTo>
                <a:lnTo>
                  <a:pt x="273913" y="46863"/>
                </a:lnTo>
                <a:lnTo>
                  <a:pt x="273913" y="40551"/>
                </a:lnTo>
                <a:lnTo>
                  <a:pt x="301447" y="40551"/>
                </a:lnTo>
                <a:lnTo>
                  <a:pt x="301548" y="39890"/>
                </a:lnTo>
                <a:lnTo>
                  <a:pt x="301586" y="34759"/>
                </a:lnTo>
                <a:close/>
              </a:path>
              <a:path w="408940" h="62865">
                <a:moveTo>
                  <a:pt x="357136" y="24511"/>
                </a:moveTo>
                <a:lnTo>
                  <a:pt x="356158" y="21869"/>
                </a:lnTo>
                <a:lnTo>
                  <a:pt x="352272" y="17678"/>
                </a:lnTo>
                <a:lnTo>
                  <a:pt x="349796" y="16637"/>
                </a:lnTo>
                <a:lnTo>
                  <a:pt x="344411" y="16637"/>
                </a:lnTo>
                <a:lnTo>
                  <a:pt x="342125" y="17411"/>
                </a:lnTo>
                <a:lnTo>
                  <a:pt x="337845" y="20497"/>
                </a:lnTo>
                <a:lnTo>
                  <a:pt x="335356" y="23253"/>
                </a:lnTo>
                <a:lnTo>
                  <a:pt x="332498" y="27228"/>
                </a:lnTo>
                <a:lnTo>
                  <a:pt x="332117" y="25768"/>
                </a:lnTo>
                <a:lnTo>
                  <a:pt x="331622" y="24206"/>
                </a:lnTo>
                <a:lnTo>
                  <a:pt x="330377" y="20891"/>
                </a:lnTo>
                <a:lnTo>
                  <a:pt x="328752" y="17183"/>
                </a:lnTo>
                <a:lnTo>
                  <a:pt x="321424" y="17183"/>
                </a:lnTo>
                <a:lnTo>
                  <a:pt x="323342" y="21056"/>
                </a:lnTo>
                <a:lnTo>
                  <a:pt x="324713" y="24688"/>
                </a:lnTo>
                <a:lnTo>
                  <a:pt x="326440" y="31457"/>
                </a:lnTo>
                <a:lnTo>
                  <a:pt x="326872" y="35420"/>
                </a:lnTo>
                <a:lnTo>
                  <a:pt x="326872" y="61125"/>
                </a:lnTo>
                <a:lnTo>
                  <a:pt x="333413" y="61125"/>
                </a:lnTo>
                <a:lnTo>
                  <a:pt x="333413" y="38862"/>
                </a:lnTo>
                <a:lnTo>
                  <a:pt x="334708" y="33858"/>
                </a:lnTo>
                <a:lnTo>
                  <a:pt x="339902" y="25476"/>
                </a:lnTo>
                <a:lnTo>
                  <a:pt x="342722" y="23368"/>
                </a:lnTo>
                <a:lnTo>
                  <a:pt x="347433" y="23368"/>
                </a:lnTo>
                <a:lnTo>
                  <a:pt x="348691" y="23952"/>
                </a:lnTo>
                <a:lnTo>
                  <a:pt x="350418" y="26327"/>
                </a:lnTo>
                <a:lnTo>
                  <a:pt x="350837" y="28041"/>
                </a:lnTo>
                <a:lnTo>
                  <a:pt x="350837" y="31064"/>
                </a:lnTo>
                <a:lnTo>
                  <a:pt x="356920" y="31064"/>
                </a:lnTo>
                <a:lnTo>
                  <a:pt x="357060" y="29387"/>
                </a:lnTo>
                <a:lnTo>
                  <a:pt x="357136" y="24511"/>
                </a:lnTo>
                <a:close/>
              </a:path>
              <a:path w="408940" h="62865">
                <a:moveTo>
                  <a:pt x="408889" y="57073"/>
                </a:moveTo>
                <a:lnTo>
                  <a:pt x="403936" y="37655"/>
                </a:lnTo>
                <a:lnTo>
                  <a:pt x="403936" y="33388"/>
                </a:lnTo>
                <a:lnTo>
                  <a:pt x="403885" y="27978"/>
                </a:lnTo>
                <a:lnTo>
                  <a:pt x="391896" y="15938"/>
                </a:lnTo>
                <a:lnTo>
                  <a:pt x="387972" y="15938"/>
                </a:lnTo>
                <a:lnTo>
                  <a:pt x="386080" y="16205"/>
                </a:lnTo>
                <a:lnTo>
                  <a:pt x="384225" y="16776"/>
                </a:lnTo>
                <a:lnTo>
                  <a:pt x="382346" y="17322"/>
                </a:lnTo>
                <a:lnTo>
                  <a:pt x="380403" y="18224"/>
                </a:lnTo>
                <a:lnTo>
                  <a:pt x="378371" y="19443"/>
                </a:lnTo>
                <a:lnTo>
                  <a:pt x="380822" y="24828"/>
                </a:lnTo>
                <a:lnTo>
                  <a:pt x="382104" y="23749"/>
                </a:lnTo>
                <a:lnTo>
                  <a:pt x="383400" y="22948"/>
                </a:lnTo>
                <a:lnTo>
                  <a:pt x="386105" y="21920"/>
                </a:lnTo>
                <a:lnTo>
                  <a:pt x="387451" y="21678"/>
                </a:lnTo>
                <a:lnTo>
                  <a:pt x="391718" y="21678"/>
                </a:lnTo>
                <a:lnTo>
                  <a:pt x="393865" y="22466"/>
                </a:lnTo>
                <a:lnTo>
                  <a:pt x="396862" y="25692"/>
                </a:lnTo>
                <a:lnTo>
                  <a:pt x="397611" y="27978"/>
                </a:lnTo>
                <a:lnTo>
                  <a:pt x="397522" y="32308"/>
                </a:lnTo>
                <a:lnTo>
                  <a:pt x="397395" y="33388"/>
                </a:lnTo>
                <a:lnTo>
                  <a:pt x="397395" y="38747"/>
                </a:lnTo>
                <a:lnTo>
                  <a:pt x="392226" y="56730"/>
                </a:lnTo>
                <a:lnTo>
                  <a:pt x="386994" y="56730"/>
                </a:lnTo>
                <a:lnTo>
                  <a:pt x="384911" y="55880"/>
                </a:lnTo>
                <a:lnTo>
                  <a:pt x="381927" y="52476"/>
                </a:lnTo>
                <a:lnTo>
                  <a:pt x="381165" y="50152"/>
                </a:lnTo>
                <a:lnTo>
                  <a:pt x="381165" y="44246"/>
                </a:lnTo>
                <a:lnTo>
                  <a:pt x="381977" y="41922"/>
                </a:lnTo>
                <a:lnTo>
                  <a:pt x="385203" y="38506"/>
                </a:lnTo>
                <a:lnTo>
                  <a:pt x="387438" y="37655"/>
                </a:lnTo>
                <a:lnTo>
                  <a:pt x="391160" y="37655"/>
                </a:lnTo>
                <a:lnTo>
                  <a:pt x="392176" y="37757"/>
                </a:lnTo>
                <a:lnTo>
                  <a:pt x="394512" y="38125"/>
                </a:lnTo>
                <a:lnTo>
                  <a:pt x="395859" y="38392"/>
                </a:lnTo>
                <a:lnTo>
                  <a:pt x="397395" y="38747"/>
                </a:lnTo>
                <a:lnTo>
                  <a:pt x="397395" y="33388"/>
                </a:lnTo>
                <a:lnTo>
                  <a:pt x="395300" y="32981"/>
                </a:lnTo>
                <a:lnTo>
                  <a:pt x="393623" y="32689"/>
                </a:lnTo>
                <a:lnTo>
                  <a:pt x="391109" y="32308"/>
                </a:lnTo>
                <a:lnTo>
                  <a:pt x="390093" y="32207"/>
                </a:lnTo>
                <a:lnTo>
                  <a:pt x="384695" y="32207"/>
                </a:lnTo>
                <a:lnTo>
                  <a:pt x="381063" y="33616"/>
                </a:lnTo>
                <a:lnTo>
                  <a:pt x="375666" y="39204"/>
                </a:lnTo>
                <a:lnTo>
                  <a:pt x="374332" y="42976"/>
                </a:lnTo>
                <a:lnTo>
                  <a:pt x="374446" y="52336"/>
                </a:lnTo>
                <a:lnTo>
                  <a:pt x="375539" y="55473"/>
                </a:lnTo>
                <a:lnTo>
                  <a:pt x="380403" y="60794"/>
                </a:lnTo>
                <a:lnTo>
                  <a:pt x="383578" y="62128"/>
                </a:lnTo>
                <a:lnTo>
                  <a:pt x="389839" y="62128"/>
                </a:lnTo>
                <a:lnTo>
                  <a:pt x="391985" y="61645"/>
                </a:lnTo>
                <a:lnTo>
                  <a:pt x="395859" y="59677"/>
                </a:lnTo>
                <a:lnTo>
                  <a:pt x="397471" y="58280"/>
                </a:lnTo>
                <a:lnTo>
                  <a:pt x="398564" y="56730"/>
                </a:lnTo>
                <a:lnTo>
                  <a:pt x="398754" y="56476"/>
                </a:lnTo>
                <a:lnTo>
                  <a:pt x="406260" y="62471"/>
                </a:lnTo>
                <a:lnTo>
                  <a:pt x="408889" y="570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462144" y="9644246"/>
            <a:ext cx="238125" cy="78740"/>
          </a:xfrm>
          <a:custGeom>
            <a:avLst/>
            <a:gdLst/>
            <a:ahLst/>
            <a:cxnLst/>
            <a:rect l="l" t="t" r="r" b="b"/>
            <a:pathLst>
              <a:path w="238125" h="78740">
                <a:moveTo>
                  <a:pt x="33909" y="62572"/>
                </a:moveTo>
                <a:lnTo>
                  <a:pt x="33350" y="59893"/>
                </a:lnTo>
                <a:lnTo>
                  <a:pt x="33108" y="58229"/>
                </a:lnTo>
                <a:lnTo>
                  <a:pt x="33007" y="57581"/>
                </a:lnTo>
                <a:lnTo>
                  <a:pt x="32435" y="51930"/>
                </a:lnTo>
                <a:lnTo>
                  <a:pt x="32308" y="23723"/>
                </a:lnTo>
                <a:lnTo>
                  <a:pt x="32308" y="22580"/>
                </a:lnTo>
                <a:lnTo>
                  <a:pt x="32308" y="12"/>
                </a:lnTo>
                <a:lnTo>
                  <a:pt x="25819" y="12"/>
                </a:lnTo>
                <a:lnTo>
                  <a:pt x="25819" y="22580"/>
                </a:lnTo>
                <a:lnTo>
                  <a:pt x="25819" y="28587"/>
                </a:lnTo>
                <a:lnTo>
                  <a:pt x="25819" y="52692"/>
                </a:lnTo>
                <a:lnTo>
                  <a:pt x="24003" y="54394"/>
                </a:lnTo>
                <a:lnTo>
                  <a:pt x="22364" y="55651"/>
                </a:lnTo>
                <a:lnTo>
                  <a:pt x="19380" y="57188"/>
                </a:lnTo>
                <a:lnTo>
                  <a:pt x="17881" y="57581"/>
                </a:lnTo>
                <a:lnTo>
                  <a:pt x="13182" y="57581"/>
                </a:lnTo>
                <a:lnTo>
                  <a:pt x="10795" y="56172"/>
                </a:lnTo>
                <a:lnTo>
                  <a:pt x="7581" y="50546"/>
                </a:lnTo>
                <a:lnTo>
                  <a:pt x="6794" y="46316"/>
                </a:lnTo>
                <a:lnTo>
                  <a:pt x="6794" y="35026"/>
                </a:lnTo>
                <a:lnTo>
                  <a:pt x="7581" y="30797"/>
                </a:lnTo>
                <a:lnTo>
                  <a:pt x="10795" y="25133"/>
                </a:lnTo>
                <a:lnTo>
                  <a:pt x="13182" y="23723"/>
                </a:lnTo>
                <a:lnTo>
                  <a:pt x="17907" y="23723"/>
                </a:lnTo>
                <a:lnTo>
                  <a:pt x="19443" y="24117"/>
                </a:lnTo>
                <a:lnTo>
                  <a:pt x="22428" y="25666"/>
                </a:lnTo>
                <a:lnTo>
                  <a:pt x="24066" y="26885"/>
                </a:lnTo>
                <a:lnTo>
                  <a:pt x="25819" y="28587"/>
                </a:lnTo>
                <a:lnTo>
                  <a:pt x="25819" y="22580"/>
                </a:lnTo>
                <a:lnTo>
                  <a:pt x="24117" y="21043"/>
                </a:lnTo>
                <a:lnTo>
                  <a:pt x="22440" y="19900"/>
                </a:lnTo>
                <a:lnTo>
                  <a:pt x="19113" y="18453"/>
                </a:lnTo>
                <a:lnTo>
                  <a:pt x="17360" y="18084"/>
                </a:lnTo>
                <a:lnTo>
                  <a:pt x="10680" y="18084"/>
                </a:lnTo>
                <a:lnTo>
                  <a:pt x="6896" y="20091"/>
                </a:lnTo>
                <a:lnTo>
                  <a:pt x="1371" y="28105"/>
                </a:lnTo>
                <a:lnTo>
                  <a:pt x="0" y="33616"/>
                </a:lnTo>
                <a:lnTo>
                  <a:pt x="0" y="47675"/>
                </a:lnTo>
                <a:lnTo>
                  <a:pt x="1371" y="53174"/>
                </a:lnTo>
                <a:lnTo>
                  <a:pt x="6858" y="61137"/>
                </a:lnTo>
                <a:lnTo>
                  <a:pt x="10642" y="63131"/>
                </a:lnTo>
                <a:lnTo>
                  <a:pt x="17437" y="63131"/>
                </a:lnTo>
                <a:lnTo>
                  <a:pt x="19316" y="62725"/>
                </a:lnTo>
                <a:lnTo>
                  <a:pt x="22898" y="61125"/>
                </a:lnTo>
                <a:lnTo>
                  <a:pt x="24701" y="59893"/>
                </a:lnTo>
                <a:lnTo>
                  <a:pt x="26517" y="58229"/>
                </a:lnTo>
                <a:lnTo>
                  <a:pt x="27470" y="62572"/>
                </a:lnTo>
                <a:lnTo>
                  <a:pt x="33909" y="62572"/>
                </a:lnTo>
                <a:close/>
              </a:path>
              <a:path w="238125" h="78740">
                <a:moveTo>
                  <a:pt x="88849" y="36207"/>
                </a:moveTo>
                <a:lnTo>
                  <a:pt x="88722" y="32054"/>
                </a:lnTo>
                <a:lnTo>
                  <a:pt x="87325" y="27114"/>
                </a:lnTo>
                <a:lnTo>
                  <a:pt x="84251" y="23177"/>
                </a:lnTo>
                <a:lnTo>
                  <a:pt x="81711" y="19939"/>
                </a:lnTo>
                <a:lnTo>
                  <a:pt x="81711" y="36207"/>
                </a:lnTo>
                <a:lnTo>
                  <a:pt x="61366" y="36156"/>
                </a:lnTo>
                <a:lnTo>
                  <a:pt x="61531" y="32054"/>
                </a:lnTo>
                <a:lnTo>
                  <a:pt x="62496" y="28956"/>
                </a:lnTo>
                <a:lnTo>
                  <a:pt x="66141" y="24333"/>
                </a:lnTo>
                <a:lnTo>
                  <a:pt x="68541" y="23177"/>
                </a:lnTo>
                <a:lnTo>
                  <a:pt x="74536" y="23177"/>
                </a:lnTo>
                <a:lnTo>
                  <a:pt x="76923" y="24307"/>
                </a:lnTo>
                <a:lnTo>
                  <a:pt x="80467" y="28841"/>
                </a:lnTo>
                <a:lnTo>
                  <a:pt x="81483" y="32054"/>
                </a:lnTo>
                <a:lnTo>
                  <a:pt x="81711" y="36207"/>
                </a:lnTo>
                <a:lnTo>
                  <a:pt x="81711" y="19939"/>
                </a:lnTo>
                <a:lnTo>
                  <a:pt x="81241" y="19329"/>
                </a:lnTo>
                <a:lnTo>
                  <a:pt x="77076" y="17386"/>
                </a:lnTo>
                <a:lnTo>
                  <a:pt x="66344" y="17386"/>
                </a:lnTo>
                <a:lnTo>
                  <a:pt x="61976" y="19494"/>
                </a:lnTo>
                <a:lnTo>
                  <a:pt x="55397" y="27940"/>
                </a:lnTo>
                <a:lnTo>
                  <a:pt x="53746" y="33578"/>
                </a:lnTo>
                <a:lnTo>
                  <a:pt x="53809" y="48310"/>
                </a:lnTo>
                <a:lnTo>
                  <a:pt x="55346" y="53848"/>
                </a:lnTo>
                <a:lnTo>
                  <a:pt x="61722" y="61823"/>
                </a:lnTo>
                <a:lnTo>
                  <a:pt x="66306" y="63817"/>
                </a:lnTo>
                <a:lnTo>
                  <a:pt x="74612" y="63817"/>
                </a:lnTo>
                <a:lnTo>
                  <a:pt x="77050" y="63474"/>
                </a:lnTo>
                <a:lnTo>
                  <a:pt x="82130" y="62052"/>
                </a:lnTo>
                <a:lnTo>
                  <a:pt x="84937" y="60947"/>
                </a:lnTo>
                <a:lnTo>
                  <a:pt x="87998" y="59423"/>
                </a:lnTo>
                <a:lnTo>
                  <a:pt x="87287" y="58039"/>
                </a:lnTo>
                <a:lnTo>
                  <a:pt x="85242" y="54038"/>
                </a:lnTo>
                <a:lnTo>
                  <a:pt x="82550" y="55448"/>
                </a:lnTo>
                <a:lnTo>
                  <a:pt x="80175" y="56464"/>
                </a:lnTo>
                <a:lnTo>
                  <a:pt x="76174" y="57721"/>
                </a:lnTo>
                <a:lnTo>
                  <a:pt x="74320" y="58039"/>
                </a:lnTo>
                <a:lnTo>
                  <a:pt x="68846" y="58039"/>
                </a:lnTo>
                <a:lnTo>
                  <a:pt x="65989" y="56807"/>
                </a:lnTo>
                <a:lnTo>
                  <a:pt x="62153" y="51917"/>
                </a:lnTo>
                <a:lnTo>
                  <a:pt x="61188" y="48310"/>
                </a:lnTo>
                <a:lnTo>
                  <a:pt x="61188" y="41998"/>
                </a:lnTo>
                <a:lnTo>
                  <a:pt x="88722" y="41998"/>
                </a:lnTo>
                <a:lnTo>
                  <a:pt x="88849" y="36207"/>
                </a:lnTo>
                <a:close/>
              </a:path>
              <a:path w="238125" h="78740">
                <a:moveTo>
                  <a:pt x="141097" y="18630"/>
                </a:moveTo>
                <a:lnTo>
                  <a:pt x="134658" y="18630"/>
                </a:lnTo>
                <a:lnTo>
                  <a:pt x="133616" y="22694"/>
                </a:lnTo>
                <a:lnTo>
                  <a:pt x="132956" y="22161"/>
                </a:lnTo>
                <a:lnTo>
                  <a:pt x="132956" y="49707"/>
                </a:lnTo>
                <a:lnTo>
                  <a:pt x="131114" y="51308"/>
                </a:lnTo>
                <a:lnTo>
                  <a:pt x="129438" y="52463"/>
                </a:lnTo>
                <a:lnTo>
                  <a:pt x="126377" y="53924"/>
                </a:lnTo>
                <a:lnTo>
                  <a:pt x="124841" y="54292"/>
                </a:lnTo>
                <a:lnTo>
                  <a:pt x="120040" y="54292"/>
                </a:lnTo>
                <a:lnTo>
                  <a:pt x="117627" y="52959"/>
                </a:lnTo>
                <a:lnTo>
                  <a:pt x="114350" y="47688"/>
                </a:lnTo>
                <a:lnTo>
                  <a:pt x="113525" y="43764"/>
                </a:lnTo>
                <a:lnTo>
                  <a:pt x="113525" y="33274"/>
                </a:lnTo>
                <a:lnTo>
                  <a:pt x="132956" y="49707"/>
                </a:lnTo>
                <a:lnTo>
                  <a:pt x="132956" y="22161"/>
                </a:lnTo>
                <a:lnTo>
                  <a:pt x="131686" y="21107"/>
                </a:lnTo>
                <a:lnTo>
                  <a:pt x="129908" y="20002"/>
                </a:lnTo>
                <a:lnTo>
                  <a:pt x="126339" y="18542"/>
                </a:lnTo>
                <a:lnTo>
                  <a:pt x="124447" y="18186"/>
                </a:lnTo>
                <a:lnTo>
                  <a:pt x="117627" y="18186"/>
                </a:lnTo>
                <a:lnTo>
                  <a:pt x="113792" y="20002"/>
                </a:lnTo>
                <a:lnTo>
                  <a:pt x="108191" y="27330"/>
                </a:lnTo>
                <a:lnTo>
                  <a:pt x="106794" y="32385"/>
                </a:lnTo>
                <a:lnTo>
                  <a:pt x="106794" y="45326"/>
                </a:lnTo>
                <a:lnTo>
                  <a:pt x="108191" y="50393"/>
                </a:lnTo>
                <a:lnTo>
                  <a:pt x="113792" y="57708"/>
                </a:lnTo>
                <a:lnTo>
                  <a:pt x="117627" y="59524"/>
                </a:lnTo>
                <a:lnTo>
                  <a:pt x="124434" y="59524"/>
                </a:lnTo>
                <a:lnTo>
                  <a:pt x="126250" y="59194"/>
                </a:lnTo>
                <a:lnTo>
                  <a:pt x="129692" y="57861"/>
                </a:lnTo>
                <a:lnTo>
                  <a:pt x="131356" y="56819"/>
                </a:lnTo>
                <a:lnTo>
                  <a:pt x="132956" y="55422"/>
                </a:lnTo>
                <a:lnTo>
                  <a:pt x="132956" y="61849"/>
                </a:lnTo>
                <a:lnTo>
                  <a:pt x="132105" y="65836"/>
                </a:lnTo>
                <a:lnTo>
                  <a:pt x="128663" y="71247"/>
                </a:lnTo>
                <a:lnTo>
                  <a:pt x="126111" y="72618"/>
                </a:lnTo>
                <a:lnTo>
                  <a:pt x="121094" y="72618"/>
                </a:lnTo>
                <a:lnTo>
                  <a:pt x="119494" y="72186"/>
                </a:lnTo>
                <a:lnTo>
                  <a:pt x="116395" y="70472"/>
                </a:lnTo>
                <a:lnTo>
                  <a:pt x="114820" y="69138"/>
                </a:lnTo>
                <a:lnTo>
                  <a:pt x="113182" y="67310"/>
                </a:lnTo>
                <a:lnTo>
                  <a:pt x="108496" y="71285"/>
                </a:lnTo>
                <a:lnTo>
                  <a:pt x="110502" y="73736"/>
                </a:lnTo>
                <a:lnTo>
                  <a:pt x="112623" y="75539"/>
                </a:lnTo>
                <a:lnTo>
                  <a:pt x="117043" y="77825"/>
                </a:lnTo>
                <a:lnTo>
                  <a:pt x="119481" y="78409"/>
                </a:lnTo>
                <a:lnTo>
                  <a:pt x="125641" y="78409"/>
                </a:lnTo>
                <a:lnTo>
                  <a:pt x="139496" y="55422"/>
                </a:lnTo>
                <a:lnTo>
                  <a:pt x="139496" y="54292"/>
                </a:lnTo>
                <a:lnTo>
                  <a:pt x="139585" y="29362"/>
                </a:lnTo>
                <a:lnTo>
                  <a:pt x="139636" y="28473"/>
                </a:lnTo>
                <a:lnTo>
                  <a:pt x="140144" y="23583"/>
                </a:lnTo>
                <a:lnTo>
                  <a:pt x="140258" y="22872"/>
                </a:lnTo>
                <a:lnTo>
                  <a:pt x="140284" y="22694"/>
                </a:lnTo>
                <a:lnTo>
                  <a:pt x="140538" y="21107"/>
                </a:lnTo>
                <a:lnTo>
                  <a:pt x="141097" y="18630"/>
                </a:lnTo>
                <a:close/>
              </a:path>
              <a:path w="238125" h="78740">
                <a:moveTo>
                  <a:pt x="181813" y="0"/>
                </a:moveTo>
                <a:lnTo>
                  <a:pt x="164198" y="0"/>
                </a:lnTo>
                <a:lnTo>
                  <a:pt x="164198" y="5842"/>
                </a:lnTo>
                <a:lnTo>
                  <a:pt x="175272" y="5842"/>
                </a:lnTo>
                <a:lnTo>
                  <a:pt x="175272" y="62572"/>
                </a:lnTo>
                <a:lnTo>
                  <a:pt x="181813" y="62572"/>
                </a:lnTo>
                <a:lnTo>
                  <a:pt x="181813" y="0"/>
                </a:lnTo>
                <a:close/>
              </a:path>
              <a:path w="238125" h="78740">
                <a:moveTo>
                  <a:pt x="236105" y="18630"/>
                </a:moveTo>
                <a:lnTo>
                  <a:pt x="218541" y="18630"/>
                </a:lnTo>
                <a:lnTo>
                  <a:pt x="218541" y="24472"/>
                </a:lnTo>
                <a:lnTo>
                  <a:pt x="229616" y="24472"/>
                </a:lnTo>
                <a:lnTo>
                  <a:pt x="229616" y="62572"/>
                </a:lnTo>
                <a:lnTo>
                  <a:pt x="236105" y="62572"/>
                </a:lnTo>
                <a:lnTo>
                  <a:pt x="236105" y="18630"/>
                </a:lnTo>
                <a:close/>
              </a:path>
              <a:path w="238125" h="78740">
                <a:moveTo>
                  <a:pt x="237553" y="4927"/>
                </a:moveTo>
                <a:lnTo>
                  <a:pt x="237096" y="3810"/>
                </a:lnTo>
                <a:lnTo>
                  <a:pt x="235204" y="1917"/>
                </a:lnTo>
                <a:lnTo>
                  <a:pt x="234073" y="1447"/>
                </a:lnTo>
                <a:lnTo>
                  <a:pt x="231381" y="1447"/>
                </a:lnTo>
                <a:lnTo>
                  <a:pt x="230251" y="1930"/>
                </a:lnTo>
                <a:lnTo>
                  <a:pt x="228434" y="3771"/>
                </a:lnTo>
                <a:lnTo>
                  <a:pt x="227965" y="4927"/>
                </a:lnTo>
                <a:lnTo>
                  <a:pt x="227965" y="7658"/>
                </a:lnTo>
                <a:lnTo>
                  <a:pt x="228422" y="8813"/>
                </a:lnTo>
                <a:lnTo>
                  <a:pt x="230238" y="10629"/>
                </a:lnTo>
                <a:lnTo>
                  <a:pt x="231355" y="11087"/>
                </a:lnTo>
                <a:lnTo>
                  <a:pt x="234073" y="11087"/>
                </a:lnTo>
                <a:lnTo>
                  <a:pt x="235229" y="10629"/>
                </a:lnTo>
                <a:lnTo>
                  <a:pt x="237096" y="8763"/>
                </a:lnTo>
                <a:lnTo>
                  <a:pt x="237553" y="7658"/>
                </a:lnTo>
                <a:lnTo>
                  <a:pt x="237553" y="49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788052" y="9645694"/>
            <a:ext cx="448945" cy="77470"/>
          </a:xfrm>
          <a:custGeom>
            <a:avLst/>
            <a:gdLst/>
            <a:ahLst/>
            <a:cxnLst/>
            <a:rect l="l" t="t" r="r" b="b"/>
            <a:pathLst>
              <a:path w="448944" h="77470">
                <a:moveTo>
                  <a:pt x="17576" y="17183"/>
                </a:moveTo>
                <a:lnTo>
                  <a:pt x="0" y="17183"/>
                </a:lnTo>
                <a:lnTo>
                  <a:pt x="0" y="23025"/>
                </a:lnTo>
                <a:lnTo>
                  <a:pt x="11087" y="23025"/>
                </a:lnTo>
                <a:lnTo>
                  <a:pt x="11087" y="61125"/>
                </a:lnTo>
                <a:lnTo>
                  <a:pt x="17576" y="61125"/>
                </a:lnTo>
                <a:lnTo>
                  <a:pt x="17576" y="17183"/>
                </a:lnTo>
                <a:close/>
              </a:path>
              <a:path w="448944" h="77470">
                <a:moveTo>
                  <a:pt x="19024" y="6210"/>
                </a:moveTo>
                <a:lnTo>
                  <a:pt x="19011" y="3479"/>
                </a:lnTo>
                <a:lnTo>
                  <a:pt x="18554" y="2362"/>
                </a:lnTo>
                <a:lnTo>
                  <a:pt x="16675" y="469"/>
                </a:lnTo>
                <a:lnTo>
                  <a:pt x="15544" y="0"/>
                </a:lnTo>
                <a:lnTo>
                  <a:pt x="12865" y="0"/>
                </a:lnTo>
                <a:lnTo>
                  <a:pt x="11722" y="482"/>
                </a:lnTo>
                <a:lnTo>
                  <a:pt x="9906" y="2324"/>
                </a:lnTo>
                <a:lnTo>
                  <a:pt x="9436" y="3479"/>
                </a:lnTo>
                <a:lnTo>
                  <a:pt x="9436" y="6210"/>
                </a:lnTo>
                <a:lnTo>
                  <a:pt x="9893" y="7366"/>
                </a:lnTo>
                <a:lnTo>
                  <a:pt x="11709" y="9182"/>
                </a:lnTo>
                <a:lnTo>
                  <a:pt x="12827" y="9639"/>
                </a:lnTo>
                <a:lnTo>
                  <a:pt x="15544" y="9639"/>
                </a:lnTo>
                <a:lnTo>
                  <a:pt x="16700" y="9182"/>
                </a:lnTo>
                <a:lnTo>
                  <a:pt x="18554" y="7315"/>
                </a:lnTo>
                <a:lnTo>
                  <a:pt x="19024" y="6210"/>
                </a:lnTo>
                <a:close/>
              </a:path>
              <a:path w="448944" h="77470">
                <a:moveTo>
                  <a:pt x="82473" y="27609"/>
                </a:moveTo>
                <a:lnTo>
                  <a:pt x="81495" y="23266"/>
                </a:lnTo>
                <a:lnTo>
                  <a:pt x="77584" y="17957"/>
                </a:lnTo>
                <a:lnTo>
                  <a:pt x="74460" y="16637"/>
                </a:lnTo>
                <a:lnTo>
                  <a:pt x="67678" y="16637"/>
                </a:lnTo>
                <a:lnTo>
                  <a:pt x="65379" y="17360"/>
                </a:lnTo>
                <a:lnTo>
                  <a:pt x="61252" y="20243"/>
                </a:lnTo>
                <a:lnTo>
                  <a:pt x="59474" y="22313"/>
                </a:lnTo>
                <a:lnTo>
                  <a:pt x="58026" y="25019"/>
                </a:lnTo>
                <a:lnTo>
                  <a:pt x="56896" y="17183"/>
                </a:lnTo>
                <a:lnTo>
                  <a:pt x="50457" y="17183"/>
                </a:lnTo>
                <a:lnTo>
                  <a:pt x="51015" y="20116"/>
                </a:lnTo>
                <a:lnTo>
                  <a:pt x="51409" y="22923"/>
                </a:lnTo>
                <a:lnTo>
                  <a:pt x="51930" y="28282"/>
                </a:lnTo>
                <a:lnTo>
                  <a:pt x="52057" y="30873"/>
                </a:lnTo>
                <a:lnTo>
                  <a:pt x="52057" y="61125"/>
                </a:lnTo>
                <a:lnTo>
                  <a:pt x="58559" y="61125"/>
                </a:lnTo>
                <a:lnTo>
                  <a:pt x="58559" y="37960"/>
                </a:lnTo>
                <a:lnTo>
                  <a:pt x="59575" y="32600"/>
                </a:lnTo>
                <a:lnTo>
                  <a:pt x="63639" y="24625"/>
                </a:lnTo>
                <a:lnTo>
                  <a:pt x="66344" y="22631"/>
                </a:lnTo>
                <a:lnTo>
                  <a:pt x="71958" y="22631"/>
                </a:lnTo>
                <a:lnTo>
                  <a:pt x="73545" y="23469"/>
                </a:lnTo>
                <a:lnTo>
                  <a:pt x="75501" y="26822"/>
                </a:lnTo>
                <a:lnTo>
                  <a:pt x="75971" y="29959"/>
                </a:lnTo>
                <a:lnTo>
                  <a:pt x="75971" y="61125"/>
                </a:lnTo>
                <a:lnTo>
                  <a:pt x="82473" y="61125"/>
                </a:lnTo>
                <a:lnTo>
                  <a:pt x="82473" y="27609"/>
                </a:lnTo>
                <a:close/>
              </a:path>
              <a:path w="448944" h="77470">
                <a:moveTo>
                  <a:pt x="137261" y="17183"/>
                </a:moveTo>
                <a:lnTo>
                  <a:pt x="130810" y="17183"/>
                </a:lnTo>
                <a:lnTo>
                  <a:pt x="129755" y="21247"/>
                </a:lnTo>
                <a:lnTo>
                  <a:pt x="129108" y="20726"/>
                </a:lnTo>
                <a:lnTo>
                  <a:pt x="129108" y="48260"/>
                </a:lnTo>
                <a:lnTo>
                  <a:pt x="127279" y="49860"/>
                </a:lnTo>
                <a:lnTo>
                  <a:pt x="125590" y="51015"/>
                </a:lnTo>
                <a:lnTo>
                  <a:pt x="122529" y="52476"/>
                </a:lnTo>
                <a:lnTo>
                  <a:pt x="120992" y="52844"/>
                </a:lnTo>
                <a:lnTo>
                  <a:pt x="116205" y="52844"/>
                </a:lnTo>
                <a:lnTo>
                  <a:pt x="113766" y="51511"/>
                </a:lnTo>
                <a:lnTo>
                  <a:pt x="110515" y="46240"/>
                </a:lnTo>
                <a:lnTo>
                  <a:pt x="109702" y="42316"/>
                </a:lnTo>
                <a:lnTo>
                  <a:pt x="109702" y="31826"/>
                </a:lnTo>
                <a:lnTo>
                  <a:pt x="129108" y="48260"/>
                </a:lnTo>
                <a:lnTo>
                  <a:pt x="129108" y="20726"/>
                </a:lnTo>
                <a:lnTo>
                  <a:pt x="127825" y="19659"/>
                </a:lnTo>
                <a:lnTo>
                  <a:pt x="126060" y="18554"/>
                </a:lnTo>
                <a:lnTo>
                  <a:pt x="124256" y="17843"/>
                </a:lnTo>
                <a:lnTo>
                  <a:pt x="122491" y="17094"/>
                </a:lnTo>
                <a:lnTo>
                  <a:pt x="120599" y="16738"/>
                </a:lnTo>
                <a:lnTo>
                  <a:pt x="113779" y="16738"/>
                </a:lnTo>
                <a:lnTo>
                  <a:pt x="109931" y="18554"/>
                </a:lnTo>
                <a:lnTo>
                  <a:pt x="104343" y="25882"/>
                </a:lnTo>
                <a:lnTo>
                  <a:pt x="102946" y="30937"/>
                </a:lnTo>
                <a:lnTo>
                  <a:pt x="102946" y="43878"/>
                </a:lnTo>
                <a:lnTo>
                  <a:pt x="104343" y="48945"/>
                </a:lnTo>
                <a:lnTo>
                  <a:pt x="109943" y="56261"/>
                </a:lnTo>
                <a:lnTo>
                  <a:pt x="113779" y="58077"/>
                </a:lnTo>
                <a:lnTo>
                  <a:pt x="120561" y="58077"/>
                </a:lnTo>
                <a:lnTo>
                  <a:pt x="122402" y="57746"/>
                </a:lnTo>
                <a:lnTo>
                  <a:pt x="125844" y="56413"/>
                </a:lnTo>
                <a:lnTo>
                  <a:pt x="127508" y="55372"/>
                </a:lnTo>
                <a:lnTo>
                  <a:pt x="129108" y="53975"/>
                </a:lnTo>
                <a:lnTo>
                  <a:pt x="129108" y="60401"/>
                </a:lnTo>
                <a:lnTo>
                  <a:pt x="128244" y="64389"/>
                </a:lnTo>
                <a:lnTo>
                  <a:pt x="124815" y="69799"/>
                </a:lnTo>
                <a:lnTo>
                  <a:pt x="122275" y="71170"/>
                </a:lnTo>
                <a:lnTo>
                  <a:pt x="117246" y="71170"/>
                </a:lnTo>
                <a:lnTo>
                  <a:pt x="115646" y="70739"/>
                </a:lnTo>
                <a:lnTo>
                  <a:pt x="112560" y="69024"/>
                </a:lnTo>
                <a:lnTo>
                  <a:pt x="110947" y="67691"/>
                </a:lnTo>
                <a:lnTo>
                  <a:pt x="109334" y="65862"/>
                </a:lnTo>
                <a:lnTo>
                  <a:pt x="104635" y="69837"/>
                </a:lnTo>
                <a:lnTo>
                  <a:pt x="106654" y="72288"/>
                </a:lnTo>
                <a:lnTo>
                  <a:pt x="108750" y="74091"/>
                </a:lnTo>
                <a:lnTo>
                  <a:pt x="113207" y="76377"/>
                </a:lnTo>
                <a:lnTo>
                  <a:pt x="115633" y="76962"/>
                </a:lnTo>
                <a:lnTo>
                  <a:pt x="121805" y="76962"/>
                </a:lnTo>
                <a:lnTo>
                  <a:pt x="135648" y="53975"/>
                </a:lnTo>
                <a:lnTo>
                  <a:pt x="135648" y="52844"/>
                </a:lnTo>
                <a:lnTo>
                  <a:pt x="135775" y="27025"/>
                </a:lnTo>
                <a:lnTo>
                  <a:pt x="136309" y="22136"/>
                </a:lnTo>
                <a:lnTo>
                  <a:pt x="136410" y="21424"/>
                </a:lnTo>
                <a:lnTo>
                  <a:pt x="136448" y="21247"/>
                </a:lnTo>
                <a:lnTo>
                  <a:pt x="136702" y="19659"/>
                </a:lnTo>
                <a:lnTo>
                  <a:pt x="137261" y="17183"/>
                </a:lnTo>
                <a:close/>
              </a:path>
              <a:path w="448944" h="77470">
                <a:moveTo>
                  <a:pt x="192316" y="34759"/>
                </a:moveTo>
                <a:lnTo>
                  <a:pt x="192189" y="30607"/>
                </a:lnTo>
                <a:lnTo>
                  <a:pt x="190779" y="25666"/>
                </a:lnTo>
                <a:lnTo>
                  <a:pt x="187706" y="21729"/>
                </a:lnTo>
                <a:lnTo>
                  <a:pt x="185166" y="18491"/>
                </a:lnTo>
                <a:lnTo>
                  <a:pt x="185166" y="34759"/>
                </a:lnTo>
                <a:lnTo>
                  <a:pt x="164807" y="34709"/>
                </a:lnTo>
                <a:lnTo>
                  <a:pt x="164998" y="30607"/>
                </a:lnTo>
                <a:lnTo>
                  <a:pt x="165950" y="27508"/>
                </a:lnTo>
                <a:lnTo>
                  <a:pt x="169583" y="22885"/>
                </a:lnTo>
                <a:lnTo>
                  <a:pt x="171996" y="21729"/>
                </a:lnTo>
                <a:lnTo>
                  <a:pt x="177990" y="21729"/>
                </a:lnTo>
                <a:lnTo>
                  <a:pt x="180378" y="22860"/>
                </a:lnTo>
                <a:lnTo>
                  <a:pt x="183921" y="27393"/>
                </a:lnTo>
                <a:lnTo>
                  <a:pt x="184937" y="30607"/>
                </a:lnTo>
                <a:lnTo>
                  <a:pt x="185166" y="34759"/>
                </a:lnTo>
                <a:lnTo>
                  <a:pt x="185166" y="18491"/>
                </a:lnTo>
                <a:lnTo>
                  <a:pt x="184696" y="17881"/>
                </a:lnTo>
                <a:lnTo>
                  <a:pt x="180543" y="15938"/>
                </a:lnTo>
                <a:lnTo>
                  <a:pt x="169811" y="15938"/>
                </a:lnTo>
                <a:lnTo>
                  <a:pt x="165442" y="18046"/>
                </a:lnTo>
                <a:lnTo>
                  <a:pt x="158851" y="26492"/>
                </a:lnTo>
                <a:lnTo>
                  <a:pt x="157187" y="32131"/>
                </a:lnTo>
                <a:lnTo>
                  <a:pt x="157251" y="46863"/>
                </a:lnTo>
                <a:lnTo>
                  <a:pt x="158788" y="52400"/>
                </a:lnTo>
                <a:lnTo>
                  <a:pt x="165176" y="60375"/>
                </a:lnTo>
                <a:lnTo>
                  <a:pt x="169760" y="62369"/>
                </a:lnTo>
                <a:lnTo>
                  <a:pt x="178054" y="62369"/>
                </a:lnTo>
                <a:lnTo>
                  <a:pt x="180505" y="62026"/>
                </a:lnTo>
                <a:lnTo>
                  <a:pt x="185585" y="60604"/>
                </a:lnTo>
                <a:lnTo>
                  <a:pt x="188404" y="59499"/>
                </a:lnTo>
                <a:lnTo>
                  <a:pt x="191452" y="57975"/>
                </a:lnTo>
                <a:lnTo>
                  <a:pt x="190741" y="56591"/>
                </a:lnTo>
                <a:lnTo>
                  <a:pt x="188709" y="52590"/>
                </a:lnTo>
                <a:lnTo>
                  <a:pt x="185991" y="54000"/>
                </a:lnTo>
                <a:lnTo>
                  <a:pt x="183642" y="55016"/>
                </a:lnTo>
                <a:lnTo>
                  <a:pt x="179616" y="56273"/>
                </a:lnTo>
                <a:lnTo>
                  <a:pt x="177774" y="56591"/>
                </a:lnTo>
                <a:lnTo>
                  <a:pt x="172300" y="56591"/>
                </a:lnTo>
                <a:lnTo>
                  <a:pt x="169443" y="55359"/>
                </a:lnTo>
                <a:lnTo>
                  <a:pt x="165608" y="50469"/>
                </a:lnTo>
                <a:lnTo>
                  <a:pt x="164630" y="46863"/>
                </a:lnTo>
                <a:lnTo>
                  <a:pt x="164630" y="40551"/>
                </a:lnTo>
                <a:lnTo>
                  <a:pt x="192176" y="40551"/>
                </a:lnTo>
                <a:lnTo>
                  <a:pt x="192278" y="39890"/>
                </a:lnTo>
                <a:lnTo>
                  <a:pt x="192316" y="34759"/>
                </a:lnTo>
                <a:close/>
              </a:path>
              <a:path w="448944" h="77470">
                <a:moveTo>
                  <a:pt x="244525" y="17183"/>
                </a:moveTo>
                <a:lnTo>
                  <a:pt x="238125" y="17183"/>
                </a:lnTo>
                <a:lnTo>
                  <a:pt x="237058" y="21247"/>
                </a:lnTo>
                <a:lnTo>
                  <a:pt x="236397" y="20713"/>
                </a:lnTo>
                <a:lnTo>
                  <a:pt x="236397" y="25869"/>
                </a:lnTo>
                <a:lnTo>
                  <a:pt x="236397" y="48260"/>
                </a:lnTo>
                <a:lnTo>
                  <a:pt x="234556" y="49860"/>
                </a:lnTo>
                <a:lnTo>
                  <a:pt x="232879" y="51015"/>
                </a:lnTo>
                <a:lnTo>
                  <a:pt x="229819" y="52476"/>
                </a:lnTo>
                <a:lnTo>
                  <a:pt x="228282" y="52844"/>
                </a:lnTo>
                <a:lnTo>
                  <a:pt x="223494" y="52844"/>
                </a:lnTo>
                <a:lnTo>
                  <a:pt x="221068" y="51511"/>
                </a:lnTo>
                <a:lnTo>
                  <a:pt x="217805" y="46240"/>
                </a:lnTo>
                <a:lnTo>
                  <a:pt x="216966" y="42316"/>
                </a:lnTo>
                <a:lnTo>
                  <a:pt x="216966" y="31826"/>
                </a:lnTo>
                <a:lnTo>
                  <a:pt x="217805" y="27914"/>
                </a:lnTo>
                <a:lnTo>
                  <a:pt x="221018" y="22733"/>
                </a:lnTo>
                <a:lnTo>
                  <a:pt x="223456" y="21424"/>
                </a:lnTo>
                <a:lnTo>
                  <a:pt x="228307" y="21424"/>
                </a:lnTo>
                <a:lnTo>
                  <a:pt x="229857" y="21780"/>
                </a:lnTo>
                <a:lnTo>
                  <a:pt x="232930" y="23177"/>
                </a:lnTo>
                <a:lnTo>
                  <a:pt x="234607" y="24307"/>
                </a:lnTo>
                <a:lnTo>
                  <a:pt x="236397" y="25869"/>
                </a:lnTo>
                <a:lnTo>
                  <a:pt x="236397" y="20713"/>
                </a:lnTo>
                <a:lnTo>
                  <a:pt x="235127" y="19659"/>
                </a:lnTo>
                <a:lnTo>
                  <a:pt x="233349" y="18554"/>
                </a:lnTo>
                <a:lnTo>
                  <a:pt x="229781" y="17094"/>
                </a:lnTo>
                <a:lnTo>
                  <a:pt x="227901" y="16738"/>
                </a:lnTo>
                <a:lnTo>
                  <a:pt x="221068" y="16738"/>
                </a:lnTo>
                <a:lnTo>
                  <a:pt x="217246" y="18554"/>
                </a:lnTo>
                <a:lnTo>
                  <a:pt x="211632" y="25882"/>
                </a:lnTo>
                <a:lnTo>
                  <a:pt x="210235" y="30937"/>
                </a:lnTo>
                <a:lnTo>
                  <a:pt x="210235" y="43878"/>
                </a:lnTo>
                <a:lnTo>
                  <a:pt x="211632" y="48945"/>
                </a:lnTo>
                <a:lnTo>
                  <a:pt x="217246" y="56261"/>
                </a:lnTo>
                <a:lnTo>
                  <a:pt x="221068" y="58077"/>
                </a:lnTo>
                <a:lnTo>
                  <a:pt x="227876" y="58077"/>
                </a:lnTo>
                <a:lnTo>
                  <a:pt x="229692" y="57746"/>
                </a:lnTo>
                <a:lnTo>
                  <a:pt x="233146" y="56413"/>
                </a:lnTo>
                <a:lnTo>
                  <a:pt x="234797" y="55372"/>
                </a:lnTo>
                <a:lnTo>
                  <a:pt x="236397" y="53975"/>
                </a:lnTo>
                <a:lnTo>
                  <a:pt x="236397" y="60401"/>
                </a:lnTo>
                <a:lnTo>
                  <a:pt x="235546" y="64389"/>
                </a:lnTo>
                <a:lnTo>
                  <a:pt x="232105" y="69799"/>
                </a:lnTo>
                <a:lnTo>
                  <a:pt x="229565" y="71170"/>
                </a:lnTo>
                <a:lnTo>
                  <a:pt x="224536" y="71170"/>
                </a:lnTo>
                <a:lnTo>
                  <a:pt x="222935" y="70739"/>
                </a:lnTo>
                <a:lnTo>
                  <a:pt x="219849" y="69024"/>
                </a:lnTo>
                <a:lnTo>
                  <a:pt x="218262" y="67691"/>
                </a:lnTo>
                <a:lnTo>
                  <a:pt x="216623" y="65862"/>
                </a:lnTo>
                <a:lnTo>
                  <a:pt x="211937" y="69837"/>
                </a:lnTo>
                <a:lnTo>
                  <a:pt x="213956" y="72288"/>
                </a:lnTo>
                <a:lnTo>
                  <a:pt x="216065" y="74091"/>
                </a:lnTo>
                <a:lnTo>
                  <a:pt x="220497" y="76377"/>
                </a:lnTo>
                <a:lnTo>
                  <a:pt x="222923" y="76962"/>
                </a:lnTo>
                <a:lnTo>
                  <a:pt x="229095" y="76962"/>
                </a:lnTo>
                <a:lnTo>
                  <a:pt x="242938" y="53975"/>
                </a:lnTo>
                <a:lnTo>
                  <a:pt x="242938" y="52844"/>
                </a:lnTo>
                <a:lnTo>
                  <a:pt x="243027" y="27914"/>
                </a:lnTo>
                <a:lnTo>
                  <a:pt x="243078" y="27025"/>
                </a:lnTo>
                <a:lnTo>
                  <a:pt x="243586" y="22136"/>
                </a:lnTo>
                <a:lnTo>
                  <a:pt x="243700" y="21424"/>
                </a:lnTo>
                <a:lnTo>
                  <a:pt x="243725" y="21247"/>
                </a:lnTo>
                <a:lnTo>
                  <a:pt x="243992" y="19659"/>
                </a:lnTo>
                <a:lnTo>
                  <a:pt x="244525" y="17183"/>
                </a:lnTo>
                <a:close/>
              </a:path>
              <a:path w="448944" h="77470">
                <a:moveTo>
                  <a:pt x="297154" y="27609"/>
                </a:moveTo>
                <a:lnTo>
                  <a:pt x="296176" y="23266"/>
                </a:lnTo>
                <a:lnTo>
                  <a:pt x="292252" y="17957"/>
                </a:lnTo>
                <a:lnTo>
                  <a:pt x="289140" y="16637"/>
                </a:lnTo>
                <a:lnTo>
                  <a:pt x="282346" y="16637"/>
                </a:lnTo>
                <a:lnTo>
                  <a:pt x="280060" y="17360"/>
                </a:lnTo>
                <a:lnTo>
                  <a:pt x="275932" y="20243"/>
                </a:lnTo>
                <a:lnTo>
                  <a:pt x="274154" y="22313"/>
                </a:lnTo>
                <a:lnTo>
                  <a:pt x="272707" y="25019"/>
                </a:lnTo>
                <a:lnTo>
                  <a:pt x="271576" y="17183"/>
                </a:lnTo>
                <a:lnTo>
                  <a:pt x="265137" y="17183"/>
                </a:lnTo>
                <a:lnTo>
                  <a:pt x="265696" y="20116"/>
                </a:lnTo>
                <a:lnTo>
                  <a:pt x="266090" y="22923"/>
                </a:lnTo>
                <a:lnTo>
                  <a:pt x="266598" y="28282"/>
                </a:lnTo>
                <a:lnTo>
                  <a:pt x="266738" y="30873"/>
                </a:lnTo>
                <a:lnTo>
                  <a:pt x="266738" y="61125"/>
                </a:lnTo>
                <a:lnTo>
                  <a:pt x="273227" y="61125"/>
                </a:lnTo>
                <a:lnTo>
                  <a:pt x="273227" y="37960"/>
                </a:lnTo>
                <a:lnTo>
                  <a:pt x="274256" y="32600"/>
                </a:lnTo>
                <a:lnTo>
                  <a:pt x="278320" y="24625"/>
                </a:lnTo>
                <a:lnTo>
                  <a:pt x="281025" y="22631"/>
                </a:lnTo>
                <a:lnTo>
                  <a:pt x="286626" y="22631"/>
                </a:lnTo>
                <a:lnTo>
                  <a:pt x="288226" y="23469"/>
                </a:lnTo>
                <a:lnTo>
                  <a:pt x="290169" y="26822"/>
                </a:lnTo>
                <a:lnTo>
                  <a:pt x="290652" y="29959"/>
                </a:lnTo>
                <a:lnTo>
                  <a:pt x="290652" y="61125"/>
                </a:lnTo>
                <a:lnTo>
                  <a:pt x="297154" y="61125"/>
                </a:lnTo>
                <a:lnTo>
                  <a:pt x="297154" y="27609"/>
                </a:lnTo>
                <a:close/>
              </a:path>
              <a:path w="448944" h="77470">
                <a:moveTo>
                  <a:pt x="353275" y="34759"/>
                </a:moveTo>
                <a:lnTo>
                  <a:pt x="353161" y="30607"/>
                </a:lnTo>
                <a:lnTo>
                  <a:pt x="351764" y="25666"/>
                </a:lnTo>
                <a:lnTo>
                  <a:pt x="348691" y="21729"/>
                </a:lnTo>
                <a:lnTo>
                  <a:pt x="346151" y="18491"/>
                </a:lnTo>
                <a:lnTo>
                  <a:pt x="346151" y="34759"/>
                </a:lnTo>
                <a:lnTo>
                  <a:pt x="325805" y="34709"/>
                </a:lnTo>
                <a:lnTo>
                  <a:pt x="332968" y="21729"/>
                </a:lnTo>
                <a:lnTo>
                  <a:pt x="338975" y="21729"/>
                </a:lnTo>
                <a:lnTo>
                  <a:pt x="341376" y="22860"/>
                </a:lnTo>
                <a:lnTo>
                  <a:pt x="344906" y="27393"/>
                </a:lnTo>
                <a:lnTo>
                  <a:pt x="345909" y="30607"/>
                </a:lnTo>
                <a:lnTo>
                  <a:pt x="346151" y="34759"/>
                </a:lnTo>
                <a:lnTo>
                  <a:pt x="346151" y="18491"/>
                </a:lnTo>
                <a:lnTo>
                  <a:pt x="345681" y="17881"/>
                </a:lnTo>
                <a:lnTo>
                  <a:pt x="341503" y="15938"/>
                </a:lnTo>
                <a:lnTo>
                  <a:pt x="330784" y="15938"/>
                </a:lnTo>
                <a:lnTo>
                  <a:pt x="326415" y="18046"/>
                </a:lnTo>
                <a:lnTo>
                  <a:pt x="319836" y="26492"/>
                </a:lnTo>
                <a:lnTo>
                  <a:pt x="318173" y="32131"/>
                </a:lnTo>
                <a:lnTo>
                  <a:pt x="318236" y="46863"/>
                </a:lnTo>
                <a:lnTo>
                  <a:pt x="319773" y="52400"/>
                </a:lnTo>
                <a:lnTo>
                  <a:pt x="326161" y="60375"/>
                </a:lnTo>
                <a:lnTo>
                  <a:pt x="330733" y="62369"/>
                </a:lnTo>
                <a:lnTo>
                  <a:pt x="339039" y="62369"/>
                </a:lnTo>
                <a:lnTo>
                  <a:pt x="341477" y="62026"/>
                </a:lnTo>
                <a:lnTo>
                  <a:pt x="346583" y="60604"/>
                </a:lnTo>
                <a:lnTo>
                  <a:pt x="349389" y="59499"/>
                </a:lnTo>
                <a:lnTo>
                  <a:pt x="352437" y="57975"/>
                </a:lnTo>
                <a:lnTo>
                  <a:pt x="351726" y="56591"/>
                </a:lnTo>
                <a:lnTo>
                  <a:pt x="349681" y="52590"/>
                </a:lnTo>
                <a:lnTo>
                  <a:pt x="346976" y="54000"/>
                </a:lnTo>
                <a:lnTo>
                  <a:pt x="344614" y="55016"/>
                </a:lnTo>
                <a:lnTo>
                  <a:pt x="340601" y="56273"/>
                </a:lnTo>
                <a:lnTo>
                  <a:pt x="338759" y="56591"/>
                </a:lnTo>
                <a:lnTo>
                  <a:pt x="333273" y="56591"/>
                </a:lnTo>
                <a:lnTo>
                  <a:pt x="330428" y="55359"/>
                </a:lnTo>
                <a:lnTo>
                  <a:pt x="326580" y="50469"/>
                </a:lnTo>
                <a:lnTo>
                  <a:pt x="325628" y="46863"/>
                </a:lnTo>
                <a:lnTo>
                  <a:pt x="325628" y="40551"/>
                </a:lnTo>
                <a:lnTo>
                  <a:pt x="353161" y="40551"/>
                </a:lnTo>
                <a:lnTo>
                  <a:pt x="353275" y="34759"/>
                </a:lnTo>
                <a:close/>
              </a:path>
              <a:path w="448944" h="77470">
                <a:moveTo>
                  <a:pt x="408940" y="24511"/>
                </a:moveTo>
                <a:lnTo>
                  <a:pt x="407962" y="21869"/>
                </a:lnTo>
                <a:lnTo>
                  <a:pt x="404050" y="17678"/>
                </a:lnTo>
                <a:lnTo>
                  <a:pt x="401599" y="16637"/>
                </a:lnTo>
                <a:lnTo>
                  <a:pt x="396201" y="16637"/>
                </a:lnTo>
                <a:lnTo>
                  <a:pt x="393928" y="17411"/>
                </a:lnTo>
                <a:lnTo>
                  <a:pt x="389636" y="20497"/>
                </a:lnTo>
                <a:lnTo>
                  <a:pt x="387146" y="23253"/>
                </a:lnTo>
                <a:lnTo>
                  <a:pt x="384289" y="27228"/>
                </a:lnTo>
                <a:lnTo>
                  <a:pt x="383413" y="24206"/>
                </a:lnTo>
                <a:lnTo>
                  <a:pt x="382155" y="20891"/>
                </a:lnTo>
                <a:lnTo>
                  <a:pt x="380542" y="17183"/>
                </a:lnTo>
                <a:lnTo>
                  <a:pt x="373227" y="17183"/>
                </a:lnTo>
                <a:lnTo>
                  <a:pt x="375119" y="21056"/>
                </a:lnTo>
                <a:lnTo>
                  <a:pt x="376516" y="24688"/>
                </a:lnTo>
                <a:lnTo>
                  <a:pt x="378231" y="31457"/>
                </a:lnTo>
                <a:lnTo>
                  <a:pt x="378675" y="35420"/>
                </a:lnTo>
                <a:lnTo>
                  <a:pt x="378675" y="61125"/>
                </a:lnTo>
                <a:lnTo>
                  <a:pt x="385203" y="61125"/>
                </a:lnTo>
                <a:lnTo>
                  <a:pt x="385203" y="38862"/>
                </a:lnTo>
                <a:lnTo>
                  <a:pt x="386511" y="33858"/>
                </a:lnTo>
                <a:lnTo>
                  <a:pt x="391693" y="25476"/>
                </a:lnTo>
                <a:lnTo>
                  <a:pt x="394512" y="23368"/>
                </a:lnTo>
                <a:lnTo>
                  <a:pt x="399224" y="23368"/>
                </a:lnTo>
                <a:lnTo>
                  <a:pt x="400494" y="23952"/>
                </a:lnTo>
                <a:lnTo>
                  <a:pt x="402209" y="26327"/>
                </a:lnTo>
                <a:lnTo>
                  <a:pt x="402640" y="28041"/>
                </a:lnTo>
                <a:lnTo>
                  <a:pt x="402640" y="31064"/>
                </a:lnTo>
                <a:lnTo>
                  <a:pt x="408711" y="31064"/>
                </a:lnTo>
                <a:lnTo>
                  <a:pt x="408813" y="30099"/>
                </a:lnTo>
                <a:lnTo>
                  <a:pt x="408940" y="24511"/>
                </a:lnTo>
                <a:close/>
              </a:path>
              <a:path w="448944" h="77470">
                <a:moveTo>
                  <a:pt x="446938" y="17183"/>
                </a:moveTo>
                <a:lnTo>
                  <a:pt x="429361" y="17183"/>
                </a:lnTo>
                <a:lnTo>
                  <a:pt x="429361" y="23025"/>
                </a:lnTo>
                <a:lnTo>
                  <a:pt x="440436" y="23025"/>
                </a:lnTo>
                <a:lnTo>
                  <a:pt x="440436" y="61125"/>
                </a:lnTo>
                <a:lnTo>
                  <a:pt x="446938" y="61125"/>
                </a:lnTo>
                <a:lnTo>
                  <a:pt x="446938" y="17183"/>
                </a:lnTo>
                <a:close/>
              </a:path>
              <a:path w="448944" h="77470">
                <a:moveTo>
                  <a:pt x="448386" y="6210"/>
                </a:moveTo>
                <a:lnTo>
                  <a:pt x="448373" y="3479"/>
                </a:lnTo>
                <a:lnTo>
                  <a:pt x="447929" y="2362"/>
                </a:lnTo>
                <a:lnTo>
                  <a:pt x="446024" y="469"/>
                </a:lnTo>
                <a:lnTo>
                  <a:pt x="444893" y="0"/>
                </a:lnTo>
                <a:lnTo>
                  <a:pt x="442214" y="0"/>
                </a:lnTo>
                <a:lnTo>
                  <a:pt x="441083" y="482"/>
                </a:lnTo>
                <a:lnTo>
                  <a:pt x="439267" y="2324"/>
                </a:lnTo>
                <a:lnTo>
                  <a:pt x="438797" y="3479"/>
                </a:lnTo>
                <a:lnTo>
                  <a:pt x="438797" y="6210"/>
                </a:lnTo>
                <a:lnTo>
                  <a:pt x="439242" y="7366"/>
                </a:lnTo>
                <a:lnTo>
                  <a:pt x="441071" y="9182"/>
                </a:lnTo>
                <a:lnTo>
                  <a:pt x="442175" y="9639"/>
                </a:lnTo>
                <a:lnTo>
                  <a:pt x="444893" y="9639"/>
                </a:lnTo>
                <a:lnTo>
                  <a:pt x="446049" y="9182"/>
                </a:lnTo>
                <a:lnTo>
                  <a:pt x="446976" y="8242"/>
                </a:lnTo>
                <a:lnTo>
                  <a:pt x="447929" y="7315"/>
                </a:lnTo>
                <a:lnTo>
                  <a:pt x="448386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320914" y="9661624"/>
            <a:ext cx="35560" cy="46990"/>
          </a:xfrm>
          <a:custGeom>
            <a:avLst/>
            <a:gdLst/>
            <a:ahLst/>
            <a:cxnLst/>
            <a:rect l="l" t="t" r="r" b="b"/>
            <a:pathLst>
              <a:path w="35559" h="46990">
                <a:moveTo>
                  <a:pt x="23329" y="0"/>
                </a:moveTo>
                <a:lnTo>
                  <a:pt x="12606" y="0"/>
                </a:lnTo>
                <a:lnTo>
                  <a:pt x="8240" y="2104"/>
                </a:lnTo>
                <a:lnTo>
                  <a:pt x="1654" y="10554"/>
                </a:lnTo>
                <a:lnTo>
                  <a:pt x="0" y="16187"/>
                </a:lnTo>
                <a:lnTo>
                  <a:pt x="55" y="30920"/>
                </a:lnTo>
                <a:lnTo>
                  <a:pt x="1602" y="36459"/>
                </a:lnTo>
                <a:lnTo>
                  <a:pt x="7978" y="44438"/>
                </a:lnTo>
                <a:lnTo>
                  <a:pt x="12554" y="46438"/>
                </a:lnTo>
                <a:lnTo>
                  <a:pt x="20868" y="46438"/>
                </a:lnTo>
                <a:lnTo>
                  <a:pt x="23297" y="46092"/>
                </a:lnTo>
                <a:lnTo>
                  <a:pt x="28407" y="44668"/>
                </a:lnTo>
                <a:lnTo>
                  <a:pt x="31203" y="43558"/>
                </a:lnTo>
                <a:lnTo>
                  <a:pt x="34260" y="42040"/>
                </a:lnTo>
                <a:lnTo>
                  <a:pt x="33549" y="40647"/>
                </a:lnTo>
                <a:lnTo>
                  <a:pt x="15099" y="40647"/>
                </a:lnTo>
                <a:lnTo>
                  <a:pt x="12250" y="39422"/>
                </a:lnTo>
                <a:lnTo>
                  <a:pt x="8397" y="34532"/>
                </a:lnTo>
                <a:lnTo>
                  <a:pt x="7444" y="30920"/>
                </a:lnTo>
                <a:lnTo>
                  <a:pt x="7444" y="24617"/>
                </a:lnTo>
                <a:lnTo>
                  <a:pt x="34983" y="24617"/>
                </a:lnTo>
                <a:lnTo>
                  <a:pt x="35104" y="18826"/>
                </a:lnTo>
                <a:lnTo>
                  <a:pt x="27978" y="18826"/>
                </a:lnTo>
                <a:lnTo>
                  <a:pt x="7622" y="18774"/>
                </a:lnTo>
                <a:lnTo>
                  <a:pt x="14795" y="5790"/>
                </a:lnTo>
                <a:lnTo>
                  <a:pt x="30506" y="5790"/>
                </a:lnTo>
                <a:lnTo>
                  <a:pt x="27496" y="1947"/>
                </a:lnTo>
                <a:lnTo>
                  <a:pt x="23329" y="0"/>
                </a:lnTo>
                <a:close/>
              </a:path>
              <a:path w="35559" h="46990">
                <a:moveTo>
                  <a:pt x="31506" y="36648"/>
                </a:moveTo>
                <a:lnTo>
                  <a:pt x="28805" y="38061"/>
                </a:lnTo>
                <a:lnTo>
                  <a:pt x="26438" y="39077"/>
                </a:lnTo>
                <a:lnTo>
                  <a:pt x="22428" y="40333"/>
                </a:lnTo>
                <a:lnTo>
                  <a:pt x="20585" y="40647"/>
                </a:lnTo>
                <a:lnTo>
                  <a:pt x="33549" y="40647"/>
                </a:lnTo>
                <a:lnTo>
                  <a:pt x="31506" y="36648"/>
                </a:lnTo>
                <a:close/>
              </a:path>
              <a:path w="35559" h="46990">
                <a:moveTo>
                  <a:pt x="30506" y="5790"/>
                </a:moveTo>
                <a:lnTo>
                  <a:pt x="20784" y="5790"/>
                </a:lnTo>
                <a:lnTo>
                  <a:pt x="23193" y="6921"/>
                </a:lnTo>
                <a:lnTo>
                  <a:pt x="26732" y="11455"/>
                </a:lnTo>
                <a:lnTo>
                  <a:pt x="27726" y="14669"/>
                </a:lnTo>
                <a:lnTo>
                  <a:pt x="27978" y="18826"/>
                </a:lnTo>
                <a:lnTo>
                  <a:pt x="35104" y="18826"/>
                </a:lnTo>
                <a:lnTo>
                  <a:pt x="34987" y="14669"/>
                </a:lnTo>
                <a:lnTo>
                  <a:pt x="33590" y="9727"/>
                </a:lnTo>
                <a:lnTo>
                  <a:pt x="30506" y="57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428144" y="9644246"/>
            <a:ext cx="238125" cy="78740"/>
          </a:xfrm>
          <a:custGeom>
            <a:avLst/>
            <a:gdLst/>
            <a:ahLst/>
            <a:cxnLst/>
            <a:rect l="l" t="t" r="r" b="b"/>
            <a:pathLst>
              <a:path w="238125" h="78740">
                <a:moveTo>
                  <a:pt x="33896" y="62572"/>
                </a:moveTo>
                <a:lnTo>
                  <a:pt x="33350" y="59893"/>
                </a:lnTo>
                <a:lnTo>
                  <a:pt x="33096" y="58229"/>
                </a:lnTo>
                <a:lnTo>
                  <a:pt x="32994" y="57581"/>
                </a:lnTo>
                <a:lnTo>
                  <a:pt x="32943" y="57188"/>
                </a:lnTo>
                <a:lnTo>
                  <a:pt x="32448" y="51930"/>
                </a:lnTo>
                <a:lnTo>
                  <a:pt x="32372" y="50546"/>
                </a:lnTo>
                <a:lnTo>
                  <a:pt x="32296" y="23723"/>
                </a:lnTo>
                <a:lnTo>
                  <a:pt x="32296" y="22580"/>
                </a:lnTo>
                <a:lnTo>
                  <a:pt x="32296" y="12"/>
                </a:lnTo>
                <a:lnTo>
                  <a:pt x="25806" y="12"/>
                </a:lnTo>
                <a:lnTo>
                  <a:pt x="25806" y="22580"/>
                </a:lnTo>
                <a:lnTo>
                  <a:pt x="25806" y="28587"/>
                </a:lnTo>
                <a:lnTo>
                  <a:pt x="25806" y="52692"/>
                </a:lnTo>
                <a:lnTo>
                  <a:pt x="24015" y="54394"/>
                </a:lnTo>
                <a:lnTo>
                  <a:pt x="22377" y="55651"/>
                </a:lnTo>
                <a:lnTo>
                  <a:pt x="19392" y="57188"/>
                </a:lnTo>
                <a:lnTo>
                  <a:pt x="17881" y="57581"/>
                </a:lnTo>
                <a:lnTo>
                  <a:pt x="13195" y="57581"/>
                </a:lnTo>
                <a:lnTo>
                  <a:pt x="10807" y="56172"/>
                </a:lnTo>
                <a:lnTo>
                  <a:pt x="7581" y="50546"/>
                </a:lnTo>
                <a:lnTo>
                  <a:pt x="6781" y="46316"/>
                </a:lnTo>
                <a:lnTo>
                  <a:pt x="6781" y="35026"/>
                </a:lnTo>
                <a:lnTo>
                  <a:pt x="7581" y="30797"/>
                </a:lnTo>
                <a:lnTo>
                  <a:pt x="10807" y="25133"/>
                </a:lnTo>
                <a:lnTo>
                  <a:pt x="13195" y="23723"/>
                </a:lnTo>
                <a:lnTo>
                  <a:pt x="17919" y="23723"/>
                </a:lnTo>
                <a:lnTo>
                  <a:pt x="19443" y="24117"/>
                </a:lnTo>
                <a:lnTo>
                  <a:pt x="22440" y="25666"/>
                </a:lnTo>
                <a:lnTo>
                  <a:pt x="24066" y="26885"/>
                </a:lnTo>
                <a:lnTo>
                  <a:pt x="25806" y="28587"/>
                </a:lnTo>
                <a:lnTo>
                  <a:pt x="25806" y="22580"/>
                </a:lnTo>
                <a:lnTo>
                  <a:pt x="24130" y="21043"/>
                </a:lnTo>
                <a:lnTo>
                  <a:pt x="22440" y="19900"/>
                </a:lnTo>
                <a:lnTo>
                  <a:pt x="19126" y="18453"/>
                </a:lnTo>
                <a:lnTo>
                  <a:pt x="17360" y="18084"/>
                </a:lnTo>
                <a:lnTo>
                  <a:pt x="10680" y="18084"/>
                </a:lnTo>
                <a:lnTo>
                  <a:pt x="6883" y="20091"/>
                </a:lnTo>
                <a:lnTo>
                  <a:pt x="1384" y="28105"/>
                </a:lnTo>
                <a:lnTo>
                  <a:pt x="0" y="33616"/>
                </a:lnTo>
                <a:lnTo>
                  <a:pt x="0" y="47675"/>
                </a:lnTo>
                <a:lnTo>
                  <a:pt x="1371" y="53174"/>
                </a:lnTo>
                <a:lnTo>
                  <a:pt x="6870" y="61137"/>
                </a:lnTo>
                <a:lnTo>
                  <a:pt x="10642" y="63131"/>
                </a:lnTo>
                <a:lnTo>
                  <a:pt x="17449" y="63131"/>
                </a:lnTo>
                <a:lnTo>
                  <a:pt x="19329" y="62725"/>
                </a:lnTo>
                <a:lnTo>
                  <a:pt x="22910" y="61125"/>
                </a:lnTo>
                <a:lnTo>
                  <a:pt x="24701" y="59893"/>
                </a:lnTo>
                <a:lnTo>
                  <a:pt x="26504" y="58229"/>
                </a:lnTo>
                <a:lnTo>
                  <a:pt x="27470" y="62572"/>
                </a:lnTo>
                <a:lnTo>
                  <a:pt x="33896" y="62572"/>
                </a:lnTo>
                <a:close/>
              </a:path>
              <a:path w="238125" h="78740">
                <a:moveTo>
                  <a:pt x="88861" y="36207"/>
                </a:moveTo>
                <a:lnTo>
                  <a:pt x="88734" y="32054"/>
                </a:lnTo>
                <a:lnTo>
                  <a:pt x="87337" y="27114"/>
                </a:lnTo>
                <a:lnTo>
                  <a:pt x="84251" y="23177"/>
                </a:lnTo>
                <a:lnTo>
                  <a:pt x="81711" y="19951"/>
                </a:lnTo>
                <a:lnTo>
                  <a:pt x="81711" y="36207"/>
                </a:lnTo>
                <a:lnTo>
                  <a:pt x="61366" y="36156"/>
                </a:lnTo>
                <a:lnTo>
                  <a:pt x="68554" y="23177"/>
                </a:lnTo>
                <a:lnTo>
                  <a:pt x="74549" y="23177"/>
                </a:lnTo>
                <a:lnTo>
                  <a:pt x="76936" y="24307"/>
                </a:lnTo>
                <a:lnTo>
                  <a:pt x="80492" y="28841"/>
                </a:lnTo>
                <a:lnTo>
                  <a:pt x="81495" y="32054"/>
                </a:lnTo>
                <a:lnTo>
                  <a:pt x="81711" y="36207"/>
                </a:lnTo>
                <a:lnTo>
                  <a:pt x="81711" y="19951"/>
                </a:lnTo>
                <a:lnTo>
                  <a:pt x="81229" y="19329"/>
                </a:lnTo>
                <a:lnTo>
                  <a:pt x="77101" y="17386"/>
                </a:lnTo>
                <a:lnTo>
                  <a:pt x="66357" y="17386"/>
                </a:lnTo>
                <a:lnTo>
                  <a:pt x="62001" y="19494"/>
                </a:lnTo>
                <a:lnTo>
                  <a:pt x="55397" y="27940"/>
                </a:lnTo>
                <a:lnTo>
                  <a:pt x="53746" y="33578"/>
                </a:lnTo>
                <a:lnTo>
                  <a:pt x="53809" y="48310"/>
                </a:lnTo>
                <a:lnTo>
                  <a:pt x="55346" y="53848"/>
                </a:lnTo>
                <a:lnTo>
                  <a:pt x="61722" y="61823"/>
                </a:lnTo>
                <a:lnTo>
                  <a:pt x="66306" y="63817"/>
                </a:lnTo>
                <a:lnTo>
                  <a:pt x="74612" y="63817"/>
                </a:lnTo>
                <a:lnTo>
                  <a:pt x="77050" y="63474"/>
                </a:lnTo>
                <a:lnTo>
                  <a:pt x="82156" y="62052"/>
                </a:lnTo>
                <a:lnTo>
                  <a:pt x="84950" y="60947"/>
                </a:lnTo>
                <a:lnTo>
                  <a:pt x="88011" y="59423"/>
                </a:lnTo>
                <a:lnTo>
                  <a:pt x="87299" y="58039"/>
                </a:lnTo>
                <a:lnTo>
                  <a:pt x="85267" y="54038"/>
                </a:lnTo>
                <a:lnTo>
                  <a:pt x="82550" y="55448"/>
                </a:lnTo>
                <a:lnTo>
                  <a:pt x="80187" y="56464"/>
                </a:lnTo>
                <a:lnTo>
                  <a:pt x="76174" y="57721"/>
                </a:lnTo>
                <a:lnTo>
                  <a:pt x="74320" y="58039"/>
                </a:lnTo>
                <a:lnTo>
                  <a:pt x="68859" y="58039"/>
                </a:lnTo>
                <a:lnTo>
                  <a:pt x="66001" y="56807"/>
                </a:lnTo>
                <a:lnTo>
                  <a:pt x="62166" y="51917"/>
                </a:lnTo>
                <a:lnTo>
                  <a:pt x="61188" y="48310"/>
                </a:lnTo>
                <a:lnTo>
                  <a:pt x="61188" y="41998"/>
                </a:lnTo>
                <a:lnTo>
                  <a:pt x="88734" y="41998"/>
                </a:lnTo>
                <a:lnTo>
                  <a:pt x="88861" y="36207"/>
                </a:lnTo>
                <a:close/>
              </a:path>
              <a:path w="238125" h="78740">
                <a:moveTo>
                  <a:pt x="141109" y="18630"/>
                </a:moveTo>
                <a:lnTo>
                  <a:pt x="134658" y="18630"/>
                </a:lnTo>
                <a:lnTo>
                  <a:pt x="133616" y="22694"/>
                </a:lnTo>
                <a:lnTo>
                  <a:pt x="132956" y="22161"/>
                </a:lnTo>
                <a:lnTo>
                  <a:pt x="132956" y="49707"/>
                </a:lnTo>
                <a:lnTo>
                  <a:pt x="131127" y="51308"/>
                </a:lnTo>
                <a:lnTo>
                  <a:pt x="129438" y="52463"/>
                </a:lnTo>
                <a:lnTo>
                  <a:pt x="126390" y="53924"/>
                </a:lnTo>
                <a:lnTo>
                  <a:pt x="124841" y="54292"/>
                </a:lnTo>
                <a:lnTo>
                  <a:pt x="120053" y="54292"/>
                </a:lnTo>
                <a:lnTo>
                  <a:pt x="117614" y="52959"/>
                </a:lnTo>
                <a:lnTo>
                  <a:pt x="114338" y="47688"/>
                </a:lnTo>
                <a:lnTo>
                  <a:pt x="113550" y="43764"/>
                </a:lnTo>
                <a:lnTo>
                  <a:pt x="113550" y="33274"/>
                </a:lnTo>
                <a:lnTo>
                  <a:pt x="132956" y="49707"/>
                </a:lnTo>
                <a:lnTo>
                  <a:pt x="132956" y="22161"/>
                </a:lnTo>
                <a:lnTo>
                  <a:pt x="131686" y="21107"/>
                </a:lnTo>
                <a:lnTo>
                  <a:pt x="129908" y="20002"/>
                </a:lnTo>
                <a:lnTo>
                  <a:pt x="126339" y="18542"/>
                </a:lnTo>
                <a:lnTo>
                  <a:pt x="124460" y="18186"/>
                </a:lnTo>
                <a:lnTo>
                  <a:pt x="117627" y="18186"/>
                </a:lnTo>
                <a:lnTo>
                  <a:pt x="113804" y="20002"/>
                </a:lnTo>
                <a:lnTo>
                  <a:pt x="108191" y="27330"/>
                </a:lnTo>
                <a:lnTo>
                  <a:pt x="106794" y="32385"/>
                </a:lnTo>
                <a:lnTo>
                  <a:pt x="106794" y="45326"/>
                </a:lnTo>
                <a:lnTo>
                  <a:pt x="108191" y="50393"/>
                </a:lnTo>
                <a:lnTo>
                  <a:pt x="113804" y="57708"/>
                </a:lnTo>
                <a:lnTo>
                  <a:pt x="117627" y="59524"/>
                </a:lnTo>
                <a:lnTo>
                  <a:pt x="124434" y="59524"/>
                </a:lnTo>
                <a:lnTo>
                  <a:pt x="126263" y="59194"/>
                </a:lnTo>
                <a:lnTo>
                  <a:pt x="129705" y="57861"/>
                </a:lnTo>
                <a:lnTo>
                  <a:pt x="131343" y="56819"/>
                </a:lnTo>
                <a:lnTo>
                  <a:pt x="132956" y="55422"/>
                </a:lnTo>
                <a:lnTo>
                  <a:pt x="132956" y="61849"/>
                </a:lnTo>
                <a:lnTo>
                  <a:pt x="132105" y="65836"/>
                </a:lnTo>
                <a:lnTo>
                  <a:pt x="128651" y="71247"/>
                </a:lnTo>
                <a:lnTo>
                  <a:pt x="126123" y="72618"/>
                </a:lnTo>
                <a:lnTo>
                  <a:pt x="121107" y="72618"/>
                </a:lnTo>
                <a:lnTo>
                  <a:pt x="119494" y="72186"/>
                </a:lnTo>
                <a:lnTo>
                  <a:pt x="116408" y="70472"/>
                </a:lnTo>
                <a:lnTo>
                  <a:pt x="114820" y="69138"/>
                </a:lnTo>
                <a:lnTo>
                  <a:pt x="113182" y="67310"/>
                </a:lnTo>
                <a:lnTo>
                  <a:pt x="108496" y="71285"/>
                </a:lnTo>
                <a:lnTo>
                  <a:pt x="110502" y="73736"/>
                </a:lnTo>
                <a:lnTo>
                  <a:pt x="112623" y="75539"/>
                </a:lnTo>
                <a:lnTo>
                  <a:pt x="117043" y="77825"/>
                </a:lnTo>
                <a:lnTo>
                  <a:pt x="119494" y="78409"/>
                </a:lnTo>
                <a:lnTo>
                  <a:pt x="125628" y="78409"/>
                </a:lnTo>
                <a:lnTo>
                  <a:pt x="139509" y="55422"/>
                </a:lnTo>
                <a:lnTo>
                  <a:pt x="139509" y="54292"/>
                </a:lnTo>
                <a:lnTo>
                  <a:pt x="139598" y="29362"/>
                </a:lnTo>
                <a:lnTo>
                  <a:pt x="139649" y="28473"/>
                </a:lnTo>
                <a:lnTo>
                  <a:pt x="140157" y="23583"/>
                </a:lnTo>
                <a:lnTo>
                  <a:pt x="140271" y="22872"/>
                </a:lnTo>
                <a:lnTo>
                  <a:pt x="140296" y="22694"/>
                </a:lnTo>
                <a:lnTo>
                  <a:pt x="140550" y="21107"/>
                </a:lnTo>
                <a:lnTo>
                  <a:pt x="141109" y="18630"/>
                </a:lnTo>
                <a:close/>
              </a:path>
              <a:path w="238125" h="78740">
                <a:moveTo>
                  <a:pt x="181825" y="0"/>
                </a:moveTo>
                <a:lnTo>
                  <a:pt x="164185" y="0"/>
                </a:lnTo>
                <a:lnTo>
                  <a:pt x="164185" y="5842"/>
                </a:lnTo>
                <a:lnTo>
                  <a:pt x="175272" y="5842"/>
                </a:lnTo>
                <a:lnTo>
                  <a:pt x="175272" y="62572"/>
                </a:lnTo>
                <a:lnTo>
                  <a:pt x="181825" y="62572"/>
                </a:lnTo>
                <a:lnTo>
                  <a:pt x="181825" y="0"/>
                </a:lnTo>
                <a:close/>
              </a:path>
              <a:path w="238125" h="78740">
                <a:moveTo>
                  <a:pt x="236131" y="18630"/>
                </a:moveTo>
                <a:lnTo>
                  <a:pt x="218554" y="18630"/>
                </a:lnTo>
                <a:lnTo>
                  <a:pt x="218554" y="24472"/>
                </a:lnTo>
                <a:lnTo>
                  <a:pt x="229628" y="24472"/>
                </a:lnTo>
                <a:lnTo>
                  <a:pt x="229628" y="62572"/>
                </a:lnTo>
                <a:lnTo>
                  <a:pt x="236131" y="62572"/>
                </a:lnTo>
                <a:lnTo>
                  <a:pt x="236131" y="18630"/>
                </a:lnTo>
                <a:close/>
              </a:path>
              <a:path w="238125" h="78740">
                <a:moveTo>
                  <a:pt x="237566" y="4927"/>
                </a:moveTo>
                <a:lnTo>
                  <a:pt x="237096" y="3810"/>
                </a:lnTo>
                <a:lnTo>
                  <a:pt x="235191" y="1917"/>
                </a:lnTo>
                <a:lnTo>
                  <a:pt x="234061" y="1447"/>
                </a:lnTo>
                <a:lnTo>
                  <a:pt x="231381" y="1447"/>
                </a:lnTo>
                <a:lnTo>
                  <a:pt x="230276" y="1930"/>
                </a:lnTo>
                <a:lnTo>
                  <a:pt x="228434" y="3771"/>
                </a:lnTo>
                <a:lnTo>
                  <a:pt x="227977" y="4927"/>
                </a:lnTo>
                <a:lnTo>
                  <a:pt x="227977" y="7658"/>
                </a:lnTo>
                <a:lnTo>
                  <a:pt x="228434" y="8813"/>
                </a:lnTo>
                <a:lnTo>
                  <a:pt x="230238" y="10629"/>
                </a:lnTo>
                <a:lnTo>
                  <a:pt x="231355" y="11087"/>
                </a:lnTo>
                <a:lnTo>
                  <a:pt x="234061" y="11087"/>
                </a:lnTo>
                <a:lnTo>
                  <a:pt x="235216" y="10629"/>
                </a:lnTo>
                <a:lnTo>
                  <a:pt x="237096" y="8763"/>
                </a:lnTo>
                <a:lnTo>
                  <a:pt x="237566" y="7658"/>
                </a:lnTo>
                <a:lnTo>
                  <a:pt x="237566" y="49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750813" y="9644246"/>
            <a:ext cx="505459" cy="64135"/>
          </a:xfrm>
          <a:custGeom>
            <a:avLst/>
            <a:gdLst/>
            <a:ahLst/>
            <a:cxnLst/>
            <a:rect l="l" t="t" r="r" b="b"/>
            <a:pathLst>
              <a:path w="505459" h="64134">
                <a:moveTo>
                  <a:pt x="34556" y="58521"/>
                </a:moveTo>
                <a:lnTo>
                  <a:pt x="29616" y="39103"/>
                </a:lnTo>
                <a:lnTo>
                  <a:pt x="29616" y="34836"/>
                </a:lnTo>
                <a:lnTo>
                  <a:pt x="29565" y="29425"/>
                </a:lnTo>
                <a:lnTo>
                  <a:pt x="29311" y="26809"/>
                </a:lnTo>
                <a:lnTo>
                  <a:pt x="28651" y="25082"/>
                </a:lnTo>
                <a:lnTo>
                  <a:pt x="28028" y="23368"/>
                </a:lnTo>
                <a:lnTo>
                  <a:pt x="27851" y="23126"/>
                </a:lnTo>
                <a:lnTo>
                  <a:pt x="26911" y="21831"/>
                </a:lnTo>
                <a:lnTo>
                  <a:pt x="24117" y="19469"/>
                </a:lnTo>
                <a:lnTo>
                  <a:pt x="22694" y="18694"/>
                </a:lnTo>
                <a:lnTo>
                  <a:pt x="19392" y="17653"/>
                </a:lnTo>
                <a:lnTo>
                  <a:pt x="17564" y="17386"/>
                </a:lnTo>
                <a:lnTo>
                  <a:pt x="13639" y="17386"/>
                </a:lnTo>
                <a:lnTo>
                  <a:pt x="11747" y="17653"/>
                </a:lnTo>
                <a:lnTo>
                  <a:pt x="9918" y="18224"/>
                </a:lnTo>
                <a:lnTo>
                  <a:pt x="8026" y="18770"/>
                </a:lnTo>
                <a:lnTo>
                  <a:pt x="6083" y="19672"/>
                </a:lnTo>
                <a:lnTo>
                  <a:pt x="4051" y="20891"/>
                </a:lnTo>
                <a:lnTo>
                  <a:pt x="6502" y="26276"/>
                </a:lnTo>
                <a:lnTo>
                  <a:pt x="7785" y="25196"/>
                </a:lnTo>
                <a:lnTo>
                  <a:pt x="9080" y="24396"/>
                </a:lnTo>
                <a:lnTo>
                  <a:pt x="11785" y="23368"/>
                </a:lnTo>
                <a:lnTo>
                  <a:pt x="13119" y="23126"/>
                </a:lnTo>
                <a:lnTo>
                  <a:pt x="17386" y="23126"/>
                </a:lnTo>
                <a:lnTo>
                  <a:pt x="19532" y="23914"/>
                </a:lnTo>
                <a:lnTo>
                  <a:pt x="22542" y="27139"/>
                </a:lnTo>
                <a:lnTo>
                  <a:pt x="23291" y="29425"/>
                </a:lnTo>
                <a:lnTo>
                  <a:pt x="23177" y="34137"/>
                </a:lnTo>
                <a:lnTo>
                  <a:pt x="23075" y="34836"/>
                </a:lnTo>
                <a:lnTo>
                  <a:pt x="23075" y="40195"/>
                </a:lnTo>
                <a:lnTo>
                  <a:pt x="22974" y="51600"/>
                </a:lnTo>
                <a:lnTo>
                  <a:pt x="22428" y="53784"/>
                </a:lnTo>
                <a:lnTo>
                  <a:pt x="21132" y="55537"/>
                </a:lnTo>
                <a:lnTo>
                  <a:pt x="19913" y="57200"/>
                </a:lnTo>
                <a:lnTo>
                  <a:pt x="19799" y="57327"/>
                </a:lnTo>
                <a:lnTo>
                  <a:pt x="17894" y="58178"/>
                </a:lnTo>
                <a:lnTo>
                  <a:pt x="12661" y="58178"/>
                </a:lnTo>
                <a:lnTo>
                  <a:pt x="10591" y="57327"/>
                </a:lnTo>
                <a:lnTo>
                  <a:pt x="7594" y="53924"/>
                </a:lnTo>
                <a:lnTo>
                  <a:pt x="6832" y="51600"/>
                </a:lnTo>
                <a:lnTo>
                  <a:pt x="6832" y="45694"/>
                </a:lnTo>
                <a:lnTo>
                  <a:pt x="7670" y="43370"/>
                </a:lnTo>
                <a:lnTo>
                  <a:pt x="10883" y="39954"/>
                </a:lnTo>
                <a:lnTo>
                  <a:pt x="13106" y="39103"/>
                </a:lnTo>
                <a:lnTo>
                  <a:pt x="16840" y="39103"/>
                </a:lnTo>
                <a:lnTo>
                  <a:pt x="17868" y="39204"/>
                </a:lnTo>
                <a:lnTo>
                  <a:pt x="20180" y="39573"/>
                </a:lnTo>
                <a:lnTo>
                  <a:pt x="21551" y="39839"/>
                </a:lnTo>
                <a:lnTo>
                  <a:pt x="23075" y="40195"/>
                </a:lnTo>
                <a:lnTo>
                  <a:pt x="23075" y="34836"/>
                </a:lnTo>
                <a:lnTo>
                  <a:pt x="20980" y="34429"/>
                </a:lnTo>
                <a:lnTo>
                  <a:pt x="19304" y="34137"/>
                </a:lnTo>
                <a:lnTo>
                  <a:pt x="16802" y="33756"/>
                </a:lnTo>
                <a:lnTo>
                  <a:pt x="15773" y="33655"/>
                </a:lnTo>
                <a:lnTo>
                  <a:pt x="10388" y="33655"/>
                </a:lnTo>
                <a:lnTo>
                  <a:pt x="6718" y="35064"/>
                </a:lnTo>
                <a:lnTo>
                  <a:pt x="1358" y="40652"/>
                </a:lnTo>
                <a:lnTo>
                  <a:pt x="0" y="44424"/>
                </a:lnTo>
                <a:lnTo>
                  <a:pt x="114" y="53784"/>
                </a:lnTo>
                <a:lnTo>
                  <a:pt x="1219" y="56921"/>
                </a:lnTo>
                <a:lnTo>
                  <a:pt x="6083" y="62242"/>
                </a:lnTo>
                <a:lnTo>
                  <a:pt x="9258" y="63576"/>
                </a:lnTo>
                <a:lnTo>
                  <a:pt x="15519" y="63576"/>
                </a:lnTo>
                <a:lnTo>
                  <a:pt x="17678" y="63093"/>
                </a:lnTo>
                <a:lnTo>
                  <a:pt x="19596" y="62103"/>
                </a:lnTo>
                <a:lnTo>
                  <a:pt x="21551" y="61125"/>
                </a:lnTo>
                <a:lnTo>
                  <a:pt x="23139" y="59728"/>
                </a:lnTo>
                <a:lnTo>
                  <a:pt x="24244" y="58178"/>
                </a:lnTo>
                <a:lnTo>
                  <a:pt x="24434" y="57924"/>
                </a:lnTo>
                <a:lnTo>
                  <a:pt x="31940" y="63919"/>
                </a:lnTo>
                <a:lnTo>
                  <a:pt x="34556" y="58521"/>
                </a:lnTo>
                <a:close/>
              </a:path>
              <a:path w="505459" h="64134">
                <a:moveTo>
                  <a:pt x="90119" y="25958"/>
                </a:moveTo>
                <a:lnTo>
                  <a:pt x="89141" y="23317"/>
                </a:lnTo>
                <a:lnTo>
                  <a:pt x="85229" y="19126"/>
                </a:lnTo>
                <a:lnTo>
                  <a:pt x="82778" y="18084"/>
                </a:lnTo>
                <a:lnTo>
                  <a:pt x="77393" y="18084"/>
                </a:lnTo>
                <a:lnTo>
                  <a:pt x="75107" y="18859"/>
                </a:lnTo>
                <a:lnTo>
                  <a:pt x="70815" y="21945"/>
                </a:lnTo>
                <a:lnTo>
                  <a:pt x="68326" y="24701"/>
                </a:lnTo>
                <a:lnTo>
                  <a:pt x="65481" y="28676"/>
                </a:lnTo>
                <a:lnTo>
                  <a:pt x="65112" y="27216"/>
                </a:lnTo>
                <a:lnTo>
                  <a:pt x="64604" y="25654"/>
                </a:lnTo>
                <a:lnTo>
                  <a:pt x="63347" y="22339"/>
                </a:lnTo>
                <a:lnTo>
                  <a:pt x="61722" y="18630"/>
                </a:lnTo>
                <a:lnTo>
                  <a:pt x="54406" y="18630"/>
                </a:lnTo>
                <a:lnTo>
                  <a:pt x="56324" y="22504"/>
                </a:lnTo>
                <a:lnTo>
                  <a:pt x="57696" y="26136"/>
                </a:lnTo>
                <a:lnTo>
                  <a:pt x="59423" y="32905"/>
                </a:lnTo>
                <a:lnTo>
                  <a:pt x="59855" y="36868"/>
                </a:lnTo>
                <a:lnTo>
                  <a:pt x="59855" y="62572"/>
                </a:lnTo>
                <a:lnTo>
                  <a:pt x="66395" y="62572"/>
                </a:lnTo>
                <a:lnTo>
                  <a:pt x="66395" y="40309"/>
                </a:lnTo>
                <a:lnTo>
                  <a:pt x="67691" y="35306"/>
                </a:lnTo>
                <a:lnTo>
                  <a:pt x="72872" y="26924"/>
                </a:lnTo>
                <a:lnTo>
                  <a:pt x="75704" y="24815"/>
                </a:lnTo>
                <a:lnTo>
                  <a:pt x="80416" y="24815"/>
                </a:lnTo>
                <a:lnTo>
                  <a:pt x="81673" y="25400"/>
                </a:lnTo>
                <a:lnTo>
                  <a:pt x="83400" y="27774"/>
                </a:lnTo>
                <a:lnTo>
                  <a:pt x="83820" y="29489"/>
                </a:lnTo>
                <a:lnTo>
                  <a:pt x="83820" y="32512"/>
                </a:lnTo>
                <a:lnTo>
                  <a:pt x="89903" y="32512"/>
                </a:lnTo>
                <a:lnTo>
                  <a:pt x="90119" y="25958"/>
                </a:lnTo>
                <a:close/>
              </a:path>
              <a:path w="505459" h="64134">
                <a:moveTo>
                  <a:pt x="141160" y="56324"/>
                </a:moveTo>
                <a:lnTo>
                  <a:pt x="137477" y="51892"/>
                </a:lnTo>
                <a:lnTo>
                  <a:pt x="135597" y="54051"/>
                </a:lnTo>
                <a:lnTo>
                  <a:pt x="133743" y="55613"/>
                </a:lnTo>
                <a:lnTo>
                  <a:pt x="130149" y="57543"/>
                </a:lnTo>
                <a:lnTo>
                  <a:pt x="128193" y="58026"/>
                </a:lnTo>
                <a:lnTo>
                  <a:pt x="122351" y="58026"/>
                </a:lnTo>
                <a:lnTo>
                  <a:pt x="119494" y="56540"/>
                </a:lnTo>
                <a:lnTo>
                  <a:pt x="115519" y="50609"/>
                </a:lnTo>
                <a:lnTo>
                  <a:pt x="114541" y="46304"/>
                </a:lnTo>
                <a:lnTo>
                  <a:pt x="114541" y="35179"/>
                </a:lnTo>
                <a:lnTo>
                  <a:pt x="115697" y="30886"/>
                </a:lnTo>
                <a:lnTo>
                  <a:pt x="120319" y="24599"/>
                </a:lnTo>
                <a:lnTo>
                  <a:pt x="123418" y="23025"/>
                </a:lnTo>
                <a:lnTo>
                  <a:pt x="128905" y="23025"/>
                </a:lnTo>
                <a:lnTo>
                  <a:pt x="135255" y="29184"/>
                </a:lnTo>
                <a:lnTo>
                  <a:pt x="136004" y="29514"/>
                </a:lnTo>
                <a:lnTo>
                  <a:pt x="129946" y="17373"/>
                </a:lnTo>
                <a:lnTo>
                  <a:pt x="121424" y="17373"/>
                </a:lnTo>
                <a:lnTo>
                  <a:pt x="116573" y="19494"/>
                </a:lnTo>
                <a:lnTo>
                  <a:pt x="109486" y="27940"/>
                </a:lnTo>
                <a:lnTo>
                  <a:pt x="107708" y="33718"/>
                </a:lnTo>
                <a:lnTo>
                  <a:pt x="107708" y="48323"/>
                </a:lnTo>
                <a:lnTo>
                  <a:pt x="109334" y="53924"/>
                </a:lnTo>
                <a:lnTo>
                  <a:pt x="115849" y="61836"/>
                </a:lnTo>
                <a:lnTo>
                  <a:pt x="120446" y="63817"/>
                </a:lnTo>
                <a:lnTo>
                  <a:pt x="129362" y="63817"/>
                </a:lnTo>
                <a:lnTo>
                  <a:pt x="132029" y="63220"/>
                </a:lnTo>
                <a:lnTo>
                  <a:pt x="136779" y="60807"/>
                </a:lnTo>
                <a:lnTo>
                  <a:pt x="139026" y="58902"/>
                </a:lnTo>
                <a:lnTo>
                  <a:pt x="141160" y="56324"/>
                </a:lnTo>
                <a:close/>
              </a:path>
              <a:path w="505459" h="64134">
                <a:moveTo>
                  <a:pt x="193001" y="29057"/>
                </a:moveTo>
                <a:lnTo>
                  <a:pt x="192036" y="24714"/>
                </a:lnTo>
                <a:lnTo>
                  <a:pt x="188125" y="19405"/>
                </a:lnTo>
                <a:lnTo>
                  <a:pt x="184988" y="18084"/>
                </a:lnTo>
                <a:lnTo>
                  <a:pt x="178422" y="18084"/>
                </a:lnTo>
                <a:lnTo>
                  <a:pt x="176339" y="18694"/>
                </a:lnTo>
                <a:lnTo>
                  <a:pt x="172453" y="21158"/>
                </a:lnTo>
                <a:lnTo>
                  <a:pt x="170688" y="22961"/>
                </a:lnTo>
                <a:lnTo>
                  <a:pt x="169075" y="25349"/>
                </a:lnTo>
                <a:lnTo>
                  <a:pt x="169075" y="0"/>
                </a:lnTo>
                <a:lnTo>
                  <a:pt x="162585" y="0"/>
                </a:lnTo>
                <a:lnTo>
                  <a:pt x="162585" y="62572"/>
                </a:lnTo>
                <a:lnTo>
                  <a:pt x="169075" y="62572"/>
                </a:lnTo>
                <a:lnTo>
                  <a:pt x="169075" y="39408"/>
                </a:lnTo>
                <a:lnTo>
                  <a:pt x="170103" y="34074"/>
                </a:lnTo>
                <a:lnTo>
                  <a:pt x="174193" y="26162"/>
                </a:lnTo>
                <a:lnTo>
                  <a:pt x="176885" y="24180"/>
                </a:lnTo>
                <a:lnTo>
                  <a:pt x="182499" y="24180"/>
                </a:lnTo>
                <a:lnTo>
                  <a:pt x="184124" y="24993"/>
                </a:lnTo>
                <a:lnTo>
                  <a:pt x="186029" y="28308"/>
                </a:lnTo>
                <a:lnTo>
                  <a:pt x="186499" y="31432"/>
                </a:lnTo>
                <a:lnTo>
                  <a:pt x="186499" y="62572"/>
                </a:lnTo>
                <a:lnTo>
                  <a:pt x="193001" y="62572"/>
                </a:lnTo>
                <a:lnTo>
                  <a:pt x="193001" y="29057"/>
                </a:lnTo>
                <a:close/>
              </a:path>
              <a:path w="505459" h="64134">
                <a:moveTo>
                  <a:pt x="235419" y="18630"/>
                </a:moveTo>
                <a:lnTo>
                  <a:pt x="217843" y="18630"/>
                </a:lnTo>
                <a:lnTo>
                  <a:pt x="217843" y="24472"/>
                </a:lnTo>
                <a:lnTo>
                  <a:pt x="228917" y="24472"/>
                </a:lnTo>
                <a:lnTo>
                  <a:pt x="228917" y="62572"/>
                </a:lnTo>
                <a:lnTo>
                  <a:pt x="235419" y="62572"/>
                </a:lnTo>
                <a:lnTo>
                  <a:pt x="235419" y="18630"/>
                </a:lnTo>
                <a:close/>
              </a:path>
              <a:path w="505459" h="64134">
                <a:moveTo>
                  <a:pt x="236855" y="4927"/>
                </a:moveTo>
                <a:lnTo>
                  <a:pt x="236385" y="3810"/>
                </a:lnTo>
                <a:lnTo>
                  <a:pt x="234505" y="1917"/>
                </a:lnTo>
                <a:lnTo>
                  <a:pt x="233362" y="1447"/>
                </a:lnTo>
                <a:lnTo>
                  <a:pt x="230695" y="1447"/>
                </a:lnTo>
                <a:lnTo>
                  <a:pt x="229565" y="1930"/>
                </a:lnTo>
                <a:lnTo>
                  <a:pt x="227749" y="3771"/>
                </a:lnTo>
                <a:lnTo>
                  <a:pt x="227266" y="4927"/>
                </a:lnTo>
                <a:lnTo>
                  <a:pt x="227266" y="7658"/>
                </a:lnTo>
                <a:lnTo>
                  <a:pt x="227736" y="8813"/>
                </a:lnTo>
                <a:lnTo>
                  <a:pt x="229539" y="10629"/>
                </a:lnTo>
                <a:lnTo>
                  <a:pt x="230670" y="11087"/>
                </a:lnTo>
                <a:lnTo>
                  <a:pt x="233362" y="11087"/>
                </a:lnTo>
                <a:lnTo>
                  <a:pt x="234530" y="10629"/>
                </a:lnTo>
                <a:lnTo>
                  <a:pt x="236385" y="8763"/>
                </a:lnTo>
                <a:lnTo>
                  <a:pt x="236855" y="7658"/>
                </a:lnTo>
                <a:lnTo>
                  <a:pt x="236855" y="4927"/>
                </a:lnTo>
                <a:close/>
              </a:path>
              <a:path w="505459" h="64134">
                <a:moveTo>
                  <a:pt x="301599" y="55308"/>
                </a:moveTo>
                <a:lnTo>
                  <a:pt x="297649" y="51536"/>
                </a:lnTo>
                <a:lnTo>
                  <a:pt x="296570" y="53378"/>
                </a:lnTo>
                <a:lnTo>
                  <a:pt x="295325" y="54800"/>
                </a:lnTo>
                <a:lnTo>
                  <a:pt x="292442" y="56781"/>
                </a:lnTo>
                <a:lnTo>
                  <a:pt x="290944" y="57277"/>
                </a:lnTo>
                <a:lnTo>
                  <a:pt x="287312" y="57277"/>
                </a:lnTo>
                <a:lnTo>
                  <a:pt x="285762" y="56565"/>
                </a:lnTo>
                <a:lnTo>
                  <a:pt x="283692" y="53708"/>
                </a:lnTo>
                <a:lnTo>
                  <a:pt x="283171" y="51562"/>
                </a:lnTo>
                <a:lnTo>
                  <a:pt x="283171" y="48704"/>
                </a:lnTo>
                <a:lnTo>
                  <a:pt x="284187" y="24472"/>
                </a:lnTo>
                <a:lnTo>
                  <a:pt x="297649" y="24472"/>
                </a:lnTo>
                <a:lnTo>
                  <a:pt x="297649" y="18630"/>
                </a:lnTo>
                <a:lnTo>
                  <a:pt x="284353" y="18630"/>
                </a:lnTo>
                <a:lnTo>
                  <a:pt x="284962" y="4749"/>
                </a:lnTo>
                <a:lnTo>
                  <a:pt x="278384" y="4749"/>
                </a:lnTo>
                <a:lnTo>
                  <a:pt x="277863" y="18630"/>
                </a:lnTo>
                <a:lnTo>
                  <a:pt x="268376" y="18630"/>
                </a:lnTo>
                <a:lnTo>
                  <a:pt x="268376" y="24472"/>
                </a:lnTo>
                <a:lnTo>
                  <a:pt x="277609" y="24472"/>
                </a:lnTo>
                <a:lnTo>
                  <a:pt x="276733" y="47180"/>
                </a:lnTo>
                <a:lnTo>
                  <a:pt x="276733" y="53708"/>
                </a:lnTo>
                <a:lnTo>
                  <a:pt x="277685" y="57378"/>
                </a:lnTo>
                <a:lnTo>
                  <a:pt x="281457" y="62014"/>
                </a:lnTo>
                <a:lnTo>
                  <a:pt x="284480" y="63169"/>
                </a:lnTo>
                <a:lnTo>
                  <a:pt x="291503" y="63169"/>
                </a:lnTo>
                <a:lnTo>
                  <a:pt x="294068" y="62509"/>
                </a:lnTo>
                <a:lnTo>
                  <a:pt x="298564" y="59791"/>
                </a:lnTo>
                <a:lnTo>
                  <a:pt x="300304" y="57848"/>
                </a:lnTo>
                <a:lnTo>
                  <a:pt x="301599" y="55308"/>
                </a:lnTo>
                <a:close/>
              </a:path>
              <a:path w="505459" h="64134">
                <a:moveTo>
                  <a:pt x="356527" y="36207"/>
                </a:moveTo>
                <a:lnTo>
                  <a:pt x="356425" y="32054"/>
                </a:lnTo>
                <a:lnTo>
                  <a:pt x="355028" y="27114"/>
                </a:lnTo>
                <a:lnTo>
                  <a:pt x="351942" y="23177"/>
                </a:lnTo>
                <a:lnTo>
                  <a:pt x="349402" y="19939"/>
                </a:lnTo>
                <a:lnTo>
                  <a:pt x="349402" y="36207"/>
                </a:lnTo>
                <a:lnTo>
                  <a:pt x="329044" y="36156"/>
                </a:lnTo>
                <a:lnTo>
                  <a:pt x="336219" y="23177"/>
                </a:lnTo>
                <a:lnTo>
                  <a:pt x="342214" y="23177"/>
                </a:lnTo>
                <a:lnTo>
                  <a:pt x="344601" y="24307"/>
                </a:lnTo>
                <a:lnTo>
                  <a:pt x="348157" y="28841"/>
                </a:lnTo>
                <a:lnTo>
                  <a:pt x="349173" y="32054"/>
                </a:lnTo>
                <a:lnTo>
                  <a:pt x="349402" y="36207"/>
                </a:lnTo>
                <a:lnTo>
                  <a:pt x="349402" y="19939"/>
                </a:lnTo>
                <a:lnTo>
                  <a:pt x="348932" y="19329"/>
                </a:lnTo>
                <a:lnTo>
                  <a:pt x="344754" y="17386"/>
                </a:lnTo>
                <a:lnTo>
                  <a:pt x="334022" y="17386"/>
                </a:lnTo>
                <a:lnTo>
                  <a:pt x="329666" y="19494"/>
                </a:lnTo>
                <a:lnTo>
                  <a:pt x="323088" y="27940"/>
                </a:lnTo>
                <a:lnTo>
                  <a:pt x="321437" y="33578"/>
                </a:lnTo>
                <a:lnTo>
                  <a:pt x="321500" y="48310"/>
                </a:lnTo>
                <a:lnTo>
                  <a:pt x="323024" y="53848"/>
                </a:lnTo>
                <a:lnTo>
                  <a:pt x="329399" y="61823"/>
                </a:lnTo>
                <a:lnTo>
                  <a:pt x="333971" y="63817"/>
                </a:lnTo>
                <a:lnTo>
                  <a:pt x="342290" y="63817"/>
                </a:lnTo>
                <a:lnTo>
                  <a:pt x="344728" y="63474"/>
                </a:lnTo>
                <a:lnTo>
                  <a:pt x="349821" y="62052"/>
                </a:lnTo>
                <a:lnTo>
                  <a:pt x="352615" y="60947"/>
                </a:lnTo>
                <a:lnTo>
                  <a:pt x="355676" y="59423"/>
                </a:lnTo>
                <a:lnTo>
                  <a:pt x="354977" y="58039"/>
                </a:lnTo>
                <a:lnTo>
                  <a:pt x="352933" y="54038"/>
                </a:lnTo>
                <a:lnTo>
                  <a:pt x="350227" y="55448"/>
                </a:lnTo>
                <a:lnTo>
                  <a:pt x="347865" y="56464"/>
                </a:lnTo>
                <a:lnTo>
                  <a:pt x="345846" y="57073"/>
                </a:lnTo>
                <a:lnTo>
                  <a:pt x="343865" y="57721"/>
                </a:lnTo>
                <a:lnTo>
                  <a:pt x="341998" y="58039"/>
                </a:lnTo>
                <a:lnTo>
                  <a:pt x="336524" y="58039"/>
                </a:lnTo>
                <a:lnTo>
                  <a:pt x="333667" y="56807"/>
                </a:lnTo>
                <a:lnTo>
                  <a:pt x="329819" y="51917"/>
                </a:lnTo>
                <a:lnTo>
                  <a:pt x="328879" y="48310"/>
                </a:lnTo>
                <a:lnTo>
                  <a:pt x="328879" y="41998"/>
                </a:lnTo>
                <a:lnTo>
                  <a:pt x="356400" y="41998"/>
                </a:lnTo>
                <a:lnTo>
                  <a:pt x="356527" y="36207"/>
                </a:lnTo>
                <a:close/>
              </a:path>
              <a:path w="505459" h="64134">
                <a:moveTo>
                  <a:pt x="408876" y="55308"/>
                </a:moveTo>
                <a:lnTo>
                  <a:pt x="404939" y="51536"/>
                </a:lnTo>
                <a:lnTo>
                  <a:pt x="403860" y="53378"/>
                </a:lnTo>
                <a:lnTo>
                  <a:pt x="402602" y="54800"/>
                </a:lnTo>
                <a:lnTo>
                  <a:pt x="399732" y="56781"/>
                </a:lnTo>
                <a:lnTo>
                  <a:pt x="398233" y="57277"/>
                </a:lnTo>
                <a:lnTo>
                  <a:pt x="394601" y="57277"/>
                </a:lnTo>
                <a:lnTo>
                  <a:pt x="393039" y="56565"/>
                </a:lnTo>
                <a:lnTo>
                  <a:pt x="390969" y="53708"/>
                </a:lnTo>
                <a:lnTo>
                  <a:pt x="390461" y="51562"/>
                </a:lnTo>
                <a:lnTo>
                  <a:pt x="390461" y="48704"/>
                </a:lnTo>
                <a:lnTo>
                  <a:pt x="391464" y="24472"/>
                </a:lnTo>
                <a:lnTo>
                  <a:pt x="404939" y="24472"/>
                </a:lnTo>
                <a:lnTo>
                  <a:pt x="404939" y="18630"/>
                </a:lnTo>
                <a:lnTo>
                  <a:pt x="391642" y="18630"/>
                </a:lnTo>
                <a:lnTo>
                  <a:pt x="392252" y="4749"/>
                </a:lnTo>
                <a:lnTo>
                  <a:pt x="385673" y="4749"/>
                </a:lnTo>
                <a:lnTo>
                  <a:pt x="385152" y="18630"/>
                </a:lnTo>
                <a:lnTo>
                  <a:pt x="375678" y="18630"/>
                </a:lnTo>
                <a:lnTo>
                  <a:pt x="375678" y="24472"/>
                </a:lnTo>
                <a:lnTo>
                  <a:pt x="384898" y="24472"/>
                </a:lnTo>
                <a:lnTo>
                  <a:pt x="384009" y="47180"/>
                </a:lnTo>
                <a:lnTo>
                  <a:pt x="384009" y="53708"/>
                </a:lnTo>
                <a:lnTo>
                  <a:pt x="384962" y="57378"/>
                </a:lnTo>
                <a:lnTo>
                  <a:pt x="388747" y="62014"/>
                </a:lnTo>
                <a:lnTo>
                  <a:pt x="391769" y="63169"/>
                </a:lnTo>
                <a:lnTo>
                  <a:pt x="398780" y="63169"/>
                </a:lnTo>
                <a:lnTo>
                  <a:pt x="401358" y="62509"/>
                </a:lnTo>
                <a:lnTo>
                  <a:pt x="405828" y="59791"/>
                </a:lnTo>
                <a:lnTo>
                  <a:pt x="407606" y="57848"/>
                </a:lnTo>
                <a:lnTo>
                  <a:pt x="408876" y="55308"/>
                </a:lnTo>
                <a:close/>
              </a:path>
              <a:path w="505459" h="64134">
                <a:moveTo>
                  <a:pt x="462584" y="55308"/>
                </a:moveTo>
                <a:lnTo>
                  <a:pt x="458635" y="51536"/>
                </a:lnTo>
                <a:lnTo>
                  <a:pt x="457555" y="53378"/>
                </a:lnTo>
                <a:lnTo>
                  <a:pt x="456298" y="54800"/>
                </a:lnTo>
                <a:lnTo>
                  <a:pt x="453415" y="56781"/>
                </a:lnTo>
                <a:lnTo>
                  <a:pt x="451929" y="57277"/>
                </a:lnTo>
                <a:lnTo>
                  <a:pt x="448284" y="57277"/>
                </a:lnTo>
                <a:lnTo>
                  <a:pt x="446722" y="56565"/>
                </a:lnTo>
                <a:lnTo>
                  <a:pt x="444677" y="53708"/>
                </a:lnTo>
                <a:lnTo>
                  <a:pt x="444157" y="51562"/>
                </a:lnTo>
                <a:lnTo>
                  <a:pt x="444157" y="48704"/>
                </a:lnTo>
                <a:lnTo>
                  <a:pt x="445147" y="24472"/>
                </a:lnTo>
                <a:lnTo>
                  <a:pt x="458635" y="24472"/>
                </a:lnTo>
                <a:lnTo>
                  <a:pt x="458635" y="18630"/>
                </a:lnTo>
                <a:lnTo>
                  <a:pt x="445325" y="18630"/>
                </a:lnTo>
                <a:lnTo>
                  <a:pt x="445947" y="4749"/>
                </a:lnTo>
                <a:lnTo>
                  <a:pt x="439381" y="4749"/>
                </a:lnTo>
                <a:lnTo>
                  <a:pt x="438848" y="18630"/>
                </a:lnTo>
                <a:lnTo>
                  <a:pt x="429374" y="18630"/>
                </a:lnTo>
                <a:lnTo>
                  <a:pt x="429374" y="24472"/>
                </a:lnTo>
                <a:lnTo>
                  <a:pt x="438594" y="24472"/>
                </a:lnTo>
                <a:lnTo>
                  <a:pt x="437705" y="47180"/>
                </a:lnTo>
                <a:lnTo>
                  <a:pt x="437705" y="53708"/>
                </a:lnTo>
                <a:lnTo>
                  <a:pt x="438670" y="57378"/>
                </a:lnTo>
                <a:lnTo>
                  <a:pt x="442429" y="62014"/>
                </a:lnTo>
                <a:lnTo>
                  <a:pt x="445465" y="63169"/>
                </a:lnTo>
                <a:lnTo>
                  <a:pt x="452488" y="63169"/>
                </a:lnTo>
                <a:lnTo>
                  <a:pt x="455041" y="62509"/>
                </a:lnTo>
                <a:lnTo>
                  <a:pt x="459524" y="59791"/>
                </a:lnTo>
                <a:lnTo>
                  <a:pt x="461289" y="57848"/>
                </a:lnTo>
                <a:lnTo>
                  <a:pt x="462584" y="55308"/>
                </a:lnTo>
                <a:close/>
              </a:path>
              <a:path w="505459" h="64134">
                <a:moveTo>
                  <a:pt x="503783" y="18630"/>
                </a:moveTo>
                <a:lnTo>
                  <a:pt x="486206" y="18630"/>
                </a:lnTo>
                <a:lnTo>
                  <a:pt x="486206" y="24472"/>
                </a:lnTo>
                <a:lnTo>
                  <a:pt x="497293" y="24472"/>
                </a:lnTo>
                <a:lnTo>
                  <a:pt x="497293" y="62572"/>
                </a:lnTo>
                <a:lnTo>
                  <a:pt x="503783" y="62572"/>
                </a:lnTo>
                <a:lnTo>
                  <a:pt x="503783" y="18630"/>
                </a:lnTo>
                <a:close/>
              </a:path>
              <a:path w="505459" h="64134">
                <a:moveTo>
                  <a:pt x="505244" y="7658"/>
                </a:moveTo>
                <a:lnTo>
                  <a:pt x="505231" y="4927"/>
                </a:lnTo>
                <a:lnTo>
                  <a:pt x="504761" y="3810"/>
                </a:lnTo>
                <a:lnTo>
                  <a:pt x="502881" y="1917"/>
                </a:lnTo>
                <a:lnTo>
                  <a:pt x="501751" y="1447"/>
                </a:lnTo>
                <a:lnTo>
                  <a:pt x="499059" y="1447"/>
                </a:lnTo>
                <a:lnTo>
                  <a:pt x="497941" y="1930"/>
                </a:lnTo>
                <a:lnTo>
                  <a:pt x="496112" y="3771"/>
                </a:lnTo>
                <a:lnTo>
                  <a:pt x="495655" y="4927"/>
                </a:lnTo>
                <a:lnTo>
                  <a:pt x="495655" y="7658"/>
                </a:lnTo>
                <a:lnTo>
                  <a:pt x="496100" y="8813"/>
                </a:lnTo>
                <a:lnTo>
                  <a:pt x="497903" y="10629"/>
                </a:lnTo>
                <a:lnTo>
                  <a:pt x="499033" y="11087"/>
                </a:lnTo>
                <a:lnTo>
                  <a:pt x="501751" y="11087"/>
                </a:lnTo>
                <a:lnTo>
                  <a:pt x="502907" y="10629"/>
                </a:lnTo>
                <a:lnTo>
                  <a:pt x="504761" y="8763"/>
                </a:lnTo>
                <a:lnTo>
                  <a:pt x="505244" y="76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551873" y="9811886"/>
            <a:ext cx="245110" cy="62865"/>
          </a:xfrm>
          <a:custGeom>
            <a:avLst/>
            <a:gdLst/>
            <a:ahLst/>
            <a:cxnLst/>
            <a:rect l="l" t="t" r="r" b="b"/>
            <a:pathLst>
              <a:path w="245109" h="62865">
                <a:moveTo>
                  <a:pt x="30060" y="46863"/>
                </a:moveTo>
                <a:lnTo>
                  <a:pt x="10198" y="33032"/>
                </a:lnTo>
                <a:lnTo>
                  <a:pt x="6832" y="30162"/>
                </a:lnTo>
                <a:lnTo>
                  <a:pt x="6832" y="25641"/>
                </a:lnTo>
                <a:lnTo>
                  <a:pt x="7505" y="24307"/>
                </a:lnTo>
                <a:lnTo>
                  <a:pt x="10147" y="22237"/>
                </a:lnTo>
                <a:lnTo>
                  <a:pt x="11849" y="21717"/>
                </a:lnTo>
                <a:lnTo>
                  <a:pt x="15570" y="21717"/>
                </a:lnTo>
                <a:lnTo>
                  <a:pt x="17272" y="22072"/>
                </a:lnTo>
                <a:lnTo>
                  <a:pt x="20701" y="23482"/>
                </a:lnTo>
                <a:lnTo>
                  <a:pt x="22491" y="24523"/>
                </a:lnTo>
                <a:lnTo>
                  <a:pt x="24320" y="25920"/>
                </a:lnTo>
                <a:lnTo>
                  <a:pt x="28155" y="20980"/>
                </a:lnTo>
                <a:lnTo>
                  <a:pt x="26009" y="19304"/>
                </a:lnTo>
                <a:lnTo>
                  <a:pt x="23761" y="18046"/>
                </a:lnTo>
                <a:lnTo>
                  <a:pt x="19100" y="16357"/>
                </a:lnTo>
                <a:lnTo>
                  <a:pt x="16662" y="15925"/>
                </a:lnTo>
                <a:lnTo>
                  <a:pt x="9944" y="15925"/>
                </a:lnTo>
                <a:lnTo>
                  <a:pt x="6540" y="17043"/>
                </a:lnTo>
                <a:lnTo>
                  <a:pt x="1308" y="21463"/>
                </a:lnTo>
                <a:lnTo>
                  <a:pt x="0" y="24282"/>
                </a:lnTo>
                <a:lnTo>
                  <a:pt x="0" y="30657"/>
                </a:lnTo>
                <a:lnTo>
                  <a:pt x="825" y="33083"/>
                </a:lnTo>
                <a:lnTo>
                  <a:pt x="4102" y="36868"/>
                </a:lnTo>
                <a:lnTo>
                  <a:pt x="7327" y="38836"/>
                </a:lnTo>
                <a:lnTo>
                  <a:pt x="19519" y="44030"/>
                </a:lnTo>
                <a:lnTo>
                  <a:pt x="22961" y="47155"/>
                </a:lnTo>
                <a:lnTo>
                  <a:pt x="22961" y="52374"/>
                </a:lnTo>
                <a:lnTo>
                  <a:pt x="22288" y="53848"/>
                </a:lnTo>
                <a:lnTo>
                  <a:pt x="19583" y="55956"/>
                </a:lnTo>
                <a:lnTo>
                  <a:pt x="17665" y="56476"/>
                </a:lnTo>
                <a:lnTo>
                  <a:pt x="13220" y="56476"/>
                </a:lnTo>
                <a:lnTo>
                  <a:pt x="11239" y="56083"/>
                </a:lnTo>
                <a:lnTo>
                  <a:pt x="7315" y="54508"/>
                </a:lnTo>
                <a:lnTo>
                  <a:pt x="5257" y="53289"/>
                </a:lnTo>
                <a:lnTo>
                  <a:pt x="3098" y="51625"/>
                </a:lnTo>
                <a:lnTo>
                  <a:pt x="190" y="57442"/>
                </a:lnTo>
                <a:lnTo>
                  <a:pt x="2146" y="59042"/>
                </a:lnTo>
                <a:lnTo>
                  <a:pt x="4394" y="60261"/>
                </a:lnTo>
                <a:lnTo>
                  <a:pt x="9486" y="61950"/>
                </a:lnTo>
                <a:lnTo>
                  <a:pt x="12217" y="62382"/>
                </a:lnTo>
                <a:lnTo>
                  <a:pt x="19608" y="62382"/>
                </a:lnTo>
                <a:lnTo>
                  <a:pt x="23215" y="61214"/>
                </a:lnTo>
                <a:lnTo>
                  <a:pt x="28689" y="56540"/>
                </a:lnTo>
                <a:lnTo>
                  <a:pt x="30060" y="53492"/>
                </a:lnTo>
                <a:lnTo>
                  <a:pt x="30060" y="46863"/>
                </a:lnTo>
                <a:close/>
              </a:path>
              <a:path w="245109" h="62865">
                <a:moveTo>
                  <a:pt x="89649" y="17183"/>
                </a:moveTo>
                <a:lnTo>
                  <a:pt x="83388" y="17183"/>
                </a:lnTo>
                <a:lnTo>
                  <a:pt x="78193" y="50292"/>
                </a:lnTo>
                <a:lnTo>
                  <a:pt x="72110" y="25069"/>
                </a:lnTo>
                <a:lnTo>
                  <a:pt x="65722" y="25069"/>
                </a:lnTo>
                <a:lnTo>
                  <a:pt x="60007" y="50203"/>
                </a:lnTo>
                <a:lnTo>
                  <a:pt x="55295" y="17183"/>
                </a:lnTo>
                <a:lnTo>
                  <a:pt x="48310" y="17183"/>
                </a:lnTo>
                <a:lnTo>
                  <a:pt x="56337" y="61125"/>
                </a:lnTo>
                <a:lnTo>
                  <a:pt x="61785" y="61125"/>
                </a:lnTo>
                <a:lnTo>
                  <a:pt x="68605" y="32943"/>
                </a:lnTo>
                <a:lnTo>
                  <a:pt x="75971" y="61125"/>
                </a:lnTo>
                <a:lnTo>
                  <a:pt x="81419" y="61125"/>
                </a:lnTo>
                <a:lnTo>
                  <a:pt x="89649" y="17183"/>
                </a:lnTo>
                <a:close/>
              </a:path>
              <a:path w="245109" h="62865">
                <a:moveTo>
                  <a:pt x="126860" y="17183"/>
                </a:moveTo>
                <a:lnTo>
                  <a:pt x="109296" y="17183"/>
                </a:lnTo>
                <a:lnTo>
                  <a:pt x="109296" y="23025"/>
                </a:lnTo>
                <a:lnTo>
                  <a:pt x="120370" y="23025"/>
                </a:lnTo>
                <a:lnTo>
                  <a:pt x="120370" y="61125"/>
                </a:lnTo>
                <a:lnTo>
                  <a:pt x="126860" y="61125"/>
                </a:lnTo>
                <a:lnTo>
                  <a:pt x="126860" y="17183"/>
                </a:lnTo>
                <a:close/>
              </a:path>
              <a:path w="245109" h="62865">
                <a:moveTo>
                  <a:pt x="128308" y="3467"/>
                </a:moveTo>
                <a:lnTo>
                  <a:pt x="127850" y="2362"/>
                </a:lnTo>
                <a:lnTo>
                  <a:pt x="125958" y="469"/>
                </a:lnTo>
                <a:lnTo>
                  <a:pt x="124815" y="0"/>
                </a:lnTo>
                <a:lnTo>
                  <a:pt x="122135" y="0"/>
                </a:lnTo>
                <a:lnTo>
                  <a:pt x="121005" y="482"/>
                </a:lnTo>
                <a:lnTo>
                  <a:pt x="119189" y="2324"/>
                </a:lnTo>
                <a:lnTo>
                  <a:pt x="118719" y="3467"/>
                </a:lnTo>
                <a:lnTo>
                  <a:pt x="118719" y="6210"/>
                </a:lnTo>
                <a:lnTo>
                  <a:pt x="119176" y="7353"/>
                </a:lnTo>
                <a:lnTo>
                  <a:pt x="120992" y="9182"/>
                </a:lnTo>
                <a:lnTo>
                  <a:pt x="122110" y="9639"/>
                </a:lnTo>
                <a:lnTo>
                  <a:pt x="124815" y="9639"/>
                </a:lnTo>
                <a:lnTo>
                  <a:pt x="125984" y="9182"/>
                </a:lnTo>
                <a:lnTo>
                  <a:pt x="127850" y="7315"/>
                </a:lnTo>
                <a:lnTo>
                  <a:pt x="128308" y="6210"/>
                </a:lnTo>
                <a:lnTo>
                  <a:pt x="128308" y="3467"/>
                </a:lnTo>
                <a:close/>
              </a:path>
              <a:path w="245109" h="62865">
                <a:moveTo>
                  <a:pt x="190957" y="46863"/>
                </a:moveTo>
                <a:lnTo>
                  <a:pt x="171094" y="33032"/>
                </a:lnTo>
                <a:lnTo>
                  <a:pt x="167728" y="30162"/>
                </a:lnTo>
                <a:lnTo>
                  <a:pt x="167728" y="25641"/>
                </a:lnTo>
                <a:lnTo>
                  <a:pt x="168402" y="24307"/>
                </a:lnTo>
                <a:lnTo>
                  <a:pt x="171043" y="22237"/>
                </a:lnTo>
                <a:lnTo>
                  <a:pt x="172745" y="21717"/>
                </a:lnTo>
                <a:lnTo>
                  <a:pt x="176466" y="21717"/>
                </a:lnTo>
                <a:lnTo>
                  <a:pt x="178168" y="22072"/>
                </a:lnTo>
                <a:lnTo>
                  <a:pt x="181597" y="23482"/>
                </a:lnTo>
                <a:lnTo>
                  <a:pt x="183375" y="24523"/>
                </a:lnTo>
                <a:lnTo>
                  <a:pt x="185216" y="25920"/>
                </a:lnTo>
                <a:lnTo>
                  <a:pt x="189052" y="20980"/>
                </a:lnTo>
                <a:lnTo>
                  <a:pt x="186893" y="19304"/>
                </a:lnTo>
                <a:lnTo>
                  <a:pt x="184658" y="18046"/>
                </a:lnTo>
                <a:lnTo>
                  <a:pt x="179997" y="16357"/>
                </a:lnTo>
                <a:lnTo>
                  <a:pt x="177558" y="15925"/>
                </a:lnTo>
                <a:lnTo>
                  <a:pt x="170840" y="15925"/>
                </a:lnTo>
                <a:lnTo>
                  <a:pt x="167436" y="17043"/>
                </a:lnTo>
                <a:lnTo>
                  <a:pt x="162204" y="21463"/>
                </a:lnTo>
                <a:lnTo>
                  <a:pt x="160883" y="24282"/>
                </a:lnTo>
                <a:lnTo>
                  <a:pt x="160883" y="30657"/>
                </a:lnTo>
                <a:lnTo>
                  <a:pt x="161721" y="33083"/>
                </a:lnTo>
                <a:lnTo>
                  <a:pt x="164998" y="36868"/>
                </a:lnTo>
                <a:lnTo>
                  <a:pt x="168224" y="38836"/>
                </a:lnTo>
                <a:lnTo>
                  <a:pt x="180416" y="44030"/>
                </a:lnTo>
                <a:lnTo>
                  <a:pt x="183857" y="47155"/>
                </a:lnTo>
                <a:lnTo>
                  <a:pt x="183857" y="52374"/>
                </a:lnTo>
                <a:lnTo>
                  <a:pt x="183184" y="53848"/>
                </a:lnTo>
                <a:lnTo>
                  <a:pt x="180479" y="55956"/>
                </a:lnTo>
                <a:lnTo>
                  <a:pt x="178562" y="56476"/>
                </a:lnTo>
                <a:lnTo>
                  <a:pt x="174117" y="56476"/>
                </a:lnTo>
                <a:lnTo>
                  <a:pt x="172135" y="56083"/>
                </a:lnTo>
                <a:lnTo>
                  <a:pt x="168211" y="54508"/>
                </a:lnTo>
                <a:lnTo>
                  <a:pt x="166154" y="53289"/>
                </a:lnTo>
                <a:lnTo>
                  <a:pt x="163995" y="51625"/>
                </a:lnTo>
                <a:lnTo>
                  <a:pt x="161086" y="57442"/>
                </a:lnTo>
                <a:lnTo>
                  <a:pt x="163029" y="59042"/>
                </a:lnTo>
                <a:lnTo>
                  <a:pt x="165290" y="60261"/>
                </a:lnTo>
                <a:lnTo>
                  <a:pt x="170383" y="61950"/>
                </a:lnTo>
                <a:lnTo>
                  <a:pt x="173113" y="62382"/>
                </a:lnTo>
                <a:lnTo>
                  <a:pt x="180505" y="62382"/>
                </a:lnTo>
                <a:lnTo>
                  <a:pt x="184111" y="61214"/>
                </a:lnTo>
                <a:lnTo>
                  <a:pt x="189585" y="56540"/>
                </a:lnTo>
                <a:lnTo>
                  <a:pt x="190957" y="53492"/>
                </a:lnTo>
                <a:lnTo>
                  <a:pt x="190957" y="46863"/>
                </a:lnTo>
                <a:close/>
              </a:path>
              <a:path w="245109" h="62865">
                <a:moveTo>
                  <a:pt x="244640" y="46863"/>
                </a:moveTo>
                <a:lnTo>
                  <a:pt x="224790" y="33032"/>
                </a:lnTo>
                <a:lnTo>
                  <a:pt x="221437" y="30162"/>
                </a:lnTo>
                <a:lnTo>
                  <a:pt x="221437" y="25641"/>
                </a:lnTo>
                <a:lnTo>
                  <a:pt x="222084" y="24307"/>
                </a:lnTo>
                <a:lnTo>
                  <a:pt x="224739" y="22237"/>
                </a:lnTo>
                <a:lnTo>
                  <a:pt x="226441" y="21717"/>
                </a:lnTo>
                <a:lnTo>
                  <a:pt x="230162" y="21717"/>
                </a:lnTo>
                <a:lnTo>
                  <a:pt x="231863" y="22072"/>
                </a:lnTo>
                <a:lnTo>
                  <a:pt x="235292" y="23482"/>
                </a:lnTo>
                <a:lnTo>
                  <a:pt x="237070" y="24523"/>
                </a:lnTo>
                <a:lnTo>
                  <a:pt x="238912" y="25920"/>
                </a:lnTo>
                <a:lnTo>
                  <a:pt x="242747" y="20980"/>
                </a:lnTo>
                <a:lnTo>
                  <a:pt x="240588" y="19304"/>
                </a:lnTo>
                <a:lnTo>
                  <a:pt x="238353" y="18046"/>
                </a:lnTo>
                <a:lnTo>
                  <a:pt x="233692" y="16357"/>
                </a:lnTo>
                <a:lnTo>
                  <a:pt x="231254" y="15925"/>
                </a:lnTo>
                <a:lnTo>
                  <a:pt x="224536" y="15925"/>
                </a:lnTo>
                <a:lnTo>
                  <a:pt x="221132" y="17043"/>
                </a:lnTo>
                <a:lnTo>
                  <a:pt x="215887" y="21463"/>
                </a:lnTo>
                <a:lnTo>
                  <a:pt x="214579" y="24282"/>
                </a:lnTo>
                <a:lnTo>
                  <a:pt x="214579" y="30657"/>
                </a:lnTo>
                <a:lnTo>
                  <a:pt x="215404" y="33083"/>
                </a:lnTo>
                <a:lnTo>
                  <a:pt x="218681" y="36868"/>
                </a:lnTo>
                <a:lnTo>
                  <a:pt x="221907" y="38836"/>
                </a:lnTo>
                <a:lnTo>
                  <a:pt x="234111" y="44030"/>
                </a:lnTo>
                <a:lnTo>
                  <a:pt x="237553" y="47155"/>
                </a:lnTo>
                <a:lnTo>
                  <a:pt x="237553" y="52374"/>
                </a:lnTo>
                <a:lnTo>
                  <a:pt x="236880" y="53848"/>
                </a:lnTo>
                <a:lnTo>
                  <a:pt x="234175" y="55956"/>
                </a:lnTo>
                <a:lnTo>
                  <a:pt x="232257" y="56476"/>
                </a:lnTo>
                <a:lnTo>
                  <a:pt x="227812" y="56476"/>
                </a:lnTo>
                <a:lnTo>
                  <a:pt x="225831" y="56083"/>
                </a:lnTo>
                <a:lnTo>
                  <a:pt x="221907" y="54508"/>
                </a:lnTo>
                <a:lnTo>
                  <a:pt x="219849" y="53289"/>
                </a:lnTo>
                <a:lnTo>
                  <a:pt x="217690" y="51625"/>
                </a:lnTo>
                <a:lnTo>
                  <a:pt x="214782" y="57442"/>
                </a:lnTo>
                <a:lnTo>
                  <a:pt x="216725" y="59042"/>
                </a:lnTo>
                <a:lnTo>
                  <a:pt x="218986" y="60261"/>
                </a:lnTo>
                <a:lnTo>
                  <a:pt x="224078" y="61950"/>
                </a:lnTo>
                <a:lnTo>
                  <a:pt x="226796" y="62382"/>
                </a:lnTo>
                <a:lnTo>
                  <a:pt x="234200" y="62382"/>
                </a:lnTo>
                <a:lnTo>
                  <a:pt x="237807" y="61214"/>
                </a:lnTo>
                <a:lnTo>
                  <a:pt x="243268" y="56540"/>
                </a:lnTo>
                <a:lnTo>
                  <a:pt x="244640" y="53492"/>
                </a:lnTo>
                <a:lnTo>
                  <a:pt x="244640" y="468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16873663" y="9811877"/>
            <a:ext cx="356870" cy="76835"/>
            <a:chOff x="16873663" y="9811877"/>
            <a:chExt cx="356870" cy="76835"/>
          </a:xfrm>
        </p:grpSpPr>
        <p:sp>
          <p:nvSpPr>
            <p:cNvPr id="50" name="object 50"/>
            <p:cNvSpPr/>
            <p:nvPr/>
          </p:nvSpPr>
          <p:spPr>
            <a:xfrm>
              <a:off x="16873652" y="9811886"/>
              <a:ext cx="248285" cy="62865"/>
            </a:xfrm>
            <a:custGeom>
              <a:avLst/>
              <a:gdLst/>
              <a:ahLst/>
              <a:cxnLst/>
              <a:rect l="l" t="t" r="r" b="b"/>
              <a:pathLst>
                <a:path w="248284" h="62865">
                  <a:moveTo>
                    <a:pt x="30060" y="46863"/>
                  </a:moveTo>
                  <a:lnTo>
                    <a:pt x="10210" y="33032"/>
                  </a:lnTo>
                  <a:lnTo>
                    <a:pt x="6845" y="30162"/>
                  </a:lnTo>
                  <a:lnTo>
                    <a:pt x="6845" y="25641"/>
                  </a:lnTo>
                  <a:lnTo>
                    <a:pt x="7518" y="24307"/>
                  </a:lnTo>
                  <a:lnTo>
                    <a:pt x="10160" y="22237"/>
                  </a:lnTo>
                  <a:lnTo>
                    <a:pt x="11861" y="21717"/>
                  </a:lnTo>
                  <a:lnTo>
                    <a:pt x="15582" y="21717"/>
                  </a:lnTo>
                  <a:lnTo>
                    <a:pt x="17284" y="22072"/>
                  </a:lnTo>
                  <a:lnTo>
                    <a:pt x="20713" y="23482"/>
                  </a:lnTo>
                  <a:lnTo>
                    <a:pt x="22491" y="24523"/>
                  </a:lnTo>
                  <a:lnTo>
                    <a:pt x="24333" y="25920"/>
                  </a:lnTo>
                  <a:lnTo>
                    <a:pt x="28168" y="20980"/>
                  </a:lnTo>
                  <a:lnTo>
                    <a:pt x="26009" y="19304"/>
                  </a:lnTo>
                  <a:lnTo>
                    <a:pt x="23774" y="18046"/>
                  </a:lnTo>
                  <a:lnTo>
                    <a:pt x="19126" y="16357"/>
                  </a:lnTo>
                  <a:lnTo>
                    <a:pt x="16675" y="15925"/>
                  </a:lnTo>
                  <a:lnTo>
                    <a:pt x="9956" y="15925"/>
                  </a:lnTo>
                  <a:lnTo>
                    <a:pt x="6553" y="17043"/>
                  </a:lnTo>
                  <a:lnTo>
                    <a:pt x="1308" y="21463"/>
                  </a:lnTo>
                  <a:lnTo>
                    <a:pt x="0" y="24282"/>
                  </a:lnTo>
                  <a:lnTo>
                    <a:pt x="0" y="30657"/>
                  </a:lnTo>
                  <a:lnTo>
                    <a:pt x="838" y="33083"/>
                  </a:lnTo>
                  <a:lnTo>
                    <a:pt x="4114" y="36868"/>
                  </a:lnTo>
                  <a:lnTo>
                    <a:pt x="7340" y="38836"/>
                  </a:lnTo>
                  <a:lnTo>
                    <a:pt x="19532" y="44030"/>
                  </a:lnTo>
                  <a:lnTo>
                    <a:pt x="22974" y="47155"/>
                  </a:lnTo>
                  <a:lnTo>
                    <a:pt x="22974" y="52374"/>
                  </a:lnTo>
                  <a:lnTo>
                    <a:pt x="22301" y="53848"/>
                  </a:lnTo>
                  <a:lnTo>
                    <a:pt x="19596" y="55956"/>
                  </a:lnTo>
                  <a:lnTo>
                    <a:pt x="17678" y="56476"/>
                  </a:lnTo>
                  <a:lnTo>
                    <a:pt x="13233" y="56476"/>
                  </a:lnTo>
                  <a:lnTo>
                    <a:pt x="11252" y="56083"/>
                  </a:lnTo>
                  <a:lnTo>
                    <a:pt x="7327" y="54508"/>
                  </a:lnTo>
                  <a:lnTo>
                    <a:pt x="5270" y="53289"/>
                  </a:lnTo>
                  <a:lnTo>
                    <a:pt x="3111" y="51625"/>
                  </a:lnTo>
                  <a:lnTo>
                    <a:pt x="203" y="57442"/>
                  </a:lnTo>
                  <a:lnTo>
                    <a:pt x="2146" y="59042"/>
                  </a:lnTo>
                  <a:lnTo>
                    <a:pt x="4406" y="60261"/>
                  </a:lnTo>
                  <a:lnTo>
                    <a:pt x="9499" y="61950"/>
                  </a:lnTo>
                  <a:lnTo>
                    <a:pt x="12230" y="62382"/>
                  </a:lnTo>
                  <a:lnTo>
                    <a:pt x="19621" y="62382"/>
                  </a:lnTo>
                  <a:lnTo>
                    <a:pt x="23228" y="61214"/>
                  </a:lnTo>
                  <a:lnTo>
                    <a:pt x="28702" y="56540"/>
                  </a:lnTo>
                  <a:lnTo>
                    <a:pt x="30060" y="53492"/>
                  </a:lnTo>
                  <a:lnTo>
                    <a:pt x="30060" y="46863"/>
                  </a:lnTo>
                  <a:close/>
                </a:path>
                <a:path w="248284" h="62865">
                  <a:moveTo>
                    <a:pt x="86664" y="31915"/>
                  </a:moveTo>
                  <a:lnTo>
                    <a:pt x="85090" y="26238"/>
                  </a:lnTo>
                  <a:lnTo>
                    <a:pt x="81661" y="21717"/>
                  </a:lnTo>
                  <a:lnTo>
                    <a:pt x="79819" y="19304"/>
                  </a:lnTo>
                  <a:lnTo>
                    <a:pt x="79819" y="33718"/>
                  </a:lnTo>
                  <a:lnTo>
                    <a:pt x="79819" y="44627"/>
                  </a:lnTo>
                  <a:lnTo>
                    <a:pt x="78854" y="48895"/>
                  </a:lnTo>
                  <a:lnTo>
                    <a:pt x="75031" y="55041"/>
                  </a:lnTo>
                  <a:lnTo>
                    <a:pt x="72415" y="56578"/>
                  </a:lnTo>
                  <a:lnTo>
                    <a:pt x="65709" y="56578"/>
                  </a:lnTo>
                  <a:lnTo>
                    <a:pt x="63068" y="55041"/>
                  </a:lnTo>
                  <a:lnTo>
                    <a:pt x="59245" y="48895"/>
                  </a:lnTo>
                  <a:lnTo>
                    <a:pt x="58293" y="44627"/>
                  </a:lnTo>
                  <a:lnTo>
                    <a:pt x="58293" y="33718"/>
                  </a:lnTo>
                  <a:lnTo>
                    <a:pt x="59245" y="29451"/>
                  </a:lnTo>
                  <a:lnTo>
                    <a:pt x="63068" y="23266"/>
                  </a:lnTo>
                  <a:lnTo>
                    <a:pt x="65709" y="21717"/>
                  </a:lnTo>
                  <a:lnTo>
                    <a:pt x="72415" y="21717"/>
                  </a:lnTo>
                  <a:lnTo>
                    <a:pt x="75031" y="23266"/>
                  </a:lnTo>
                  <a:lnTo>
                    <a:pt x="78854" y="29451"/>
                  </a:lnTo>
                  <a:lnTo>
                    <a:pt x="79819" y="33718"/>
                  </a:lnTo>
                  <a:lnTo>
                    <a:pt x="79819" y="19304"/>
                  </a:lnTo>
                  <a:lnTo>
                    <a:pt x="78828" y="17995"/>
                  </a:lnTo>
                  <a:lnTo>
                    <a:pt x="74536" y="15925"/>
                  </a:lnTo>
                  <a:lnTo>
                    <a:pt x="63576" y="15925"/>
                  </a:lnTo>
                  <a:lnTo>
                    <a:pt x="59283" y="17995"/>
                  </a:lnTo>
                  <a:lnTo>
                    <a:pt x="53022" y="26238"/>
                  </a:lnTo>
                  <a:lnTo>
                    <a:pt x="51460" y="31915"/>
                  </a:lnTo>
                  <a:lnTo>
                    <a:pt x="51460" y="46431"/>
                  </a:lnTo>
                  <a:lnTo>
                    <a:pt x="53022" y="52108"/>
                  </a:lnTo>
                  <a:lnTo>
                    <a:pt x="59283" y="60325"/>
                  </a:lnTo>
                  <a:lnTo>
                    <a:pt x="63576" y="62369"/>
                  </a:lnTo>
                  <a:lnTo>
                    <a:pt x="74536" y="62369"/>
                  </a:lnTo>
                  <a:lnTo>
                    <a:pt x="78828" y="60325"/>
                  </a:lnTo>
                  <a:lnTo>
                    <a:pt x="81686" y="56578"/>
                  </a:lnTo>
                  <a:lnTo>
                    <a:pt x="85090" y="52108"/>
                  </a:lnTo>
                  <a:lnTo>
                    <a:pt x="86664" y="46431"/>
                  </a:lnTo>
                  <a:lnTo>
                    <a:pt x="86664" y="31915"/>
                  </a:lnTo>
                  <a:close/>
                </a:path>
                <a:path w="248284" h="62865">
                  <a:moveTo>
                    <a:pt x="139915" y="54864"/>
                  </a:moveTo>
                  <a:lnTo>
                    <a:pt x="136232" y="50444"/>
                  </a:lnTo>
                  <a:lnTo>
                    <a:pt x="134353" y="52603"/>
                  </a:lnTo>
                  <a:lnTo>
                    <a:pt x="132499" y="54165"/>
                  </a:lnTo>
                  <a:lnTo>
                    <a:pt x="128892" y="56095"/>
                  </a:lnTo>
                  <a:lnTo>
                    <a:pt x="126961" y="56578"/>
                  </a:lnTo>
                  <a:lnTo>
                    <a:pt x="121119" y="56578"/>
                  </a:lnTo>
                  <a:lnTo>
                    <a:pt x="118237" y="55092"/>
                  </a:lnTo>
                  <a:lnTo>
                    <a:pt x="114274" y="49149"/>
                  </a:lnTo>
                  <a:lnTo>
                    <a:pt x="113296" y="44843"/>
                  </a:lnTo>
                  <a:lnTo>
                    <a:pt x="113296" y="33743"/>
                  </a:lnTo>
                  <a:lnTo>
                    <a:pt x="114439" y="29438"/>
                  </a:lnTo>
                  <a:lnTo>
                    <a:pt x="119075" y="23139"/>
                  </a:lnTo>
                  <a:lnTo>
                    <a:pt x="122174" y="21577"/>
                  </a:lnTo>
                  <a:lnTo>
                    <a:pt x="127685" y="21577"/>
                  </a:lnTo>
                  <a:lnTo>
                    <a:pt x="134010" y="27736"/>
                  </a:lnTo>
                  <a:lnTo>
                    <a:pt x="134759" y="28067"/>
                  </a:lnTo>
                  <a:lnTo>
                    <a:pt x="128714" y="15925"/>
                  </a:lnTo>
                  <a:lnTo>
                    <a:pt x="120180" y="15925"/>
                  </a:lnTo>
                  <a:lnTo>
                    <a:pt x="115328" y="18046"/>
                  </a:lnTo>
                  <a:lnTo>
                    <a:pt x="108229" y="26492"/>
                  </a:lnTo>
                  <a:lnTo>
                    <a:pt x="106451" y="32270"/>
                  </a:lnTo>
                  <a:lnTo>
                    <a:pt x="106451" y="46875"/>
                  </a:lnTo>
                  <a:lnTo>
                    <a:pt x="108077" y="52476"/>
                  </a:lnTo>
                  <a:lnTo>
                    <a:pt x="114604" y="60388"/>
                  </a:lnTo>
                  <a:lnTo>
                    <a:pt x="119214" y="62382"/>
                  </a:lnTo>
                  <a:lnTo>
                    <a:pt x="128117" y="62382"/>
                  </a:lnTo>
                  <a:lnTo>
                    <a:pt x="130784" y="61772"/>
                  </a:lnTo>
                  <a:lnTo>
                    <a:pt x="135534" y="59347"/>
                  </a:lnTo>
                  <a:lnTo>
                    <a:pt x="137782" y="57454"/>
                  </a:lnTo>
                  <a:lnTo>
                    <a:pt x="139915" y="54864"/>
                  </a:lnTo>
                  <a:close/>
                </a:path>
                <a:path w="248284" h="62865">
                  <a:moveTo>
                    <a:pt x="180467" y="17183"/>
                  </a:moveTo>
                  <a:lnTo>
                    <a:pt x="162902" y="17183"/>
                  </a:lnTo>
                  <a:lnTo>
                    <a:pt x="162902" y="23025"/>
                  </a:lnTo>
                  <a:lnTo>
                    <a:pt x="173977" y="23025"/>
                  </a:lnTo>
                  <a:lnTo>
                    <a:pt x="173977" y="61125"/>
                  </a:lnTo>
                  <a:lnTo>
                    <a:pt x="180467" y="61125"/>
                  </a:lnTo>
                  <a:lnTo>
                    <a:pt x="180467" y="17183"/>
                  </a:lnTo>
                  <a:close/>
                </a:path>
                <a:path w="248284" h="62865">
                  <a:moveTo>
                    <a:pt x="181914" y="3467"/>
                  </a:moveTo>
                  <a:lnTo>
                    <a:pt x="181457" y="2362"/>
                  </a:lnTo>
                  <a:lnTo>
                    <a:pt x="179565" y="469"/>
                  </a:lnTo>
                  <a:lnTo>
                    <a:pt x="178435" y="0"/>
                  </a:lnTo>
                  <a:lnTo>
                    <a:pt x="175755" y="0"/>
                  </a:lnTo>
                  <a:lnTo>
                    <a:pt x="174625" y="482"/>
                  </a:lnTo>
                  <a:lnTo>
                    <a:pt x="172796" y="2324"/>
                  </a:lnTo>
                  <a:lnTo>
                    <a:pt x="172339" y="3467"/>
                  </a:lnTo>
                  <a:lnTo>
                    <a:pt x="172339" y="6210"/>
                  </a:lnTo>
                  <a:lnTo>
                    <a:pt x="172783" y="7353"/>
                  </a:lnTo>
                  <a:lnTo>
                    <a:pt x="174599" y="9182"/>
                  </a:lnTo>
                  <a:lnTo>
                    <a:pt x="175717" y="9639"/>
                  </a:lnTo>
                  <a:lnTo>
                    <a:pt x="178435" y="9639"/>
                  </a:lnTo>
                  <a:lnTo>
                    <a:pt x="179590" y="9182"/>
                  </a:lnTo>
                  <a:lnTo>
                    <a:pt x="181457" y="7315"/>
                  </a:lnTo>
                  <a:lnTo>
                    <a:pt x="181914" y="6210"/>
                  </a:lnTo>
                  <a:lnTo>
                    <a:pt x="181914" y="3467"/>
                  </a:lnTo>
                  <a:close/>
                </a:path>
                <a:path w="248284" h="62865">
                  <a:moveTo>
                    <a:pt x="247815" y="34759"/>
                  </a:moveTo>
                  <a:lnTo>
                    <a:pt x="247688" y="30607"/>
                  </a:lnTo>
                  <a:lnTo>
                    <a:pt x="246291" y="25666"/>
                  </a:lnTo>
                  <a:lnTo>
                    <a:pt x="243205" y="21729"/>
                  </a:lnTo>
                  <a:lnTo>
                    <a:pt x="240665" y="18491"/>
                  </a:lnTo>
                  <a:lnTo>
                    <a:pt x="240665" y="34759"/>
                  </a:lnTo>
                  <a:lnTo>
                    <a:pt x="220319" y="34709"/>
                  </a:lnTo>
                  <a:lnTo>
                    <a:pt x="220497" y="30607"/>
                  </a:lnTo>
                  <a:lnTo>
                    <a:pt x="221449" y="27508"/>
                  </a:lnTo>
                  <a:lnTo>
                    <a:pt x="225094" y="22885"/>
                  </a:lnTo>
                  <a:lnTo>
                    <a:pt x="227507" y="21729"/>
                  </a:lnTo>
                  <a:lnTo>
                    <a:pt x="233502" y="21729"/>
                  </a:lnTo>
                  <a:lnTo>
                    <a:pt x="235889" y="22860"/>
                  </a:lnTo>
                  <a:lnTo>
                    <a:pt x="239433" y="27393"/>
                  </a:lnTo>
                  <a:lnTo>
                    <a:pt x="240449" y="30607"/>
                  </a:lnTo>
                  <a:lnTo>
                    <a:pt x="240665" y="34759"/>
                  </a:lnTo>
                  <a:lnTo>
                    <a:pt x="240665" y="18491"/>
                  </a:lnTo>
                  <a:lnTo>
                    <a:pt x="240195" y="17881"/>
                  </a:lnTo>
                  <a:lnTo>
                    <a:pt x="236042" y="15938"/>
                  </a:lnTo>
                  <a:lnTo>
                    <a:pt x="225310" y="15938"/>
                  </a:lnTo>
                  <a:lnTo>
                    <a:pt x="220941" y="18034"/>
                  </a:lnTo>
                  <a:lnTo>
                    <a:pt x="214350" y="26492"/>
                  </a:lnTo>
                  <a:lnTo>
                    <a:pt x="212712" y="32118"/>
                  </a:lnTo>
                  <a:lnTo>
                    <a:pt x="212763" y="46850"/>
                  </a:lnTo>
                  <a:lnTo>
                    <a:pt x="214299" y="52387"/>
                  </a:lnTo>
                  <a:lnTo>
                    <a:pt x="220675" y="60375"/>
                  </a:lnTo>
                  <a:lnTo>
                    <a:pt x="225272" y="62369"/>
                  </a:lnTo>
                  <a:lnTo>
                    <a:pt x="233565" y="62369"/>
                  </a:lnTo>
                  <a:lnTo>
                    <a:pt x="236016" y="62026"/>
                  </a:lnTo>
                  <a:lnTo>
                    <a:pt x="241109" y="60604"/>
                  </a:lnTo>
                  <a:lnTo>
                    <a:pt x="243903" y="59486"/>
                  </a:lnTo>
                  <a:lnTo>
                    <a:pt x="246964" y="57975"/>
                  </a:lnTo>
                  <a:lnTo>
                    <a:pt x="246253" y="56578"/>
                  </a:lnTo>
                  <a:lnTo>
                    <a:pt x="244208" y="52578"/>
                  </a:lnTo>
                  <a:lnTo>
                    <a:pt x="241503" y="54000"/>
                  </a:lnTo>
                  <a:lnTo>
                    <a:pt x="239141" y="55016"/>
                  </a:lnTo>
                  <a:lnTo>
                    <a:pt x="235127" y="56273"/>
                  </a:lnTo>
                  <a:lnTo>
                    <a:pt x="233273" y="56578"/>
                  </a:lnTo>
                  <a:lnTo>
                    <a:pt x="227812" y="56578"/>
                  </a:lnTo>
                  <a:lnTo>
                    <a:pt x="224955" y="55359"/>
                  </a:lnTo>
                  <a:lnTo>
                    <a:pt x="221107" y="50469"/>
                  </a:lnTo>
                  <a:lnTo>
                    <a:pt x="220141" y="46850"/>
                  </a:lnTo>
                  <a:lnTo>
                    <a:pt x="220141" y="40551"/>
                  </a:lnTo>
                  <a:lnTo>
                    <a:pt x="247688" y="40551"/>
                  </a:lnTo>
                  <a:lnTo>
                    <a:pt x="247815" y="34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40705" y="9815176"/>
              <a:ext cx="89611" cy="72961"/>
            </a:xfrm>
            <a:prstGeom prst="rect">
              <a:avLst/>
            </a:prstGeom>
          </p:spPr>
        </p:pic>
      </p:grpSp>
      <p:sp>
        <p:nvSpPr>
          <p:cNvPr id="52" name="object 52"/>
          <p:cNvSpPr/>
          <p:nvPr/>
        </p:nvSpPr>
        <p:spPr>
          <a:xfrm>
            <a:off x="17300499" y="9809892"/>
            <a:ext cx="92710" cy="64769"/>
          </a:xfrm>
          <a:custGeom>
            <a:avLst/>
            <a:gdLst/>
            <a:ahLst/>
            <a:cxnLst/>
            <a:rect l="l" t="t" r="r" b="b"/>
            <a:pathLst>
              <a:path w="92709" h="64770">
                <a:moveTo>
                  <a:pt x="35204" y="33909"/>
                </a:moveTo>
                <a:lnTo>
                  <a:pt x="33642" y="28232"/>
                </a:lnTo>
                <a:lnTo>
                  <a:pt x="30213" y="23710"/>
                </a:lnTo>
                <a:lnTo>
                  <a:pt x="28359" y="21297"/>
                </a:lnTo>
                <a:lnTo>
                  <a:pt x="28359" y="35712"/>
                </a:lnTo>
                <a:lnTo>
                  <a:pt x="28359" y="46621"/>
                </a:lnTo>
                <a:lnTo>
                  <a:pt x="27406" y="50888"/>
                </a:lnTo>
                <a:lnTo>
                  <a:pt x="23583" y="57035"/>
                </a:lnTo>
                <a:lnTo>
                  <a:pt x="20955" y="58572"/>
                </a:lnTo>
                <a:lnTo>
                  <a:pt x="14249" y="58572"/>
                </a:lnTo>
                <a:lnTo>
                  <a:pt x="11620" y="57035"/>
                </a:lnTo>
                <a:lnTo>
                  <a:pt x="7797" y="50888"/>
                </a:lnTo>
                <a:lnTo>
                  <a:pt x="6845" y="46621"/>
                </a:lnTo>
                <a:lnTo>
                  <a:pt x="6845" y="35712"/>
                </a:lnTo>
                <a:lnTo>
                  <a:pt x="7797" y="31445"/>
                </a:lnTo>
                <a:lnTo>
                  <a:pt x="11620" y="25260"/>
                </a:lnTo>
                <a:lnTo>
                  <a:pt x="14249" y="23710"/>
                </a:lnTo>
                <a:lnTo>
                  <a:pt x="20955" y="23710"/>
                </a:lnTo>
                <a:lnTo>
                  <a:pt x="23583" y="25260"/>
                </a:lnTo>
                <a:lnTo>
                  <a:pt x="27406" y="31445"/>
                </a:lnTo>
                <a:lnTo>
                  <a:pt x="28359" y="35712"/>
                </a:lnTo>
                <a:lnTo>
                  <a:pt x="28359" y="21297"/>
                </a:lnTo>
                <a:lnTo>
                  <a:pt x="27368" y="19989"/>
                </a:lnTo>
                <a:lnTo>
                  <a:pt x="23075" y="17919"/>
                </a:lnTo>
                <a:lnTo>
                  <a:pt x="12128" y="17919"/>
                </a:lnTo>
                <a:lnTo>
                  <a:pt x="7823" y="19989"/>
                </a:lnTo>
                <a:lnTo>
                  <a:pt x="1562" y="28232"/>
                </a:lnTo>
                <a:lnTo>
                  <a:pt x="0" y="33909"/>
                </a:lnTo>
                <a:lnTo>
                  <a:pt x="0" y="48425"/>
                </a:lnTo>
                <a:lnTo>
                  <a:pt x="1562" y="54102"/>
                </a:lnTo>
                <a:lnTo>
                  <a:pt x="7823" y="62318"/>
                </a:lnTo>
                <a:lnTo>
                  <a:pt x="12128" y="64363"/>
                </a:lnTo>
                <a:lnTo>
                  <a:pt x="23075" y="64363"/>
                </a:lnTo>
                <a:lnTo>
                  <a:pt x="27368" y="62318"/>
                </a:lnTo>
                <a:lnTo>
                  <a:pt x="30226" y="58572"/>
                </a:lnTo>
                <a:lnTo>
                  <a:pt x="33642" y="54102"/>
                </a:lnTo>
                <a:lnTo>
                  <a:pt x="35204" y="48425"/>
                </a:lnTo>
                <a:lnTo>
                  <a:pt x="35204" y="33909"/>
                </a:lnTo>
                <a:close/>
              </a:path>
              <a:path w="92709" h="64770">
                <a:moveTo>
                  <a:pt x="92138" y="4102"/>
                </a:moveTo>
                <a:lnTo>
                  <a:pt x="90538" y="2667"/>
                </a:lnTo>
                <a:lnTo>
                  <a:pt x="88887" y="1638"/>
                </a:lnTo>
                <a:lnTo>
                  <a:pt x="85483" y="330"/>
                </a:lnTo>
                <a:lnTo>
                  <a:pt x="83591" y="0"/>
                </a:lnTo>
                <a:lnTo>
                  <a:pt x="76695" y="0"/>
                </a:lnTo>
                <a:lnTo>
                  <a:pt x="73037" y="1409"/>
                </a:lnTo>
                <a:lnTo>
                  <a:pt x="68033" y="7035"/>
                </a:lnTo>
                <a:lnTo>
                  <a:pt x="66789" y="11137"/>
                </a:lnTo>
                <a:lnTo>
                  <a:pt x="66827" y="19177"/>
                </a:lnTo>
                <a:lnTo>
                  <a:pt x="56286" y="19177"/>
                </a:lnTo>
                <a:lnTo>
                  <a:pt x="56286" y="25019"/>
                </a:lnTo>
                <a:lnTo>
                  <a:pt x="66967" y="25019"/>
                </a:lnTo>
                <a:lnTo>
                  <a:pt x="66967" y="63119"/>
                </a:lnTo>
                <a:lnTo>
                  <a:pt x="73367" y="63119"/>
                </a:lnTo>
                <a:lnTo>
                  <a:pt x="73367" y="25019"/>
                </a:lnTo>
                <a:lnTo>
                  <a:pt x="86106" y="25019"/>
                </a:lnTo>
                <a:lnTo>
                  <a:pt x="86106" y="19177"/>
                </a:lnTo>
                <a:lnTo>
                  <a:pt x="73367" y="19177"/>
                </a:lnTo>
                <a:lnTo>
                  <a:pt x="73367" y="12407"/>
                </a:lnTo>
                <a:lnTo>
                  <a:pt x="74028" y="9956"/>
                </a:lnTo>
                <a:lnTo>
                  <a:pt x="76682" y="6629"/>
                </a:lnTo>
                <a:lnTo>
                  <a:pt x="78600" y="5791"/>
                </a:lnTo>
                <a:lnTo>
                  <a:pt x="82232" y="5791"/>
                </a:lnTo>
                <a:lnTo>
                  <a:pt x="83312" y="5994"/>
                </a:lnTo>
                <a:lnTo>
                  <a:pt x="85458" y="6819"/>
                </a:lnTo>
                <a:lnTo>
                  <a:pt x="86639" y="7467"/>
                </a:lnTo>
                <a:lnTo>
                  <a:pt x="87884" y="8331"/>
                </a:lnTo>
                <a:lnTo>
                  <a:pt x="92138" y="41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461941" y="9811886"/>
            <a:ext cx="461645" cy="77470"/>
          </a:xfrm>
          <a:custGeom>
            <a:avLst/>
            <a:gdLst/>
            <a:ahLst/>
            <a:cxnLst/>
            <a:rect l="l" t="t" r="r" b="b"/>
            <a:pathLst>
              <a:path w="461644" h="77470">
                <a:moveTo>
                  <a:pt x="35102" y="34759"/>
                </a:moveTo>
                <a:lnTo>
                  <a:pt x="34975" y="30607"/>
                </a:lnTo>
                <a:lnTo>
                  <a:pt x="33578" y="25666"/>
                </a:lnTo>
                <a:lnTo>
                  <a:pt x="30492" y="21729"/>
                </a:lnTo>
                <a:lnTo>
                  <a:pt x="27952" y="18491"/>
                </a:lnTo>
                <a:lnTo>
                  <a:pt x="27952" y="34759"/>
                </a:lnTo>
                <a:lnTo>
                  <a:pt x="7607" y="34709"/>
                </a:lnTo>
                <a:lnTo>
                  <a:pt x="7785" y="30607"/>
                </a:lnTo>
                <a:lnTo>
                  <a:pt x="8737" y="27508"/>
                </a:lnTo>
                <a:lnTo>
                  <a:pt x="12369" y="22885"/>
                </a:lnTo>
                <a:lnTo>
                  <a:pt x="14795" y="21729"/>
                </a:lnTo>
                <a:lnTo>
                  <a:pt x="20777" y="21729"/>
                </a:lnTo>
                <a:lnTo>
                  <a:pt x="23164" y="22860"/>
                </a:lnTo>
                <a:lnTo>
                  <a:pt x="26720" y="27393"/>
                </a:lnTo>
                <a:lnTo>
                  <a:pt x="27724" y="30607"/>
                </a:lnTo>
                <a:lnTo>
                  <a:pt x="27952" y="34759"/>
                </a:lnTo>
                <a:lnTo>
                  <a:pt x="27952" y="18491"/>
                </a:lnTo>
                <a:lnTo>
                  <a:pt x="27482" y="17881"/>
                </a:lnTo>
                <a:lnTo>
                  <a:pt x="23329" y="15938"/>
                </a:lnTo>
                <a:lnTo>
                  <a:pt x="12598" y="15938"/>
                </a:lnTo>
                <a:lnTo>
                  <a:pt x="8229" y="18034"/>
                </a:lnTo>
                <a:lnTo>
                  <a:pt x="1638" y="26492"/>
                </a:lnTo>
                <a:lnTo>
                  <a:pt x="0" y="32118"/>
                </a:lnTo>
                <a:lnTo>
                  <a:pt x="50" y="46850"/>
                </a:lnTo>
                <a:lnTo>
                  <a:pt x="1587" y="52387"/>
                </a:lnTo>
                <a:lnTo>
                  <a:pt x="7962" y="60375"/>
                </a:lnTo>
                <a:lnTo>
                  <a:pt x="12547" y="62369"/>
                </a:lnTo>
                <a:lnTo>
                  <a:pt x="20840" y="62369"/>
                </a:lnTo>
                <a:lnTo>
                  <a:pt x="23291" y="62026"/>
                </a:lnTo>
                <a:lnTo>
                  <a:pt x="28384" y="60604"/>
                </a:lnTo>
                <a:lnTo>
                  <a:pt x="31191" y="59486"/>
                </a:lnTo>
                <a:lnTo>
                  <a:pt x="34251" y="57975"/>
                </a:lnTo>
                <a:lnTo>
                  <a:pt x="33540" y="56578"/>
                </a:lnTo>
                <a:lnTo>
                  <a:pt x="31496" y="52578"/>
                </a:lnTo>
                <a:lnTo>
                  <a:pt x="28790" y="54000"/>
                </a:lnTo>
                <a:lnTo>
                  <a:pt x="26428" y="55016"/>
                </a:lnTo>
                <a:lnTo>
                  <a:pt x="22415" y="56273"/>
                </a:lnTo>
                <a:lnTo>
                  <a:pt x="20561" y="56578"/>
                </a:lnTo>
                <a:lnTo>
                  <a:pt x="15100" y="56578"/>
                </a:lnTo>
                <a:lnTo>
                  <a:pt x="12242" y="55359"/>
                </a:lnTo>
                <a:lnTo>
                  <a:pt x="8394" y="50469"/>
                </a:lnTo>
                <a:lnTo>
                  <a:pt x="7429" y="46850"/>
                </a:lnTo>
                <a:lnTo>
                  <a:pt x="7429" y="40551"/>
                </a:lnTo>
                <a:lnTo>
                  <a:pt x="34975" y="40551"/>
                </a:lnTo>
                <a:lnTo>
                  <a:pt x="35102" y="34759"/>
                </a:lnTo>
                <a:close/>
              </a:path>
              <a:path w="461644" h="77470">
                <a:moveTo>
                  <a:pt x="86233" y="27609"/>
                </a:moveTo>
                <a:lnTo>
                  <a:pt x="85267" y="23266"/>
                </a:lnTo>
                <a:lnTo>
                  <a:pt x="81356" y="17957"/>
                </a:lnTo>
                <a:lnTo>
                  <a:pt x="78232" y="16637"/>
                </a:lnTo>
                <a:lnTo>
                  <a:pt x="71437" y="16637"/>
                </a:lnTo>
                <a:lnTo>
                  <a:pt x="69164" y="17360"/>
                </a:lnTo>
                <a:lnTo>
                  <a:pt x="65024" y="20231"/>
                </a:lnTo>
                <a:lnTo>
                  <a:pt x="63258" y="22313"/>
                </a:lnTo>
                <a:lnTo>
                  <a:pt x="61798" y="25019"/>
                </a:lnTo>
                <a:lnTo>
                  <a:pt x="61709" y="24003"/>
                </a:lnTo>
                <a:lnTo>
                  <a:pt x="60667" y="17183"/>
                </a:lnTo>
                <a:lnTo>
                  <a:pt x="54229" y="17183"/>
                </a:lnTo>
                <a:lnTo>
                  <a:pt x="54787" y="20104"/>
                </a:lnTo>
                <a:lnTo>
                  <a:pt x="55181" y="22923"/>
                </a:lnTo>
                <a:lnTo>
                  <a:pt x="55702" y="28282"/>
                </a:lnTo>
                <a:lnTo>
                  <a:pt x="55829" y="30873"/>
                </a:lnTo>
                <a:lnTo>
                  <a:pt x="55829" y="61125"/>
                </a:lnTo>
                <a:lnTo>
                  <a:pt x="62318" y="61125"/>
                </a:lnTo>
                <a:lnTo>
                  <a:pt x="62318" y="37947"/>
                </a:lnTo>
                <a:lnTo>
                  <a:pt x="63347" y="32600"/>
                </a:lnTo>
                <a:lnTo>
                  <a:pt x="67437" y="24625"/>
                </a:lnTo>
                <a:lnTo>
                  <a:pt x="70116" y="22618"/>
                </a:lnTo>
                <a:lnTo>
                  <a:pt x="75730" y="22618"/>
                </a:lnTo>
                <a:lnTo>
                  <a:pt x="77343" y="23456"/>
                </a:lnTo>
                <a:lnTo>
                  <a:pt x="79273" y="26822"/>
                </a:lnTo>
                <a:lnTo>
                  <a:pt x="79743" y="29946"/>
                </a:lnTo>
                <a:lnTo>
                  <a:pt x="79743" y="61125"/>
                </a:lnTo>
                <a:lnTo>
                  <a:pt x="86233" y="61125"/>
                </a:lnTo>
                <a:lnTo>
                  <a:pt x="86233" y="27609"/>
                </a:lnTo>
                <a:close/>
              </a:path>
              <a:path w="461644" h="77470">
                <a:moveTo>
                  <a:pt x="140944" y="17183"/>
                </a:moveTo>
                <a:lnTo>
                  <a:pt x="134505" y="17183"/>
                </a:lnTo>
                <a:lnTo>
                  <a:pt x="133451" y="21247"/>
                </a:lnTo>
                <a:lnTo>
                  <a:pt x="132803" y="20726"/>
                </a:lnTo>
                <a:lnTo>
                  <a:pt x="132803" y="48247"/>
                </a:lnTo>
                <a:lnTo>
                  <a:pt x="130975" y="49860"/>
                </a:lnTo>
                <a:lnTo>
                  <a:pt x="129286" y="51015"/>
                </a:lnTo>
                <a:lnTo>
                  <a:pt x="126225" y="52476"/>
                </a:lnTo>
                <a:lnTo>
                  <a:pt x="124688" y="52844"/>
                </a:lnTo>
                <a:lnTo>
                  <a:pt x="119900" y="52844"/>
                </a:lnTo>
                <a:lnTo>
                  <a:pt x="117462" y="51511"/>
                </a:lnTo>
                <a:lnTo>
                  <a:pt x="114211" y="46240"/>
                </a:lnTo>
                <a:lnTo>
                  <a:pt x="113385" y="42316"/>
                </a:lnTo>
                <a:lnTo>
                  <a:pt x="113385" y="31826"/>
                </a:lnTo>
                <a:lnTo>
                  <a:pt x="132803" y="48247"/>
                </a:lnTo>
                <a:lnTo>
                  <a:pt x="132803" y="20726"/>
                </a:lnTo>
                <a:lnTo>
                  <a:pt x="131521" y="19659"/>
                </a:lnTo>
                <a:lnTo>
                  <a:pt x="129755" y="18554"/>
                </a:lnTo>
                <a:lnTo>
                  <a:pt x="127952" y="17830"/>
                </a:lnTo>
                <a:lnTo>
                  <a:pt x="126174" y="17094"/>
                </a:lnTo>
                <a:lnTo>
                  <a:pt x="124294" y="16738"/>
                </a:lnTo>
                <a:lnTo>
                  <a:pt x="117475" y="16738"/>
                </a:lnTo>
                <a:lnTo>
                  <a:pt x="113639" y="18554"/>
                </a:lnTo>
                <a:lnTo>
                  <a:pt x="108038" y="25882"/>
                </a:lnTo>
                <a:lnTo>
                  <a:pt x="106641" y="30937"/>
                </a:lnTo>
                <a:lnTo>
                  <a:pt x="106641" y="43878"/>
                </a:lnTo>
                <a:lnTo>
                  <a:pt x="108038" y="48945"/>
                </a:lnTo>
                <a:lnTo>
                  <a:pt x="113639" y="56248"/>
                </a:lnTo>
                <a:lnTo>
                  <a:pt x="117475" y="58077"/>
                </a:lnTo>
                <a:lnTo>
                  <a:pt x="124256" y="58077"/>
                </a:lnTo>
                <a:lnTo>
                  <a:pt x="126098" y="57734"/>
                </a:lnTo>
                <a:lnTo>
                  <a:pt x="129540" y="56413"/>
                </a:lnTo>
                <a:lnTo>
                  <a:pt x="131203" y="55372"/>
                </a:lnTo>
                <a:lnTo>
                  <a:pt x="132803" y="53975"/>
                </a:lnTo>
                <a:lnTo>
                  <a:pt x="132803" y="60401"/>
                </a:lnTo>
                <a:lnTo>
                  <a:pt x="131953" y="64376"/>
                </a:lnTo>
                <a:lnTo>
                  <a:pt x="128511" y="69799"/>
                </a:lnTo>
                <a:lnTo>
                  <a:pt x="125971" y="71158"/>
                </a:lnTo>
                <a:lnTo>
                  <a:pt x="120942" y="71158"/>
                </a:lnTo>
                <a:lnTo>
                  <a:pt x="119354" y="70739"/>
                </a:lnTo>
                <a:lnTo>
                  <a:pt x="116255" y="69024"/>
                </a:lnTo>
                <a:lnTo>
                  <a:pt x="114655" y="67691"/>
                </a:lnTo>
                <a:lnTo>
                  <a:pt x="113030" y="65862"/>
                </a:lnTo>
                <a:lnTo>
                  <a:pt x="108331" y="69837"/>
                </a:lnTo>
                <a:lnTo>
                  <a:pt x="110350" y="72288"/>
                </a:lnTo>
                <a:lnTo>
                  <a:pt x="112458" y="74079"/>
                </a:lnTo>
                <a:lnTo>
                  <a:pt x="116903" y="76377"/>
                </a:lnTo>
                <a:lnTo>
                  <a:pt x="119316" y="76949"/>
                </a:lnTo>
                <a:lnTo>
                  <a:pt x="125488" y="76949"/>
                </a:lnTo>
                <a:lnTo>
                  <a:pt x="128587" y="76111"/>
                </a:lnTo>
                <a:lnTo>
                  <a:pt x="133985" y="72694"/>
                </a:lnTo>
                <a:lnTo>
                  <a:pt x="135267" y="71158"/>
                </a:lnTo>
                <a:lnTo>
                  <a:pt x="135978" y="70319"/>
                </a:lnTo>
                <a:lnTo>
                  <a:pt x="139357" y="53975"/>
                </a:lnTo>
                <a:lnTo>
                  <a:pt x="139357" y="52844"/>
                </a:lnTo>
                <a:lnTo>
                  <a:pt x="139471" y="27012"/>
                </a:lnTo>
                <a:lnTo>
                  <a:pt x="140004" y="22123"/>
                </a:lnTo>
                <a:lnTo>
                  <a:pt x="140119" y="21424"/>
                </a:lnTo>
                <a:lnTo>
                  <a:pt x="140144" y="21247"/>
                </a:lnTo>
                <a:lnTo>
                  <a:pt x="140398" y="19659"/>
                </a:lnTo>
                <a:lnTo>
                  <a:pt x="140944" y="17183"/>
                </a:lnTo>
                <a:close/>
              </a:path>
              <a:path w="461644" h="77470">
                <a:moveTo>
                  <a:pt x="182270" y="17183"/>
                </a:moveTo>
                <a:lnTo>
                  <a:pt x="164693" y="17183"/>
                </a:lnTo>
                <a:lnTo>
                  <a:pt x="164693" y="23025"/>
                </a:lnTo>
                <a:lnTo>
                  <a:pt x="175768" y="23025"/>
                </a:lnTo>
                <a:lnTo>
                  <a:pt x="175768" y="61125"/>
                </a:lnTo>
                <a:lnTo>
                  <a:pt x="182270" y="61125"/>
                </a:lnTo>
                <a:lnTo>
                  <a:pt x="182270" y="17183"/>
                </a:lnTo>
                <a:close/>
              </a:path>
              <a:path w="461644" h="77470">
                <a:moveTo>
                  <a:pt x="183705" y="3467"/>
                </a:moveTo>
                <a:lnTo>
                  <a:pt x="183235" y="2362"/>
                </a:lnTo>
                <a:lnTo>
                  <a:pt x="181356" y="469"/>
                </a:lnTo>
                <a:lnTo>
                  <a:pt x="180225" y="0"/>
                </a:lnTo>
                <a:lnTo>
                  <a:pt x="177546" y="0"/>
                </a:lnTo>
                <a:lnTo>
                  <a:pt x="176415" y="482"/>
                </a:lnTo>
                <a:lnTo>
                  <a:pt x="174574" y="2324"/>
                </a:lnTo>
                <a:lnTo>
                  <a:pt x="174129" y="3467"/>
                </a:lnTo>
                <a:lnTo>
                  <a:pt x="174129" y="6210"/>
                </a:lnTo>
                <a:lnTo>
                  <a:pt x="174574" y="7353"/>
                </a:lnTo>
                <a:lnTo>
                  <a:pt x="176377" y="9182"/>
                </a:lnTo>
                <a:lnTo>
                  <a:pt x="177495" y="9639"/>
                </a:lnTo>
                <a:lnTo>
                  <a:pt x="180225" y="9639"/>
                </a:lnTo>
                <a:lnTo>
                  <a:pt x="181368" y="9182"/>
                </a:lnTo>
                <a:lnTo>
                  <a:pt x="183235" y="7315"/>
                </a:lnTo>
                <a:lnTo>
                  <a:pt x="183705" y="6210"/>
                </a:lnTo>
                <a:lnTo>
                  <a:pt x="183705" y="3467"/>
                </a:lnTo>
                <a:close/>
              </a:path>
              <a:path w="461644" h="77470">
                <a:moveTo>
                  <a:pt x="247129" y="27609"/>
                </a:moveTo>
                <a:lnTo>
                  <a:pt x="246164" y="23266"/>
                </a:lnTo>
                <a:lnTo>
                  <a:pt x="242265" y="17957"/>
                </a:lnTo>
                <a:lnTo>
                  <a:pt x="239115" y="16637"/>
                </a:lnTo>
                <a:lnTo>
                  <a:pt x="232321" y="16637"/>
                </a:lnTo>
                <a:lnTo>
                  <a:pt x="230060" y="17360"/>
                </a:lnTo>
                <a:lnTo>
                  <a:pt x="225920" y="20231"/>
                </a:lnTo>
                <a:lnTo>
                  <a:pt x="224167" y="22313"/>
                </a:lnTo>
                <a:lnTo>
                  <a:pt x="222694" y="25019"/>
                </a:lnTo>
                <a:lnTo>
                  <a:pt x="222618" y="24003"/>
                </a:lnTo>
                <a:lnTo>
                  <a:pt x="221576" y="17183"/>
                </a:lnTo>
                <a:lnTo>
                  <a:pt x="215125" y="17183"/>
                </a:lnTo>
                <a:lnTo>
                  <a:pt x="215671" y="20104"/>
                </a:lnTo>
                <a:lnTo>
                  <a:pt x="216077" y="22923"/>
                </a:lnTo>
                <a:lnTo>
                  <a:pt x="216598" y="28282"/>
                </a:lnTo>
                <a:lnTo>
                  <a:pt x="216725" y="30873"/>
                </a:lnTo>
                <a:lnTo>
                  <a:pt x="216725" y="61125"/>
                </a:lnTo>
                <a:lnTo>
                  <a:pt x="223215" y="61125"/>
                </a:lnTo>
                <a:lnTo>
                  <a:pt x="223215" y="37947"/>
                </a:lnTo>
                <a:lnTo>
                  <a:pt x="224243" y="32600"/>
                </a:lnTo>
                <a:lnTo>
                  <a:pt x="228333" y="24625"/>
                </a:lnTo>
                <a:lnTo>
                  <a:pt x="231013" y="22618"/>
                </a:lnTo>
                <a:lnTo>
                  <a:pt x="236626" y="22618"/>
                </a:lnTo>
                <a:lnTo>
                  <a:pt x="238252" y="23456"/>
                </a:lnTo>
                <a:lnTo>
                  <a:pt x="240169" y="26822"/>
                </a:lnTo>
                <a:lnTo>
                  <a:pt x="240639" y="29946"/>
                </a:lnTo>
                <a:lnTo>
                  <a:pt x="240639" y="61125"/>
                </a:lnTo>
                <a:lnTo>
                  <a:pt x="247129" y="61125"/>
                </a:lnTo>
                <a:lnTo>
                  <a:pt x="247129" y="27609"/>
                </a:lnTo>
                <a:close/>
              </a:path>
              <a:path w="461644" h="77470">
                <a:moveTo>
                  <a:pt x="303288" y="34759"/>
                </a:moveTo>
                <a:lnTo>
                  <a:pt x="303161" y="30607"/>
                </a:lnTo>
                <a:lnTo>
                  <a:pt x="301764" y="25666"/>
                </a:lnTo>
                <a:lnTo>
                  <a:pt x="298678" y="21729"/>
                </a:lnTo>
                <a:lnTo>
                  <a:pt x="296151" y="18503"/>
                </a:lnTo>
                <a:lnTo>
                  <a:pt x="296151" y="34759"/>
                </a:lnTo>
                <a:lnTo>
                  <a:pt x="275805" y="34709"/>
                </a:lnTo>
                <a:lnTo>
                  <a:pt x="296151" y="34759"/>
                </a:lnTo>
                <a:lnTo>
                  <a:pt x="296151" y="18503"/>
                </a:lnTo>
                <a:lnTo>
                  <a:pt x="295668" y="17881"/>
                </a:lnTo>
                <a:lnTo>
                  <a:pt x="291515" y="15938"/>
                </a:lnTo>
                <a:lnTo>
                  <a:pt x="280797" y="15938"/>
                </a:lnTo>
                <a:lnTo>
                  <a:pt x="276428" y="18034"/>
                </a:lnTo>
                <a:lnTo>
                  <a:pt x="269836" y="26492"/>
                </a:lnTo>
                <a:lnTo>
                  <a:pt x="268185" y="32118"/>
                </a:lnTo>
                <a:lnTo>
                  <a:pt x="268249" y="46850"/>
                </a:lnTo>
                <a:lnTo>
                  <a:pt x="269773" y="52387"/>
                </a:lnTo>
                <a:lnTo>
                  <a:pt x="272961" y="56388"/>
                </a:lnTo>
                <a:lnTo>
                  <a:pt x="276161" y="60375"/>
                </a:lnTo>
                <a:lnTo>
                  <a:pt x="280746" y="62369"/>
                </a:lnTo>
                <a:lnTo>
                  <a:pt x="289039" y="62369"/>
                </a:lnTo>
                <a:lnTo>
                  <a:pt x="291490" y="62026"/>
                </a:lnTo>
                <a:lnTo>
                  <a:pt x="296570" y="60604"/>
                </a:lnTo>
                <a:lnTo>
                  <a:pt x="299377" y="59486"/>
                </a:lnTo>
                <a:lnTo>
                  <a:pt x="302437" y="57975"/>
                </a:lnTo>
                <a:lnTo>
                  <a:pt x="301726" y="56578"/>
                </a:lnTo>
                <a:lnTo>
                  <a:pt x="299694" y="52578"/>
                </a:lnTo>
                <a:lnTo>
                  <a:pt x="296976" y="54000"/>
                </a:lnTo>
                <a:lnTo>
                  <a:pt x="294627" y="55016"/>
                </a:lnTo>
                <a:lnTo>
                  <a:pt x="290601" y="56273"/>
                </a:lnTo>
                <a:lnTo>
                  <a:pt x="288759" y="56578"/>
                </a:lnTo>
                <a:lnTo>
                  <a:pt x="283286" y="56578"/>
                </a:lnTo>
                <a:lnTo>
                  <a:pt x="280428" y="55359"/>
                </a:lnTo>
                <a:lnTo>
                  <a:pt x="276580" y="50469"/>
                </a:lnTo>
                <a:lnTo>
                  <a:pt x="275628" y="46850"/>
                </a:lnTo>
                <a:lnTo>
                  <a:pt x="275628" y="40551"/>
                </a:lnTo>
                <a:lnTo>
                  <a:pt x="303149" y="40551"/>
                </a:lnTo>
                <a:lnTo>
                  <a:pt x="303250" y="39890"/>
                </a:lnTo>
                <a:lnTo>
                  <a:pt x="303288" y="34759"/>
                </a:lnTo>
                <a:close/>
              </a:path>
              <a:path w="461644" h="77470">
                <a:moveTo>
                  <a:pt x="356882" y="34759"/>
                </a:moveTo>
                <a:lnTo>
                  <a:pt x="356768" y="30607"/>
                </a:lnTo>
                <a:lnTo>
                  <a:pt x="355371" y="25666"/>
                </a:lnTo>
                <a:lnTo>
                  <a:pt x="352285" y="21729"/>
                </a:lnTo>
                <a:lnTo>
                  <a:pt x="349758" y="18503"/>
                </a:lnTo>
                <a:lnTo>
                  <a:pt x="349758" y="34759"/>
                </a:lnTo>
                <a:lnTo>
                  <a:pt x="329412" y="34709"/>
                </a:lnTo>
                <a:lnTo>
                  <a:pt x="349758" y="34759"/>
                </a:lnTo>
                <a:lnTo>
                  <a:pt x="349758" y="18503"/>
                </a:lnTo>
                <a:lnTo>
                  <a:pt x="349275" y="17881"/>
                </a:lnTo>
                <a:lnTo>
                  <a:pt x="345109" y="15938"/>
                </a:lnTo>
                <a:lnTo>
                  <a:pt x="334391" y="15938"/>
                </a:lnTo>
                <a:lnTo>
                  <a:pt x="330009" y="18034"/>
                </a:lnTo>
                <a:lnTo>
                  <a:pt x="323443" y="26492"/>
                </a:lnTo>
                <a:lnTo>
                  <a:pt x="321792" y="32118"/>
                </a:lnTo>
                <a:lnTo>
                  <a:pt x="321843" y="46850"/>
                </a:lnTo>
                <a:lnTo>
                  <a:pt x="323380" y="52387"/>
                </a:lnTo>
                <a:lnTo>
                  <a:pt x="329755" y="60375"/>
                </a:lnTo>
                <a:lnTo>
                  <a:pt x="334340" y="62369"/>
                </a:lnTo>
                <a:lnTo>
                  <a:pt x="342646" y="62369"/>
                </a:lnTo>
                <a:lnTo>
                  <a:pt x="345097" y="62026"/>
                </a:lnTo>
                <a:lnTo>
                  <a:pt x="350177" y="60604"/>
                </a:lnTo>
                <a:lnTo>
                  <a:pt x="352971" y="59486"/>
                </a:lnTo>
                <a:lnTo>
                  <a:pt x="356044" y="57975"/>
                </a:lnTo>
                <a:lnTo>
                  <a:pt x="355333" y="56578"/>
                </a:lnTo>
                <a:lnTo>
                  <a:pt x="353288" y="52578"/>
                </a:lnTo>
                <a:lnTo>
                  <a:pt x="350583" y="54000"/>
                </a:lnTo>
                <a:lnTo>
                  <a:pt x="348221" y="55016"/>
                </a:lnTo>
                <a:lnTo>
                  <a:pt x="344208" y="56273"/>
                </a:lnTo>
                <a:lnTo>
                  <a:pt x="342353" y="56578"/>
                </a:lnTo>
                <a:lnTo>
                  <a:pt x="336880" y="56578"/>
                </a:lnTo>
                <a:lnTo>
                  <a:pt x="334022" y="55359"/>
                </a:lnTo>
                <a:lnTo>
                  <a:pt x="330187" y="50469"/>
                </a:lnTo>
                <a:lnTo>
                  <a:pt x="329234" y="46850"/>
                </a:lnTo>
                <a:lnTo>
                  <a:pt x="329234" y="40551"/>
                </a:lnTo>
                <a:lnTo>
                  <a:pt x="356755" y="40551"/>
                </a:lnTo>
                <a:lnTo>
                  <a:pt x="356882" y="34759"/>
                </a:lnTo>
                <a:close/>
              </a:path>
              <a:path w="461644" h="77470">
                <a:moveTo>
                  <a:pt x="412521" y="24511"/>
                </a:moveTo>
                <a:lnTo>
                  <a:pt x="411556" y="21882"/>
                </a:lnTo>
                <a:lnTo>
                  <a:pt x="407657" y="17678"/>
                </a:lnTo>
                <a:lnTo>
                  <a:pt x="405180" y="16637"/>
                </a:lnTo>
                <a:lnTo>
                  <a:pt x="399808" y="16637"/>
                </a:lnTo>
                <a:lnTo>
                  <a:pt x="397535" y="17411"/>
                </a:lnTo>
                <a:lnTo>
                  <a:pt x="393255" y="20497"/>
                </a:lnTo>
                <a:lnTo>
                  <a:pt x="390753" y="23253"/>
                </a:lnTo>
                <a:lnTo>
                  <a:pt x="387896" y="27216"/>
                </a:lnTo>
                <a:lnTo>
                  <a:pt x="387515" y="25768"/>
                </a:lnTo>
                <a:lnTo>
                  <a:pt x="387007" y="24206"/>
                </a:lnTo>
                <a:lnTo>
                  <a:pt x="385762" y="20878"/>
                </a:lnTo>
                <a:lnTo>
                  <a:pt x="384136" y="17183"/>
                </a:lnTo>
                <a:lnTo>
                  <a:pt x="376821" y="17183"/>
                </a:lnTo>
                <a:lnTo>
                  <a:pt x="378739" y="21056"/>
                </a:lnTo>
                <a:lnTo>
                  <a:pt x="380123" y="24688"/>
                </a:lnTo>
                <a:lnTo>
                  <a:pt x="381850" y="31457"/>
                </a:lnTo>
                <a:lnTo>
                  <a:pt x="382270" y="35420"/>
                </a:lnTo>
                <a:lnTo>
                  <a:pt x="382270" y="61125"/>
                </a:lnTo>
                <a:lnTo>
                  <a:pt x="388810" y="61125"/>
                </a:lnTo>
                <a:lnTo>
                  <a:pt x="388810" y="38849"/>
                </a:lnTo>
                <a:lnTo>
                  <a:pt x="390093" y="33858"/>
                </a:lnTo>
                <a:lnTo>
                  <a:pt x="395300" y="25476"/>
                </a:lnTo>
                <a:lnTo>
                  <a:pt x="398119" y="23368"/>
                </a:lnTo>
                <a:lnTo>
                  <a:pt x="402844" y="23368"/>
                </a:lnTo>
                <a:lnTo>
                  <a:pt x="404088" y="23964"/>
                </a:lnTo>
                <a:lnTo>
                  <a:pt x="405815" y="26314"/>
                </a:lnTo>
                <a:lnTo>
                  <a:pt x="406234" y="28041"/>
                </a:lnTo>
                <a:lnTo>
                  <a:pt x="406234" y="31064"/>
                </a:lnTo>
                <a:lnTo>
                  <a:pt x="412318" y="31064"/>
                </a:lnTo>
                <a:lnTo>
                  <a:pt x="412407" y="30099"/>
                </a:lnTo>
                <a:lnTo>
                  <a:pt x="412521" y="24511"/>
                </a:lnTo>
                <a:close/>
              </a:path>
              <a:path w="461644" h="77470">
                <a:moveTo>
                  <a:pt x="461022" y="46863"/>
                </a:moveTo>
                <a:lnTo>
                  <a:pt x="441172" y="33032"/>
                </a:lnTo>
                <a:lnTo>
                  <a:pt x="437807" y="30162"/>
                </a:lnTo>
                <a:lnTo>
                  <a:pt x="437807" y="25641"/>
                </a:lnTo>
                <a:lnTo>
                  <a:pt x="438480" y="24307"/>
                </a:lnTo>
                <a:lnTo>
                  <a:pt x="441121" y="22237"/>
                </a:lnTo>
                <a:lnTo>
                  <a:pt x="442810" y="21717"/>
                </a:lnTo>
                <a:lnTo>
                  <a:pt x="446532" y="21717"/>
                </a:lnTo>
                <a:lnTo>
                  <a:pt x="448233" y="22072"/>
                </a:lnTo>
                <a:lnTo>
                  <a:pt x="451675" y="23482"/>
                </a:lnTo>
                <a:lnTo>
                  <a:pt x="453453" y="24523"/>
                </a:lnTo>
                <a:lnTo>
                  <a:pt x="455295" y="25920"/>
                </a:lnTo>
                <a:lnTo>
                  <a:pt x="459130" y="20980"/>
                </a:lnTo>
                <a:lnTo>
                  <a:pt x="456971" y="19304"/>
                </a:lnTo>
                <a:lnTo>
                  <a:pt x="454736" y="18046"/>
                </a:lnTo>
                <a:lnTo>
                  <a:pt x="450088" y="16357"/>
                </a:lnTo>
                <a:lnTo>
                  <a:pt x="447624" y="15925"/>
                </a:lnTo>
                <a:lnTo>
                  <a:pt x="440905" y="15925"/>
                </a:lnTo>
                <a:lnTo>
                  <a:pt x="437515" y="17043"/>
                </a:lnTo>
                <a:lnTo>
                  <a:pt x="432269" y="21463"/>
                </a:lnTo>
                <a:lnTo>
                  <a:pt x="430961" y="24282"/>
                </a:lnTo>
                <a:lnTo>
                  <a:pt x="430961" y="30657"/>
                </a:lnTo>
                <a:lnTo>
                  <a:pt x="431787" y="33083"/>
                </a:lnTo>
                <a:lnTo>
                  <a:pt x="435076" y="36868"/>
                </a:lnTo>
                <a:lnTo>
                  <a:pt x="438289" y="38836"/>
                </a:lnTo>
                <a:lnTo>
                  <a:pt x="450507" y="44030"/>
                </a:lnTo>
                <a:lnTo>
                  <a:pt x="453936" y="47155"/>
                </a:lnTo>
                <a:lnTo>
                  <a:pt x="453936" y="52374"/>
                </a:lnTo>
                <a:lnTo>
                  <a:pt x="453263" y="53848"/>
                </a:lnTo>
                <a:lnTo>
                  <a:pt x="450557" y="55956"/>
                </a:lnTo>
                <a:lnTo>
                  <a:pt x="448640" y="56476"/>
                </a:lnTo>
                <a:lnTo>
                  <a:pt x="444195" y="56476"/>
                </a:lnTo>
                <a:lnTo>
                  <a:pt x="442226" y="56083"/>
                </a:lnTo>
                <a:lnTo>
                  <a:pt x="438289" y="54508"/>
                </a:lnTo>
                <a:lnTo>
                  <a:pt x="436219" y="53289"/>
                </a:lnTo>
                <a:lnTo>
                  <a:pt x="434073" y="51625"/>
                </a:lnTo>
                <a:lnTo>
                  <a:pt x="431165" y="57442"/>
                </a:lnTo>
                <a:lnTo>
                  <a:pt x="433108" y="59042"/>
                </a:lnTo>
                <a:lnTo>
                  <a:pt x="435368" y="60261"/>
                </a:lnTo>
                <a:lnTo>
                  <a:pt x="440461" y="61950"/>
                </a:lnTo>
                <a:lnTo>
                  <a:pt x="443191" y="62382"/>
                </a:lnTo>
                <a:lnTo>
                  <a:pt x="450583" y="62382"/>
                </a:lnTo>
                <a:lnTo>
                  <a:pt x="454177" y="61214"/>
                </a:lnTo>
                <a:lnTo>
                  <a:pt x="459663" y="56540"/>
                </a:lnTo>
                <a:lnTo>
                  <a:pt x="461022" y="53492"/>
                </a:lnTo>
                <a:lnTo>
                  <a:pt x="461022" y="468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998961" y="9810439"/>
            <a:ext cx="140970" cy="64135"/>
          </a:xfrm>
          <a:custGeom>
            <a:avLst/>
            <a:gdLst/>
            <a:ahLst/>
            <a:cxnLst/>
            <a:rect l="l" t="t" r="r" b="b"/>
            <a:pathLst>
              <a:path w="140969" h="64134">
                <a:moveTo>
                  <a:pt x="34569" y="58521"/>
                </a:moveTo>
                <a:lnTo>
                  <a:pt x="32677" y="58000"/>
                </a:lnTo>
                <a:lnTo>
                  <a:pt x="32537" y="57912"/>
                </a:lnTo>
                <a:lnTo>
                  <a:pt x="31394" y="57200"/>
                </a:lnTo>
                <a:lnTo>
                  <a:pt x="30683" y="56108"/>
                </a:lnTo>
                <a:lnTo>
                  <a:pt x="29959" y="55016"/>
                </a:lnTo>
                <a:lnTo>
                  <a:pt x="29705" y="53428"/>
                </a:lnTo>
                <a:lnTo>
                  <a:pt x="29616" y="39103"/>
                </a:lnTo>
                <a:lnTo>
                  <a:pt x="29616" y="34823"/>
                </a:lnTo>
                <a:lnTo>
                  <a:pt x="29552" y="29425"/>
                </a:lnTo>
                <a:lnTo>
                  <a:pt x="29298" y="26809"/>
                </a:lnTo>
                <a:lnTo>
                  <a:pt x="28638" y="25082"/>
                </a:lnTo>
                <a:lnTo>
                  <a:pt x="28003" y="23355"/>
                </a:lnTo>
                <a:lnTo>
                  <a:pt x="27838" y="23126"/>
                </a:lnTo>
                <a:lnTo>
                  <a:pt x="26898" y="21818"/>
                </a:lnTo>
                <a:lnTo>
                  <a:pt x="24104" y="19469"/>
                </a:lnTo>
                <a:lnTo>
                  <a:pt x="22669" y="18694"/>
                </a:lnTo>
                <a:lnTo>
                  <a:pt x="19380" y="17640"/>
                </a:lnTo>
                <a:lnTo>
                  <a:pt x="17564" y="17386"/>
                </a:lnTo>
                <a:lnTo>
                  <a:pt x="13627" y="17386"/>
                </a:lnTo>
                <a:lnTo>
                  <a:pt x="11747" y="17653"/>
                </a:lnTo>
                <a:lnTo>
                  <a:pt x="8013" y="18770"/>
                </a:lnTo>
                <a:lnTo>
                  <a:pt x="6057" y="19659"/>
                </a:lnTo>
                <a:lnTo>
                  <a:pt x="4038" y="20891"/>
                </a:lnTo>
                <a:lnTo>
                  <a:pt x="6489" y="26276"/>
                </a:lnTo>
                <a:lnTo>
                  <a:pt x="7772" y="25196"/>
                </a:lnTo>
                <a:lnTo>
                  <a:pt x="9067" y="24396"/>
                </a:lnTo>
                <a:lnTo>
                  <a:pt x="11772" y="23355"/>
                </a:lnTo>
                <a:lnTo>
                  <a:pt x="13106" y="23126"/>
                </a:lnTo>
                <a:lnTo>
                  <a:pt x="17386" y="23126"/>
                </a:lnTo>
                <a:lnTo>
                  <a:pt x="19532" y="23914"/>
                </a:lnTo>
                <a:lnTo>
                  <a:pt x="22529" y="27127"/>
                </a:lnTo>
                <a:lnTo>
                  <a:pt x="23291" y="29425"/>
                </a:lnTo>
                <a:lnTo>
                  <a:pt x="23190" y="33756"/>
                </a:lnTo>
                <a:lnTo>
                  <a:pt x="23063" y="34823"/>
                </a:lnTo>
                <a:lnTo>
                  <a:pt x="23063" y="40182"/>
                </a:lnTo>
                <a:lnTo>
                  <a:pt x="22961" y="51587"/>
                </a:lnTo>
                <a:lnTo>
                  <a:pt x="22428" y="53784"/>
                </a:lnTo>
                <a:lnTo>
                  <a:pt x="21120" y="55524"/>
                </a:lnTo>
                <a:lnTo>
                  <a:pt x="19900" y="57200"/>
                </a:lnTo>
                <a:lnTo>
                  <a:pt x="19773" y="57327"/>
                </a:lnTo>
                <a:lnTo>
                  <a:pt x="17881" y="58178"/>
                </a:lnTo>
                <a:lnTo>
                  <a:pt x="12661" y="58178"/>
                </a:lnTo>
                <a:lnTo>
                  <a:pt x="10579" y="57327"/>
                </a:lnTo>
                <a:lnTo>
                  <a:pt x="7581" y="53911"/>
                </a:lnTo>
                <a:lnTo>
                  <a:pt x="6845" y="51587"/>
                </a:lnTo>
                <a:lnTo>
                  <a:pt x="6845" y="45681"/>
                </a:lnTo>
                <a:lnTo>
                  <a:pt x="7632" y="43357"/>
                </a:lnTo>
                <a:lnTo>
                  <a:pt x="9258" y="41668"/>
                </a:lnTo>
                <a:lnTo>
                  <a:pt x="10858" y="39941"/>
                </a:lnTo>
                <a:lnTo>
                  <a:pt x="13106" y="39103"/>
                </a:lnTo>
                <a:lnTo>
                  <a:pt x="16827" y="39103"/>
                </a:lnTo>
                <a:lnTo>
                  <a:pt x="17843" y="39204"/>
                </a:lnTo>
                <a:lnTo>
                  <a:pt x="20180" y="39573"/>
                </a:lnTo>
                <a:lnTo>
                  <a:pt x="21513" y="39839"/>
                </a:lnTo>
                <a:lnTo>
                  <a:pt x="23063" y="40182"/>
                </a:lnTo>
                <a:lnTo>
                  <a:pt x="23063" y="34823"/>
                </a:lnTo>
                <a:lnTo>
                  <a:pt x="20967" y="34429"/>
                </a:lnTo>
                <a:lnTo>
                  <a:pt x="19291" y="34137"/>
                </a:lnTo>
                <a:lnTo>
                  <a:pt x="16776" y="33756"/>
                </a:lnTo>
                <a:lnTo>
                  <a:pt x="15760" y="33655"/>
                </a:lnTo>
                <a:lnTo>
                  <a:pt x="10350" y="33655"/>
                </a:lnTo>
                <a:lnTo>
                  <a:pt x="6731" y="35052"/>
                </a:lnTo>
                <a:lnTo>
                  <a:pt x="1346" y="40652"/>
                </a:lnTo>
                <a:lnTo>
                  <a:pt x="0" y="44424"/>
                </a:lnTo>
                <a:lnTo>
                  <a:pt x="114" y="53784"/>
                </a:lnTo>
                <a:lnTo>
                  <a:pt x="1206" y="56921"/>
                </a:lnTo>
                <a:lnTo>
                  <a:pt x="6057" y="62242"/>
                </a:lnTo>
                <a:lnTo>
                  <a:pt x="9232" y="63563"/>
                </a:lnTo>
                <a:lnTo>
                  <a:pt x="15506" y="63563"/>
                </a:lnTo>
                <a:lnTo>
                  <a:pt x="17640" y="63093"/>
                </a:lnTo>
                <a:lnTo>
                  <a:pt x="21513" y="61125"/>
                </a:lnTo>
                <a:lnTo>
                  <a:pt x="23126" y="59728"/>
                </a:lnTo>
                <a:lnTo>
                  <a:pt x="24231" y="58178"/>
                </a:lnTo>
                <a:lnTo>
                  <a:pt x="24422" y="57912"/>
                </a:lnTo>
                <a:lnTo>
                  <a:pt x="31927" y="63919"/>
                </a:lnTo>
                <a:lnTo>
                  <a:pt x="34569" y="58521"/>
                </a:lnTo>
                <a:close/>
              </a:path>
              <a:path w="140969" h="64134">
                <a:moveTo>
                  <a:pt x="85699" y="29057"/>
                </a:moveTo>
                <a:lnTo>
                  <a:pt x="84721" y="24714"/>
                </a:lnTo>
                <a:lnTo>
                  <a:pt x="80822" y="19405"/>
                </a:lnTo>
                <a:lnTo>
                  <a:pt x="77673" y="18084"/>
                </a:lnTo>
                <a:lnTo>
                  <a:pt x="70891" y="18084"/>
                </a:lnTo>
                <a:lnTo>
                  <a:pt x="68605" y="18808"/>
                </a:lnTo>
                <a:lnTo>
                  <a:pt x="64477" y="21678"/>
                </a:lnTo>
                <a:lnTo>
                  <a:pt x="62725" y="23761"/>
                </a:lnTo>
                <a:lnTo>
                  <a:pt x="61252" y="26466"/>
                </a:lnTo>
                <a:lnTo>
                  <a:pt x="61175" y="25450"/>
                </a:lnTo>
                <a:lnTo>
                  <a:pt x="60134" y="18630"/>
                </a:lnTo>
                <a:lnTo>
                  <a:pt x="53682" y="18630"/>
                </a:lnTo>
                <a:lnTo>
                  <a:pt x="54229" y="21551"/>
                </a:lnTo>
                <a:lnTo>
                  <a:pt x="54635" y="24371"/>
                </a:lnTo>
                <a:lnTo>
                  <a:pt x="55156" y="29730"/>
                </a:lnTo>
                <a:lnTo>
                  <a:pt x="55283" y="32321"/>
                </a:lnTo>
                <a:lnTo>
                  <a:pt x="55283" y="62572"/>
                </a:lnTo>
                <a:lnTo>
                  <a:pt x="61772" y="62572"/>
                </a:lnTo>
                <a:lnTo>
                  <a:pt x="61772" y="39395"/>
                </a:lnTo>
                <a:lnTo>
                  <a:pt x="62801" y="34048"/>
                </a:lnTo>
                <a:lnTo>
                  <a:pt x="66890" y="26073"/>
                </a:lnTo>
                <a:lnTo>
                  <a:pt x="69570" y="24066"/>
                </a:lnTo>
                <a:lnTo>
                  <a:pt x="75171" y="24066"/>
                </a:lnTo>
                <a:lnTo>
                  <a:pt x="76796" y="24904"/>
                </a:lnTo>
                <a:lnTo>
                  <a:pt x="78727" y="28270"/>
                </a:lnTo>
                <a:lnTo>
                  <a:pt x="79197" y="31394"/>
                </a:lnTo>
                <a:lnTo>
                  <a:pt x="79197" y="62572"/>
                </a:lnTo>
                <a:lnTo>
                  <a:pt x="85699" y="62572"/>
                </a:lnTo>
                <a:lnTo>
                  <a:pt x="85699" y="29057"/>
                </a:lnTo>
                <a:close/>
              </a:path>
              <a:path w="140969" h="64134">
                <a:moveTo>
                  <a:pt x="140500" y="62572"/>
                </a:moveTo>
                <a:lnTo>
                  <a:pt x="139941" y="59893"/>
                </a:lnTo>
                <a:lnTo>
                  <a:pt x="139700" y="58216"/>
                </a:lnTo>
                <a:lnTo>
                  <a:pt x="139598" y="57569"/>
                </a:lnTo>
                <a:lnTo>
                  <a:pt x="139026" y="51930"/>
                </a:lnTo>
                <a:lnTo>
                  <a:pt x="138899" y="23723"/>
                </a:lnTo>
                <a:lnTo>
                  <a:pt x="138899" y="22580"/>
                </a:lnTo>
                <a:lnTo>
                  <a:pt x="138899" y="0"/>
                </a:lnTo>
                <a:lnTo>
                  <a:pt x="132410" y="0"/>
                </a:lnTo>
                <a:lnTo>
                  <a:pt x="132410" y="22580"/>
                </a:lnTo>
                <a:lnTo>
                  <a:pt x="132410" y="28575"/>
                </a:lnTo>
                <a:lnTo>
                  <a:pt x="132410" y="52679"/>
                </a:lnTo>
                <a:lnTo>
                  <a:pt x="130594" y="54394"/>
                </a:lnTo>
                <a:lnTo>
                  <a:pt x="128955" y="55651"/>
                </a:lnTo>
                <a:lnTo>
                  <a:pt x="125971" y="57200"/>
                </a:lnTo>
                <a:lnTo>
                  <a:pt x="124472" y="57569"/>
                </a:lnTo>
                <a:lnTo>
                  <a:pt x="119773" y="57569"/>
                </a:lnTo>
                <a:lnTo>
                  <a:pt x="117386" y="56172"/>
                </a:lnTo>
                <a:lnTo>
                  <a:pt x="114173" y="50533"/>
                </a:lnTo>
                <a:lnTo>
                  <a:pt x="113385" y="46304"/>
                </a:lnTo>
                <a:lnTo>
                  <a:pt x="113385" y="35013"/>
                </a:lnTo>
                <a:lnTo>
                  <a:pt x="114173" y="30784"/>
                </a:lnTo>
                <a:lnTo>
                  <a:pt x="117386" y="25133"/>
                </a:lnTo>
                <a:lnTo>
                  <a:pt x="119773" y="23723"/>
                </a:lnTo>
                <a:lnTo>
                  <a:pt x="124510" y="23723"/>
                </a:lnTo>
                <a:lnTo>
                  <a:pt x="126034" y="24104"/>
                </a:lnTo>
                <a:lnTo>
                  <a:pt x="129032" y="25654"/>
                </a:lnTo>
                <a:lnTo>
                  <a:pt x="130657" y="26885"/>
                </a:lnTo>
                <a:lnTo>
                  <a:pt x="132410" y="28575"/>
                </a:lnTo>
                <a:lnTo>
                  <a:pt x="132410" y="22580"/>
                </a:lnTo>
                <a:lnTo>
                  <a:pt x="130708" y="21043"/>
                </a:lnTo>
                <a:lnTo>
                  <a:pt x="129032" y="19900"/>
                </a:lnTo>
                <a:lnTo>
                  <a:pt x="125730" y="18440"/>
                </a:lnTo>
                <a:lnTo>
                  <a:pt x="123939" y="18072"/>
                </a:lnTo>
                <a:lnTo>
                  <a:pt x="117259" y="18072"/>
                </a:lnTo>
                <a:lnTo>
                  <a:pt x="113487" y="20091"/>
                </a:lnTo>
                <a:lnTo>
                  <a:pt x="107962" y="28105"/>
                </a:lnTo>
                <a:lnTo>
                  <a:pt x="106591" y="33616"/>
                </a:lnTo>
                <a:lnTo>
                  <a:pt x="106591" y="47663"/>
                </a:lnTo>
                <a:lnTo>
                  <a:pt x="107962" y="53174"/>
                </a:lnTo>
                <a:lnTo>
                  <a:pt x="113449" y="61137"/>
                </a:lnTo>
                <a:lnTo>
                  <a:pt x="117246" y="63119"/>
                </a:lnTo>
                <a:lnTo>
                  <a:pt x="124028" y="63119"/>
                </a:lnTo>
                <a:lnTo>
                  <a:pt x="125907" y="62725"/>
                </a:lnTo>
                <a:lnTo>
                  <a:pt x="129489" y="61125"/>
                </a:lnTo>
                <a:lnTo>
                  <a:pt x="131292" y="59893"/>
                </a:lnTo>
                <a:lnTo>
                  <a:pt x="133108" y="58216"/>
                </a:lnTo>
                <a:lnTo>
                  <a:pt x="134061" y="62572"/>
                </a:lnTo>
                <a:lnTo>
                  <a:pt x="140500" y="62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object 55"/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3643" y="9810429"/>
            <a:ext cx="514273" cy="63917"/>
          </a:xfrm>
          <a:prstGeom prst="rect">
            <a:avLst/>
          </a:prstGeom>
        </p:spPr>
      </p:pic>
      <p:sp>
        <p:nvSpPr>
          <p:cNvPr id="56" name="object 56"/>
          <p:cNvSpPr/>
          <p:nvPr/>
        </p:nvSpPr>
        <p:spPr>
          <a:xfrm>
            <a:off x="16544883" y="9008541"/>
            <a:ext cx="481330" cy="214629"/>
          </a:xfrm>
          <a:custGeom>
            <a:avLst/>
            <a:gdLst/>
            <a:ahLst/>
            <a:cxnLst/>
            <a:rect l="l" t="t" r="r" b="b"/>
            <a:pathLst>
              <a:path w="481330" h="214629">
                <a:moveTo>
                  <a:pt x="15203" y="167460"/>
                </a:moveTo>
                <a:lnTo>
                  <a:pt x="0" y="198957"/>
                </a:lnTo>
                <a:lnTo>
                  <a:pt x="12620" y="205341"/>
                </a:lnTo>
                <a:lnTo>
                  <a:pt x="25908" y="210027"/>
                </a:lnTo>
                <a:lnTo>
                  <a:pt x="39690" y="212966"/>
                </a:lnTo>
                <a:lnTo>
                  <a:pt x="53788" y="214108"/>
                </a:lnTo>
                <a:lnTo>
                  <a:pt x="61170" y="214171"/>
                </a:lnTo>
                <a:lnTo>
                  <a:pt x="68544" y="212966"/>
                </a:lnTo>
                <a:lnTo>
                  <a:pt x="75495" y="210569"/>
                </a:lnTo>
                <a:lnTo>
                  <a:pt x="88347" y="204033"/>
                </a:lnTo>
                <a:lnTo>
                  <a:pt x="98216" y="194016"/>
                </a:lnTo>
                <a:lnTo>
                  <a:pt x="104394" y="181554"/>
                </a:lnTo>
                <a:lnTo>
                  <a:pt x="55767" y="181554"/>
                </a:lnTo>
                <a:lnTo>
                  <a:pt x="53363" y="181481"/>
                </a:lnTo>
                <a:lnTo>
                  <a:pt x="47611" y="181481"/>
                </a:lnTo>
                <a:lnTo>
                  <a:pt x="42920" y="180779"/>
                </a:lnTo>
                <a:lnTo>
                  <a:pt x="38375" y="179429"/>
                </a:lnTo>
                <a:lnTo>
                  <a:pt x="32250" y="177117"/>
                </a:lnTo>
                <a:lnTo>
                  <a:pt x="26330" y="174340"/>
                </a:lnTo>
                <a:lnTo>
                  <a:pt x="20639" y="171115"/>
                </a:lnTo>
                <a:lnTo>
                  <a:pt x="15203" y="167460"/>
                </a:lnTo>
                <a:close/>
              </a:path>
              <a:path w="481330" h="214629">
                <a:moveTo>
                  <a:pt x="57893" y="62207"/>
                </a:moveTo>
                <a:lnTo>
                  <a:pt x="21202" y="73642"/>
                </a:lnTo>
                <a:lnTo>
                  <a:pt x="7015" y="105064"/>
                </a:lnTo>
                <a:lnTo>
                  <a:pt x="7088" y="107923"/>
                </a:lnTo>
                <a:lnTo>
                  <a:pt x="28009" y="142466"/>
                </a:lnTo>
                <a:lnTo>
                  <a:pt x="47485" y="151702"/>
                </a:lnTo>
                <a:lnTo>
                  <a:pt x="52741" y="154173"/>
                </a:lnTo>
                <a:lnTo>
                  <a:pt x="68134" y="171596"/>
                </a:lnTo>
                <a:lnTo>
                  <a:pt x="67914" y="172790"/>
                </a:lnTo>
                <a:lnTo>
                  <a:pt x="55767" y="181554"/>
                </a:lnTo>
                <a:lnTo>
                  <a:pt x="104394" y="181554"/>
                </a:lnTo>
                <a:lnTo>
                  <a:pt x="104458" y="181424"/>
                </a:lnTo>
                <a:lnTo>
                  <a:pt x="106385" y="167460"/>
                </a:lnTo>
                <a:lnTo>
                  <a:pt x="106436" y="164005"/>
                </a:lnTo>
                <a:lnTo>
                  <a:pt x="106164" y="160832"/>
                </a:lnTo>
                <a:lnTo>
                  <a:pt x="81358" y="127399"/>
                </a:lnTo>
                <a:lnTo>
                  <a:pt x="61841" y="118823"/>
                </a:lnTo>
                <a:lnTo>
                  <a:pt x="57359" y="116687"/>
                </a:lnTo>
                <a:lnTo>
                  <a:pt x="44742" y="105431"/>
                </a:lnTo>
                <a:lnTo>
                  <a:pt x="44825" y="101410"/>
                </a:lnTo>
                <a:lnTo>
                  <a:pt x="56343" y="92143"/>
                </a:lnTo>
                <a:lnTo>
                  <a:pt x="95536" y="92143"/>
                </a:lnTo>
                <a:lnTo>
                  <a:pt x="104091" y="74741"/>
                </a:lnTo>
                <a:lnTo>
                  <a:pt x="93225" y="69387"/>
                </a:lnTo>
                <a:lnTo>
                  <a:pt x="81805" y="65490"/>
                </a:lnTo>
                <a:lnTo>
                  <a:pt x="69978" y="63085"/>
                </a:lnTo>
                <a:lnTo>
                  <a:pt x="57893" y="62207"/>
                </a:lnTo>
                <a:close/>
              </a:path>
              <a:path w="481330" h="214629">
                <a:moveTo>
                  <a:pt x="52333" y="181449"/>
                </a:moveTo>
                <a:lnTo>
                  <a:pt x="47611" y="181481"/>
                </a:lnTo>
                <a:lnTo>
                  <a:pt x="53363" y="181481"/>
                </a:lnTo>
                <a:lnTo>
                  <a:pt x="52333" y="181449"/>
                </a:lnTo>
                <a:close/>
              </a:path>
              <a:path w="481330" h="214629">
                <a:moveTo>
                  <a:pt x="95536" y="92143"/>
                </a:moveTo>
                <a:lnTo>
                  <a:pt x="56343" y="92143"/>
                </a:lnTo>
                <a:lnTo>
                  <a:pt x="59652" y="92227"/>
                </a:lnTo>
                <a:lnTo>
                  <a:pt x="62783" y="92227"/>
                </a:lnTo>
                <a:lnTo>
                  <a:pt x="65914" y="92562"/>
                </a:lnTo>
                <a:lnTo>
                  <a:pt x="68982" y="93201"/>
                </a:lnTo>
                <a:lnTo>
                  <a:pt x="76615" y="95065"/>
                </a:lnTo>
                <a:lnTo>
                  <a:pt x="83871" y="98300"/>
                </a:lnTo>
                <a:lnTo>
                  <a:pt x="90332" y="102729"/>
                </a:lnTo>
                <a:lnTo>
                  <a:pt x="95536" y="92143"/>
                </a:lnTo>
                <a:close/>
              </a:path>
              <a:path w="481330" h="214629">
                <a:moveTo>
                  <a:pt x="246620" y="0"/>
                </a:moveTo>
                <a:lnTo>
                  <a:pt x="240610" y="115"/>
                </a:lnTo>
                <a:lnTo>
                  <a:pt x="234621" y="115"/>
                </a:lnTo>
                <a:lnTo>
                  <a:pt x="228914" y="2481"/>
                </a:lnTo>
                <a:lnTo>
                  <a:pt x="220464" y="10879"/>
                </a:lnTo>
                <a:lnTo>
                  <a:pt x="218124" y="16543"/>
                </a:lnTo>
                <a:lnTo>
                  <a:pt x="218037" y="28595"/>
                </a:lnTo>
                <a:lnTo>
                  <a:pt x="220370" y="34334"/>
                </a:lnTo>
                <a:lnTo>
                  <a:pt x="228830" y="42867"/>
                </a:lnTo>
                <a:lnTo>
                  <a:pt x="234579" y="45276"/>
                </a:lnTo>
                <a:lnTo>
                  <a:pt x="246662" y="45338"/>
                </a:lnTo>
                <a:lnTo>
                  <a:pt x="252494" y="42951"/>
                </a:lnTo>
                <a:lnTo>
                  <a:pt x="261049" y="34417"/>
                </a:lnTo>
                <a:lnTo>
                  <a:pt x="263437" y="28595"/>
                </a:lnTo>
                <a:lnTo>
                  <a:pt x="263437" y="16543"/>
                </a:lnTo>
                <a:lnTo>
                  <a:pt x="261028" y="10774"/>
                </a:lnTo>
                <a:lnTo>
                  <a:pt x="252453" y="2324"/>
                </a:lnTo>
                <a:lnTo>
                  <a:pt x="246620" y="0"/>
                </a:lnTo>
                <a:close/>
              </a:path>
              <a:path w="481330" h="214629">
                <a:moveTo>
                  <a:pt x="261049" y="65118"/>
                </a:moveTo>
                <a:lnTo>
                  <a:pt x="185334" y="65118"/>
                </a:lnTo>
                <a:lnTo>
                  <a:pt x="185334" y="94573"/>
                </a:lnTo>
                <a:lnTo>
                  <a:pt x="223061" y="94573"/>
                </a:lnTo>
                <a:lnTo>
                  <a:pt x="223061" y="211187"/>
                </a:lnTo>
                <a:lnTo>
                  <a:pt x="261049" y="211187"/>
                </a:lnTo>
                <a:lnTo>
                  <a:pt x="261049" y="65118"/>
                </a:lnTo>
                <a:close/>
              </a:path>
              <a:path w="481330" h="214629">
                <a:moveTo>
                  <a:pt x="416594" y="114101"/>
                </a:moveTo>
                <a:lnTo>
                  <a:pt x="374110" y="129174"/>
                </a:lnTo>
                <a:lnTo>
                  <a:pt x="360449" y="162570"/>
                </a:lnTo>
                <a:lnTo>
                  <a:pt x="360499" y="167094"/>
                </a:lnTo>
                <a:lnTo>
                  <a:pt x="374622" y="203246"/>
                </a:lnTo>
                <a:lnTo>
                  <a:pt x="403432" y="214108"/>
                </a:lnTo>
                <a:lnTo>
                  <a:pt x="411752" y="213658"/>
                </a:lnTo>
                <a:lnTo>
                  <a:pt x="444080" y="192528"/>
                </a:lnTo>
                <a:lnTo>
                  <a:pt x="477768" y="192528"/>
                </a:lnTo>
                <a:lnTo>
                  <a:pt x="477026" y="187448"/>
                </a:lnTo>
                <a:lnTo>
                  <a:pt x="476622" y="182779"/>
                </a:lnTo>
                <a:lnTo>
                  <a:pt x="411704" y="182779"/>
                </a:lnTo>
                <a:lnTo>
                  <a:pt x="399893" y="167094"/>
                </a:lnTo>
                <a:lnTo>
                  <a:pt x="399699" y="165471"/>
                </a:lnTo>
                <a:lnTo>
                  <a:pt x="414123" y="138686"/>
                </a:lnTo>
                <a:lnTo>
                  <a:pt x="475660" y="138686"/>
                </a:lnTo>
                <a:lnTo>
                  <a:pt x="475660" y="116436"/>
                </a:lnTo>
                <a:lnTo>
                  <a:pt x="437358" y="116436"/>
                </a:lnTo>
                <a:lnTo>
                  <a:pt x="429526" y="114876"/>
                </a:lnTo>
                <a:lnTo>
                  <a:pt x="423086" y="114195"/>
                </a:lnTo>
                <a:lnTo>
                  <a:pt x="416594" y="114101"/>
                </a:lnTo>
                <a:close/>
              </a:path>
              <a:path w="481330" h="214629">
                <a:moveTo>
                  <a:pt x="477768" y="192528"/>
                </a:moveTo>
                <a:lnTo>
                  <a:pt x="444080" y="192528"/>
                </a:lnTo>
                <a:lnTo>
                  <a:pt x="444384" y="192831"/>
                </a:lnTo>
                <a:lnTo>
                  <a:pt x="444750" y="199030"/>
                </a:lnTo>
                <a:lnTo>
                  <a:pt x="445735" y="205176"/>
                </a:lnTo>
                <a:lnTo>
                  <a:pt x="447295" y="211187"/>
                </a:lnTo>
                <a:lnTo>
                  <a:pt x="481210" y="211187"/>
                </a:lnTo>
                <a:lnTo>
                  <a:pt x="478769" y="199373"/>
                </a:lnTo>
                <a:lnTo>
                  <a:pt x="477768" y="192528"/>
                </a:lnTo>
                <a:close/>
              </a:path>
              <a:path w="481330" h="214629">
                <a:moveTo>
                  <a:pt x="416301" y="182633"/>
                </a:moveTo>
                <a:lnTo>
                  <a:pt x="411704" y="182779"/>
                </a:lnTo>
                <a:lnTo>
                  <a:pt x="476622" y="182779"/>
                </a:lnTo>
                <a:lnTo>
                  <a:pt x="419065" y="182654"/>
                </a:lnTo>
                <a:lnTo>
                  <a:pt x="416301" y="182633"/>
                </a:lnTo>
                <a:close/>
              </a:path>
              <a:path w="481330" h="214629">
                <a:moveTo>
                  <a:pt x="475660" y="138686"/>
                </a:moveTo>
                <a:lnTo>
                  <a:pt x="414123" y="138686"/>
                </a:lnTo>
                <a:lnTo>
                  <a:pt x="426144" y="139021"/>
                </a:lnTo>
                <a:lnTo>
                  <a:pt x="431547" y="139911"/>
                </a:lnTo>
                <a:lnTo>
                  <a:pt x="436772" y="141514"/>
                </a:lnTo>
                <a:lnTo>
                  <a:pt x="437641" y="141807"/>
                </a:lnTo>
                <a:lnTo>
                  <a:pt x="437753" y="157450"/>
                </a:lnTo>
                <a:lnTo>
                  <a:pt x="437829" y="159764"/>
                </a:lnTo>
                <a:lnTo>
                  <a:pt x="419065" y="182654"/>
                </a:lnTo>
                <a:lnTo>
                  <a:pt x="476611" y="182654"/>
                </a:lnTo>
                <a:lnTo>
                  <a:pt x="475989" y="175460"/>
                </a:lnTo>
                <a:lnTo>
                  <a:pt x="475739" y="166288"/>
                </a:lnTo>
                <a:lnTo>
                  <a:pt x="475660" y="138686"/>
                </a:lnTo>
                <a:close/>
              </a:path>
              <a:path w="481330" h="214629">
                <a:moveTo>
                  <a:pt x="471839" y="91222"/>
                </a:moveTo>
                <a:lnTo>
                  <a:pt x="420877" y="91222"/>
                </a:lnTo>
                <a:lnTo>
                  <a:pt x="425672" y="92583"/>
                </a:lnTo>
                <a:lnTo>
                  <a:pt x="429767" y="95222"/>
                </a:lnTo>
                <a:lnTo>
                  <a:pt x="433798" y="98059"/>
                </a:lnTo>
                <a:lnTo>
                  <a:pt x="436447" y="102468"/>
                </a:lnTo>
                <a:lnTo>
                  <a:pt x="437044" y="107378"/>
                </a:lnTo>
                <a:lnTo>
                  <a:pt x="437253" y="108740"/>
                </a:lnTo>
                <a:lnTo>
                  <a:pt x="437358" y="116436"/>
                </a:lnTo>
                <a:lnTo>
                  <a:pt x="475660" y="116436"/>
                </a:lnTo>
                <a:lnTo>
                  <a:pt x="475660" y="114101"/>
                </a:lnTo>
                <a:lnTo>
                  <a:pt x="475406" y="106577"/>
                </a:lnTo>
                <a:lnTo>
                  <a:pt x="474232" y="99172"/>
                </a:lnTo>
                <a:lnTo>
                  <a:pt x="472157" y="91967"/>
                </a:lnTo>
                <a:lnTo>
                  <a:pt x="471839" y="91222"/>
                </a:lnTo>
                <a:close/>
              </a:path>
              <a:path w="481330" h="214629">
                <a:moveTo>
                  <a:pt x="429212" y="62102"/>
                </a:moveTo>
                <a:lnTo>
                  <a:pt x="384948" y="67018"/>
                </a:lnTo>
                <a:lnTo>
                  <a:pt x="373046" y="70668"/>
                </a:lnTo>
                <a:lnTo>
                  <a:pt x="381810" y="98949"/>
                </a:lnTo>
                <a:lnTo>
                  <a:pt x="388386" y="96122"/>
                </a:lnTo>
                <a:lnTo>
                  <a:pt x="395223" y="93965"/>
                </a:lnTo>
                <a:lnTo>
                  <a:pt x="402218" y="92510"/>
                </a:lnTo>
                <a:lnTo>
                  <a:pt x="406783" y="91704"/>
                </a:lnTo>
                <a:lnTo>
                  <a:pt x="411401" y="91316"/>
                </a:lnTo>
                <a:lnTo>
                  <a:pt x="417747" y="91316"/>
                </a:lnTo>
                <a:lnTo>
                  <a:pt x="420877" y="91222"/>
                </a:lnTo>
                <a:lnTo>
                  <a:pt x="471839" y="91222"/>
                </a:lnTo>
                <a:lnTo>
                  <a:pt x="469200" y="85044"/>
                </a:lnTo>
                <a:lnTo>
                  <a:pt x="436541" y="63055"/>
                </a:lnTo>
                <a:lnTo>
                  <a:pt x="429212" y="62102"/>
                </a:lnTo>
                <a:close/>
              </a:path>
              <a:path w="481330" h="214629">
                <a:moveTo>
                  <a:pt x="417747" y="91316"/>
                </a:moveTo>
                <a:lnTo>
                  <a:pt x="411401" y="91316"/>
                </a:lnTo>
                <a:lnTo>
                  <a:pt x="416008" y="91368"/>
                </a:lnTo>
                <a:lnTo>
                  <a:pt x="417747" y="91316"/>
                </a:lnTo>
                <a:close/>
              </a:path>
            </a:pathLst>
          </a:custGeom>
          <a:solidFill>
            <a:srgbClr val="EE2A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object 57"/>
          <p:cNvGrpSpPr/>
          <p:nvPr/>
        </p:nvGrpSpPr>
        <p:grpSpPr>
          <a:xfrm>
            <a:off x="890433" y="496278"/>
            <a:ext cx="890905" cy="890905"/>
            <a:chOff x="890433" y="496278"/>
            <a:chExt cx="890905" cy="890905"/>
          </a:xfrm>
        </p:grpSpPr>
        <p:sp>
          <p:nvSpPr>
            <p:cNvPr id="58" name="object 58"/>
            <p:cNvSpPr/>
            <p:nvPr/>
          </p:nvSpPr>
          <p:spPr>
            <a:xfrm>
              <a:off x="890433" y="496278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5" h="890905">
                  <a:moveTo>
                    <a:pt x="890433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890433" y="890433"/>
                  </a:lnTo>
                  <a:lnTo>
                    <a:pt x="8904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053668" y="793374"/>
              <a:ext cx="563245" cy="296545"/>
            </a:xfrm>
            <a:custGeom>
              <a:avLst/>
              <a:gdLst/>
              <a:ahLst/>
              <a:cxnLst/>
              <a:rect l="l" t="t" r="r" b="b"/>
              <a:pathLst>
                <a:path w="563244" h="296544">
                  <a:moveTo>
                    <a:pt x="200685" y="245440"/>
                  </a:moveTo>
                  <a:lnTo>
                    <a:pt x="12" y="245440"/>
                  </a:lnTo>
                  <a:lnTo>
                    <a:pt x="12" y="296240"/>
                  </a:lnTo>
                  <a:lnTo>
                    <a:pt x="193840" y="296240"/>
                  </a:lnTo>
                  <a:lnTo>
                    <a:pt x="200685" y="245440"/>
                  </a:lnTo>
                  <a:close/>
                </a:path>
                <a:path w="563244" h="296544">
                  <a:moveTo>
                    <a:pt x="217220" y="122720"/>
                  </a:moveTo>
                  <a:lnTo>
                    <a:pt x="12" y="122720"/>
                  </a:lnTo>
                  <a:lnTo>
                    <a:pt x="12" y="173520"/>
                  </a:lnTo>
                  <a:lnTo>
                    <a:pt x="210362" y="173520"/>
                  </a:lnTo>
                  <a:lnTo>
                    <a:pt x="217220" y="122720"/>
                  </a:lnTo>
                  <a:close/>
                </a:path>
                <a:path w="563244" h="296544">
                  <a:moveTo>
                    <a:pt x="233743" y="0"/>
                  </a:moveTo>
                  <a:lnTo>
                    <a:pt x="0" y="0"/>
                  </a:lnTo>
                  <a:lnTo>
                    <a:pt x="0" y="50812"/>
                  </a:lnTo>
                  <a:lnTo>
                    <a:pt x="226898" y="50812"/>
                  </a:lnTo>
                  <a:lnTo>
                    <a:pt x="233743" y="0"/>
                  </a:lnTo>
                  <a:close/>
                </a:path>
                <a:path w="563244" h="296544">
                  <a:moveTo>
                    <a:pt x="563003" y="69697"/>
                  </a:moveTo>
                  <a:lnTo>
                    <a:pt x="551751" y="33883"/>
                  </a:lnTo>
                  <a:lnTo>
                    <a:pt x="526059" y="9448"/>
                  </a:lnTo>
                  <a:lnTo>
                    <a:pt x="483717" y="406"/>
                  </a:lnTo>
                  <a:lnTo>
                    <a:pt x="457758" y="1866"/>
                  </a:lnTo>
                  <a:lnTo>
                    <a:pt x="432955" y="7150"/>
                  </a:lnTo>
                  <a:lnTo>
                    <a:pt x="408152" y="17564"/>
                  </a:lnTo>
                  <a:lnTo>
                    <a:pt x="382193" y="34442"/>
                  </a:lnTo>
                  <a:lnTo>
                    <a:pt x="387794" y="0"/>
                  </a:lnTo>
                  <a:lnTo>
                    <a:pt x="299707" y="0"/>
                  </a:lnTo>
                  <a:lnTo>
                    <a:pt x="257949" y="296240"/>
                  </a:lnTo>
                  <a:lnTo>
                    <a:pt x="346036" y="296240"/>
                  </a:lnTo>
                  <a:lnTo>
                    <a:pt x="375310" y="86664"/>
                  </a:lnTo>
                  <a:lnTo>
                    <a:pt x="396570" y="73367"/>
                  </a:lnTo>
                  <a:lnTo>
                    <a:pt x="414858" y="64541"/>
                  </a:lnTo>
                  <a:lnTo>
                    <a:pt x="431177" y="59639"/>
                  </a:lnTo>
                  <a:lnTo>
                    <a:pt x="446519" y="58115"/>
                  </a:lnTo>
                  <a:lnTo>
                    <a:pt x="462635" y="62331"/>
                  </a:lnTo>
                  <a:lnTo>
                    <a:pt x="471817" y="74460"/>
                  </a:lnTo>
                  <a:lnTo>
                    <a:pt x="475043" y="93738"/>
                  </a:lnTo>
                  <a:lnTo>
                    <a:pt x="473278" y="119392"/>
                  </a:lnTo>
                  <a:lnTo>
                    <a:pt x="448475" y="296240"/>
                  </a:lnTo>
                  <a:lnTo>
                    <a:pt x="536575" y="296240"/>
                  </a:lnTo>
                  <a:lnTo>
                    <a:pt x="562025" y="112877"/>
                  </a:lnTo>
                  <a:lnTo>
                    <a:pt x="563003" y="69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61" name="object 61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8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25399"/>
              <a:ext cx="20104099" cy="859272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418122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5" h="890904">
                  <a:moveTo>
                    <a:pt x="890433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890433" y="890433"/>
                  </a:lnTo>
                  <a:lnTo>
                    <a:pt x="8904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233" y="10715225"/>
              <a:ext cx="563245" cy="296545"/>
            </a:xfrm>
            <a:custGeom>
              <a:avLst/>
              <a:gdLst/>
              <a:ahLst/>
              <a:cxnLst/>
              <a:rect l="l" t="t" r="r" b="b"/>
              <a:pathLst>
                <a:path w="563245" h="296545">
                  <a:moveTo>
                    <a:pt x="200685" y="245427"/>
                  </a:moveTo>
                  <a:lnTo>
                    <a:pt x="12" y="245427"/>
                  </a:lnTo>
                  <a:lnTo>
                    <a:pt x="12" y="296240"/>
                  </a:lnTo>
                  <a:lnTo>
                    <a:pt x="193840" y="296240"/>
                  </a:lnTo>
                  <a:lnTo>
                    <a:pt x="200685" y="245427"/>
                  </a:lnTo>
                  <a:close/>
                </a:path>
                <a:path w="563245" h="296545">
                  <a:moveTo>
                    <a:pt x="217208" y="122720"/>
                  </a:moveTo>
                  <a:lnTo>
                    <a:pt x="0" y="122720"/>
                  </a:lnTo>
                  <a:lnTo>
                    <a:pt x="0" y="173520"/>
                  </a:lnTo>
                  <a:lnTo>
                    <a:pt x="210362" y="173520"/>
                  </a:lnTo>
                  <a:lnTo>
                    <a:pt x="217208" y="122720"/>
                  </a:lnTo>
                  <a:close/>
                </a:path>
                <a:path w="563245" h="296545">
                  <a:moveTo>
                    <a:pt x="233743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226898" y="50800"/>
                  </a:lnTo>
                  <a:lnTo>
                    <a:pt x="233743" y="0"/>
                  </a:lnTo>
                  <a:close/>
                </a:path>
                <a:path w="563245" h="296545">
                  <a:moveTo>
                    <a:pt x="563003" y="69697"/>
                  </a:moveTo>
                  <a:lnTo>
                    <a:pt x="551751" y="33883"/>
                  </a:lnTo>
                  <a:lnTo>
                    <a:pt x="526046" y="9436"/>
                  </a:lnTo>
                  <a:lnTo>
                    <a:pt x="483717" y="406"/>
                  </a:lnTo>
                  <a:lnTo>
                    <a:pt x="457758" y="1866"/>
                  </a:lnTo>
                  <a:lnTo>
                    <a:pt x="432955" y="7137"/>
                  </a:lnTo>
                  <a:lnTo>
                    <a:pt x="408152" y="17564"/>
                  </a:lnTo>
                  <a:lnTo>
                    <a:pt x="382193" y="34442"/>
                  </a:lnTo>
                  <a:lnTo>
                    <a:pt x="387794" y="0"/>
                  </a:lnTo>
                  <a:lnTo>
                    <a:pt x="299694" y="0"/>
                  </a:lnTo>
                  <a:lnTo>
                    <a:pt x="257937" y="296240"/>
                  </a:lnTo>
                  <a:lnTo>
                    <a:pt x="346036" y="296240"/>
                  </a:lnTo>
                  <a:lnTo>
                    <a:pt x="375310" y="86664"/>
                  </a:lnTo>
                  <a:lnTo>
                    <a:pt x="396570" y="73367"/>
                  </a:lnTo>
                  <a:lnTo>
                    <a:pt x="414858" y="64528"/>
                  </a:lnTo>
                  <a:lnTo>
                    <a:pt x="431177" y="59626"/>
                  </a:lnTo>
                  <a:lnTo>
                    <a:pt x="446506" y="58115"/>
                  </a:lnTo>
                  <a:lnTo>
                    <a:pt x="462635" y="62331"/>
                  </a:lnTo>
                  <a:lnTo>
                    <a:pt x="471817" y="74460"/>
                  </a:lnTo>
                  <a:lnTo>
                    <a:pt x="475043" y="93738"/>
                  </a:lnTo>
                  <a:lnTo>
                    <a:pt x="473278" y="119392"/>
                  </a:lnTo>
                  <a:lnTo>
                    <a:pt x="448475" y="296240"/>
                  </a:lnTo>
                  <a:lnTo>
                    <a:pt x="536575" y="296240"/>
                  </a:lnTo>
                  <a:lnTo>
                    <a:pt x="562013" y="112877"/>
                  </a:lnTo>
                  <a:lnTo>
                    <a:pt x="563003" y="69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0444" y="10418122"/>
              <a:ext cx="19213830" cy="890905"/>
            </a:xfrm>
            <a:custGeom>
              <a:avLst/>
              <a:gdLst/>
              <a:ahLst/>
              <a:cxnLst/>
              <a:rect l="l" t="t" r="r" b="b"/>
              <a:pathLst>
                <a:path w="19213830" h="890904">
                  <a:moveTo>
                    <a:pt x="19213655" y="0"/>
                  </a:moveTo>
                  <a:lnTo>
                    <a:pt x="0" y="0"/>
                  </a:lnTo>
                  <a:lnTo>
                    <a:pt x="0" y="890433"/>
                  </a:lnTo>
                  <a:lnTo>
                    <a:pt x="19213655" y="890433"/>
                  </a:lnTo>
                  <a:lnTo>
                    <a:pt x="19213655" y="0"/>
                  </a:lnTo>
                  <a:close/>
                </a:path>
              </a:pathLst>
            </a:custGeom>
            <a:solidFill>
              <a:srgbClr val="B2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20104100" cy="1825625"/>
            </a:xfrm>
            <a:custGeom>
              <a:avLst/>
              <a:gdLst/>
              <a:ahLst/>
              <a:cxnLst/>
              <a:rect l="l" t="t" r="r" b="b"/>
              <a:pathLst>
                <a:path w="20104100" h="1825625">
                  <a:moveTo>
                    <a:pt x="20104099" y="0"/>
                  </a:moveTo>
                  <a:lnTo>
                    <a:pt x="0" y="0"/>
                  </a:lnTo>
                  <a:lnTo>
                    <a:pt x="0" y="1825399"/>
                  </a:lnTo>
                  <a:lnTo>
                    <a:pt x="20104099" y="1825399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5663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7736" y="625447"/>
            <a:ext cx="1008316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>
                <a:solidFill>
                  <a:srgbClr val="FFFFFF"/>
                </a:solidFill>
              </a:rPr>
              <a:t>MAS</a:t>
            </a:r>
            <a:r>
              <a:rPr spc="-10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in</a:t>
            </a:r>
            <a:r>
              <a:rPr spc="-95" dirty="0">
                <a:solidFill>
                  <a:srgbClr val="FFFFFF"/>
                </a:solidFill>
              </a:rPr>
              <a:t> </a:t>
            </a:r>
            <a:r>
              <a:rPr spc="-40" dirty="0">
                <a:solidFill>
                  <a:srgbClr val="FFFFFF"/>
                </a:solidFill>
              </a:rPr>
              <a:t>nachhaltigem</a:t>
            </a:r>
            <a:r>
              <a:rPr spc="-90" dirty="0">
                <a:solidFill>
                  <a:srgbClr val="FFFFFF"/>
                </a:solidFill>
              </a:rPr>
              <a:t> </a:t>
            </a:r>
            <a:r>
              <a:rPr spc="-75" dirty="0">
                <a:solidFill>
                  <a:srgbClr val="FFFFFF"/>
                </a:solidFill>
              </a:rPr>
              <a:t>Bauen</a:t>
            </a:r>
            <a:r>
              <a:rPr spc="-9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(EN</a:t>
            </a:r>
            <a:r>
              <a:rPr spc="-90" dirty="0">
                <a:solidFill>
                  <a:srgbClr val="FFFFFF"/>
                </a:solidFill>
              </a:rPr>
              <a:t> </a:t>
            </a:r>
            <a:r>
              <a:rPr spc="-55" dirty="0">
                <a:solidFill>
                  <a:srgbClr val="FFFFFF"/>
                </a:solidFill>
              </a:rPr>
              <a:t>Bau)</a:t>
            </a:r>
          </a:p>
        </p:txBody>
      </p:sp>
      <p:sp>
        <p:nvSpPr>
          <p:cNvPr id="11" name="object 11"/>
          <p:cNvSpPr/>
          <p:nvPr/>
        </p:nvSpPr>
        <p:spPr>
          <a:xfrm>
            <a:off x="16463202" y="4266681"/>
            <a:ext cx="935355" cy="623570"/>
          </a:xfrm>
          <a:custGeom>
            <a:avLst/>
            <a:gdLst/>
            <a:ahLst/>
            <a:cxnLst/>
            <a:rect l="l" t="t" r="r" b="b"/>
            <a:pathLst>
              <a:path w="935355" h="623570">
                <a:moveTo>
                  <a:pt x="934955" y="0"/>
                </a:moveTo>
                <a:lnTo>
                  <a:pt x="0" y="62330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1196316" y="10702518"/>
            <a:ext cx="908433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CH" dirty="0"/>
              <a:t>FHNW </a:t>
            </a:r>
            <a:r>
              <a:rPr lang="fr-CH" spc="-50" dirty="0" err="1"/>
              <a:t>Infoanlass</a:t>
            </a:r>
            <a:r>
              <a:rPr lang="fr-CH" spc="15" dirty="0"/>
              <a:t> </a:t>
            </a:r>
            <a:r>
              <a:rPr lang="fr-CH" dirty="0"/>
              <a:t>–</a:t>
            </a:r>
            <a:r>
              <a:rPr lang="fr-CH" spc="20" dirty="0"/>
              <a:t> MAS in </a:t>
            </a:r>
            <a:r>
              <a:rPr lang="fr-CH" spc="20" dirty="0" err="1"/>
              <a:t>nachhaltigem</a:t>
            </a:r>
            <a:r>
              <a:rPr lang="fr-CH" spc="20" dirty="0"/>
              <a:t> </a:t>
            </a:r>
            <a:r>
              <a:rPr lang="fr-CH" spc="20" dirty="0" err="1"/>
              <a:t>Bauen</a:t>
            </a:r>
            <a:r>
              <a:rPr lang="fr-CH" spc="20" dirty="0"/>
              <a:t> (EN Bau) 6. März </a:t>
            </a:r>
            <a:r>
              <a:rPr lang="fr-CH" spc="55" dirty="0"/>
              <a:t>2024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9029382" y="10745928"/>
            <a:ext cx="71056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/>
              <a:t>9 </a:t>
            </a:r>
            <a:r>
              <a:rPr spc="140" dirty="0"/>
              <a:t>/</a:t>
            </a:r>
            <a:r>
              <a:rPr dirty="0"/>
              <a:t> </a:t>
            </a:r>
            <a:r>
              <a:rPr lang="fr-CH" spc="-25" dirty="0"/>
              <a:t>35</a:t>
            </a:r>
            <a:endParaRPr spc="-25" dirty="0"/>
          </a:p>
        </p:txBody>
      </p:sp>
      <p:pic>
        <p:nvPicPr>
          <p:cNvPr id="1026" name="Picture 2" descr="Straight Flush">
            <a:extLst>
              <a:ext uri="{FF2B5EF4-FFF2-40B4-BE49-F238E27FC236}">
                <a16:creationId xmlns:a16="http://schemas.microsoft.com/office/drawing/2014/main" id="{89A02133-E208-A213-18EF-585E98F41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1" y="1855370"/>
            <a:ext cx="15212004" cy="85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8"/>
          <p:cNvSpPr txBox="1"/>
          <p:nvPr/>
        </p:nvSpPr>
        <p:spPr>
          <a:xfrm>
            <a:off x="877736" y="2406321"/>
            <a:ext cx="484886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vom</a:t>
            </a:r>
            <a:r>
              <a:rPr sz="33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80" dirty="0">
                <a:solidFill>
                  <a:srgbClr val="FFFFFF"/>
                </a:solidFill>
                <a:latin typeface="Arial"/>
                <a:cs typeface="Arial"/>
              </a:rPr>
              <a:t>CAS</a:t>
            </a:r>
            <a:r>
              <a:rPr sz="4100" b="1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zum</a:t>
            </a:r>
            <a:r>
              <a:rPr sz="3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600" b="1" spc="-25" dirty="0">
                <a:solidFill>
                  <a:srgbClr val="FFFFFF"/>
                </a:solidFill>
                <a:latin typeface="Arial"/>
                <a:cs typeface="Arial"/>
              </a:rPr>
              <a:t>MAS</a:t>
            </a:r>
            <a:endParaRPr sz="6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2143</Words>
  <Application>Microsoft Office PowerPoint</Application>
  <PresentationFormat>Benutzerdefiniert</PresentationFormat>
  <Paragraphs>595</Paragraphs>
  <Slides>34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6" baseType="lpstr">
      <vt:lpstr>Arial</vt:lpstr>
      <vt:lpstr>Arial Narrow</vt:lpstr>
      <vt:lpstr>Arial Rounded MT Bold</vt:lpstr>
      <vt:lpstr>Avenir</vt:lpstr>
      <vt:lpstr>Avenir Medium</vt:lpstr>
      <vt:lpstr>Calibri</vt:lpstr>
      <vt:lpstr>Lucida Sans</vt:lpstr>
      <vt:lpstr>Palatino Linotype</vt:lpstr>
      <vt:lpstr>Tahoma</vt:lpstr>
      <vt:lpstr>Times New Roman</vt:lpstr>
      <vt:lpstr>Trebuchet MS</vt:lpstr>
      <vt:lpstr>Office Theme</vt:lpstr>
      <vt:lpstr>PowerPoint-Präsentation</vt:lpstr>
      <vt:lpstr>FHNW Infoanlass – MAS in nachhaltigem Bauen (EN Bau)</vt:lpstr>
      <vt:lpstr>Personen</vt:lpstr>
      <vt:lpstr>Weiterbilden, warum ?</vt:lpstr>
      <vt:lpstr>2050: Netto-Null Triebhausgasemissionen vs. 10 Mio. Einwohner Klimastrategie des Bund vs. Szenario Bundesamt für Statistik</vt:lpstr>
      <vt:lpstr>Warum in nachhaltigem Bauen weiterbilden ?</vt:lpstr>
      <vt:lpstr>Bei EN Bau nachhaltiges Bauen lernen :</vt:lpstr>
      <vt:lpstr>Hochschulkooperation EN Bau für Energie und Nachhaltigkeit im Bauwesen</vt:lpstr>
      <vt:lpstr>MAS in nachhaltigem Bauen (EN Bau)</vt:lpstr>
      <vt:lpstr>EN Bau = 23 CAS - in drei Vertiefungsrichtungen</vt:lpstr>
      <vt:lpstr>www.enbau.ch &gt; CAS Angebot</vt:lpstr>
      <vt:lpstr>Beispiel 1: CAS Bauphysik</vt:lpstr>
      <vt:lpstr>Beispiel 2: CAS Weiterbauen am Gebäudebestand</vt:lpstr>
      <vt:lpstr>Beispiel 3: CAS Life Cycle Management Immobilien</vt:lpstr>
      <vt:lpstr>Beispiel 4: CAS Integrale Gebäudetechnik und Energie</vt:lpstr>
      <vt:lpstr>Beispiel 5: CAS Bauen mit Holz</vt:lpstr>
      <vt:lpstr>vom CAS zum MAS in nachhaltigem Bauen (EN Bau)</vt:lpstr>
      <vt:lpstr>vom CAS zum MAS in nachhaltigem Bauen (EN Bau)</vt:lpstr>
      <vt:lpstr>1 Grundlagenmodul + 4 Kompetenzmodule + 1 Masterarbeit</vt:lpstr>
      <vt:lpstr>Mit welchem Aufwand muss ich rechnen?</vt:lpstr>
      <vt:lpstr>Studiengebühren</vt:lpstr>
      <vt:lpstr>Weiterbildung EN Bau ist für wen?</vt:lpstr>
      <vt:lpstr>Zulassung</vt:lpstr>
      <vt:lpstr>Anmeldung</vt:lpstr>
      <vt:lpstr>CAS Nachhaltiges Bauen</vt:lpstr>
      <vt:lpstr>Programmleiter CAS NB Herbstsemester</vt:lpstr>
      <vt:lpstr>Nachhaltige Entwicklung</vt:lpstr>
      <vt:lpstr>Kursaufbau und Inhalte  </vt:lpstr>
      <vt:lpstr>Wissen, Austausch, Dialog, Anwendung</vt:lpstr>
      <vt:lpstr>Ziele: Sie finden Antworten auf Fragen wie: - Wie entsteht eine nachhaltige Zieldefinition? - Wie setze ich diese um? - Geht Nachhaltiges Bauen auch ohne Labels?</vt:lpstr>
      <vt:lpstr>Die Zertifikatsarbeit - Beispiele</vt:lpstr>
      <vt:lpstr>Wir freuen uns auf Sie und spannende Dialoge! </vt:lpstr>
      <vt:lpstr>Durchführungsorte CAS Nachhaltiges Bauen</vt:lpstr>
      <vt:lpstr>Fragen?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Gregor Steinke</cp:lastModifiedBy>
  <cp:revision>3</cp:revision>
  <dcterms:created xsi:type="dcterms:W3CDTF">2024-02-21T13:53:26Z</dcterms:created>
  <dcterms:modified xsi:type="dcterms:W3CDTF">2024-03-06T08:37:51Z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2024-02-21T00:00:00Z</vt:filetime>
  </property>
  <property fmtid="{D5CDD505-2E9C-101B-9397-08002B2CF9AE}" pid="3" name="Creator">
    <vt:lpwstr>Adobe InDesign 19.2 (Macintosh)</vt:lpwstr>
  </property>
  <property fmtid="{D5CDD505-2E9C-101B-9397-08002B2CF9AE}" pid="4" name="LastSaved">
    <vt:filetime>2024-02-21T00:00:00Z</vt:filetime>
  </property>
  <property fmtid="{D5CDD505-2E9C-101B-9397-08002B2CF9AE}" pid="5" name="Producer">
    <vt:lpwstr>Adobe PDF Library 17.0</vt:lpwstr>
  </property>
</Properties>
</file>