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72" r:id="rId2"/>
    <p:sldId id="287" r:id="rId3"/>
    <p:sldId id="327" r:id="rId4"/>
    <p:sldId id="288" r:id="rId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7015" autoAdjust="0"/>
    <p:restoredTop sz="94660"/>
  </p:normalViewPr>
  <p:slideViewPr>
    <p:cSldViewPr snapToGrid="0">
      <p:cViewPr varScale="1">
        <p:scale>
          <a:sx n="75" d="100"/>
          <a:sy n="75" d="100"/>
        </p:scale>
        <p:origin x="27" y="279"/>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F6D538-96ED-4869-AB34-F855F2DEC9AF}" type="datetimeFigureOut">
              <a:rPr lang="fr-FR" smtClean="0"/>
              <a:t>28/08/2026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28830-716C-415A-B75D-4D1E68C7913A}" type="slidenum">
              <a:rPr lang="fr-FR" smtClean="0"/>
              <a:t>‹N°›</a:t>
            </a:fld>
            <a:endParaRPr lang="fr-FR"/>
          </a:p>
        </p:txBody>
      </p:sp>
    </p:spTree>
    <p:extLst>
      <p:ext uri="{BB962C8B-B14F-4D97-AF65-F5344CB8AC3E}">
        <p14:creationId xmlns:p14="http://schemas.microsoft.com/office/powerpoint/2010/main" val="2206003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9BB49AB-20A7-4616-9365-6A52332B115E}" type="slidenum">
              <a:rPr lang="fr-FR" smtClean="0"/>
              <a:t>1</a:t>
            </a:fld>
            <a:endParaRPr lang="fr-FR"/>
          </a:p>
        </p:txBody>
      </p:sp>
    </p:spTree>
    <p:extLst>
      <p:ext uri="{BB962C8B-B14F-4D97-AF65-F5344CB8AC3E}">
        <p14:creationId xmlns:p14="http://schemas.microsoft.com/office/powerpoint/2010/main" val="2745652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40A330-CF97-3989-C13F-6B378023349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7D893AB-BD6D-EC67-C8F4-2097166A01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43475B2-A84D-E2AD-A002-4338A9121FFA}"/>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FC9C6774-7A21-4433-CA06-4CFCFBECD90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007520F-4534-0F3D-80E5-945B46DE1D30}"/>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2489701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682960-99C4-DAAC-3C36-7628FC5630D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09241F0-B6A9-7841-3008-B59D53E80C0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DA0F6FD-C3F4-F1CB-6B5E-3645601E949B}"/>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7B3E725C-CD13-DA09-FD3F-C1DF9F01A7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D5E724D-A790-BB92-F87F-83C964F00B1A}"/>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1431564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FC1540-892E-6505-5E60-5AEE1690B2A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7A60AE9-A32C-B236-14B6-9F26FE4EB5B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BF848D5-F4B3-E7B2-D427-FAAEA55CDCBC}"/>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E7CE1C0F-6DF8-A287-74B9-6AA742E773B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E2B37EF-490E-560C-5292-1CEF54B2B633}"/>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46638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302F50-B198-CEDD-5738-092E62305C4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F509E97-C098-20E0-E522-8E7C6737611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CE70490-878F-8668-D464-2D74EA697FF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53D32FD-3DF3-4A19-A4EE-F2F2F5B9CFDE}"/>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6" name="Espace réservé du pied de page 5">
            <a:extLst>
              <a:ext uri="{FF2B5EF4-FFF2-40B4-BE49-F238E27FC236}">
                <a16:creationId xmlns:a16="http://schemas.microsoft.com/office/drawing/2014/main" id="{C796B84D-3446-942C-B3B1-36442AA2EB5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3805B4-A672-D3AE-68C3-E20971C705DE}"/>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994362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3E215A-F683-1E99-82D2-74ED9617E08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70638F1-47F4-5ADB-8CD2-DF01EB04E4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0A3427B-85E7-94A1-35E2-27C092BE861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79934F5-0F2A-A112-8E90-DA0F92C42A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056FBA1-E8BA-B3D4-2D96-6B73FCF8E9E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21B5DF0-8C8E-3F8F-CAE4-03622CD7C302}"/>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8" name="Espace réservé du pied de page 7">
            <a:extLst>
              <a:ext uri="{FF2B5EF4-FFF2-40B4-BE49-F238E27FC236}">
                <a16:creationId xmlns:a16="http://schemas.microsoft.com/office/drawing/2014/main" id="{46FFE6F8-7578-E1AA-5A3C-39422298334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09928BD-2AB9-E32B-49DD-698437C5CCA5}"/>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3715030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1F0154-BD2A-9BE7-FD38-0465D955ED9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1A12514-B750-18F9-5A92-18D6EEDE7061}"/>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4" name="Espace réservé du pied de page 3">
            <a:extLst>
              <a:ext uri="{FF2B5EF4-FFF2-40B4-BE49-F238E27FC236}">
                <a16:creationId xmlns:a16="http://schemas.microsoft.com/office/drawing/2014/main" id="{23F182B4-3540-2FE5-C23B-C4F4B429204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CBFF15E-8BC0-EF9E-8AA3-EB34D6F9FFAD}"/>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1579320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D62FB31-4881-7761-D049-CBE7879EFCDA}"/>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3" name="Espace réservé du pied de page 2">
            <a:extLst>
              <a:ext uri="{FF2B5EF4-FFF2-40B4-BE49-F238E27FC236}">
                <a16:creationId xmlns:a16="http://schemas.microsoft.com/office/drawing/2014/main" id="{65136DF0-90C9-83E4-CECB-A989B08E37C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6A52D2C-91E1-6359-6A35-871A8B16C57C}"/>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2393638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D6D413-4A16-5328-BC1E-76A8C84684C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45398B4-F341-81DD-2AC0-8EE65CD089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0C3F255-E3EF-E92A-0469-2C319BDF05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4622886-B037-3062-FB4D-9E08F648290B}"/>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6" name="Espace réservé du pied de page 5">
            <a:extLst>
              <a:ext uri="{FF2B5EF4-FFF2-40B4-BE49-F238E27FC236}">
                <a16:creationId xmlns:a16="http://schemas.microsoft.com/office/drawing/2014/main" id="{156E73F0-1DA6-A170-938B-410780115F2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F21E5AD-FCDE-F349-D480-5E9FC46F542A}"/>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44488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390410-181B-CC05-F4DA-0F8CED1B67A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F2839CF-39F4-C388-E53D-C0F9E20672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68BF3C1-EE40-2584-38DC-A3A6628C8B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4208F06-B8EF-EFA6-46AD-412C7F948B0C}"/>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6" name="Espace réservé du pied de page 5">
            <a:extLst>
              <a:ext uri="{FF2B5EF4-FFF2-40B4-BE49-F238E27FC236}">
                <a16:creationId xmlns:a16="http://schemas.microsoft.com/office/drawing/2014/main" id="{A455917A-3BEB-CA68-9FEA-094E066DED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7CD97D0-9E95-230A-A286-D4D93F689983}"/>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2569050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E1377F-DF74-FDFF-1BD7-DB077E0D46B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EB4D73F-AAC7-D85A-5FCF-307E6A46185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82B48D6-E3EA-4A5A-0E36-F73AC30BC892}"/>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A816C472-E44D-32E4-2A81-F4989DB555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525947-94BA-D17A-85EE-E5D7350D0983}"/>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1953708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AC7F2A1-A47B-B8C5-D0CC-970B866C5B0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ADA0EC4-1E98-25B9-EAD5-ABAF6750152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E60BE5F-ABD4-E3C5-26E3-99D94114239E}"/>
              </a:ext>
            </a:extLst>
          </p:cNvPr>
          <p:cNvSpPr>
            <a:spLocks noGrp="1"/>
          </p:cNvSpPr>
          <p:nvPr>
            <p:ph type="dt" sz="half" idx="10"/>
          </p:nvPr>
        </p:nvSpPr>
        <p:spPr/>
        <p:txBody>
          <a:bodyPr/>
          <a:lstStyle/>
          <a:p>
            <a:fld id="{324387F0-30D2-4484-9A43-D47D50CD7B00}"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881D0C9C-5972-5BD3-D4C8-4EE58EA914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9227659-64BA-41CE-C640-0E06986E824D}"/>
              </a:ext>
            </a:extLst>
          </p:cNvPr>
          <p:cNvSpPr>
            <a:spLocks noGrp="1"/>
          </p:cNvSpPr>
          <p:nvPr>
            <p:ph type="sldNum" sz="quarter" idx="12"/>
          </p:nvPr>
        </p:nvSpPr>
        <p:spPr/>
        <p:txBody>
          <a:bodyPr/>
          <a:lstStyle/>
          <a:p>
            <a:fld id="{AFEE0EF0-4737-4FF7-984A-FA8B3420C675}" type="slidenum">
              <a:rPr lang="fr-FR" smtClean="0"/>
              <a:t>‹N°›</a:t>
            </a:fld>
            <a:endParaRPr lang="fr-FR"/>
          </a:p>
        </p:txBody>
      </p:sp>
    </p:spTree>
    <p:extLst>
      <p:ext uri="{BB962C8B-B14F-4D97-AF65-F5344CB8AC3E}">
        <p14:creationId xmlns:p14="http://schemas.microsoft.com/office/powerpoint/2010/main" val="2918160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9638726-F872-7978-806C-E0A8B14F0B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E902B09-6D6D-7603-44BD-57EC5C8704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CDC4AE8-EA4B-0AA5-2B24-90B3B6B569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24387F0-30D2-4484-9A43-D47D50CD7B00}"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0A99D8C8-8ABA-85D0-A1AF-DE4CEB753F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2B30421-7473-3170-07BC-16BE156AF1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FEE0EF0-4737-4FF7-984A-FA8B3420C675}" type="slidenum">
              <a:rPr lang="fr-FR" smtClean="0"/>
              <a:t>‹N°›</a:t>
            </a:fld>
            <a:endParaRPr lang="fr-FR"/>
          </a:p>
        </p:txBody>
      </p:sp>
    </p:spTree>
    <p:extLst>
      <p:ext uri="{BB962C8B-B14F-4D97-AF65-F5344CB8AC3E}">
        <p14:creationId xmlns:p14="http://schemas.microsoft.com/office/powerpoint/2010/main" val="26420539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asc-csa.gc.ca/images/astronomie/systeme-solaire/mars-1.png" TargetMode="External"/><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hyperlink" Target="https://www.nasa.gov/wp-content/uploads/2024/05/e2-wave-ganymede-flyby-compressed.wav" TargetMode="External"/><Relationship Id="rId5" Type="http://schemas.openxmlformats.org/officeDocument/2006/relationships/image" Target="../media/image1.png"/><Relationship Id="rId10" Type="http://schemas.openxmlformats.org/officeDocument/2006/relationships/hyperlink" Target="https://djx5h8pabpett.cloudfront.net/wp-content/uploads/sites/2/2016/09/30124831/Figure1-1024x768.jpg" TargetMode="External"/><Relationship Id="rId4" Type="http://schemas.openxmlformats.org/officeDocument/2006/relationships/notesSlide" Target="../notesSlides/notesSlide1.xml"/><Relationship Id="rId9"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hyperlink" Target="https://rr1---sn-4g5lznsl.googlevideo.com/videoplayback?expire=1787954420&amp;ei=lLCRatzlBe3q6dsPjciauAg&amp;ip=82.26.245.153&amp;id=o-AALTtasWUd1lInZcd8t8r2HZGshAOb5V_AWfoioCMAAr&amp;itag=18&amp;source=youtube&amp;requiressl=yes&amp;xpc=EgVo2aDSNQ%3D%3D&amp;rms=au%2Cau&amp;bui=AR3QkAkJHYF0nNt1QM05CSf8J7iZio9jNy3KCrBIDcWXgbVsIUjcBHfBwdl3_ReM-6QiW4kdnm7tTJhM&amp;spc=KBGBcnr2UdOa6RNbT7tzq0aMCoC3xuIM9sB2K65kmnGFGBtmQl5hCD4KnK1eMO9AEHY&amp;vprv=1&amp;svpuc=1&amp;mime=video%2Fmp4&amp;rqh=1&amp;cnr=14&amp;ratebypass=yes&amp;dur=392.185&amp;lmt=1761570514762120&amp;fexp=51565116,52135441&amp;c=ANDROID&amp;txp=4538534&amp;sparams=expire%2Cei%2Cip%2Cid%2Citag%2Csource%2Crequiressl%2Cxpc%2Cbui%2Cspc%2Cvprv%2Csvpuc%2Cmime%2Crqh%2Ccnr%2Cratebypass%2Cdur%2Clmt&amp;sig=AE0s2JYwRAIgNvX5zh6VfjZIoUS-5pMDdVpaIlXx7mMJr8Xyw9NEGv8CIFYp7v8w-FQMfD6dm77kiOJJjTNut_cBn1qS550-tFKc&amp;redirect_counter=1&amp;rm=sn-wocez76&amp;rrc=104&amp;req_id=3141729f68b0a3ee&amp;cms_redirect=yes&amp;cps=314&amp;ipbypass=yes&amp;met=1787932825,&amp;mh=ow&amp;mip=2a01:cb10:4a5:ac00:48df:20c5:4ab6:3b5d&amp;mm=31&amp;mn=sn-4g5lznsl&amp;ms=au&amp;mt=1787932414&amp;mv=m&amp;mvi=1&amp;pl=48&amp;lsparams=cps,ipbypass,met,mh,mip,mm,mn,ms,mv,mvi,pl,rms&amp;lsig=APaTxxMwRgIhAJd7Bga4zC-l1mkGwrc9FTCFF0Kzozeo4aHocZCzYaIvAiEA_iFX-7mTF4JrRWcbDLvs9heuFdU1A6qxblb2LmC3PjM%3D"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www.futura-sciences.com/sciences/videos/mars-magnifique-survol-mawrth-vallis-4326/#xtor=EPR-17-%5BQUOTIDIENNE%5D-20161214-%5BDOSS-Mars-:-magnifique-survol-de-Mawrth-Vallis%5D"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tse1.mm.bing.net/th/id/OIP.WTtBFtS1Ug0qJb2zavLFNgHaFE?pid=Api&amp;P=0&amp;h=180" TargetMode="External"/><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hyperlink" Target="https://mars.nasa.gov/mars2020-raw-images/pub/ods/surface/sol/00317/ids/edr/browse/zcam/ZR0_0317_0695080841_957EBY_N0090000ZCAM03290_1100LMJ01_1200.jpg" TargetMode="Externa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6096000" y="243512"/>
            <a:ext cx="5923935" cy="6370975"/>
          </a:xfrm>
          <a:prstGeom prst="rect">
            <a:avLst/>
          </a:prstGeom>
        </p:spPr>
        <p:txBody>
          <a:bodyPr wrap="square">
            <a:spAutoFit/>
          </a:bodyPr>
          <a:lstStyle/>
          <a:p>
            <a:r>
              <a:rPr lang="fr-FR" b="1" dirty="0"/>
              <a:t> </a:t>
            </a:r>
            <a:r>
              <a:rPr lang="fr-FR" sz="2400" b="1" u="sng" dirty="0">
                <a:solidFill>
                  <a:schemeClr val="bg1"/>
                </a:solidFill>
              </a:rPr>
              <a:t>Diamètre</a:t>
            </a:r>
            <a:r>
              <a:rPr lang="fr-FR" sz="2400" u="sng" dirty="0">
                <a:solidFill>
                  <a:schemeClr val="bg1"/>
                </a:solidFill>
              </a:rPr>
              <a:t> :</a:t>
            </a:r>
            <a:r>
              <a:rPr lang="fr-FR" sz="2400" dirty="0">
                <a:solidFill>
                  <a:schemeClr val="bg1"/>
                </a:solidFill>
              </a:rPr>
              <a:t> 6794 km</a:t>
            </a:r>
            <a:br>
              <a:rPr lang="fr-FR" sz="2400" dirty="0">
                <a:solidFill>
                  <a:schemeClr val="bg1"/>
                </a:solidFill>
              </a:rPr>
            </a:br>
            <a:r>
              <a:rPr lang="fr-FR" sz="2400" u="sng" dirty="0">
                <a:solidFill>
                  <a:schemeClr val="bg1"/>
                </a:solidFill>
                <a:latin typeface="Comic Sans MS" pitchFamily="66" charset="0"/>
              </a:rPr>
              <a:t>Masse :</a:t>
            </a:r>
            <a:r>
              <a:rPr lang="fr-FR" sz="2400" dirty="0">
                <a:solidFill>
                  <a:schemeClr val="bg1"/>
                </a:solidFill>
                <a:latin typeface="Comic Sans MS" pitchFamily="66" charset="0"/>
              </a:rPr>
              <a:t> 6,42 billions de tonnes</a:t>
            </a:r>
          </a:p>
          <a:p>
            <a:r>
              <a:rPr lang="fr-FR" sz="2400" b="1" u="sng" dirty="0">
                <a:solidFill>
                  <a:schemeClr val="bg1"/>
                </a:solidFill>
              </a:rPr>
              <a:t>Rotation</a:t>
            </a:r>
            <a:r>
              <a:rPr lang="fr-FR" sz="2400" dirty="0">
                <a:solidFill>
                  <a:schemeClr val="bg1"/>
                </a:solidFill>
              </a:rPr>
              <a:t>: 24 h 37</a:t>
            </a:r>
            <a:br>
              <a:rPr lang="fr-FR" sz="2400" dirty="0">
                <a:solidFill>
                  <a:schemeClr val="bg1"/>
                </a:solidFill>
              </a:rPr>
            </a:br>
            <a:r>
              <a:rPr lang="fr-FR" sz="2400" b="1" u="sng" dirty="0">
                <a:solidFill>
                  <a:schemeClr val="bg1"/>
                </a:solidFill>
              </a:rPr>
              <a:t>Révolution</a:t>
            </a:r>
            <a:r>
              <a:rPr lang="fr-FR" sz="2400" u="sng" dirty="0">
                <a:solidFill>
                  <a:schemeClr val="bg1"/>
                </a:solidFill>
              </a:rPr>
              <a:t>: </a:t>
            </a:r>
            <a:r>
              <a:rPr lang="fr-FR" sz="2400" dirty="0">
                <a:solidFill>
                  <a:schemeClr val="bg1"/>
                </a:solidFill>
              </a:rPr>
              <a:t>687 jours sur Terre</a:t>
            </a:r>
          </a:p>
          <a:p>
            <a:r>
              <a:rPr lang="fr-FR" sz="2400" b="1" u="sng" dirty="0">
                <a:solidFill>
                  <a:schemeClr val="bg1"/>
                </a:solidFill>
              </a:rPr>
              <a:t>Température : </a:t>
            </a:r>
            <a:r>
              <a:rPr lang="fr-FR" sz="2400" dirty="0">
                <a:solidFill>
                  <a:schemeClr val="bg1"/>
                </a:solidFill>
              </a:rPr>
              <a:t>-120°C et +25°C</a:t>
            </a:r>
            <a:br>
              <a:rPr lang="fr-FR" sz="2400" dirty="0">
                <a:solidFill>
                  <a:schemeClr val="bg1"/>
                </a:solidFill>
              </a:rPr>
            </a:br>
            <a:r>
              <a:rPr lang="fr-FR" sz="2400" b="1" u="sng" dirty="0">
                <a:solidFill>
                  <a:schemeClr val="bg1"/>
                </a:solidFill>
              </a:rPr>
              <a:t>Sondes</a:t>
            </a:r>
            <a:r>
              <a:rPr lang="fr-FR" sz="2400" u="sng" dirty="0">
                <a:solidFill>
                  <a:schemeClr val="bg1"/>
                </a:solidFill>
              </a:rPr>
              <a:t> : </a:t>
            </a:r>
            <a:r>
              <a:rPr lang="fr-FR" sz="2400" dirty="0">
                <a:solidFill>
                  <a:schemeClr val="bg1"/>
                </a:solidFill>
              </a:rPr>
              <a:t>Mariner 10, Messenger, </a:t>
            </a:r>
            <a:r>
              <a:rPr lang="fr-FR" sz="2400" dirty="0" err="1">
                <a:solidFill>
                  <a:schemeClr val="bg1"/>
                </a:solidFill>
              </a:rPr>
              <a:t>Bepicolombo</a:t>
            </a:r>
            <a:endParaRPr lang="fr-FR" sz="2400" dirty="0">
              <a:solidFill>
                <a:schemeClr val="bg1"/>
              </a:solidFill>
            </a:endParaRPr>
          </a:p>
          <a:p>
            <a:br>
              <a:rPr lang="fr-FR" sz="2400" dirty="0">
                <a:solidFill>
                  <a:schemeClr val="bg1"/>
                </a:solidFill>
              </a:rPr>
            </a:br>
            <a:r>
              <a:rPr lang="fr-FR" sz="2400" b="1" u="sng" dirty="0" err="1">
                <a:solidFill>
                  <a:schemeClr val="bg1"/>
                </a:solidFill>
              </a:rPr>
              <a:t>caractéritiques</a:t>
            </a:r>
            <a:r>
              <a:rPr lang="fr-FR" sz="2400" b="1" u="sng" dirty="0">
                <a:solidFill>
                  <a:schemeClr val="bg1"/>
                </a:solidFill>
              </a:rPr>
              <a:t>: </a:t>
            </a:r>
            <a:r>
              <a:rPr lang="fr-FR" sz="2400" u="sng" dirty="0">
                <a:solidFill>
                  <a:schemeClr val="bg1"/>
                </a:solidFill>
              </a:rPr>
              <a:t>:</a:t>
            </a:r>
          </a:p>
          <a:p>
            <a:pPr marL="342900" indent="-342900">
              <a:buFontTx/>
              <a:buChar char="-"/>
            </a:pPr>
            <a:r>
              <a:rPr lang="fr-FR" sz="2400" dirty="0">
                <a:solidFill>
                  <a:schemeClr val="bg1"/>
                </a:solidFill>
              </a:rPr>
              <a:t>La couleur rouge vient de l’oxyde de fer.</a:t>
            </a:r>
          </a:p>
          <a:p>
            <a:r>
              <a:rPr lang="fr-FR" sz="2400" dirty="0">
                <a:solidFill>
                  <a:schemeClr val="bg1"/>
                </a:solidFill>
              </a:rPr>
              <a:t>- Mars est recouverte de falaises et de volcans, dont le plus grand est  « le mont Olympus »  qui mesure 26 km de haut et 500 km de diamètre.</a:t>
            </a:r>
          </a:p>
          <a:p>
            <a:pPr marL="342900" indent="-342900">
              <a:buFontTx/>
              <a:buChar char="-"/>
            </a:pPr>
            <a:r>
              <a:rPr lang="fr-FR" sz="2400" dirty="0">
                <a:solidFill>
                  <a:schemeClr val="bg1"/>
                </a:solidFill>
              </a:rPr>
              <a:t>Elle n’a pas de champ magnétique.</a:t>
            </a:r>
          </a:p>
          <a:p>
            <a:pPr marL="342900" indent="-342900">
              <a:buFontTx/>
              <a:buChar char="-"/>
            </a:pPr>
            <a:r>
              <a:rPr lang="fr-FR" sz="2400" dirty="0">
                <a:solidFill>
                  <a:schemeClr val="bg1"/>
                </a:solidFill>
              </a:rPr>
              <a:t>Dans quelques années, des astronautes iront peut-être marcher sur Mars .</a:t>
            </a:r>
          </a:p>
        </p:txBody>
      </p:sp>
      <p:sp>
        <p:nvSpPr>
          <p:cNvPr id="9" name="Rectangle 8"/>
          <p:cNvSpPr/>
          <p:nvPr/>
        </p:nvSpPr>
        <p:spPr>
          <a:xfrm>
            <a:off x="2012340" y="413430"/>
            <a:ext cx="1555234" cy="707886"/>
          </a:xfrm>
          <a:prstGeom prst="rect">
            <a:avLst/>
          </a:prstGeom>
        </p:spPr>
        <p:txBody>
          <a:bodyPr wrap="none">
            <a:spAutoFit/>
          </a:bodyPr>
          <a:lstStyle/>
          <a:p>
            <a:r>
              <a:rPr lang="fr-FR" sz="4000" b="1" dirty="0">
                <a:solidFill>
                  <a:schemeClr val="bg1"/>
                </a:solidFill>
              </a:rPr>
              <a:t>MARS</a:t>
            </a:r>
          </a:p>
        </p:txBody>
      </p:sp>
      <p:sp>
        <p:nvSpPr>
          <p:cNvPr id="4" name="Espace réservé du pied de page 3">
            <a:extLst>
              <a:ext uri="{FF2B5EF4-FFF2-40B4-BE49-F238E27FC236}">
                <a16:creationId xmlns:a16="http://schemas.microsoft.com/office/drawing/2014/main" id="{527BEEAC-BD8F-B470-10BE-F4695B8C99EF}"/>
              </a:ext>
            </a:extLst>
          </p:cNvPr>
          <p:cNvSpPr>
            <a:spLocks noGrp="1"/>
          </p:cNvSpPr>
          <p:nvPr>
            <p:ph type="ftr" sz="quarter" idx="11"/>
          </p:nvPr>
        </p:nvSpPr>
        <p:spPr>
          <a:xfrm>
            <a:off x="4033405" y="6523648"/>
            <a:ext cx="5198918" cy="365125"/>
          </a:xfrm>
        </p:spPr>
        <p:txBody>
          <a:bodyPr/>
          <a:lstStyle/>
          <a:p>
            <a:r>
              <a:rPr lang="fr-FR" dirty="0"/>
              <a:t>Marie-Antoinette </a:t>
            </a:r>
            <a:r>
              <a:rPr lang="fr-FR" dirty="0" err="1"/>
              <a:t>Agbessi</a:t>
            </a:r>
            <a:r>
              <a:rPr lang="fr-FR" dirty="0"/>
              <a:t>:  sources </a:t>
            </a:r>
            <a:r>
              <a:rPr lang="fr-FR" dirty="0" err="1"/>
              <a:t>esa</a:t>
            </a:r>
            <a:r>
              <a:rPr lang="fr-FR" dirty="0"/>
              <a:t>, </a:t>
            </a:r>
            <a:r>
              <a:rPr lang="fr-FR" dirty="0" err="1"/>
              <a:t>nasa</a:t>
            </a:r>
            <a:r>
              <a:rPr lang="fr-FR" dirty="0"/>
              <a:t>, </a:t>
            </a:r>
            <a:r>
              <a:rPr lang="fr-FR" dirty="0" err="1"/>
              <a:t>futura</a:t>
            </a:r>
            <a:r>
              <a:rPr lang="fr-FR" dirty="0"/>
              <a:t>, </a:t>
            </a:r>
            <a:r>
              <a:rPr lang="fr-FR" dirty="0" err="1"/>
              <a:t>Youtube</a:t>
            </a:r>
            <a:r>
              <a:rPr lang="fr-FR" dirty="0"/>
              <a:t>, </a:t>
            </a:r>
            <a:r>
              <a:rPr lang="fr-FR" dirty="0" err="1"/>
              <a:t>Lamap</a:t>
            </a:r>
            <a:r>
              <a:rPr lang="fr-FR" dirty="0"/>
              <a:t>, </a:t>
            </a:r>
            <a:r>
              <a:rPr lang="fr-FR" dirty="0" err="1"/>
              <a:t>Cdp</a:t>
            </a:r>
            <a:endParaRPr lang="fr-FR" dirty="0"/>
          </a:p>
        </p:txBody>
      </p:sp>
      <p:pic>
        <p:nvPicPr>
          <p:cNvPr id="3" name="Mars scam-mic-sol001-run001(1)">
            <a:hlinkClick r:id="" action="ppaction://media"/>
            <a:extLst>
              <a:ext uri="{FF2B5EF4-FFF2-40B4-BE49-F238E27FC236}">
                <a16:creationId xmlns:a16="http://schemas.microsoft.com/office/drawing/2014/main" id="{0E596927-3AC7-993C-149A-5F8B89A2B73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715135" y="6309687"/>
            <a:ext cx="304800" cy="304800"/>
          </a:xfrm>
          <a:prstGeom prst="rect">
            <a:avLst/>
          </a:prstGeom>
        </p:spPr>
      </p:pic>
      <p:sp>
        <p:nvSpPr>
          <p:cNvPr id="6" name="ZoneTexte 5">
            <a:extLst>
              <a:ext uri="{FF2B5EF4-FFF2-40B4-BE49-F238E27FC236}">
                <a16:creationId xmlns:a16="http://schemas.microsoft.com/office/drawing/2014/main" id="{13A6E30A-E03A-375A-27E6-4E7545D674C6}"/>
              </a:ext>
            </a:extLst>
          </p:cNvPr>
          <p:cNvSpPr txBox="1"/>
          <p:nvPr/>
        </p:nvSpPr>
        <p:spPr>
          <a:xfrm>
            <a:off x="9726463" y="6553333"/>
            <a:ext cx="2775592" cy="175059"/>
          </a:xfrm>
          <a:prstGeom prst="rect">
            <a:avLst/>
          </a:prstGeom>
          <a:noFill/>
        </p:spPr>
        <p:txBody>
          <a:bodyPr wrap="square">
            <a:spAutoFit/>
          </a:bodyPr>
          <a:lstStyle/>
          <a:p>
            <a:r>
              <a:rPr lang="fr-FR" sz="500" dirty="0">
                <a:hlinkClick r:id="rId6"/>
              </a:rPr>
              <a:t>https://www.nasa.gov/wp-content/uploads/2024/05/e2-wave-ganymede-flyby-compressed.wav</a:t>
            </a:r>
            <a:endParaRPr lang="fr-FR" sz="500" dirty="0"/>
          </a:p>
        </p:txBody>
      </p:sp>
      <p:pic>
        <p:nvPicPr>
          <p:cNvPr id="1026" name="Picture 2">
            <a:extLst>
              <a:ext uri="{FF2B5EF4-FFF2-40B4-BE49-F238E27FC236}">
                <a16:creationId xmlns:a16="http://schemas.microsoft.com/office/drawing/2014/main" id="{6598927B-6350-4F5F-42C9-08E53CE830A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9513" y="2196025"/>
            <a:ext cx="4032071" cy="4023688"/>
          </a:xfrm>
          <a:prstGeom prst="rect">
            <a:avLst/>
          </a:prstGeom>
          <a:noFill/>
          <a:extLst>
            <a:ext uri="{909E8E84-426E-40DD-AFC4-6F175D3DCCD1}">
              <a14:hiddenFill xmlns:a14="http://schemas.microsoft.com/office/drawing/2010/main">
                <a:solidFill>
                  <a:srgbClr val="FFFFFF"/>
                </a:solidFill>
              </a14:hiddenFill>
            </a:ext>
          </a:extLst>
        </p:spPr>
      </p:pic>
      <p:sp>
        <p:nvSpPr>
          <p:cNvPr id="10" name="ZoneTexte 9">
            <a:extLst>
              <a:ext uri="{FF2B5EF4-FFF2-40B4-BE49-F238E27FC236}">
                <a16:creationId xmlns:a16="http://schemas.microsoft.com/office/drawing/2014/main" id="{5426BF06-C29C-81A0-2CB2-751E38C2E9DE}"/>
              </a:ext>
            </a:extLst>
          </p:cNvPr>
          <p:cNvSpPr txBox="1"/>
          <p:nvPr/>
        </p:nvSpPr>
        <p:spPr>
          <a:xfrm>
            <a:off x="2012340" y="6292810"/>
            <a:ext cx="2201724" cy="169277"/>
          </a:xfrm>
          <a:prstGeom prst="rect">
            <a:avLst/>
          </a:prstGeom>
          <a:noFill/>
        </p:spPr>
        <p:txBody>
          <a:bodyPr wrap="square">
            <a:spAutoFit/>
          </a:bodyPr>
          <a:lstStyle/>
          <a:p>
            <a:r>
              <a:rPr lang="fr-FR" sz="500" dirty="0">
                <a:hlinkClick r:id="rId8"/>
              </a:rPr>
              <a:t>https://www.asc-csa.gc.ca/images/astronomie/systeme-solaire/mars-1.png</a:t>
            </a:r>
            <a:endParaRPr lang="fr-FR" sz="500" dirty="0"/>
          </a:p>
        </p:txBody>
      </p:sp>
      <p:pic>
        <p:nvPicPr>
          <p:cNvPr id="3074" name="Picture 2" descr="Figure 1: Phobos and Deimos (in false colors). Phobos is about 27 km in its longest diameter and Deimos is about 15 km. Images taken by the CRISM instrument onboard Mars Reconnaissance Orbiter. Credit NASA.">
            <a:extLst>
              <a:ext uri="{FF2B5EF4-FFF2-40B4-BE49-F238E27FC236}">
                <a16:creationId xmlns:a16="http://schemas.microsoft.com/office/drawing/2014/main" id="{A207ABE4-6AF1-949B-0E43-4071C3C628FE}"/>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60604" t="25883" r="3549" b="27321"/>
          <a:stretch>
            <a:fillRect/>
          </a:stretch>
        </p:blipFill>
        <p:spPr bwMode="auto">
          <a:xfrm>
            <a:off x="4214064" y="1121316"/>
            <a:ext cx="1038460" cy="101671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igure 1: Phobos and Deimos (in false colors). Phobos is about 27 km in its longest diameter and Deimos is about 15 km. Images taken by the CRISM instrument onboard Mars Reconnaissance Orbiter. Credit NASA.">
            <a:extLst>
              <a:ext uri="{FF2B5EF4-FFF2-40B4-BE49-F238E27FC236}">
                <a16:creationId xmlns:a16="http://schemas.microsoft.com/office/drawing/2014/main" id="{82C83741-9792-C92F-1EAA-B48A0AFBCFF9}"/>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8018" t="14913" r="40569" b="20126"/>
          <a:stretch>
            <a:fillRect/>
          </a:stretch>
        </p:blipFill>
        <p:spPr bwMode="auto">
          <a:xfrm>
            <a:off x="347221" y="1121316"/>
            <a:ext cx="1299298" cy="1231253"/>
          </a:xfrm>
          <a:prstGeom prst="rect">
            <a:avLst/>
          </a:prstGeom>
          <a:noFill/>
          <a:extLst>
            <a:ext uri="{909E8E84-426E-40DD-AFC4-6F175D3DCCD1}">
              <a14:hiddenFill xmlns:a14="http://schemas.microsoft.com/office/drawing/2010/main">
                <a:solidFill>
                  <a:srgbClr val="FFFFFF"/>
                </a:solidFill>
              </a14:hiddenFill>
            </a:ext>
          </a:extLst>
        </p:spPr>
      </p:pic>
      <p:sp>
        <p:nvSpPr>
          <p:cNvPr id="11" name="ZoneTexte 10">
            <a:extLst>
              <a:ext uri="{FF2B5EF4-FFF2-40B4-BE49-F238E27FC236}">
                <a16:creationId xmlns:a16="http://schemas.microsoft.com/office/drawing/2014/main" id="{76C1DFC1-1285-CA95-B1EB-C20121DBE25C}"/>
              </a:ext>
            </a:extLst>
          </p:cNvPr>
          <p:cNvSpPr txBox="1"/>
          <p:nvPr/>
        </p:nvSpPr>
        <p:spPr>
          <a:xfrm>
            <a:off x="1451548" y="6439009"/>
            <a:ext cx="3048000" cy="169277"/>
          </a:xfrm>
          <a:prstGeom prst="rect">
            <a:avLst/>
          </a:prstGeom>
          <a:noFill/>
        </p:spPr>
        <p:txBody>
          <a:bodyPr wrap="square">
            <a:spAutoFit/>
          </a:bodyPr>
          <a:lstStyle/>
          <a:p>
            <a:r>
              <a:rPr lang="fr-FR" sz="500" dirty="0">
                <a:hlinkClick r:id="rId10"/>
              </a:rPr>
              <a:t>https://djx5h8pabpett.cloudfront.net/wp-content/uploads/sites/2/2016/09/30124831/Figure1-1024x768.jpg</a:t>
            </a:r>
            <a:endParaRPr lang="fr-FR" sz="500" dirty="0"/>
          </a:p>
        </p:txBody>
      </p:sp>
    </p:spTree>
    <p:extLst>
      <p:ext uri="{BB962C8B-B14F-4D97-AF65-F5344CB8AC3E}">
        <p14:creationId xmlns:p14="http://schemas.microsoft.com/office/powerpoint/2010/main" val="27018043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fade">
                                      <p:cBhvr>
                                        <p:cTn id="7" dur="2000"/>
                                        <p:tgtEl>
                                          <p:spTgt spid="3076"/>
                                        </p:tgtEl>
                                      </p:cBhvr>
                                    </p:animEffect>
                                    <p:anim calcmode="lin" valueType="num">
                                      <p:cBhvr>
                                        <p:cTn id="8" dur="2000" fill="hold"/>
                                        <p:tgtEl>
                                          <p:spTgt spid="3076"/>
                                        </p:tgtEl>
                                        <p:attrNameLst>
                                          <p:attrName>ppt_w</p:attrName>
                                        </p:attrNameLst>
                                      </p:cBhvr>
                                      <p:tavLst>
                                        <p:tav tm="0" fmla="#ppt_w*sin(2.5*pi*$)">
                                          <p:val>
                                            <p:fltVal val="0"/>
                                          </p:val>
                                        </p:tav>
                                        <p:tav tm="100000">
                                          <p:val>
                                            <p:fltVal val="1"/>
                                          </p:val>
                                        </p:tav>
                                      </p:tavLst>
                                    </p:anim>
                                    <p:anim calcmode="lin" valueType="num">
                                      <p:cBhvr>
                                        <p:cTn id="9" dur="2000" fill="hold"/>
                                        <p:tgtEl>
                                          <p:spTgt spid="3076"/>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45" presetClass="entr" presetSubtype="0" fill="hold" nodeType="after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fade">
                                      <p:cBhvr>
                                        <p:cTn id="13" dur="2000"/>
                                        <p:tgtEl>
                                          <p:spTgt spid="3074"/>
                                        </p:tgtEl>
                                      </p:cBhvr>
                                    </p:animEffect>
                                    <p:anim calcmode="lin" valueType="num">
                                      <p:cBhvr>
                                        <p:cTn id="14" dur="2000" fill="hold"/>
                                        <p:tgtEl>
                                          <p:spTgt spid="3074"/>
                                        </p:tgtEl>
                                        <p:attrNameLst>
                                          <p:attrName>ppt_w</p:attrName>
                                        </p:attrNameLst>
                                      </p:cBhvr>
                                      <p:tavLst>
                                        <p:tav tm="0" fmla="#ppt_w*sin(2.5*pi*$)">
                                          <p:val>
                                            <p:fltVal val="0"/>
                                          </p:val>
                                        </p:tav>
                                        <p:tav tm="100000">
                                          <p:val>
                                            <p:fltVal val="1"/>
                                          </p:val>
                                        </p:tav>
                                      </p:tavLst>
                                    </p:anim>
                                    <p:anim calcmode="lin" valueType="num">
                                      <p:cBhvr>
                                        <p:cTn id="15" dur="2000" fill="hold"/>
                                        <p:tgtEl>
                                          <p:spTgt spid="3074"/>
                                        </p:tgtEl>
                                        <p:attrNameLst>
                                          <p:attrName>ppt_h</p:attrName>
                                        </p:attrNameLst>
                                      </p:cBhvr>
                                      <p:tavLst>
                                        <p:tav tm="0">
                                          <p:val>
                                            <p:strVal val="#ppt_h"/>
                                          </p:val>
                                        </p:tav>
                                        <p:tav tm="100000">
                                          <p:val>
                                            <p:strVal val="#ppt_h"/>
                                          </p:val>
                                        </p:tav>
                                      </p:tavLst>
                                    </p:anim>
                                  </p:childTnLst>
                                </p:cTn>
                              </p:par>
                            </p:childTnLst>
                          </p:cTn>
                        </p:par>
                        <p:par>
                          <p:cTn id="16" fill="hold">
                            <p:stCondLst>
                              <p:cond delay="4000"/>
                            </p:stCondLst>
                            <p:childTnLst>
                              <p:par>
                                <p:cTn id="17" presetID="55"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strVal val="#ppt_w*0.70"/>
                                          </p:val>
                                        </p:tav>
                                        <p:tav tm="100000">
                                          <p:val>
                                            <p:strVal val="#ppt_w"/>
                                          </p:val>
                                        </p:tav>
                                      </p:tavLst>
                                    </p:anim>
                                    <p:anim calcmode="lin" valueType="num">
                                      <p:cBhvr>
                                        <p:cTn id="20" dur="1000" fill="hold"/>
                                        <p:tgtEl>
                                          <p:spTgt spid="9"/>
                                        </p:tgtEl>
                                        <p:attrNameLst>
                                          <p:attrName>ppt_h</p:attrName>
                                        </p:attrNameLst>
                                      </p:cBhvr>
                                      <p:tavLst>
                                        <p:tav tm="0">
                                          <p:val>
                                            <p:strVal val="#ppt_h"/>
                                          </p:val>
                                        </p:tav>
                                        <p:tav tm="100000">
                                          <p:val>
                                            <p:strVal val="#ppt_h"/>
                                          </p:val>
                                        </p:tav>
                                      </p:tavLst>
                                    </p:anim>
                                    <p:animEffect transition="in" filter="fade">
                                      <p:cBhvr>
                                        <p:cTn id="21" dur="10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1000" fill="hold"/>
                                        <p:tgtEl>
                                          <p:spTgt spid="8">
                                            <p:txEl>
                                              <p:pRg st="0" end="0"/>
                                            </p:txEl>
                                          </p:spTgt>
                                        </p:tgtEl>
                                        <p:attrNameLst>
                                          <p:attrName>ppt_w</p:attrName>
                                        </p:attrNameLst>
                                      </p:cBhvr>
                                      <p:tavLst>
                                        <p:tav tm="0">
                                          <p:val>
                                            <p:strVal val="#ppt_w*0.70"/>
                                          </p:val>
                                        </p:tav>
                                        <p:tav tm="100000">
                                          <p:val>
                                            <p:strVal val="#ppt_w"/>
                                          </p:val>
                                        </p:tav>
                                      </p:tavLst>
                                    </p:anim>
                                    <p:anim calcmode="lin" valueType="num">
                                      <p:cBhvr>
                                        <p:cTn id="27" dur="1000" fill="hold"/>
                                        <p:tgtEl>
                                          <p:spTgt spid="8">
                                            <p:txEl>
                                              <p:pRg st="0" end="0"/>
                                            </p:txEl>
                                          </p:spTgt>
                                        </p:tgtEl>
                                        <p:attrNameLst>
                                          <p:attrName>ppt_h</p:attrName>
                                        </p:attrNameLst>
                                      </p:cBhvr>
                                      <p:tavLst>
                                        <p:tav tm="0">
                                          <p:val>
                                            <p:strVal val="#ppt_h"/>
                                          </p:val>
                                        </p:tav>
                                        <p:tav tm="100000">
                                          <p:val>
                                            <p:strVal val="#ppt_h"/>
                                          </p:val>
                                        </p:tav>
                                      </p:tavLst>
                                    </p:anim>
                                    <p:animEffect transition="in" filter="fade">
                                      <p:cBhvr>
                                        <p:cTn id="28" dur="1000"/>
                                        <p:tgtEl>
                                          <p:spTgt spid="8">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8">
                                            <p:txEl>
                                              <p:pRg st="1" end="1"/>
                                            </p:txEl>
                                          </p:spTgt>
                                        </p:tgtEl>
                                        <p:attrNameLst>
                                          <p:attrName>style.visibility</p:attrName>
                                        </p:attrNameLst>
                                      </p:cBhvr>
                                      <p:to>
                                        <p:strVal val="visible"/>
                                      </p:to>
                                    </p:set>
                                    <p:anim calcmode="lin" valueType="num">
                                      <p:cBhvr>
                                        <p:cTn id="33" dur="1000" fill="hold"/>
                                        <p:tgtEl>
                                          <p:spTgt spid="8">
                                            <p:txEl>
                                              <p:pRg st="1" end="1"/>
                                            </p:txEl>
                                          </p:spTgt>
                                        </p:tgtEl>
                                        <p:attrNameLst>
                                          <p:attrName>ppt_w</p:attrName>
                                        </p:attrNameLst>
                                      </p:cBhvr>
                                      <p:tavLst>
                                        <p:tav tm="0">
                                          <p:val>
                                            <p:strVal val="#ppt_w*0.70"/>
                                          </p:val>
                                        </p:tav>
                                        <p:tav tm="100000">
                                          <p:val>
                                            <p:strVal val="#ppt_w"/>
                                          </p:val>
                                        </p:tav>
                                      </p:tavLst>
                                    </p:anim>
                                    <p:anim calcmode="lin" valueType="num">
                                      <p:cBhvr>
                                        <p:cTn id="34" dur="1000" fill="hold"/>
                                        <p:tgtEl>
                                          <p:spTgt spid="8">
                                            <p:txEl>
                                              <p:pRg st="1" end="1"/>
                                            </p:txEl>
                                          </p:spTgt>
                                        </p:tgtEl>
                                        <p:attrNameLst>
                                          <p:attrName>ppt_h</p:attrName>
                                        </p:attrNameLst>
                                      </p:cBhvr>
                                      <p:tavLst>
                                        <p:tav tm="0">
                                          <p:val>
                                            <p:strVal val="#ppt_h"/>
                                          </p:val>
                                        </p:tav>
                                        <p:tav tm="100000">
                                          <p:val>
                                            <p:strVal val="#ppt_h"/>
                                          </p:val>
                                        </p:tav>
                                      </p:tavLst>
                                    </p:anim>
                                    <p:animEffect transition="in" filter="fade">
                                      <p:cBhvr>
                                        <p:cTn id="35" dur="1000"/>
                                        <p:tgtEl>
                                          <p:spTgt spid="8">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grpId="0" nodeType="clickEffect">
                                  <p:stCondLst>
                                    <p:cond delay="0"/>
                                  </p:stCondLst>
                                  <p:childTnLst>
                                    <p:set>
                                      <p:cBhvr>
                                        <p:cTn id="39" dur="1" fill="hold">
                                          <p:stCondLst>
                                            <p:cond delay="0"/>
                                          </p:stCondLst>
                                        </p:cTn>
                                        <p:tgtEl>
                                          <p:spTgt spid="8">
                                            <p:txEl>
                                              <p:pRg st="2" end="2"/>
                                            </p:txEl>
                                          </p:spTgt>
                                        </p:tgtEl>
                                        <p:attrNameLst>
                                          <p:attrName>style.visibility</p:attrName>
                                        </p:attrNameLst>
                                      </p:cBhvr>
                                      <p:to>
                                        <p:strVal val="visible"/>
                                      </p:to>
                                    </p:set>
                                    <p:anim calcmode="lin" valueType="num">
                                      <p:cBhvr>
                                        <p:cTn id="40" dur="1000" fill="hold"/>
                                        <p:tgtEl>
                                          <p:spTgt spid="8">
                                            <p:txEl>
                                              <p:pRg st="2" end="2"/>
                                            </p:txEl>
                                          </p:spTgt>
                                        </p:tgtEl>
                                        <p:attrNameLst>
                                          <p:attrName>ppt_w</p:attrName>
                                        </p:attrNameLst>
                                      </p:cBhvr>
                                      <p:tavLst>
                                        <p:tav tm="0">
                                          <p:val>
                                            <p:strVal val="#ppt_w*0.70"/>
                                          </p:val>
                                        </p:tav>
                                        <p:tav tm="100000">
                                          <p:val>
                                            <p:strVal val="#ppt_w"/>
                                          </p:val>
                                        </p:tav>
                                      </p:tavLst>
                                    </p:anim>
                                    <p:anim calcmode="lin" valueType="num">
                                      <p:cBhvr>
                                        <p:cTn id="41" dur="1000" fill="hold"/>
                                        <p:tgtEl>
                                          <p:spTgt spid="8">
                                            <p:txEl>
                                              <p:pRg st="2" end="2"/>
                                            </p:txEl>
                                          </p:spTgt>
                                        </p:tgtEl>
                                        <p:attrNameLst>
                                          <p:attrName>ppt_h</p:attrName>
                                        </p:attrNameLst>
                                      </p:cBhvr>
                                      <p:tavLst>
                                        <p:tav tm="0">
                                          <p:val>
                                            <p:strVal val="#ppt_h"/>
                                          </p:val>
                                        </p:tav>
                                        <p:tav tm="100000">
                                          <p:val>
                                            <p:strVal val="#ppt_h"/>
                                          </p:val>
                                        </p:tav>
                                      </p:tavLst>
                                    </p:anim>
                                    <p:animEffect transition="in" filter="fade">
                                      <p:cBhvr>
                                        <p:cTn id="42" dur="1000"/>
                                        <p:tgtEl>
                                          <p:spTgt spid="8">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5" presetClass="entr" presetSubtype="0" fill="hold" grpId="0" nodeType="clickEffect">
                                  <p:stCondLst>
                                    <p:cond delay="0"/>
                                  </p:stCondLst>
                                  <p:childTnLst>
                                    <p:set>
                                      <p:cBhvr>
                                        <p:cTn id="46" dur="1" fill="hold">
                                          <p:stCondLst>
                                            <p:cond delay="0"/>
                                          </p:stCondLst>
                                        </p:cTn>
                                        <p:tgtEl>
                                          <p:spTgt spid="8">
                                            <p:txEl>
                                              <p:pRg st="3" end="3"/>
                                            </p:txEl>
                                          </p:spTgt>
                                        </p:tgtEl>
                                        <p:attrNameLst>
                                          <p:attrName>style.visibility</p:attrName>
                                        </p:attrNameLst>
                                      </p:cBhvr>
                                      <p:to>
                                        <p:strVal val="visible"/>
                                      </p:to>
                                    </p:set>
                                    <p:anim calcmode="lin" valueType="num">
                                      <p:cBhvr>
                                        <p:cTn id="47" dur="1000" fill="hold"/>
                                        <p:tgtEl>
                                          <p:spTgt spid="8">
                                            <p:txEl>
                                              <p:pRg st="3" end="3"/>
                                            </p:txEl>
                                          </p:spTgt>
                                        </p:tgtEl>
                                        <p:attrNameLst>
                                          <p:attrName>ppt_w</p:attrName>
                                        </p:attrNameLst>
                                      </p:cBhvr>
                                      <p:tavLst>
                                        <p:tav tm="0">
                                          <p:val>
                                            <p:strVal val="#ppt_w*0.70"/>
                                          </p:val>
                                        </p:tav>
                                        <p:tav tm="100000">
                                          <p:val>
                                            <p:strVal val="#ppt_w"/>
                                          </p:val>
                                        </p:tav>
                                      </p:tavLst>
                                    </p:anim>
                                    <p:anim calcmode="lin" valueType="num">
                                      <p:cBhvr>
                                        <p:cTn id="48" dur="1000" fill="hold"/>
                                        <p:tgtEl>
                                          <p:spTgt spid="8">
                                            <p:txEl>
                                              <p:pRg st="3" end="3"/>
                                            </p:txEl>
                                          </p:spTgt>
                                        </p:tgtEl>
                                        <p:attrNameLst>
                                          <p:attrName>ppt_h</p:attrName>
                                        </p:attrNameLst>
                                      </p:cBhvr>
                                      <p:tavLst>
                                        <p:tav tm="0">
                                          <p:val>
                                            <p:strVal val="#ppt_h"/>
                                          </p:val>
                                        </p:tav>
                                        <p:tav tm="100000">
                                          <p:val>
                                            <p:strVal val="#ppt_h"/>
                                          </p:val>
                                        </p:tav>
                                      </p:tavLst>
                                    </p:anim>
                                    <p:animEffect transition="in" filter="fade">
                                      <p:cBhvr>
                                        <p:cTn id="49" dur="1000"/>
                                        <p:tgtEl>
                                          <p:spTgt spid="8">
                                            <p:txEl>
                                              <p:pRg st="3" end="3"/>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8">
                                            <p:txEl>
                                              <p:pRg st="4" end="4"/>
                                            </p:txEl>
                                          </p:spTgt>
                                        </p:tgtEl>
                                        <p:attrNameLst>
                                          <p:attrName>style.visibility</p:attrName>
                                        </p:attrNameLst>
                                      </p:cBhvr>
                                      <p:to>
                                        <p:strVal val="visible"/>
                                      </p:to>
                                    </p:set>
                                    <p:anim calcmode="lin" valueType="num">
                                      <p:cBhvr>
                                        <p:cTn id="54" dur="1000" fill="hold"/>
                                        <p:tgtEl>
                                          <p:spTgt spid="8">
                                            <p:txEl>
                                              <p:pRg st="4" end="4"/>
                                            </p:txEl>
                                          </p:spTgt>
                                        </p:tgtEl>
                                        <p:attrNameLst>
                                          <p:attrName>ppt_w</p:attrName>
                                        </p:attrNameLst>
                                      </p:cBhvr>
                                      <p:tavLst>
                                        <p:tav tm="0">
                                          <p:val>
                                            <p:strVal val="#ppt_w*0.70"/>
                                          </p:val>
                                        </p:tav>
                                        <p:tav tm="100000">
                                          <p:val>
                                            <p:strVal val="#ppt_w"/>
                                          </p:val>
                                        </p:tav>
                                      </p:tavLst>
                                    </p:anim>
                                    <p:anim calcmode="lin" valueType="num">
                                      <p:cBhvr>
                                        <p:cTn id="55" dur="1000" fill="hold"/>
                                        <p:tgtEl>
                                          <p:spTgt spid="8">
                                            <p:txEl>
                                              <p:pRg st="4" end="4"/>
                                            </p:txEl>
                                          </p:spTgt>
                                        </p:tgtEl>
                                        <p:attrNameLst>
                                          <p:attrName>ppt_h</p:attrName>
                                        </p:attrNameLst>
                                      </p:cBhvr>
                                      <p:tavLst>
                                        <p:tav tm="0">
                                          <p:val>
                                            <p:strVal val="#ppt_h"/>
                                          </p:val>
                                        </p:tav>
                                        <p:tav tm="100000">
                                          <p:val>
                                            <p:strVal val="#ppt_h"/>
                                          </p:val>
                                        </p:tav>
                                      </p:tavLst>
                                    </p:anim>
                                    <p:animEffect transition="in" filter="fade">
                                      <p:cBhvr>
                                        <p:cTn id="56" dur="1000"/>
                                        <p:tgtEl>
                                          <p:spTgt spid="8">
                                            <p:txEl>
                                              <p:pRg st="4" end="4"/>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5" presetClass="entr" presetSubtype="0" fill="hold" grpId="0" nodeType="clickEffect">
                                  <p:stCondLst>
                                    <p:cond delay="0"/>
                                  </p:stCondLst>
                                  <p:childTnLst>
                                    <p:set>
                                      <p:cBhvr>
                                        <p:cTn id="60" dur="1" fill="hold">
                                          <p:stCondLst>
                                            <p:cond delay="0"/>
                                          </p:stCondLst>
                                        </p:cTn>
                                        <p:tgtEl>
                                          <p:spTgt spid="8">
                                            <p:txEl>
                                              <p:pRg st="5" end="5"/>
                                            </p:txEl>
                                          </p:spTgt>
                                        </p:tgtEl>
                                        <p:attrNameLst>
                                          <p:attrName>style.visibility</p:attrName>
                                        </p:attrNameLst>
                                      </p:cBhvr>
                                      <p:to>
                                        <p:strVal val="visible"/>
                                      </p:to>
                                    </p:set>
                                    <p:anim calcmode="lin" valueType="num">
                                      <p:cBhvr>
                                        <p:cTn id="61" dur="1000" fill="hold"/>
                                        <p:tgtEl>
                                          <p:spTgt spid="8">
                                            <p:txEl>
                                              <p:pRg st="5" end="5"/>
                                            </p:txEl>
                                          </p:spTgt>
                                        </p:tgtEl>
                                        <p:attrNameLst>
                                          <p:attrName>ppt_w</p:attrName>
                                        </p:attrNameLst>
                                      </p:cBhvr>
                                      <p:tavLst>
                                        <p:tav tm="0">
                                          <p:val>
                                            <p:strVal val="#ppt_w*0.70"/>
                                          </p:val>
                                        </p:tav>
                                        <p:tav tm="100000">
                                          <p:val>
                                            <p:strVal val="#ppt_w"/>
                                          </p:val>
                                        </p:tav>
                                      </p:tavLst>
                                    </p:anim>
                                    <p:anim calcmode="lin" valueType="num">
                                      <p:cBhvr>
                                        <p:cTn id="62" dur="1000" fill="hold"/>
                                        <p:tgtEl>
                                          <p:spTgt spid="8">
                                            <p:txEl>
                                              <p:pRg st="5" end="5"/>
                                            </p:txEl>
                                          </p:spTgt>
                                        </p:tgtEl>
                                        <p:attrNameLst>
                                          <p:attrName>ppt_h</p:attrName>
                                        </p:attrNameLst>
                                      </p:cBhvr>
                                      <p:tavLst>
                                        <p:tav tm="0">
                                          <p:val>
                                            <p:strVal val="#ppt_h"/>
                                          </p:val>
                                        </p:tav>
                                        <p:tav tm="100000">
                                          <p:val>
                                            <p:strVal val="#ppt_h"/>
                                          </p:val>
                                        </p:tav>
                                      </p:tavLst>
                                    </p:anim>
                                    <p:animEffect transition="in" filter="fade">
                                      <p:cBhvr>
                                        <p:cTn id="63" dur="1000"/>
                                        <p:tgtEl>
                                          <p:spTgt spid="8">
                                            <p:txEl>
                                              <p:pRg st="5" end="5"/>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55" presetClass="entr" presetSubtype="0" fill="hold" grpId="0" nodeType="clickEffect">
                                  <p:stCondLst>
                                    <p:cond delay="0"/>
                                  </p:stCondLst>
                                  <p:childTnLst>
                                    <p:set>
                                      <p:cBhvr>
                                        <p:cTn id="67" dur="1" fill="hold">
                                          <p:stCondLst>
                                            <p:cond delay="0"/>
                                          </p:stCondLst>
                                        </p:cTn>
                                        <p:tgtEl>
                                          <p:spTgt spid="8">
                                            <p:txEl>
                                              <p:pRg st="6" end="6"/>
                                            </p:txEl>
                                          </p:spTgt>
                                        </p:tgtEl>
                                        <p:attrNameLst>
                                          <p:attrName>style.visibility</p:attrName>
                                        </p:attrNameLst>
                                      </p:cBhvr>
                                      <p:to>
                                        <p:strVal val="visible"/>
                                      </p:to>
                                    </p:set>
                                    <p:anim calcmode="lin" valueType="num">
                                      <p:cBhvr>
                                        <p:cTn id="68" dur="1000" fill="hold"/>
                                        <p:tgtEl>
                                          <p:spTgt spid="8">
                                            <p:txEl>
                                              <p:pRg st="6" end="6"/>
                                            </p:txEl>
                                          </p:spTgt>
                                        </p:tgtEl>
                                        <p:attrNameLst>
                                          <p:attrName>ppt_w</p:attrName>
                                        </p:attrNameLst>
                                      </p:cBhvr>
                                      <p:tavLst>
                                        <p:tav tm="0">
                                          <p:val>
                                            <p:strVal val="#ppt_w*0.70"/>
                                          </p:val>
                                        </p:tav>
                                        <p:tav tm="100000">
                                          <p:val>
                                            <p:strVal val="#ppt_w"/>
                                          </p:val>
                                        </p:tav>
                                      </p:tavLst>
                                    </p:anim>
                                    <p:anim calcmode="lin" valueType="num">
                                      <p:cBhvr>
                                        <p:cTn id="69" dur="1000" fill="hold"/>
                                        <p:tgtEl>
                                          <p:spTgt spid="8">
                                            <p:txEl>
                                              <p:pRg st="6" end="6"/>
                                            </p:txEl>
                                          </p:spTgt>
                                        </p:tgtEl>
                                        <p:attrNameLst>
                                          <p:attrName>ppt_h</p:attrName>
                                        </p:attrNameLst>
                                      </p:cBhvr>
                                      <p:tavLst>
                                        <p:tav tm="0">
                                          <p:val>
                                            <p:strVal val="#ppt_h"/>
                                          </p:val>
                                        </p:tav>
                                        <p:tav tm="100000">
                                          <p:val>
                                            <p:strVal val="#ppt_h"/>
                                          </p:val>
                                        </p:tav>
                                      </p:tavLst>
                                    </p:anim>
                                    <p:animEffect transition="in" filter="fade">
                                      <p:cBhvr>
                                        <p:cTn id="70" dur="1000"/>
                                        <p:tgtEl>
                                          <p:spTgt spid="8">
                                            <p:txEl>
                                              <p:pRg st="6" end="6"/>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55" presetClass="entr" presetSubtype="0" fill="hold" grpId="0" nodeType="clickEffect">
                                  <p:stCondLst>
                                    <p:cond delay="0"/>
                                  </p:stCondLst>
                                  <p:childTnLst>
                                    <p:set>
                                      <p:cBhvr>
                                        <p:cTn id="74" dur="1" fill="hold">
                                          <p:stCondLst>
                                            <p:cond delay="0"/>
                                          </p:stCondLst>
                                        </p:cTn>
                                        <p:tgtEl>
                                          <p:spTgt spid="8">
                                            <p:txEl>
                                              <p:pRg st="7" end="7"/>
                                            </p:txEl>
                                          </p:spTgt>
                                        </p:tgtEl>
                                        <p:attrNameLst>
                                          <p:attrName>style.visibility</p:attrName>
                                        </p:attrNameLst>
                                      </p:cBhvr>
                                      <p:to>
                                        <p:strVal val="visible"/>
                                      </p:to>
                                    </p:set>
                                    <p:anim calcmode="lin" valueType="num">
                                      <p:cBhvr>
                                        <p:cTn id="75" dur="1000" fill="hold"/>
                                        <p:tgtEl>
                                          <p:spTgt spid="8">
                                            <p:txEl>
                                              <p:pRg st="7" end="7"/>
                                            </p:txEl>
                                          </p:spTgt>
                                        </p:tgtEl>
                                        <p:attrNameLst>
                                          <p:attrName>ppt_w</p:attrName>
                                        </p:attrNameLst>
                                      </p:cBhvr>
                                      <p:tavLst>
                                        <p:tav tm="0">
                                          <p:val>
                                            <p:strVal val="#ppt_w*0.70"/>
                                          </p:val>
                                        </p:tav>
                                        <p:tav tm="100000">
                                          <p:val>
                                            <p:strVal val="#ppt_w"/>
                                          </p:val>
                                        </p:tav>
                                      </p:tavLst>
                                    </p:anim>
                                    <p:anim calcmode="lin" valueType="num">
                                      <p:cBhvr>
                                        <p:cTn id="76" dur="1000" fill="hold"/>
                                        <p:tgtEl>
                                          <p:spTgt spid="8">
                                            <p:txEl>
                                              <p:pRg st="7" end="7"/>
                                            </p:txEl>
                                          </p:spTgt>
                                        </p:tgtEl>
                                        <p:attrNameLst>
                                          <p:attrName>ppt_h</p:attrName>
                                        </p:attrNameLst>
                                      </p:cBhvr>
                                      <p:tavLst>
                                        <p:tav tm="0">
                                          <p:val>
                                            <p:strVal val="#ppt_h"/>
                                          </p:val>
                                        </p:tav>
                                        <p:tav tm="100000">
                                          <p:val>
                                            <p:strVal val="#ppt_h"/>
                                          </p:val>
                                        </p:tav>
                                      </p:tavLst>
                                    </p:anim>
                                    <p:animEffect transition="in" filter="fade">
                                      <p:cBhvr>
                                        <p:cTn id="77" dur="1000"/>
                                        <p:tgtEl>
                                          <p:spTgt spid="8">
                                            <p:txEl>
                                              <p:pRg st="7" end="7"/>
                                            </p:txEl>
                                          </p:spTgt>
                                        </p:tgtEl>
                                      </p:cBhvr>
                                    </p:animEffect>
                                  </p:childTnLst>
                                </p:cTn>
                              </p:par>
                              <p:par>
                                <p:cTn id="78" presetID="1" presetClass="mediacall" presetSubtype="0" fill="hold" nodeType="withEffect">
                                  <p:stCondLst>
                                    <p:cond delay="0"/>
                                  </p:stCondLst>
                                  <p:childTnLst>
                                    <p:cmd type="call" cmd="playFrom(0.0)">
                                      <p:cBhvr>
                                        <p:cTn id="79" dur="20000" fill="hold"/>
                                        <p:tgtEl>
                                          <p:spTgt spid="3"/>
                                        </p:tgtEl>
                                      </p:cBhvr>
                                    </p:cmd>
                                  </p:childTnLst>
                                </p:cTn>
                              </p:par>
                              <p:par>
                                <p:cTn id="80" presetID="55" presetClass="entr" presetSubtype="0"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1000" fill="hold"/>
                                        <p:tgtEl>
                                          <p:spTgt spid="6"/>
                                        </p:tgtEl>
                                        <p:attrNameLst>
                                          <p:attrName>ppt_w</p:attrName>
                                        </p:attrNameLst>
                                      </p:cBhvr>
                                      <p:tavLst>
                                        <p:tav tm="0">
                                          <p:val>
                                            <p:strVal val="#ppt_w*0.70"/>
                                          </p:val>
                                        </p:tav>
                                        <p:tav tm="100000">
                                          <p:val>
                                            <p:strVal val="#ppt_w"/>
                                          </p:val>
                                        </p:tav>
                                      </p:tavLst>
                                    </p:anim>
                                    <p:anim calcmode="lin" valueType="num">
                                      <p:cBhvr>
                                        <p:cTn id="83" dur="1000" fill="hold"/>
                                        <p:tgtEl>
                                          <p:spTgt spid="6"/>
                                        </p:tgtEl>
                                        <p:attrNameLst>
                                          <p:attrName>ppt_h</p:attrName>
                                        </p:attrNameLst>
                                      </p:cBhvr>
                                      <p:tavLst>
                                        <p:tav tm="0">
                                          <p:val>
                                            <p:strVal val="#ppt_h"/>
                                          </p:val>
                                        </p:tav>
                                        <p:tav tm="100000">
                                          <p:val>
                                            <p:strVal val="#ppt_h"/>
                                          </p:val>
                                        </p:tav>
                                      </p:tavLst>
                                    </p:anim>
                                    <p:animEffect transition="in" filter="fade">
                                      <p:cBhvr>
                                        <p:cTn id="8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85" fill="hold" display="0">
                  <p:stCondLst>
                    <p:cond delay="indefinite"/>
                  </p:stCondLst>
                  <p:endCondLst>
                    <p:cond evt="onStopAudio" delay="0">
                      <p:tgtEl>
                        <p:sldTgt/>
                      </p:tgtEl>
                    </p:cond>
                  </p:endCondLst>
                </p:cTn>
                <p:tgtEl>
                  <p:spTgt spid="3"/>
                </p:tgtEl>
              </p:cMediaNode>
            </p:audio>
          </p:childTnLst>
        </p:cTn>
      </p:par>
    </p:tnLst>
    <p:bldLst>
      <p:bldP spid="8" grpId="0" build="p"/>
      <p:bldP spid="9"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3035130" y="1060621"/>
            <a:ext cx="6121740" cy="707886"/>
          </a:xfrm>
          <a:prstGeom prst="rect">
            <a:avLst/>
          </a:prstGeom>
          <a:noFill/>
        </p:spPr>
        <p:txBody>
          <a:bodyPr wrap="none" rtlCol="0">
            <a:spAutoFit/>
          </a:bodyPr>
          <a:lstStyle/>
          <a:p>
            <a:r>
              <a:rPr lang="fr-FR" sz="4000" b="1" dirty="0">
                <a:solidFill>
                  <a:srgbClr val="FFFF00"/>
                </a:solidFill>
              </a:rPr>
              <a:t>PREMIER ROBOT SUR MARS</a:t>
            </a:r>
          </a:p>
        </p:txBody>
      </p:sp>
      <p:sp>
        <p:nvSpPr>
          <p:cNvPr id="5" name="Espace réservé du pied de page 4">
            <a:extLst>
              <a:ext uri="{FF2B5EF4-FFF2-40B4-BE49-F238E27FC236}">
                <a16:creationId xmlns:a16="http://schemas.microsoft.com/office/drawing/2014/main" id="{15BCC539-3737-0875-3612-205D4AC379E2}"/>
              </a:ext>
            </a:extLst>
          </p:cNvPr>
          <p:cNvSpPr>
            <a:spLocks noGrp="1"/>
          </p:cNvSpPr>
          <p:nvPr>
            <p:ph type="ftr" sz="quarter" idx="11"/>
          </p:nvPr>
        </p:nvSpPr>
        <p:spPr/>
        <p:txBody>
          <a:bodyPr/>
          <a:lstStyle/>
          <a:p>
            <a:r>
              <a:rPr lang="fr-FR" sz="800" dirty="0"/>
              <a:t>Marie-Antoinette </a:t>
            </a:r>
            <a:r>
              <a:rPr lang="fr-FR" sz="800" dirty="0" err="1"/>
              <a:t>Agbessi</a:t>
            </a:r>
            <a:r>
              <a:rPr lang="fr-FR" sz="800" dirty="0"/>
              <a:t>:  sources </a:t>
            </a:r>
            <a:r>
              <a:rPr lang="fr-FR" sz="800" dirty="0" err="1"/>
              <a:t>esa</a:t>
            </a:r>
            <a:r>
              <a:rPr lang="fr-FR" sz="800" dirty="0"/>
              <a:t>, </a:t>
            </a:r>
            <a:r>
              <a:rPr lang="fr-FR" sz="800" dirty="0" err="1"/>
              <a:t>nasa</a:t>
            </a:r>
            <a:r>
              <a:rPr lang="fr-FR" sz="800" dirty="0"/>
              <a:t>, </a:t>
            </a:r>
            <a:r>
              <a:rPr lang="fr-FR" sz="800" dirty="0" err="1"/>
              <a:t>futura</a:t>
            </a:r>
            <a:r>
              <a:rPr lang="fr-FR" sz="800" dirty="0"/>
              <a:t>, </a:t>
            </a:r>
            <a:r>
              <a:rPr lang="fr-FR" sz="800" dirty="0" err="1"/>
              <a:t>Youtube</a:t>
            </a:r>
            <a:r>
              <a:rPr lang="fr-FR" sz="800" dirty="0"/>
              <a:t>, </a:t>
            </a:r>
            <a:r>
              <a:rPr lang="fr-FR" sz="800" dirty="0" err="1"/>
              <a:t>Lamap</a:t>
            </a:r>
            <a:r>
              <a:rPr lang="fr-FR" sz="800" dirty="0"/>
              <a:t>, </a:t>
            </a:r>
            <a:r>
              <a:rPr lang="fr-FR" sz="800" dirty="0" err="1"/>
              <a:t>Cdp</a:t>
            </a:r>
            <a:endParaRPr lang="fr-FR" sz="800" dirty="0"/>
          </a:p>
        </p:txBody>
      </p:sp>
      <p:sp>
        <p:nvSpPr>
          <p:cNvPr id="4" name="Flèche : droite 3">
            <a:hlinkClick r:id="rId2"/>
            <a:extLst>
              <a:ext uri="{FF2B5EF4-FFF2-40B4-BE49-F238E27FC236}">
                <a16:creationId xmlns:a16="http://schemas.microsoft.com/office/drawing/2014/main" id="{DF8EAB62-EFB1-AD8F-8D86-83447C79772B}"/>
              </a:ext>
            </a:extLst>
          </p:cNvPr>
          <p:cNvSpPr/>
          <p:nvPr/>
        </p:nvSpPr>
        <p:spPr>
          <a:xfrm>
            <a:off x="4727286" y="2621200"/>
            <a:ext cx="3013364" cy="1615600"/>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16877205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3949258" y="1172129"/>
            <a:ext cx="4293483" cy="707886"/>
          </a:xfrm>
          <a:prstGeom prst="rect">
            <a:avLst/>
          </a:prstGeom>
          <a:noFill/>
        </p:spPr>
        <p:txBody>
          <a:bodyPr wrap="none" rtlCol="0">
            <a:spAutoFit/>
          </a:bodyPr>
          <a:lstStyle/>
          <a:p>
            <a:r>
              <a:rPr lang="fr-FR" sz="4000" b="1" dirty="0">
                <a:solidFill>
                  <a:srgbClr val="FFFF00"/>
                </a:solidFill>
              </a:rPr>
              <a:t>VOYAGE SUR MARS</a:t>
            </a:r>
          </a:p>
        </p:txBody>
      </p:sp>
      <p:sp>
        <p:nvSpPr>
          <p:cNvPr id="5" name="Flèche droite 4">
            <a:hlinkClick r:id="rId2"/>
          </p:cNvPr>
          <p:cNvSpPr/>
          <p:nvPr/>
        </p:nvSpPr>
        <p:spPr>
          <a:xfrm>
            <a:off x="4900747" y="2795263"/>
            <a:ext cx="2390503" cy="147610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 name="Espace réservé du pied de page 2">
            <a:extLst>
              <a:ext uri="{FF2B5EF4-FFF2-40B4-BE49-F238E27FC236}">
                <a16:creationId xmlns:a16="http://schemas.microsoft.com/office/drawing/2014/main" id="{C90672C9-F4C0-D52A-1755-EFBB7F0B2624}"/>
              </a:ext>
            </a:extLst>
          </p:cNvPr>
          <p:cNvSpPr>
            <a:spLocks noGrp="1"/>
          </p:cNvSpPr>
          <p:nvPr>
            <p:ph type="ftr" sz="quarter" idx="11"/>
          </p:nvPr>
        </p:nvSpPr>
        <p:spPr/>
        <p:txBody>
          <a:bodyPr/>
          <a:lstStyle/>
          <a:p>
            <a:r>
              <a:rPr lang="fr-FR" sz="800" dirty="0"/>
              <a:t>Marie-Antoinette </a:t>
            </a:r>
            <a:r>
              <a:rPr lang="fr-FR" sz="800" dirty="0" err="1"/>
              <a:t>Agbessi</a:t>
            </a:r>
            <a:r>
              <a:rPr lang="fr-FR" sz="800" dirty="0"/>
              <a:t>:  sources </a:t>
            </a:r>
            <a:r>
              <a:rPr lang="fr-FR" sz="800" dirty="0" err="1"/>
              <a:t>esa</a:t>
            </a:r>
            <a:r>
              <a:rPr lang="fr-FR" sz="800" dirty="0"/>
              <a:t>, </a:t>
            </a:r>
            <a:r>
              <a:rPr lang="fr-FR" sz="800" dirty="0" err="1"/>
              <a:t>nasa</a:t>
            </a:r>
            <a:r>
              <a:rPr lang="fr-FR" sz="800" dirty="0"/>
              <a:t>, </a:t>
            </a:r>
            <a:r>
              <a:rPr lang="fr-FR" sz="800" dirty="0" err="1"/>
              <a:t>futura</a:t>
            </a:r>
            <a:r>
              <a:rPr lang="fr-FR" sz="800" dirty="0"/>
              <a:t>, </a:t>
            </a:r>
            <a:r>
              <a:rPr lang="fr-FR" sz="800" dirty="0" err="1"/>
              <a:t>Youtube</a:t>
            </a:r>
            <a:r>
              <a:rPr lang="fr-FR" sz="800" dirty="0"/>
              <a:t>, </a:t>
            </a:r>
            <a:r>
              <a:rPr lang="fr-FR" sz="800" dirty="0" err="1"/>
              <a:t>Lamap</a:t>
            </a:r>
            <a:r>
              <a:rPr lang="fr-FR" sz="800" dirty="0"/>
              <a:t>, </a:t>
            </a:r>
            <a:r>
              <a:rPr lang="fr-FR" sz="800" dirty="0" err="1"/>
              <a:t>Cdp</a:t>
            </a:r>
            <a:endParaRPr lang="fr-FR" sz="800" dirty="0"/>
          </a:p>
        </p:txBody>
      </p:sp>
    </p:spTree>
    <p:extLst>
      <p:ext uri="{BB962C8B-B14F-4D97-AF65-F5344CB8AC3E}">
        <p14:creationId xmlns:p14="http://schemas.microsoft.com/office/powerpoint/2010/main" val="222986679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162924" y="162970"/>
            <a:ext cx="6580683" cy="984885"/>
          </a:xfrm>
          <a:prstGeom prst="rect">
            <a:avLst/>
          </a:prstGeom>
          <a:noFill/>
        </p:spPr>
        <p:txBody>
          <a:bodyPr wrap="square" rtlCol="0">
            <a:spAutoFit/>
          </a:bodyPr>
          <a:lstStyle/>
          <a:p>
            <a:r>
              <a:rPr lang="fr-FR" sz="4000" b="1" dirty="0">
                <a:solidFill>
                  <a:srgbClr val="FFFF00"/>
                </a:solidFill>
              </a:rPr>
              <a:t>Photos de la surface de Mars</a:t>
            </a:r>
          </a:p>
          <a:p>
            <a:endParaRPr lang="fr-FR" dirty="0"/>
          </a:p>
        </p:txBody>
      </p:sp>
      <p:sp>
        <p:nvSpPr>
          <p:cNvPr id="5" name="Espace réservé du pied de page 4">
            <a:extLst>
              <a:ext uri="{FF2B5EF4-FFF2-40B4-BE49-F238E27FC236}">
                <a16:creationId xmlns:a16="http://schemas.microsoft.com/office/drawing/2014/main" id="{E144FC46-3B56-7A74-6720-51EC1B4271C4}"/>
              </a:ext>
            </a:extLst>
          </p:cNvPr>
          <p:cNvSpPr>
            <a:spLocks noGrp="1"/>
          </p:cNvSpPr>
          <p:nvPr>
            <p:ph type="ftr" sz="quarter" idx="11"/>
          </p:nvPr>
        </p:nvSpPr>
        <p:spPr/>
        <p:txBody>
          <a:bodyPr/>
          <a:lstStyle/>
          <a:p>
            <a:r>
              <a:rPr lang="fr-FR" sz="800" dirty="0"/>
              <a:t>Marie-Antoinette </a:t>
            </a:r>
            <a:r>
              <a:rPr lang="fr-FR" sz="800" dirty="0" err="1"/>
              <a:t>Agbessi</a:t>
            </a:r>
            <a:r>
              <a:rPr lang="fr-FR" sz="800" dirty="0"/>
              <a:t>:  sources </a:t>
            </a:r>
            <a:r>
              <a:rPr lang="fr-FR" sz="800" dirty="0" err="1"/>
              <a:t>esa</a:t>
            </a:r>
            <a:r>
              <a:rPr lang="fr-FR" sz="800" dirty="0"/>
              <a:t>, </a:t>
            </a:r>
            <a:r>
              <a:rPr lang="fr-FR" sz="800" dirty="0" err="1"/>
              <a:t>nasa</a:t>
            </a:r>
            <a:r>
              <a:rPr lang="fr-FR" sz="800" dirty="0"/>
              <a:t>, </a:t>
            </a:r>
            <a:r>
              <a:rPr lang="fr-FR" sz="800" dirty="0" err="1"/>
              <a:t>futura</a:t>
            </a:r>
            <a:r>
              <a:rPr lang="fr-FR" sz="800" dirty="0"/>
              <a:t>, </a:t>
            </a:r>
            <a:r>
              <a:rPr lang="fr-FR" sz="800" dirty="0" err="1"/>
              <a:t>Youtube</a:t>
            </a:r>
            <a:r>
              <a:rPr lang="fr-FR" sz="800" dirty="0"/>
              <a:t>, </a:t>
            </a:r>
            <a:r>
              <a:rPr lang="fr-FR" sz="800" dirty="0" err="1"/>
              <a:t>Lamap</a:t>
            </a:r>
            <a:r>
              <a:rPr lang="fr-FR" sz="800" dirty="0"/>
              <a:t>, </a:t>
            </a:r>
            <a:r>
              <a:rPr lang="fr-FR" sz="800" dirty="0" err="1"/>
              <a:t>Cdp</a:t>
            </a:r>
            <a:endParaRPr lang="fr-FR" sz="800" dirty="0"/>
          </a:p>
        </p:txBody>
      </p:sp>
      <p:pic>
        <p:nvPicPr>
          <p:cNvPr id="2050" name="Picture 2">
            <a:extLst>
              <a:ext uri="{FF2B5EF4-FFF2-40B4-BE49-F238E27FC236}">
                <a16:creationId xmlns:a16="http://schemas.microsoft.com/office/drawing/2014/main" id="{49F24870-F11D-B9A6-A795-A142111BAD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8751" y="1930672"/>
            <a:ext cx="4905933" cy="3357673"/>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7966326" y="4488183"/>
            <a:ext cx="2271776" cy="707886"/>
          </a:xfrm>
          <a:prstGeom prst="rect">
            <a:avLst/>
          </a:prstGeom>
          <a:noFill/>
        </p:spPr>
        <p:txBody>
          <a:bodyPr wrap="none" rtlCol="0">
            <a:spAutoFit/>
          </a:bodyPr>
          <a:lstStyle/>
          <a:p>
            <a:pPr algn="ctr"/>
            <a:r>
              <a:rPr lang="fr-FR" sz="2000" b="1" dirty="0">
                <a:solidFill>
                  <a:srgbClr val="FFFF00"/>
                </a:solidFill>
              </a:rPr>
              <a:t> Le mont Olympe:</a:t>
            </a:r>
          </a:p>
          <a:p>
            <a:pPr algn="ctr"/>
            <a:r>
              <a:rPr lang="fr-FR" sz="2000" b="1" dirty="0">
                <a:solidFill>
                  <a:srgbClr val="FFFF00"/>
                </a:solidFill>
              </a:rPr>
              <a:t>Altitude: 22 000km </a:t>
            </a:r>
          </a:p>
        </p:txBody>
      </p:sp>
      <p:sp>
        <p:nvSpPr>
          <p:cNvPr id="6" name="ZoneTexte 5">
            <a:extLst>
              <a:ext uri="{FF2B5EF4-FFF2-40B4-BE49-F238E27FC236}">
                <a16:creationId xmlns:a16="http://schemas.microsoft.com/office/drawing/2014/main" id="{F171112B-145A-741D-7FAF-71C2768C5BEE}"/>
              </a:ext>
            </a:extLst>
          </p:cNvPr>
          <p:cNvSpPr txBox="1"/>
          <p:nvPr/>
        </p:nvSpPr>
        <p:spPr>
          <a:xfrm>
            <a:off x="8098746" y="5377645"/>
            <a:ext cx="2533518" cy="169277"/>
          </a:xfrm>
          <a:prstGeom prst="rect">
            <a:avLst/>
          </a:prstGeom>
          <a:noFill/>
        </p:spPr>
        <p:txBody>
          <a:bodyPr wrap="square">
            <a:spAutoFit/>
          </a:bodyPr>
          <a:lstStyle/>
          <a:p>
            <a:r>
              <a:rPr lang="fr-FR" sz="500" dirty="0">
                <a:hlinkClick r:id="rId3"/>
              </a:rPr>
              <a:t>https://tse1.mm.bing.net/th/id/OIP.WTtBFtS1Ug0qJb2zavLFNgHaFE?pid=Api&amp;P=0&amp;h=180</a:t>
            </a:r>
            <a:endParaRPr lang="fr-FR" sz="500" dirty="0"/>
          </a:p>
        </p:txBody>
      </p:sp>
      <p:pic>
        <p:nvPicPr>
          <p:cNvPr id="2052" name="Picture 4" descr="This image was taken by MCZ_RIGHT onboard NASA's Mars rover Perseverance on Sol 317">
            <a:extLst>
              <a:ext uri="{FF2B5EF4-FFF2-40B4-BE49-F238E27FC236}">
                <a16:creationId xmlns:a16="http://schemas.microsoft.com/office/drawing/2014/main" id="{668B6D9B-8D4C-960E-3F0B-FDDCCB08971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494" r="3128"/>
          <a:stretch>
            <a:fillRect/>
          </a:stretch>
        </p:blipFill>
        <p:spPr bwMode="auto">
          <a:xfrm>
            <a:off x="631767" y="1562793"/>
            <a:ext cx="4865253" cy="3814852"/>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a:extLst>
              <a:ext uri="{FF2B5EF4-FFF2-40B4-BE49-F238E27FC236}">
                <a16:creationId xmlns:a16="http://schemas.microsoft.com/office/drawing/2014/main" id="{69680DF9-FBEA-6E35-3302-5CEF4C210DFB}"/>
              </a:ext>
            </a:extLst>
          </p:cNvPr>
          <p:cNvSpPr txBox="1"/>
          <p:nvPr/>
        </p:nvSpPr>
        <p:spPr>
          <a:xfrm>
            <a:off x="691739" y="5462283"/>
            <a:ext cx="4805281" cy="173253"/>
          </a:xfrm>
          <a:prstGeom prst="rect">
            <a:avLst/>
          </a:prstGeom>
          <a:noFill/>
        </p:spPr>
        <p:txBody>
          <a:bodyPr wrap="square">
            <a:spAutoFit/>
          </a:bodyPr>
          <a:lstStyle/>
          <a:p>
            <a:r>
              <a:rPr lang="fr-FR" sz="500" dirty="0">
                <a:hlinkClick r:id="rId5"/>
              </a:rPr>
              <a:t>https://mars.nasa.gov/mars2020-raw-images/pub/ods/surface/sol/00317/ids/edr/browse/zcam/ZR0_0317_0695080841_957EBY_N0090000ZCAM03290_1100LMJ01_1200.jpg</a:t>
            </a:r>
            <a:endParaRPr lang="fr-FR" sz="500" dirty="0"/>
          </a:p>
        </p:txBody>
      </p:sp>
    </p:spTree>
    <p:extLst>
      <p:ext uri="{BB962C8B-B14F-4D97-AF65-F5344CB8AC3E}">
        <p14:creationId xmlns:p14="http://schemas.microsoft.com/office/powerpoint/2010/main" val="19842006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TotalTime>
  <Words>309</Words>
  <Application>Microsoft Office PowerPoint</Application>
  <PresentationFormat>Grand écran</PresentationFormat>
  <Paragraphs>24</Paragraphs>
  <Slides>4</Slides>
  <Notes>1</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vt:i4>
      </vt:variant>
    </vt:vector>
  </HeadingPairs>
  <TitlesOfParts>
    <vt:vector size="9" baseType="lpstr">
      <vt:lpstr>Aptos</vt:lpstr>
      <vt:lpstr>Aptos Display</vt:lpstr>
      <vt:lpstr>Arial</vt:lpstr>
      <vt:lpstr>Comic Sans MS</vt:lpstr>
      <vt:lpstr>Thème Office</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Marie-Antoinette Oberdorf</dc:creator>
  <cp:lastModifiedBy>Marie-Antoinette Oberdorf</cp:lastModifiedBy>
  <cp:revision>2</cp:revision>
  <dcterms:created xsi:type="dcterms:W3CDTF">2026-08-28T15:28:47Z</dcterms:created>
  <dcterms:modified xsi:type="dcterms:W3CDTF">2026-08-28T16:03:23Z</dcterms:modified>
</cp:coreProperties>
</file>