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29" r:id="rId2"/>
    <p:sldId id="426" r:id="rId3"/>
    <p:sldId id="330" r:id="rId4"/>
    <p:sldId id="320" r:id="rId5"/>
    <p:sldId id="355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368982-1ACF-438F-8D95-05B9CB5D94CF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DC781A-F9C1-4DB1-A70C-20551B0D5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474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71288-022C-D3F3-094C-AF70A55F0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BD38512-A57A-95F8-E1AE-F4245F1E9F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0B69373-1D98-A230-6244-B20E60A806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B9FD820-C839-821B-77CB-418DA2A7B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36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6F0E12-5E30-4A21-B82D-113E17117C0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801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CFE752-474F-3E3D-DBCA-E7CCDF7418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2384B7-2324-283F-3FA8-527FA20C6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BD5294-1BF0-38CA-706E-558E81A31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502D5F-2238-1822-43F3-E47D12463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FB0410-044A-764C-A591-B99142C8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651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F0C77-4410-68D3-CD11-73F5E168F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7CEBEE-9840-23F8-AAD5-7707CB786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9D2AD5-8B17-6FF2-7860-79C5716D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0777DB-59D7-4EAF-846E-B8A39B0C6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13D1EF-A68D-6F90-A313-F5F92B108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329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225D2-BE4D-C512-AAF4-63122169A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AB09CB-25DD-8553-E175-A3907900AA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90FB5C-E585-8F0F-9A80-F2BBD0E3B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B2D5BD-A6E7-37CC-5311-49D3E23A1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F9A6E-D6CF-1436-5CE6-D7F1B04C3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958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D0338-7D2A-125D-664F-169AD5002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1D60E9-D001-D5FE-FC0E-52E135FF9F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396426-2D14-961E-0395-A81B827672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2C7109-2A86-C968-F7FC-AFE7777D7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4BC97E-BAC0-6B7A-DFD1-6F4EB77B6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86177A-F255-ECB3-FA15-4057B2019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57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9E8F4-4426-AA54-EE70-A8CE239C7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D96742-7C7F-6E67-E163-EF51FE5A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355E7F-E4AC-3D34-1976-0C1D49170D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4ABB825-1A1A-1E70-2408-4253F8C282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92A93CC-7454-0412-1E3D-0F295A61E9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D9F51B9-2C47-FEBE-CE77-3DBFF9455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9EA556B-5978-19E4-77C3-582F57B29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96D48A7-2C27-7836-13E8-84CFCDB00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25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D92DE-DFB1-0D81-BD0C-B078BF1FE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631CCC1-E2EF-1D6A-0071-60D8F3C24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F395753-9E2A-1D82-3557-847A3C43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26F90C-C86C-9574-6387-3DE312190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2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8ACCA1-8283-0CA4-31EF-953B35C37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97F0E8A-D1FA-48E9-2F0D-4C8105753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9FC3506-F3FB-E5E3-EDF3-57D7AC15A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55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6470AA-3F3C-8AB0-933C-F5BBD5531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803BA2-7432-A437-28D7-7ADAE2A4F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43C4E4-1B9A-EF53-A863-E6648B80E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077447-CB7C-E950-8A82-CC65BAA33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26E7CF-F13A-8883-46EF-5D11252D4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983DD9-A4C1-729B-D7A7-FA8819AD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35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56DBB-C1FD-C9AC-32D6-FCAFF92D0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EC1290-9134-63B5-D923-121D22CA46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7BF7FA-BBA5-D35A-3886-241D50773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7E5C56-72DD-9691-A3A3-0B41A2797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6BB6F1-D580-5CF7-BEFB-43B5E38B3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3D44F5-FC53-08BD-F913-F59392C2B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03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C1A6AA-4D60-4996-7BC2-EDF505CA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7CAB08-BBB3-8C08-A36B-9615671E1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88275F-FEEA-84AD-01A9-A642F380D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78D97D-23A1-6BE5-53A4-F29ED4767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10E46F-8256-443B-60EB-2761EFD70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0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A99D58-02B2-58DA-6CCC-2090FF811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6BC14F9-C1C8-1E1B-17B0-A61250C3B4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070D11-B009-233C-82BF-EB08A6EC7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DA978C-C354-27D2-F086-84E5BFD8D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E557CE-66F1-DB0A-2EF2-DD29398FB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3950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ACC6C5E-DB51-68BB-5AEA-5ECF4E2C3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6EF287-D2C2-E3D5-9DE4-87DD2FFE9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4C78C7-F114-5165-C151-253E4D6544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39D705-B76F-45FB-B2AF-EB0E9E40635B}" type="datetimeFigureOut">
              <a:rPr lang="fr-FR" smtClean="0"/>
              <a:t>29/08/2026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E28384-A8D3-9F52-A649-5B4A6C71E5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9D5734-97D2-12D4-F633-786BE65035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A26F86-30B8-4D46-AD74-017B91CBF9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36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laurinemoreau.com/wp-content/uploads/2017/09/astronomie-illustration-scientifique-ceinture-d-asteroides-680x397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a.fr/multimedia/Lists/StaticFiles/animations/noflash/terre-univers/incollables-meteorite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0906" y="1317943"/>
            <a:ext cx="1202816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400" b="1" dirty="0">
                <a:solidFill>
                  <a:srgbClr val="FFFF00"/>
                </a:solidFill>
              </a:rPr>
              <a:t>7.  D’AUTRES OBJETS CELESTES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75093" y="3143064"/>
            <a:ext cx="42870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- </a:t>
            </a:r>
            <a:r>
              <a:rPr lang="fr-FR" sz="3600" b="1" dirty="0">
                <a:solidFill>
                  <a:srgbClr val="FF0000"/>
                </a:solidFill>
              </a:rPr>
              <a:t>les étoiles filantes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les comètes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Les trous noirs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FF00"/>
                </a:solidFill>
              </a:rPr>
              <a:t>les exoplanètes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71602C-22E9-971B-1B3B-B3E9EEFC5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0319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7B6E4-F4C2-1DEC-4153-55523FD9F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700C3EE-9B0B-8175-AD83-76519180B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70D943-DCC4-3697-BF9B-3C0762A64EFB}"/>
              </a:ext>
            </a:extLst>
          </p:cNvPr>
          <p:cNvSpPr txBox="1"/>
          <p:nvPr/>
        </p:nvSpPr>
        <p:spPr>
          <a:xfrm>
            <a:off x="744442" y="567890"/>
            <a:ext cx="10810567" cy="95410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 avec le titre:                                          D’AUTRES OBJETS CELESTES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F28CAE50-E01D-BF6E-635E-AE068F2CF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6813716" y="3270844"/>
            <a:ext cx="3001603" cy="2505756"/>
          </a:xfrm>
          <a:prstGeom prst="rect">
            <a:avLst/>
          </a:prstGeom>
        </p:spPr>
      </p:pic>
      <p:pic>
        <p:nvPicPr>
          <p:cNvPr id="6" name="Image 5" descr="Une image contenant écriture manuscrite, texte, Dessin d’enfant, Produit en papier&#10;&#10;Le contenu généré par l’IA peut être incorrect.">
            <a:extLst>
              <a:ext uri="{FF2B5EF4-FFF2-40B4-BE49-F238E27FC236}">
                <a16:creationId xmlns:a16="http://schemas.microsoft.com/office/drawing/2014/main" id="{A405CD9D-2298-2538-4E16-8286973987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54"/>
          <a:stretch>
            <a:fillRect/>
          </a:stretch>
        </p:blipFill>
        <p:spPr>
          <a:xfrm>
            <a:off x="2050368" y="2744395"/>
            <a:ext cx="2411273" cy="320565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8DAB7C-B142-D876-9DFB-14EAA6E19D5D}"/>
              </a:ext>
            </a:extLst>
          </p:cNvPr>
          <p:cNvSpPr txBox="1"/>
          <p:nvPr/>
        </p:nvSpPr>
        <p:spPr>
          <a:xfrm>
            <a:off x="4038600" y="1671531"/>
            <a:ext cx="75989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Fabriquez un mini-livre.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Vous faites les dessins et écrivez les textes.</a:t>
            </a:r>
          </a:p>
          <a:p>
            <a:r>
              <a:rPr lang="fr-FR" b="1" dirty="0">
                <a:solidFill>
                  <a:srgbClr val="FFFF00"/>
                </a:solidFill>
              </a:rPr>
              <a:t>Page 2: les étoiles filantes/ Page 3:  les comètes/Page 4: les trous noirs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DC57692-F234-2901-8EC0-B7D187B665C9}"/>
              </a:ext>
            </a:extLst>
          </p:cNvPr>
          <p:cNvCxnSpPr>
            <a:cxnSpLocks/>
          </p:cNvCxnSpPr>
          <p:nvPr/>
        </p:nvCxnSpPr>
        <p:spPr>
          <a:xfrm>
            <a:off x="4481061" y="4506436"/>
            <a:ext cx="4563091" cy="8012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742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toiles-filan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5" y="1627842"/>
            <a:ext cx="5677256" cy="405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288751" y="186035"/>
            <a:ext cx="1008665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Les étoiles filantes /die </a:t>
            </a:r>
            <a:r>
              <a:rPr lang="fr-FR" sz="4000" b="1" dirty="0" err="1">
                <a:solidFill>
                  <a:srgbClr val="FFFF00"/>
                </a:solidFill>
              </a:rPr>
              <a:t>Sternschnuppen</a:t>
            </a:r>
            <a:endParaRPr lang="fr-FR" sz="4000" b="1" dirty="0">
              <a:solidFill>
                <a:srgbClr val="FFFF00"/>
              </a:solidFill>
            </a:endParaRPr>
          </a:p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C73FDB-56C3-419A-BC59-DE4A0C0BA698}"/>
              </a:ext>
            </a:extLst>
          </p:cNvPr>
          <p:cNvSpPr/>
          <p:nvPr/>
        </p:nvSpPr>
        <p:spPr>
          <a:xfrm>
            <a:off x="6755535" y="731877"/>
            <a:ext cx="528841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étoiles filantes sont des morceaux, des fragments d’</a:t>
            </a:r>
            <a:r>
              <a:rPr lang="fr-FR" sz="2400" b="1" dirty="0">
                <a:solidFill>
                  <a:srgbClr val="FFFF00"/>
                </a:solidFill>
              </a:rPr>
              <a:t>astéroïdes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Quand ces morceaux rentrent dans l’atmosphère, ils s’échauffent,, brûlent et brillent. On les appelle </a:t>
            </a:r>
            <a:r>
              <a:rPr lang="fr-FR" sz="2400" b="1" dirty="0">
                <a:solidFill>
                  <a:srgbClr val="FFFF00"/>
                </a:solidFill>
              </a:rPr>
              <a:t>étoiles filantes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morceaux qui tombent sur la Terre, sont appelés </a:t>
            </a:r>
            <a:r>
              <a:rPr lang="fr-FR" sz="2400" b="1" dirty="0">
                <a:solidFill>
                  <a:srgbClr val="FFFF00"/>
                </a:solidFill>
              </a:rPr>
              <a:t>météorites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Ces météorites nous donnent des informations sur la formation du système solaire.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2C9298-D919-5797-4549-E7D269B0C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51903" y="64928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09631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he Asteroid Bel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8850" r="3187" b="8970"/>
          <a:stretch/>
        </p:blipFill>
        <p:spPr bwMode="auto">
          <a:xfrm>
            <a:off x="682282" y="2029667"/>
            <a:ext cx="8409483" cy="436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68613" y="209297"/>
            <a:ext cx="1065477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La </a:t>
            </a:r>
            <a:r>
              <a:rPr lang="fr-FR" sz="4000" b="1" dirty="0" err="1">
                <a:solidFill>
                  <a:srgbClr val="FFFF00"/>
                </a:solidFill>
              </a:rPr>
              <a:t>pupart</a:t>
            </a:r>
            <a:r>
              <a:rPr lang="fr-FR" sz="4000" b="1" dirty="0">
                <a:solidFill>
                  <a:srgbClr val="FFFF00"/>
                </a:solidFill>
              </a:rPr>
              <a:t> des astéroïdes viennent de la ceinture d’astéroïdes qui se trouve entre Mars et Jupiter .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18F272-68B4-E7E4-0A16-844317C26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r>
              <a:rPr lang="fr-FR" dirty="0"/>
              <a:t>:  sources </a:t>
            </a:r>
            <a:r>
              <a:rPr lang="fr-FR" dirty="0" err="1"/>
              <a:t>esa</a:t>
            </a:r>
            <a:r>
              <a:rPr lang="fr-FR" dirty="0"/>
              <a:t>, </a:t>
            </a:r>
            <a:r>
              <a:rPr lang="fr-FR" dirty="0" err="1"/>
              <a:t>nasa</a:t>
            </a:r>
            <a:r>
              <a:rPr lang="fr-FR" dirty="0"/>
              <a:t>, </a:t>
            </a:r>
            <a:r>
              <a:rPr lang="fr-FR" dirty="0" err="1"/>
              <a:t>futura</a:t>
            </a:r>
            <a:r>
              <a:rPr lang="fr-FR" dirty="0"/>
              <a:t>, </a:t>
            </a:r>
            <a:r>
              <a:rPr lang="fr-FR" dirty="0" err="1"/>
              <a:t>Youtube</a:t>
            </a:r>
            <a:r>
              <a:rPr lang="fr-FR" dirty="0"/>
              <a:t>, </a:t>
            </a:r>
            <a:r>
              <a:rPr lang="fr-FR" dirty="0" err="1"/>
              <a:t>Lamap</a:t>
            </a:r>
            <a:r>
              <a:rPr lang="fr-FR" dirty="0"/>
              <a:t>, </a:t>
            </a:r>
            <a:r>
              <a:rPr lang="fr-FR" dirty="0" err="1"/>
              <a:t>Cdp</a:t>
            </a:r>
            <a:endParaRPr lang="fr-FR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98D4B2B5-3191-F414-86C9-088ACF79CA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8" t="22692" r="35039" b="26391"/>
          <a:stretch>
            <a:fillRect/>
          </a:stretch>
        </p:blipFill>
        <p:spPr bwMode="auto">
          <a:xfrm>
            <a:off x="8706196" y="1699998"/>
            <a:ext cx="1745674" cy="139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5556B7B3-C11E-5A7F-0DA3-8D4DC2AF9B73}"/>
              </a:ext>
            </a:extLst>
          </p:cNvPr>
          <p:cNvCxnSpPr>
            <a:cxnSpLocks/>
          </p:cNvCxnSpPr>
          <p:nvPr/>
        </p:nvCxnSpPr>
        <p:spPr>
          <a:xfrm flipV="1">
            <a:off x="6772102" y="2238895"/>
            <a:ext cx="2144683" cy="1124989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>
            <a:extLst>
              <a:ext uri="{FF2B5EF4-FFF2-40B4-BE49-F238E27FC236}">
                <a16:creationId xmlns:a16="http://schemas.microsoft.com/office/drawing/2014/main" id="{F09BCA31-FA7B-E62A-77F8-DB3BDAB40BB6}"/>
              </a:ext>
            </a:extLst>
          </p:cNvPr>
          <p:cNvSpPr txBox="1"/>
          <p:nvPr/>
        </p:nvSpPr>
        <p:spPr>
          <a:xfrm>
            <a:off x="6722225" y="5996064"/>
            <a:ext cx="3549122" cy="173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http://laurinemoreau.com/wp-content/uploads/2017/09/astronomie-illustration-scientifique-ceinture-d-asteroides-680x397.jpg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48399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8F24A84-6390-686D-B6BE-0D89DD4BB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3" name="Flèche : droite 2">
            <a:hlinkClick r:id="rId3"/>
            <a:extLst>
              <a:ext uri="{FF2B5EF4-FFF2-40B4-BE49-F238E27FC236}">
                <a16:creationId xmlns:a16="http://schemas.microsoft.com/office/drawing/2014/main" id="{BFE6FA95-93AE-B8CA-99A4-4516EBA82034}"/>
              </a:ext>
            </a:extLst>
          </p:cNvPr>
          <p:cNvSpPr/>
          <p:nvPr/>
        </p:nvSpPr>
        <p:spPr>
          <a:xfrm>
            <a:off x="4905828" y="2235200"/>
            <a:ext cx="2931886" cy="166914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775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230</Words>
  <Application>Microsoft Office PowerPoint</Application>
  <PresentationFormat>Grand écran</PresentationFormat>
  <Paragraphs>27</Paragraphs>
  <Slides>5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4</cp:revision>
  <dcterms:created xsi:type="dcterms:W3CDTF">2026-08-28T20:32:50Z</dcterms:created>
  <dcterms:modified xsi:type="dcterms:W3CDTF">2026-08-28T22:31:30Z</dcterms:modified>
</cp:coreProperties>
</file>