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9" r:id="rId2"/>
    <p:sldId id="312" r:id="rId3"/>
    <p:sldId id="304" r:id="rId4"/>
    <p:sldId id="301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7015" autoAdjust="0"/>
    <p:restoredTop sz="94660"/>
  </p:normalViewPr>
  <p:slideViewPr>
    <p:cSldViewPr snapToGrid="0">
      <p:cViewPr varScale="1">
        <p:scale>
          <a:sx n="66" d="100"/>
          <a:sy n="66" d="100"/>
        </p:scale>
        <p:origin x="72" y="5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87A03-EF05-F930-8ECC-B198DB1B99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C1AA9AC-DA0D-5018-354D-134FB98871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43FB05-7FA2-806A-F783-8FBBB294D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4B29A8-991C-CF95-2CF5-BD2F546AF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6CDC2-FA33-536A-6780-91A2A9122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949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DB3F6B-C5E8-92E8-FFA1-3E53577F4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566163-2403-369F-721B-427877860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165D67-B7E6-C0FF-C941-F75BF6A8E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F87731E-CF92-4A3F-94D3-0524926E1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9FA882-58CA-26F6-D4F6-E1DB76A8C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386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16F077-A8D3-9BE7-B9A1-0D4A9958E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05DDF0-F1B6-0BBF-A3F3-57BC43A458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997B47-75DD-DB31-E161-D6F706667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F2E8D3-B482-FBC9-1B8D-6805DBA72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FAB211-D68B-B659-F7D7-043CC8EE1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470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04C541-F5BC-4378-86BB-2DBDD6ED5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6FF625-2BA6-1B00-8C2A-EDD0FC824F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C8BE46-DDE4-1546-7E3C-52BBF29C18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C268AD-3177-896E-999E-1F830DBF2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2C8C46-F25E-2E0D-D8BC-19F8C9307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5A3AD3-0E56-548E-DA79-F8093E0CC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7860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82A0B-6F83-D9B3-C185-E4FBF4266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395B6CE-D9DF-9723-ECA5-67503E07E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84C595C-CB94-2175-3294-A1FFCAD1D7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3257163-F049-D16C-9A92-18F3ABF670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AA9EAB-22DF-D6FE-F3AF-211A6265C2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6C72383-748A-EDED-179A-46E9F64D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9BB0873-E85E-1E64-495F-926A6D23B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B27023A-0D99-051D-6547-42293D1A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257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7989B-3C03-407F-13C6-FE40E6B680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71FD659-ED30-7ED4-7FA2-A978FF240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71CC939-0883-EB17-1E89-19447F687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8117B5A-D418-0014-D5A8-A8F311344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343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38D78E4-3569-4562-D0C8-D3A7C7E88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3047FB7-A400-1FA6-7412-9CBD33D44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AB5A8F-5486-9057-FC3D-273320F98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179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F6467D-B828-0433-1C3D-B669D2F58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F57BC5-006A-FB7C-F25E-D1934417B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2A2AB6-222E-6C68-1CF9-058BE4D533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23639B6-64FE-2122-CA13-9F5ADB751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949E7E-B877-1EFC-D02B-553601891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364C351-E40E-32B2-3697-4A3C6C7D6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95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8978D2-7D7C-D021-6099-51182ABC4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CD2BFC9-A2DE-F2D4-C5CF-FFF4A06C34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F34C99-3ED4-40C3-62C6-8D118DCD3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DC7D60F-1E9B-4FD1-3864-BBB2CD2A5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3B51787-0472-543B-7470-77BE535C2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7A99AD7-BE75-6F33-F2EA-0A552637A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2517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02D57C-5996-9BCE-6B3B-73DE68963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BB54B03-B261-169E-43AB-FB74ED36CF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40CA2D-B31D-D1BF-E00E-EE2E94688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CC4A23-32EA-124B-590F-4EFDEF5E8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7BC637-9540-946D-1A42-AE2B0867F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1894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6D7E214-E70C-57BF-A78A-260AD08CB0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4B8601C-FDE6-696C-9339-19E5ADE22F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EE9702-FBB7-5FA3-D962-081273E74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8DFFA3-6ABE-55FD-1FD1-B220F8224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BD07F5-A546-EA51-AB45-AEC709C73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716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4C20394-3ACE-6C3A-E794-DD9D3A8EC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5A0A12-136F-A34B-637F-76E0EED01A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0B05859-2C85-60C8-681E-1FEA12366E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EB4005-2C94-4CF0-A232-05DEE0111E3A}" type="datetimeFigureOut">
              <a:rPr lang="fr-FR" smtClean="0"/>
              <a:t>28/08/2026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C8AFD6-4DB1-E3F2-9B9A-E116163FEF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9DC44E-23F9-AF5F-75D7-D267BB860B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2BBD34-6FA5-4DEB-818E-95DFC4D9F5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845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2449903" y="1781860"/>
            <a:ext cx="7550542" cy="228786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 LES DECOUVERTES DES CHERCHEURS</a:t>
            </a:r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05EA7F0-1195-B16A-B8C2-F2671018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2319841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8887B9-C8C3-43DC-A2F6-4B74FCDD96A6}"/>
              </a:ext>
            </a:extLst>
          </p:cNvPr>
          <p:cNvSpPr txBox="1">
            <a:spLocks/>
          </p:cNvSpPr>
          <p:nvPr/>
        </p:nvSpPr>
        <p:spPr>
          <a:xfrm>
            <a:off x="431442" y="540913"/>
            <a:ext cx="11017877" cy="32969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EXPERIENCE 1</a:t>
            </a:r>
          </a:p>
          <a:p>
            <a:pPr algn="ctr"/>
            <a:endParaRPr lang="fr-F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Est-ce que les arbres                    ont le sens du TOUCHER?</a:t>
            </a:r>
          </a:p>
          <a:p>
            <a:pPr algn="ctr"/>
            <a:endParaRPr lang="fr-F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Titre 1">
            <a:extLst>
              <a:ext uri="{FF2B5EF4-FFF2-40B4-BE49-F238E27FC236}">
                <a16:creationId xmlns:a16="http://schemas.microsoft.com/office/drawing/2014/main" id="{9FC63086-3BE0-4372-96CB-E7F16903F41C}"/>
              </a:ext>
            </a:extLst>
          </p:cNvPr>
          <p:cNvSpPr txBox="1">
            <a:spLocks/>
          </p:cNvSpPr>
          <p:nvPr/>
        </p:nvSpPr>
        <p:spPr>
          <a:xfrm>
            <a:off x="443948" y="4088297"/>
            <a:ext cx="10949469" cy="139810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Haben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die </a:t>
            </a:r>
            <a:r>
              <a:rPr lang="fr-F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Bäume</a:t>
            </a:r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fr-F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den TASTSINN?</a:t>
            </a:r>
          </a:p>
          <a:p>
            <a:pPr algn="ctr"/>
            <a:endParaRPr lang="fr-F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fr-FR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1C13890-D611-8187-1417-910DB2D21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55438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ACDDF0-A41B-4F6C-87B0-5B22C9299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802" y="215539"/>
            <a:ext cx="8524395" cy="48005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F1AC19-E4A2-4FAD-82A8-BF7423BFEF3C}"/>
              </a:ext>
            </a:extLst>
          </p:cNvPr>
          <p:cNvSpPr txBox="1"/>
          <p:nvPr/>
        </p:nvSpPr>
        <p:spPr>
          <a:xfrm>
            <a:off x="1084216" y="5120641"/>
            <a:ext cx="10515601" cy="1454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Pendant plusieurs semaines, l</a:t>
            </a: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chercheurs placent un jeune arbre dans une machine qui envoie de l’air.                                                     C’est comme s’il recevait du vent. </a:t>
            </a: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534D1CB-5F7C-9149-7E72-2E5A6900C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Marie-Antoinette Agbessi</a:t>
            </a:r>
          </a:p>
        </p:txBody>
      </p:sp>
    </p:spTree>
    <p:extLst>
      <p:ext uri="{BB962C8B-B14F-4D97-AF65-F5344CB8AC3E}">
        <p14:creationId xmlns:p14="http://schemas.microsoft.com/office/powerpoint/2010/main" val="385368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enêtre, bâtiment, intérieur&#10;&#10;Description générée automatiquement">
            <a:extLst>
              <a:ext uri="{FF2B5EF4-FFF2-40B4-BE49-F238E27FC236}">
                <a16:creationId xmlns:a16="http://schemas.microsoft.com/office/drawing/2014/main" id="{68F5B094-3BF9-4B60-B217-AFE73AD3A7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30" y="293473"/>
            <a:ext cx="4275475" cy="3265714"/>
          </a:xfrm>
          <a:prstGeom prst="rect">
            <a:avLst/>
          </a:prstGeom>
        </p:spPr>
      </p:pic>
      <p:pic>
        <p:nvPicPr>
          <p:cNvPr id="5" name="Image 4" descr="Une image contenant personne, main, tenant, utilisation&#10;&#10;Description générée automatiquement">
            <a:extLst>
              <a:ext uri="{FF2B5EF4-FFF2-40B4-BE49-F238E27FC236}">
                <a16:creationId xmlns:a16="http://schemas.microsoft.com/office/drawing/2014/main" id="{DAE7EAA4-E945-4C3A-BBE4-7F928024D4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23660"/>
            <a:ext cx="5531531" cy="3005340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3803F07C-F24B-4688-8235-1B686A868585}"/>
              </a:ext>
            </a:extLst>
          </p:cNvPr>
          <p:cNvSpPr/>
          <p:nvPr/>
        </p:nvSpPr>
        <p:spPr>
          <a:xfrm>
            <a:off x="2765167" y="555170"/>
            <a:ext cx="2137738" cy="30040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88B5EC8-CB0B-477A-829A-ED2C0A43C0F2}"/>
              </a:ext>
            </a:extLst>
          </p:cNvPr>
          <p:cNvSpPr txBox="1"/>
          <p:nvPr/>
        </p:nvSpPr>
        <p:spPr>
          <a:xfrm>
            <a:off x="66262" y="3571462"/>
            <a:ext cx="5581598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 bout de quelques semaines, l’arbre est plus petit que les autres.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17801F8-2C4F-470E-937C-41C50E94CF14}"/>
              </a:ext>
            </a:extLst>
          </p:cNvPr>
          <p:cNvSpPr txBox="1"/>
          <p:nvPr/>
        </p:nvSpPr>
        <p:spPr>
          <a:xfrm>
            <a:off x="5902585" y="3657600"/>
            <a:ext cx="5821330" cy="9939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le tronc est beaucoup plus gros.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racines sont plus grandes.</a:t>
            </a:r>
            <a:endParaRPr lang="fr-FR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B1792F11-1A21-419C-A9DB-E86172107089}"/>
              </a:ext>
            </a:extLst>
          </p:cNvPr>
          <p:cNvSpPr txBox="1"/>
          <p:nvPr/>
        </p:nvSpPr>
        <p:spPr>
          <a:xfrm>
            <a:off x="2607972" y="5087155"/>
            <a:ext cx="7287142" cy="1454950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CONCLUSION?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Les arbres ont le sens du toucher (der </a:t>
            </a:r>
            <a:r>
              <a:rPr lang="fr-FR" sz="2800" b="1" dirty="0" err="1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Tastsinn</a:t>
            </a:r>
            <a:r>
              <a:rPr lang="fr-FR" sz="2800" b="1" dirty="0"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Ils s’adaptent à leur environnement.</a:t>
            </a:r>
            <a:endParaRPr lang="fr-FR" sz="2800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CA05261-6D44-0489-473E-5F2B3F167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-676939" y="6381964"/>
            <a:ext cx="4114800" cy="365125"/>
          </a:xfrm>
        </p:spPr>
        <p:txBody>
          <a:bodyPr/>
          <a:lstStyle/>
          <a:p>
            <a:r>
              <a:rPr lang="fr-FR" dirty="0"/>
              <a:t>Marie-Antoinette </a:t>
            </a:r>
            <a:r>
              <a:rPr lang="fr-FR" dirty="0" err="1"/>
              <a:t>Agbessi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4549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0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7" presetClass="emph" presetSubtype="0" fill="remove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10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" dur="10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" dur="10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100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  <p:bldP spid="9" grpId="0" animBg="1"/>
      <p:bldP spid="9" grpId="1" animBg="1"/>
      <p:bldP spid="9" grpId="2" animBg="1"/>
      <p:bldP spid="9" grpId="3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103</Words>
  <Application>Microsoft Office PowerPoint</Application>
  <PresentationFormat>Grand écran</PresentationFormat>
  <Paragraphs>19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Arial Black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Marie-Antoinette Oberdorf</dc:creator>
  <cp:lastModifiedBy>Marie-Antoinette Oberdorf</cp:lastModifiedBy>
  <cp:revision>1</cp:revision>
  <dcterms:created xsi:type="dcterms:W3CDTF">2026-08-28T17:43:10Z</dcterms:created>
  <dcterms:modified xsi:type="dcterms:W3CDTF">2026-08-28T17:47:25Z</dcterms:modified>
</cp:coreProperties>
</file>