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13" r:id="rId3"/>
    <p:sldId id="309" r:id="rId4"/>
    <p:sldId id="310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735C8-E265-6D95-601E-E4D431BEBA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A04516-0087-35ED-8B6A-572CFD757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E00159-894C-330B-19A1-B35E02DA2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0C53BC-2A1E-DB6B-1109-344FE5E81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7DE772-17EB-DD4B-86AF-8DBC4D48D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263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80BC77-C0E8-54F0-E572-7E7B3B6A8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828D0C-47E2-0B67-5BD6-58D7A71A5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7A4AC8-CE88-C3A3-760E-B557C7A50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AB33E3-90FA-D886-7F27-602B2483D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147F43-CF0B-9D24-8D65-56FB8F26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455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1CA3F6-5B1C-1EBF-6AF8-7633A4B7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57FF58-40DE-1EE6-F147-CE4E7C4F5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155535-AB89-8263-CCF9-FB14A8375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BAA684-0C28-D481-8968-928B0E8F7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322412-ED24-8D7F-2588-BA1185520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224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2B581-EA96-02CB-C0AF-7B711AEEF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8A9478-06FD-DC87-B064-56CDB395D3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FF33A26-F228-5014-6D89-069965D380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2BB2EB-6415-1E59-C880-FAC02CA86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04DEAD-34C8-CA6E-3289-AEA7D7756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0001C7-3462-BF2B-A408-EFA16C252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884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2DD56-1A53-3AB7-AAA7-F707F3B28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37106B-8C3C-580D-214D-F3E5651AB8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3626EF0-320C-7887-3212-A28FD3F6E7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5BEBDC7-7593-164C-B596-243FB16931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9D1CFF5-DFA2-7F8F-11B9-98964E7242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A207B1A-4DD4-B720-6E42-E5183D908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168DA56-C8A2-39A1-53B3-EF1D4DD99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88B60F-0F3B-4B8C-F332-500379E6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93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683BB8-14F8-B44F-8E2D-7037DFC1B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54D4CFE-F952-CC86-D669-C2F2ED554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1B3BFDD-D7AF-8D42-B727-7F1284FA4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DFAB1A-1D64-4818-B28E-10D7B7977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20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7B684D2-6DA9-2990-DD85-96E3702BE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60F984E-1DEB-D892-6B77-CFA160C11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68431F-4903-1F68-813F-38B679B6F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718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95363B-F5FD-999F-F0C1-C3E1B060D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92CD59-4DC2-30C7-EA76-C1F08A921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492D05-DCF2-4C37-B022-784DDA2DE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F87976-4A47-6A3A-DCD6-95A8CAADA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C86BF4-A10E-A23D-B089-A14621A6F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3099542-EC56-B259-E0CF-B0CF7307C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55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F7FC50-029E-C96D-2675-E63517ABA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67EC0DD-9F02-735F-ABC6-1082D3ECC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05F7F24-865A-F31B-4C63-D22FE93BE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7BA996-B4AC-45F2-EB3F-7F5DC3EDE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A129587-4554-E3C6-5EA4-9BD1AE4DD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1B06B1-7B3E-6219-B14D-5DB1838A6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F4AE61-C4A6-A525-FF50-8B9978AE6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F99BB01-54DF-707A-BE09-5358EADBB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067977-B8E7-0A5B-DAC9-E7AEB5E82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D939B2-FB57-C478-826C-3426C858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28DEC1-BF0D-D2DB-4D81-7BC9E8470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248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EE20724-02EA-5E4D-CE68-0C134D4703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591C28-5D3B-827C-4658-C9F29E0F5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246597-86A4-5ACA-8433-30584340F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0AA0B4-3780-D892-E955-42AB7F3E7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F97C28-AF30-4C21-0938-8D76CF24D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79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072492C-FE70-05F6-F60F-ACF89A30D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F6F3D9-21EA-C2C0-0FB8-6E9DF5DC4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30ECEB-5DB2-42D0-2BD3-F7B300680F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A3CDDC-B72C-43A5-83F8-8C15B8F93E8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2EE48E-888F-F04A-B668-01249D4F7F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75675A-976D-8C2B-F9C0-8B983C32DD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F00932-B2DB-4F02-914D-3504075FDC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840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ktifinternational.com/fr/electroencephalogramm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2449903" y="1781860"/>
            <a:ext cx="7550542" cy="22878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 LES DECOUVERTES DES CHERCHEURS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05EA7F0-1195-B16A-B8C2-F2671018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1984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587061" y="128790"/>
            <a:ext cx="11017877" cy="31939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EXPERIENCE 2</a:t>
            </a:r>
          </a:p>
          <a:p>
            <a:pPr algn="ctr"/>
            <a:endParaRPr lang="fr-FR" sz="1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se passe-t-il si on fait un électroencéphalogramme à un arbre?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Titre 1">
            <a:extLst>
              <a:ext uri="{FF2B5EF4-FFF2-40B4-BE49-F238E27FC236}">
                <a16:creationId xmlns:a16="http://schemas.microsoft.com/office/drawing/2014/main" id="{9FC63086-3BE0-4372-96CB-E7F16903F41C}"/>
              </a:ext>
            </a:extLst>
          </p:cNvPr>
          <p:cNvSpPr txBox="1">
            <a:spLocks/>
          </p:cNvSpPr>
          <p:nvPr/>
        </p:nvSpPr>
        <p:spPr>
          <a:xfrm>
            <a:off x="132522" y="4598505"/>
            <a:ext cx="11780435" cy="144669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Was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passiert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wenn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man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einem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Baum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eine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EEG (</a:t>
            </a:r>
            <a:r>
              <a:rPr lang="fr-FR" dirty="0" err="1"/>
              <a:t>Elektroenzephalografie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)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macht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?  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737C442-3594-C882-49A9-488F2A6E5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7" name="Image 6" descr="Une image contenant personne, habits, Visage humain, intérieur&#10;&#10;Le contenu généré par l’IA peut être incorrect.">
            <a:extLst>
              <a:ext uri="{FF2B5EF4-FFF2-40B4-BE49-F238E27FC236}">
                <a16:creationId xmlns:a16="http://schemas.microsoft.com/office/drawing/2014/main" id="{F029595E-6DFC-1E27-7F25-FBC5E225C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68"/>
          <a:stretch/>
        </p:blipFill>
        <p:spPr>
          <a:xfrm>
            <a:off x="2035520" y="2279774"/>
            <a:ext cx="2573506" cy="208595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2C7498F-611B-6FB8-445C-79BDEB99808E}"/>
              </a:ext>
            </a:extLst>
          </p:cNvPr>
          <p:cNvSpPr txBox="1"/>
          <p:nvPr/>
        </p:nvSpPr>
        <p:spPr>
          <a:xfrm>
            <a:off x="1702888" y="4365726"/>
            <a:ext cx="323876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https://www.aktifinternational.com/fr/electroencephalogramme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34069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intérieur, petit, fleur, table&#10;&#10;Description générée automatiquement">
            <a:extLst>
              <a:ext uri="{FF2B5EF4-FFF2-40B4-BE49-F238E27FC236}">
                <a16:creationId xmlns:a16="http://schemas.microsoft.com/office/drawing/2014/main" id="{2A667527-BF48-46F8-B964-DB25325C29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03"/>
          <a:stretch/>
        </p:blipFill>
        <p:spPr>
          <a:xfrm>
            <a:off x="310806" y="235029"/>
            <a:ext cx="3239022" cy="2321748"/>
          </a:xfrm>
          <a:prstGeom prst="rect">
            <a:avLst/>
          </a:prstGeom>
        </p:spPr>
      </p:pic>
      <p:pic>
        <p:nvPicPr>
          <p:cNvPr id="6" name="Image 5" descr="Une image contenant personne, main, intérieur, tenant&#10;&#10;Description générée automatiquement">
            <a:extLst>
              <a:ext uri="{FF2B5EF4-FFF2-40B4-BE49-F238E27FC236}">
                <a16:creationId xmlns:a16="http://schemas.microsoft.com/office/drawing/2014/main" id="{A99734F2-21E8-484B-A30B-2C9E237CD1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2"/>
          <a:stretch/>
        </p:blipFill>
        <p:spPr>
          <a:xfrm>
            <a:off x="3900361" y="235029"/>
            <a:ext cx="3799627" cy="2321748"/>
          </a:xfrm>
          <a:prstGeom prst="rect">
            <a:avLst/>
          </a:prstGeom>
        </p:spPr>
      </p:pic>
      <p:pic>
        <p:nvPicPr>
          <p:cNvPr id="8" name="Image 7" descr="Une image contenant intérieur, équipement électronique, ordinateur, portable&#10;&#10;Description générée automatiquement">
            <a:extLst>
              <a:ext uri="{FF2B5EF4-FFF2-40B4-BE49-F238E27FC236}">
                <a16:creationId xmlns:a16="http://schemas.microsoft.com/office/drawing/2014/main" id="{0F05C84A-C3EF-452B-93D2-D2A3D92614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08" t="12850" r="4804" b="22527"/>
          <a:stretch/>
        </p:blipFill>
        <p:spPr>
          <a:xfrm>
            <a:off x="507200" y="3524625"/>
            <a:ext cx="2409863" cy="2166870"/>
          </a:xfrm>
          <a:prstGeom prst="rect">
            <a:avLst/>
          </a:prstGeom>
        </p:spPr>
      </p:pic>
      <p:pic>
        <p:nvPicPr>
          <p:cNvPr id="10" name="Image 9" descr="Une image contenant intérieur, plante, petit, vert&#10;&#10;Description générée automatiquement">
            <a:extLst>
              <a:ext uri="{FF2B5EF4-FFF2-40B4-BE49-F238E27FC236}">
                <a16:creationId xmlns:a16="http://schemas.microsoft.com/office/drawing/2014/main" id="{96BAF16B-8825-42DF-9DB2-63D5EB6A5A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3"/>
          <a:stretch/>
        </p:blipFill>
        <p:spPr>
          <a:xfrm>
            <a:off x="8011884" y="235029"/>
            <a:ext cx="3830672" cy="232174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40E6E619-CD0D-41B4-A82A-20BD079D13FE}"/>
              </a:ext>
            </a:extLst>
          </p:cNvPr>
          <p:cNvSpPr txBox="1"/>
          <p:nvPr/>
        </p:nvSpPr>
        <p:spPr>
          <a:xfrm>
            <a:off x="190265" y="2504621"/>
            <a:ext cx="3551230" cy="1020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met une électrode sur une tige de l’arbre.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7E1E484-2DB8-435F-B8EF-64CFD6E86A2C}"/>
              </a:ext>
            </a:extLst>
          </p:cNvPr>
          <p:cNvSpPr txBox="1"/>
          <p:nvPr/>
        </p:nvSpPr>
        <p:spPr>
          <a:xfrm>
            <a:off x="4159876" y="2627289"/>
            <a:ext cx="3540112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met une électrode dans la terre.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CD0140A-B586-4773-AF7E-F6C9FC50CF32}"/>
              </a:ext>
            </a:extLst>
          </p:cNvPr>
          <p:cNvSpPr txBox="1"/>
          <p:nvPr/>
        </p:nvSpPr>
        <p:spPr>
          <a:xfrm>
            <a:off x="8107251" y="2595093"/>
            <a:ext cx="3548312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plie une feuille.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921129C-DA35-405B-B801-0CE3DFD2391A}"/>
              </a:ext>
            </a:extLst>
          </p:cNvPr>
          <p:cNvSpPr txBox="1"/>
          <p:nvPr/>
        </p:nvSpPr>
        <p:spPr>
          <a:xfrm>
            <a:off x="201383" y="5864074"/>
            <a:ext cx="3540112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 l’écran, on voit que la plante réagit.</a:t>
            </a:r>
            <a:endParaRPr lang="fr-F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5C08B51-FD92-4EF7-BD0F-8F2BD7C7AA21}"/>
              </a:ext>
            </a:extLst>
          </p:cNvPr>
          <p:cNvSpPr/>
          <p:nvPr/>
        </p:nvSpPr>
        <p:spPr>
          <a:xfrm>
            <a:off x="1499798" y="3799262"/>
            <a:ext cx="932163" cy="138642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CB41520-424E-4DCA-8925-E75C8ADB96C9}"/>
              </a:ext>
            </a:extLst>
          </p:cNvPr>
          <p:cNvSpPr txBox="1"/>
          <p:nvPr/>
        </p:nvSpPr>
        <p:spPr>
          <a:xfrm>
            <a:off x="4194313" y="4121426"/>
            <a:ext cx="7297781" cy="148052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CONCLUSION?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feuilles</a:t>
            </a: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envoient des signaux électriques à tout l’arbre.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1A78B8AD-2D2F-1959-0DDB-1A9941DF0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28184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0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7" presetClass="emph" presetSubtype="0" fill="remove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10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" dur="10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10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0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  <p:bldP spid="16" grpId="0" animBg="1"/>
      <p:bldP spid="16" grpId="1" animBg="1"/>
      <p:bldP spid="16" grpId="2" animBg="1"/>
      <p:bldP spid="16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080560-38D8-48E5-80B5-9CEB6AF9F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37" y="373489"/>
            <a:ext cx="4268648" cy="247274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AD292B-2C40-41A9-8B4C-0A8EEF30250C}"/>
              </a:ext>
            </a:extLst>
          </p:cNvPr>
          <p:cNvSpPr txBox="1"/>
          <p:nvPr/>
        </p:nvSpPr>
        <p:spPr>
          <a:xfrm>
            <a:off x="1351722" y="2729949"/>
            <a:ext cx="5634524" cy="547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 on touche 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mimosa,</a:t>
            </a:r>
          </a:p>
        </p:txBody>
      </p:sp>
      <p:pic>
        <p:nvPicPr>
          <p:cNvPr id="6" name="Image 5" descr="Une image contenant plante, arbre, fleur&#10;&#10;Description générée automatiquement">
            <a:extLst>
              <a:ext uri="{FF2B5EF4-FFF2-40B4-BE49-F238E27FC236}">
                <a16:creationId xmlns:a16="http://schemas.microsoft.com/office/drawing/2014/main" id="{B7235E16-166B-42C8-B21F-3DC2089FA0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038" y="315348"/>
            <a:ext cx="4492240" cy="2472743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ACC0DEA-4678-4180-9BBC-C49F601D05CF}"/>
              </a:ext>
            </a:extLst>
          </p:cNvPr>
          <p:cNvSpPr txBox="1"/>
          <p:nvPr/>
        </p:nvSpPr>
        <p:spPr>
          <a:xfrm>
            <a:off x="5994928" y="2744110"/>
            <a:ext cx="4150365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feuilles se ferment.</a:t>
            </a:r>
          </a:p>
        </p:txBody>
      </p:sp>
      <p:pic>
        <p:nvPicPr>
          <p:cNvPr id="11" name="Image 10" descr="Une image contenant moniteur, assis, ordinateur, portable&#10;&#10;Description générée automatiquement">
            <a:extLst>
              <a:ext uri="{FF2B5EF4-FFF2-40B4-BE49-F238E27FC236}">
                <a16:creationId xmlns:a16="http://schemas.microsoft.com/office/drawing/2014/main" id="{8E37C287-4A87-4A7A-B7C1-52337A6E22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35" y="3689679"/>
            <a:ext cx="3876261" cy="2368553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DC358993-3128-45C7-8428-D6F7B4208A1D}"/>
              </a:ext>
            </a:extLst>
          </p:cNvPr>
          <p:cNvSpPr txBox="1"/>
          <p:nvPr/>
        </p:nvSpPr>
        <p:spPr>
          <a:xfrm>
            <a:off x="0" y="6058232"/>
            <a:ext cx="5601479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voit le signal sur l’ordinateur.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7FE3961-69F5-4167-85DF-F42EC910512F}"/>
              </a:ext>
            </a:extLst>
          </p:cNvPr>
          <p:cNvSpPr txBox="1"/>
          <p:nvPr/>
        </p:nvSpPr>
        <p:spPr>
          <a:xfrm>
            <a:off x="4837043" y="4147930"/>
            <a:ext cx="7243932" cy="147952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QUESTION: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Est-ce que les plantes ont un cerveau (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Gehirn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comme les êtres humains?</a:t>
            </a:r>
            <a:endParaRPr lang="fr-FR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EF96F1A-62B0-4920-5267-7BDE167EE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1895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7" presetClass="emph" presetSubtype="0" fill="remove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10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10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10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10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  <p:bldP spid="13" grpId="0" animBg="1"/>
      <p:bldP spid="13" grpId="1" animBg="1"/>
      <p:bldP spid="13" grpId="2" animBg="1"/>
      <p:bldP spid="13" grpId="3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131</Words>
  <Application>Microsoft Office PowerPoint</Application>
  <PresentationFormat>Grand écran</PresentationFormat>
  <Paragraphs>22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Arial Black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2026-08-28T17:48:11Z</dcterms:created>
  <dcterms:modified xsi:type="dcterms:W3CDTF">2026-08-28T17:49:53Z</dcterms:modified>
</cp:coreProperties>
</file>