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314" r:id="rId3"/>
    <p:sldId id="315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5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11AAFE-6D69-A145-32CD-6006D08698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8742A5-E894-A066-A06A-75B4DD2AF2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470067-9978-8FD7-8757-7163E17A7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9BE041-BECC-3658-940A-E83BCB3BA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645919-0EAF-DFD5-37A5-C3B396230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83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8AC8C4-0646-E07F-31C2-20C9DDD93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0770B8-7426-61E9-C439-AC69E9EBBA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F92003-CA39-B07A-DD85-D02E80183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5A2A43-969C-87BA-0D08-885C7EE0B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1FF5AD-EB25-2A56-9BE8-5DA3837B6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026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BA3CE8-C2CC-2F56-2A27-53D739518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F103DD-4644-6225-9C0E-7645B906C1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536F45-9EB2-E163-6C5F-040A7AA2A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3C8774-0608-4044-1B46-209010940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F9534F-889F-217A-0272-0E6293CF7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743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300309-3178-3C97-00ED-5FEBBE61F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9E7640B-E1FA-7877-BC53-0F09B1B415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470147-61A2-75AA-B1B6-3942220049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ADD8E2-F792-E734-FA4D-EBC659015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BE201F-06E3-4331-376A-95F413BEB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CEBE5E6-BC87-C19C-0FC5-871DEFA7C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98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A7586C-B3F0-4B1E-BCFC-5007F56DC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31D368-DF96-1F80-4B67-433393F10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F854D62-FE7B-0CB5-41D0-AFDF6B3E45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6452E99-3084-01AB-0635-1C27595DF3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6779E2A-B141-609D-5DA9-4B6C4B2EA9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36EFCF3-41AF-B55A-817B-92711079F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01F0714-8E75-CEE4-D53F-86D072DC3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F993B3A-0B62-E5A3-8598-3102A8943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160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84C23-5DAC-C5F2-4241-58CCA0C9B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5FF9D20-DF28-745B-4E88-AC589296B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A1830A5-3028-270D-0304-2179B62B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220EE6C-D057-A35B-8995-C63967841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010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B9014A9-F70C-8F6D-D28F-E12BE78E5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286D7A3-79DC-1C22-750B-8ECA69A81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8589BFE-8020-1182-7639-057CDADF5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529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2F597-F318-E47A-FAB5-38F406588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2E1250-5995-1B65-EBD4-069CA043E1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4EEBED8-FB54-C795-7D67-A3220349E6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0E9BAE-E681-8372-150A-81ACC4BBA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1F47DE-1664-D036-C1C5-B1A1D04AE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0DCD19-3824-4351-C39A-57107CB7A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60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4C7AAE-9DAC-6206-1A69-8AED70371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052C0CB-64F7-FD14-BB7E-FA30ACC664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0378B3-79EB-A34D-5B4F-EF22A9CA5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7190F6-0F28-0244-1514-357AF0B85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85B91A-5631-8250-C459-C8EB6C980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1EFEA3-A219-9323-5415-DB21A15A4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324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558A64-BA23-C1A2-11A5-C1C69588F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562083-9DC5-4CA7-FB44-A3B8E74D8F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792141-9C71-AA6E-8E0C-9A3717F50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B7DFE2-4198-42E3-675A-6D4A2ED25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AC03D8-E9C1-DEC6-1669-4F74370E1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6676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634904D-70C7-59BE-1F56-AEFE600E84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4A72E84-9370-AC2A-6FA6-0DDA6FF0A4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2EC87E-9ED5-859E-1DBA-929FF621A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B9576B-2A64-3843-E132-E2AABCF51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1163B7-915A-D9DE-C667-8126B3888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606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1B6D352-C063-762E-0FD9-CEE52C2EC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3D8508-4719-109C-6A49-5799FB226E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660354-DA12-BE68-4AF2-460122C293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711833-469A-4364-8F1C-6A03E15A668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C0C7F8-869C-53CA-767B-1513213DD4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C41D70-56E9-C7D2-6EFB-09CE020E41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6B8D18-143D-4AAB-8DC3-4900DCAF1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05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2449903" y="1781860"/>
            <a:ext cx="7550542" cy="22878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 LES DECOUVERTES DES CHERCHEURS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05EA7F0-1195-B16A-B8C2-F26710183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31984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587061" y="292783"/>
            <a:ext cx="11017877" cy="338469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EXPERIENCE 3</a:t>
            </a:r>
          </a:p>
          <a:p>
            <a:pPr algn="ctr"/>
            <a:endParaRPr lang="fr-F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font  les arbres                       pour se tenir droit?</a:t>
            </a: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Est-ce que c’est                         pour chercher la lumière?</a:t>
            </a:r>
          </a:p>
          <a:p>
            <a:pPr algn="ctr"/>
            <a:endParaRPr lang="fr-F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Titre 1">
            <a:extLst>
              <a:ext uri="{FF2B5EF4-FFF2-40B4-BE49-F238E27FC236}">
                <a16:creationId xmlns:a16="http://schemas.microsoft.com/office/drawing/2014/main" id="{9FC63086-3BE0-4372-96CB-E7F16903F41C}"/>
              </a:ext>
            </a:extLst>
          </p:cNvPr>
          <p:cNvSpPr txBox="1">
            <a:spLocks/>
          </p:cNvSpPr>
          <p:nvPr/>
        </p:nvSpPr>
        <p:spPr>
          <a:xfrm>
            <a:off x="212500" y="3429000"/>
            <a:ext cx="11766997" cy="44754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8202D052-4F45-4AC4-B5B5-4A7EBE653D74}"/>
              </a:ext>
            </a:extLst>
          </p:cNvPr>
          <p:cNvSpPr txBox="1">
            <a:spLocks/>
          </p:cNvSpPr>
          <p:nvPr/>
        </p:nvSpPr>
        <p:spPr>
          <a:xfrm>
            <a:off x="794617" y="3975653"/>
            <a:ext cx="10949469" cy="24715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Was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machen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die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Bäume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            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um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gerade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zu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stehen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?</a:t>
            </a:r>
          </a:p>
          <a:p>
            <a:pPr algn="ctr"/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Ist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es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um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das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Licht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zu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suchen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?</a:t>
            </a:r>
          </a:p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fr-F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9E3BE46-65BF-DDA4-3ABC-482356BFA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45124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ssis, train, four&#10;&#10;Description générée automatiquement">
            <a:extLst>
              <a:ext uri="{FF2B5EF4-FFF2-40B4-BE49-F238E27FC236}">
                <a16:creationId xmlns:a16="http://schemas.microsoft.com/office/drawing/2014/main" id="{D3543C53-FBF4-4BFC-A581-1EB6601F1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225" y="319223"/>
            <a:ext cx="3446900" cy="1821003"/>
          </a:xfrm>
          <a:prstGeom prst="rect">
            <a:avLst/>
          </a:prstGeom>
        </p:spPr>
      </p:pic>
      <p:pic>
        <p:nvPicPr>
          <p:cNvPr id="5" name="Image 4" descr="Une image contenant intérieur, table, assis, pièce&#10;&#10;Description générée automatiquement">
            <a:extLst>
              <a:ext uri="{FF2B5EF4-FFF2-40B4-BE49-F238E27FC236}">
                <a16:creationId xmlns:a16="http://schemas.microsoft.com/office/drawing/2014/main" id="{C3C67BC4-1DB2-4E01-8961-5561A349AE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62" y="248098"/>
            <a:ext cx="3508631" cy="18921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FDF484-F3EF-467F-9E65-8BC28D46B2F5}"/>
              </a:ext>
            </a:extLst>
          </p:cNvPr>
          <p:cNvSpPr/>
          <p:nvPr/>
        </p:nvSpPr>
        <p:spPr>
          <a:xfrm>
            <a:off x="8118057" y="340732"/>
            <a:ext cx="3446900" cy="18392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5E7D78F-9FCF-4F4A-BBA8-6A96372D8E1C}"/>
              </a:ext>
            </a:extLst>
          </p:cNvPr>
          <p:cNvSpPr txBox="1"/>
          <p:nvPr/>
        </p:nvSpPr>
        <p:spPr>
          <a:xfrm>
            <a:off x="396688" y="2164976"/>
            <a:ext cx="3115137" cy="1454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plante l’arbre      à l’horizontale        dans une machine.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97C18A2-2951-47ED-8DD4-09C3B5042175}"/>
              </a:ext>
            </a:extLst>
          </p:cNvPr>
          <p:cNvSpPr txBox="1"/>
          <p:nvPr/>
        </p:nvSpPr>
        <p:spPr>
          <a:xfrm>
            <a:off x="4326835" y="2179982"/>
            <a:ext cx="3160643" cy="993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fait tourner la machine.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2EDF915-8A7E-4368-BCFA-B7966398F208}"/>
              </a:ext>
            </a:extLst>
          </p:cNvPr>
          <p:cNvSpPr txBox="1"/>
          <p:nvPr/>
        </p:nvSpPr>
        <p:spPr>
          <a:xfrm>
            <a:off x="8196470" y="2140226"/>
            <a:ext cx="344690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éteint la lumière.</a:t>
            </a:r>
          </a:p>
        </p:txBody>
      </p:sp>
      <p:pic>
        <p:nvPicPr>
          <p:cNvPr id="12" name="Image 11" descr="Une image contenant intérieur, personne, armoire, four&#10;&#10;Description générée automatiquement">
            <a:extLst>
              <a:ext uri="{FF2B5EF4-FFF2-40B4-BE49-F238E27FC236}">
                <a16:creationId xmlns:a16="http://schemas.microsoft.com/office/drawing/2014/main" id="{B21A501F-2E4B-4C63-98E5-85798AF13F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79" y="3678883"/>
            <a:ext cx="3231874" cy="1892128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AB59FD71-09F9-46EB-9410-E06DC9831B3F}"/>
              </a:ext>
            </a:extLst>
          </p:cNvPr>
          <p:cNvSpPr txBox="1"/>
          <p:nvPr/>
        </p:nvSpPr>
        <p:spPr>
          <a:xfrm>
            <a:off x="208053" y="5738191"/>
            <a:ext cx="3446900" cy="993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L’arbre pousse droit et à l</a:t>
            </a: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horizontale!!!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BF139C9-612E-4425-B377-B6406D744EC0}"/>
              </a:ext>
            </a:extLst>
          </p:cNvPr>
          <p:cNvSpPr txBox="1"/>
          <p:nvPr/>
        </p:nvSpPr>
        <p:spPr>
          <a:xfrm>
            <a:off x="4326835" y="4147929"/>
            <a:ext cx="7754140" cy="145495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CONCLUSION?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haben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den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Propriozeptionssinn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heisst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fühlen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vo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ihre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Stämme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Zweige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stehen</a:t>
            </a: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09B1288-E8C1-9859-8A36-9723CC7CC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18143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0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7" presetClass="emph" presetSubtype="0" fill="remove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10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10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10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10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  <p:bldP spid="10" grpId="0"/>
      <p:bldP spid="13" grpId="0"/>
      <p:bldP spid="14" grpId="0" animBg="1"/>
      <p:bldP spid="14" grpId="1" animBg="1"/>
      <p:bldP spid="14" grpId="2" animBg="1"/>
      <p:bldP spid="14" grpId="3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94</Words>
  <Application>Microsoft Office PowerPoint</Application>
  <PresentationFormat>Grand écran</PresentationFormat>
  <Paragraphs>19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Arial Black</vt:lpstr>
      <vt:lpstr>Calibri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1</cp:revision>
  <dcterms:created xsi:type="dcterms:W3CDTF">2026-08-28T17:50:45Z</dcterms:created>
  <dcterms:modified xsi:type="dcterms:W3CDTF">2026-08-28T17:53:28Z</dcterms:modified>
</cp:coreProperties>
</file>