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05" r:id="rId3"/>
    <p:sldId id="316" r:id="rId4"/>
    <p:sldId id="300" r:id="rId5"/>
    <p:sldId id="302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7EAB83-8935-07C8-C234-9D8A09C861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92FD1C5-F797-195F-7CE4-BB9FC564C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BB3790-A940-3048-EBF3-BA03C2729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D48DFD-F579-FA59-0410-0BB7E083B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160E31-9AC6-1285-2EB6-AF3029549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09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46B3F-9549-BC71-A309-A4845BCA1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1115F6-7108-C68D-802E-CD65BDE86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94A5FE-3F6F-E934-EDEC-30F8DEC92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56CA99-3730-C0D0-4A81-3D85B548B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6862A3-507D-E6EA-CA94-5929E56E9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225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9DBBD0-4D37-B1AA-CBB2-B45A1C280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6D5907-4C4A-764E-7F3D-87535964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CEEB00-F3A6-3D40-CC8A-CD9D44781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F6E7E4-BFC7-598D-E973-35857B051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B842D4-A32D-4DE7-6602-08F11D53F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346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79769A-AE7A-C96E-1DC6-BA6B2B6C2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22C235-8723-C171-AD7A-13A28D6D00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E26D52-8739-12C7-ABCA-0EE97FD97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2596C0-B1CE-3E66-C2D7-65025F4D6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6AC626-B25C-61EE-C6E9-6F1B816B9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A29ADF-4BF0-C35D-361F-FFBACC3F1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62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4D53C-06F9-30A3-D83D-C34F9CF1E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5869022-CE4E-F0AF-00F1-AD1C1FAE9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FB1E727-8CEE-48CC-D8B3-CDA1C158D8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77C0553-FF4B-A6F4-CBA1-5FD5B9CE8B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BFD858C-941C-D955-06D8-6E9A44E82B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ADC11E5-5221-6D07-1CAF-5291A45D7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C332F2A-34BD-A004-3FEC-7D418F1D3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6CE6F26-A89F-D828-A440-09854271C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167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C603DA-758E-2EDB-5898-9A843D5C8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89D548A-FFB8-D9B8-53A4-57E36DDBA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4B46B7D-83DE-DF84-83C9-338B62C63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340095A-DB41-BE08-2BF1-559332BE8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850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1E0826F-D239-1DFC-DD34-B2490523F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F78F29B-C5E3-BC0B-FF90-D1D3EC859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4C16B94-A716-0EF0-13E3-EF71D59E2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6267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F2F1A-2790-4614-DE98-8FC9BD60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706DF9-500D-3E2F-E555-64062B8800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B8A054-DB21-1FA0-FBA9-932B96B3B4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CCA795-656A-49C2-68E9-EF937B93D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4C4BDD-24C8-AE04-0B4A-EF0C6A0AA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11EBD81-A387-0B25-FA42-983A6779F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993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FC355-9C03-28B8-3E19-91AD8F292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6D3642-9ECE-3FF3-BA21-9D79DF2994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132EC7F-222C-5EA0-F082-A5043DDD32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FFCF0D-3AB4-FD2C-EC65-4D22215C2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2AF7C4-C7C0-0897-24E7-980C26F53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88FE84-F92F-1693-0C86-2A8B7BBFB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04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AB4295-80BF-0E3F-50AB-474B457E7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1ED3DA6-A708-08F3-D550-05BD09E237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DEF2A7-5B0D-1318-AED8-053701A30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05B7D1-C0A6-7A52-48B3-F501952E7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00D2AE-E570-EE3E-09F0-872937DB3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89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E3C2A61-19FC-D3D0-79D5-5CB3A030CB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24900E-1B5D-F92D-79FC-0AEAE4887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B901B4-3C09-2AF8-6EBD-C04827ED2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8DC721-26AF-9332-4B1F-BDBEF8AFD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28660B-A201-9D5D-D2D6-946B13B2A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074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7134CCA-CF56-E31C-4D5A-4A1BC7CB7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CB7804-D95D-69C9-CD6E-CC3D36012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B7940B-5818-DB58-0478-1BE2C68306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24F9A-2079-4E14-B7C5-BADF04BE6EF2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BC1D4C-A6C5-9C4B-B3ED-2A31316C49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97BAA0-2AC4-5360-BC4C-D4A251C7AE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B89CD0-B4BC-441D-9F4A-818C1B68BC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667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rainette.com/post/le%C3%A7on-d-intelligence-collectiv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2449903" y="1781860"/>
            <a:ext cx="7550542" cy="22878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 LES DECOUVERTES DES CHERCHEURS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05EA7F0-1195-B16A-B8C2-F2671018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1984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42AE721-EE36-4BB7-BD04-F93794A1EF49}"/>
              </a:ext>
            </a:extLst>
          </p:cNvPr>
          <p:cNvSpPr txBox="1"/>
          <p:nvPr/>
        </p:nvSpPr>
        <p:spPr>
          <a:xfrm>
            <a:off x="119742" y="5384800"/>
            <a:ext cx="1200694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Dans la forêt, les arbres poussent sans se </a:t>
            </a:r>
            <a:r>
              <a:rPr lang="fr-FR" sz="2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gêner.Il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a toujours une distance entre les couronnes. Elle s’appelle la fente de timidité 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fr-FR" sz="2000" b="1" dirty="0" err="1"/>
              <a:t>Kronenschüchternheit</a:t>
            </a:r>
            <a:r>
              <a:rPr lang="fr-FR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8C32210-F727-356C-F21B-0B9EBC35D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270EC5A-0563-17F1-F05E-C03BB8FC5A92}"/>
              </a:ext>
            </a:extLst>
          </p:cNvPr>
          <p:cNvSpPr txBox="1"/>
          <p:nvPr/>
        </p:nvSpPr>
        <p:spPr>
          <a:xfrm rot="5400000">
            <a:off x="6737054" y="2241877"/>
            <a:ext cx="35499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2"/>
              </a:rPr>
              <a:t>https://www.grainette.com/post/le%C3%A7on-d-intelligence-collective</a:t>
            </a:r>
            <a:endParaRPr lang="fr-FR" sz="900" dirty="0"/>
          </a:p>
          <a:p>
            <a:endParaRPr lang="fr-FR" sz="900" dirty="0"/>
          </a:p>
        </p:txBody>
      </p:sp>
      <p:pic>
        <p:nvPicPr>
          <p:cNvPr id="8" name="Image 7" descr="Une image contenant motif&#10;&#10;Le contenu généré par l’IA peut être incorrect.">
            <a:extLst>
              <a:ext uri="{FF2B5EF4-FFF2-40B4-BE49-F238E27FC236}">
                <a16:creationId xmlns:a16="http://schemas.microsoft.com/office/drawing/2014/main" id="{EBA055C2-FCA0-D804-F4FA-A5A75EC89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902" y="136525"/>
            <a:ext cx="51054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20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BE0ABA-6590-7AC2-B5C3-63ABA3197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0CCB2D-EBDB-CA63-800C-7BE6693C2325}"/>
              </a:ext>
            </a:extLst>
          </p:cNvPr>
          <p:cNvSpPr txBox="1">
            <a:spLocks/>
          </p:cNvSpPr>
          <p:nvPr/>
        </p:nvSpPr>
        <p:spPr>
          <a:xfrm>
            <a:off x="1844348" y="1794923"/>
            <a:ext cx="8503303" cy="286198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L’internet des arbres!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E810E27-0398-4EC0-9475-04C799074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19439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debout, champ&#10;&#10;Description générée automatiquement">
            <a:extLst>
              <a:ext uri="{FF2B5EF4-FFF2-40B4-BE49-F238E27FC236}">
                <a16:creationId xmlns:a16="http://schemas.microsoft.com/office/drawing/2014/main" id="{B8889E17-0FDE-4D35-AF57-125D38808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53" y="1343781"/>
            <a:ext cx="6291302" cy="38925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C08AF2-2FB4-42CD-972B-48D4688E470C}"/>
              </a:ext>
            </a:extLst>
          </p:cNvPr>
          <p:cNvSpPr txBox="1"/>
          <p:nvPr/>
        </p:nvSpPr>
        <p:spPr>
          <a:xfrm>
            <a:off x="6839899" y="1476240"/>
            <a:ext cx="5056554" cy="3760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grands arbres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nourrissent  les petits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avec du sucre.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les nourrir,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ils utilisent les racines.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arbres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reconnaissent  « leurs enfants »                       avec leurs racines.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8F9962F-3B8B-52E9-942A-1009EBF10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95868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âteau&#10;&#10;Description générée automatiquement">
            <a:extLst>
              <a:ext uri="{FF2B5EF4-FFF2-40B4-BE49-F238E27FC236}">
                <a16:creationId xmlns:a16="http://schemas.microsoft.com/office/drawing/2014/main" id="{741AC585-A524-424A-9884-5331A6F32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317" y="336061"/>
            <a:ext cx="7332391" cy="45876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0F1010-A881-44CF-A366-AF737151741B}"/>
              </a:ext>
            </a:extLst>
          </p:cNvPr>
          <p:cNvSpPr txBox="1"/>
          <p:nvPr/>
        </p:nvSpPr>
        <p:spPr>
          <a:xfrm>
            <a:off x="1325879" y="5016138"/>
            <a:ext cx="9904829" cy="15058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arbres ont une sorte d’internet pour se « parler », s’informer. Pour se connecter, ils utilisent les petits champignons.                 Ces champignons sont partout dans la forêt.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9038B129-2F35-8305-EB24-506C44626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58862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127</Words>
  <Application>Microsoft Office PowerPoint</Application>
  <PresentationFormat>Grand écran</PresentationFormat>
  <Paragraphs>19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2026-08-28T17:33:40Z</dcterms:created>
  <dcterms:modified xsi:type="dcterms:W3CDTF">2026-08-28T17:35:52Z</dcterms:modified>
</cp:coreProperties>
</file>