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307" r:id="rId3"/>
    <p:sldId id="303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08F163-D254-FDC6-0F9C-2D3554346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B25BEC-502F-DC93-FD5B-5B2D87E37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E3B4BD-37E9-B4E0-5151-0C50D26D1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F32DCB-0FC6-FC3A-C022-076F6DC17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A9D628-911F-6443-17EE-9151731B0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53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5CF139-5E93-E7AB-4C69-87CF67738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35F38F-4DF9-2EDE-3293-5D4E36758D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5724CB-AFDD-FA49-370C-942344A62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D84D27-F7BD-A4D6-89BC-A5D397940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953DE2-33A0-6921-BABE-3B44FC9B9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23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771AE7-40B6-D1FA-2788-9627A04B8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CD3EE0-9998-415D-D84B-C61D780D0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37332E-3300-DE93-3D09-395FD0E47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B6E256-A2DD-B2BA-B44B-89C67463B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0B271B-B13B-8066-6A17-542ED603F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194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3D5913-0D82-D5F8-E1B7-87D8BB3D3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8053C8-0F7D-5D8B-F90B-462FA1EC5A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553543-E4B3-7324-AF5F-31E919CC1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083C10-CB39-9F79-5469-18CA37A77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F2F0047-3840-BD95-28A5-403FEEB61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DFD9A3-F746-FD90-5A60-AC663D628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00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7E3CA-2781-D019-8841-BAAA9A34A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DC4382-ECEA-0F80-C0F3-FDF513543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BDC325-58BE-B400-9F21-29EF5633D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EC8BA31-B051-0A94-9098-3FF2A9F1C8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5B22AD9-5893-51EA-FB36-BB6255CB2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6234DE-C9B2-52FE-82A5-BAE8F4CD5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252D751-ED1F-E0B1-B573-23534F3DD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86FC1FF-3986-F7CB-965C-EB1451784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552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9DE8B7-BBE2-65E9-BBDA-1FF0B2B15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224F544-04D0-0BDD-E706-58318DEDA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B26E7BB-C89F-86CF-B0C5-77AF7713E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C50A2B5-5EAF-B784-221F-12C682364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0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6F9548-67E2-3EEC-28DC-3D25F33EA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7632E73-BD74-47F5-0EF4-B18872237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B4DEA9E-2B38-758A-160E-AC00C7D47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084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5C1F3-DB99-60E5-423F-31B1318B9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9991C0-4DAE-EC05-99CA-2C1397ADF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9EF6637-E378-504A-1F05-2195E4A784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86BB33C-8F83-DF3F-A0B8-5F7FB418F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CA497B-D78C-F2CB-563C-6DEBD6869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59BD08E-B02E-2096-DCA8-876C12541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701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EE0A66-520A-670B-0552-6493C51FC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0705FBD-A097-14D6-5C38-BE39A4D3A1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9504FF8-5D01-8794-1319-5D4692CE13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FD2869E-386B-7FEF-4AF9-D656000D6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3B5AC0-59B8-8D7E-60A7-12A9AF9D5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B24654-8261-E96D-12F2-66383AD01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840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D063F6-D2CC-D424-43AE-A0CC67D7D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3BE6BC-1DF4-56FB-D5F8-7D6E5FCB0D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E63838-19EA-F0D8-8764-2B2925FFE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7D9797-7DF1-2FA4-6B99-1056BAE36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E7E221-0739-BD29-3CCE-968F99FAC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581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386458A-B78F-4080-0B27-075610A003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817326-F8DF-9B1C-3A43-C81604FAC3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471303-29E1-C715-DAD9-239E12E6C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4DAB9B-4A84-9E4F-FF41-CB048A737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2556A6-1A9F-4965-6E64-5AA7132A4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848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5C7371-3571-26C7-B3D2-A30729294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B6E9E8-A146-5F55-304D-2B31225601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C3B3DB-D86A-88DA-F066-60AF21AC34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668CF5-0CD1-4F81-ACE5-EBF0081D31B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9234F9-28EF-433D-0722-8F495DF2B7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ACAA83-783C-458D-1A9F-535D710A4D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5F885F-71EC-4F4E-8FD5-8FC158435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142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2449903" y="1781860"/>
            <a:ext cx="7550542" cy="22878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 LES DECOUVERTES DES CHERCHEURS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05EA7F0-1195-B16A-B8C2-F26710183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31984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1844348" y="1794923"/>
            <a:ext cx="8503303" cy="28619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se passe-t-il         quand un animal mange les feuilles des arbres?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BD7639B-5485-0CE5-7784-C00D36822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91938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erbe, extérieur, arbre, debout&#10;&#10;Description générée automatiquement">
            <a:extLst>
              <a:ext uri="{FF2B5EF4-FFF2-40B4-BE49-F238E27FC236}">
                <a16:creationId xmlns:a16="http://schemas.microsoft.com/office/drawing/2014/main" id="{26FBA117-6C69-4CE4-B88B-20CE6BEF7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66" y="3320789"/>
            <a:ext cx="3233823" cy="1863755"/>
          </a:xfrm>
          <a:prstGeom prst="rect">
            <a:avLst/>
          </a:prstGeom>
        </p:spPr>
      </p:pic>
      <p:pic>
        <p:nvPicPr>
          <p:cNvPr id="9" name="Image 8" descr="Une image contenant extérieur, clôture, herbe, arbre&#10;&#10;Description générée automatiquement">
            <a:extLst>
              <a:ext uri="{FF2B5EF4-FFF2-40B4-BE49-F238E27FC236}">
                <a16:creationId xmlns:a16="http://schemas.microsoft.com/office/drawing/2014/main" id="{1F430CB3-8154-47EC-A2DB-AC6154572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689" y="3460109"/>
            <a:ext cx="2949406" cy="1690063"/>
          </a:xfrm>
          <a:prstGeom prst="rect">
            <a:avLst/>
          </a:prstGeom>
        </p:spPr>
      </p:pic>
      <p:pic>
        <p:nvPicPr>
          <p:cNvPr id="11" name="Image 10" descr="Une image contenant vert, petit, arbre, fleur&#10;&#10;Description générée automatiquement">
            <a:extLst>
              <a:ext uri="{FF2B5EF4-FFF2-40B4-BE49-F238E27FC236}">
                <a16:creationId xmlns:a16="http://schemas.microsoft.com/office/drawing/2014/main" id="{412B5BB4-8848-4200-8F3F-02676EC1FF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344" y="3400199"/>
            <a:ext cx="2781363" cy="1809882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97C9FAEB-0E9B-4726-B213-5865EA5866F7}"/>
              </a:ext>
            </a:extLst>
          </p:cNvPr>
          <p:cNvSpPr txBox="1"/>
          <p:nvPr/>
        </p:nvSpPr>
        <p:spPr>
          <a:xfrm>
            <a:off x="128789" y="2054180"/>
            <a:ext cx="3576077" cy="1016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animal commence à manger des feuilles.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47638FD2-EF3F-4710-955E-B5F417930451}"/>
              </a:ext>
            </a:extLst>
          </p:cNvPr>
          <p:cNvSpPr txBox="1"/>
          <p:nvPr/>
        </p:nvSpPr>
        <p:spPr>
          <a:xfrm>
            <a:off x="4078997" y="2116929"/>
            <a:ext cx="3544024" cy="990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L’arbre envoie            un signal électrique.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442CF2-319C-43A7-9174-5792367FE215}"/>
              </a:ext>
            </a:extLst>
          </p:cNvPr>
          <p:cNvSpPr txBox="1"/>
          <p:nvPr/>
        </p:nvSpPr>
        <p:spPr>
          <a:xfrm>
            <a:off x="7978403" y="2258674"/>
            <a:ext cx="3738529" cy="993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signal passe dans le tronc (1cm par minute).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0158B7A8-D8E3-40EA-B6CF-815C8A527DEF}"/>
              </a:ext>
            </a:extLst>
          </p:cNvPr>
          <p:cNvSpPr txBox="1"/>
          <p:nvPr/>
        </p:nvSpPr>
        <p:spPr>
          <a:xfrm>
            <a:off x="64697" y="5250441"/>
            <a:ext cx="3673902" cy="1454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signal passe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</a:t>
            </a: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racines et les petits champignons.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2EDC7BF8-2ECE-4499-931E-26B90A952658}"/>
              </a:ext>
            </a:extLst>
          </p:cNvPr>
          <p:cNvSpPr txBox="1"/>
          <p:nvPr/>
        </p:nvSpPr>
        <p:spPr>
          <a:xfrm>
            <a:off x="3738599" y="5368725"/>
            <a:ext cx="3544024" cy="993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signal passe dans les autres arbres.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64572E03-E76F-4BB7-94A2-6C51A18FD0C5}"/>
              </a:ext>
            </a:extLst>
          </p:cNvPr>
          <p:cNvSpPr txBox="1"/>
          <p:nvPr/>
        </p:nvSpPr>
        <p:spPr>
          <a:xfrm>
            <a:off x="7127524" y="5306885"/>
            <a:ext cx="4778080" cy="1454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arbres fabriquent du tanin.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L’animal ne peut plus       manger les feuilles.</a:t>
            </a:r>
            <a:endParaRPr lang="fr-F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B638358-2C79-799A-12DE-D4C2A0A38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6" name="Image 5" descr="The image is a clear, abstract representation of a deer silhouette against a backdrop of green foliage.&#10;&#10;Le contenu généré par l’IA peut être incorrect.">
            <a:extLst>
              <a:ext uri="{FF2B5EF4-FFF2-40B4-BE49-F238E27FC236}">
                <a16:creationId xmlns:a16="http://schemas.microsoft.com/office/drawing/2014/main" id="{FD4D24E2-46C8-63E7-66FB-5CDB2B6953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986" y="196938"/>
            <a:ext cx="3014182" cy="1859071"/>
          </a:xfrm>
          <a:prstGeom prst="rect">
            <a:avLst/>
          </a:prstGeom>
        </p:spPr>
      </p:pic>
      <p:pic>
        <p:nvPicPr>
          <p:cNvPr id="10" name="Image 9" descr="The image depicts a tree with a blue, curved line running through it, surrounded by a lush, green forest.&#10;&#10;Le contenu généré par l’IA peut être incorrect.">
            <a:extLst>
              <a:ext uri="{FF2B5EF4-FFF2-40B4-BE49-F238E27FC236}">
                <a16:creationId xmlns:a16="http://schemas.microsoft.com/office/drawing/2014/main" id="{670CE4F5-73EE-26F1-EDBB-325AAF8B6B3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5827" t="13984" r="2525" b="14515"/>
          <a:stretch>
            <a:fillRect/>
          </a:stretch>
        </p:blipFill>
        <p:spPr>
          <a:xfrm>
            <a:off x="4106926" y="278142"/>
            <a:ext cx="3372742" cy="1859071"/>
          </a:xfrm>
          <a:prstGeom prst="rect">
            <a:avLst/>
          </a:prstGeom>
        </p:spPr>
      </p:pic>
      <p:pic>
        <p:nvPicPr>
          <p:cNvPr id="14" name="Image 13" descr="The image depicts a serene, densely forested area with a tree trunk wrapped in blue string, surrounded by vibrant green foliage.&#10;&#10;Le contenu généré par l’IA peut être incorrect.">
            <a:extLst>
              <a:ext uri="{FF2B5EF4-FFF2-40B4-BE49-F238E27FC236}">
                <a16:creationId xmlns:a16="http://schemas.microsoft.com/office/drawing/2014/main" id="{9AB51B09-7C67-A153-BD91-C4173DF47AC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486" t="12002" r="2588" b="11905"/>
          <a:stretch>
            <a:fillRect/>
          </a:stretch>
        </p:blipFill>
        <p:spPr>
          <a:xfrm>
            <a:off x="8263597" y="320456"/>
            <a:ext cx="3249385" cy="1859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58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25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82</Words>
  <Application>Microsoft Office PowerPoint</Application>
  <PresentationFormat>Grand écran</PresentationFormat>
  <Paragraphs>15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Arial Black</vt:lpstr>
      <vt:lpstr>Calibri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4</cp:revision>
  <dcterms:created xsi:type="dcterms:W3CDTF">2026-08-28T17:38:27Z</dcterms:created>
  <dcterms:modified xsi:type="dcterms:W3CDTF">2026-08-28T18:35:44Z</dcterms:modified>
</cp:coreProperties>
</file>