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9" r:id="rId2"/>
    <p:sldId id="336" r:id="rId3"/>
    <p:sldId id="337" r:id="rId4"/>
    <p:sldId id="344" r:id="rId5"/>
    <p:sldId id="338" r:id="rId6"/>
    <p:sldId id="339" r:id="rId7"/>
    <p:sldId id="345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F4C753-97F2-99DC-2953-75CC7C088A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EDFC7D1-21B9-187E-01E8-C684266231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78FC7B-A300-DDB2-509E-93AE018C3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4356B5-A6D9-A7B5-F5C9-24E952B92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2A06CB-E024-815C-CDE4-D49DB66AD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567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F3223B-6094-7868-6F30-F2AC65BEC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5786C3-7E86-37B6-502B-802BF8802F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6C2902-AE29-2344-4E29-43560AC8F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224F65-2318-F4E0-DCF3-55BA35D76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1C1519-BA7F-AC00-E8F6-963ECFFC8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45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B2BDE-8C79-9486-BCBF-3C465984C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CBE81E-D7BF-CF25-AFC6-E69180736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BFB95E-360B-2F60-DD02-702637A65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815C3A-E048-0A89-4497-EF7E8844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DBE9-E8FD-ACB6-FA68-6FB2EB39E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323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14E471-6E4E-A097-44A2-30AE9A3A8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8BC0C9-4DCA-935E-CC0B-6AF335A70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BB4A40E-0A73-036C-C1CC-35CA70874B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C1EF93-ECD2-845E-6A5B-0FBFC3FB5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20EBA4-FE58-A22D-F0CD-A6A09E9C8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AE9E6B-CFBF-8B6E-BCCE-761BA7FB3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7390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15F55D-C951-39BD-358A-ED93371F6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0CBF4F9-EA3A-1D95-C00F-B2D4B5355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184A289-3863-0BD8-EFF6-B66DE79F7D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8A72F2D-36C5-1C16-0A5F-96019F4A1E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923B71A-8CA5-6943-6C37-3F2691581A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4949E21-23A8-3B99-E43F-52DB7F750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53940E0-EDFE-880D-254F-245BB421B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6235A02-075B-6654-3031-85A0D997E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72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AE0021-0E19-E8AF-C6B6-1DCA3787C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42BCC09-D7EC-6973-5E12-4A53E1418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B5C9BD3-33D3-1087-41DC-0454399FA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5F3250-8692-164A-777B-E561F8D46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89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2EB102A-9B28-8155-8C84-2603BDF09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885BA4-4E0E-BDC0-0AC8-94EFD3DA4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ED5BB21-A5FA-C2F6-276D-34098EA82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56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3F7EA4-DC17-81FA-18CE-60A94603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AAB664-28E0-B492-A90F-61192E913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D38A1F0-8934-7D43-A8B5-6481D1B827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4DCDB8-A330-DD8B-9534-62131246E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FC243AE-FEC1-FAF0-3AF8-59FE250AA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B1EF28-7062-AAE5-68EA-B641CE478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067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CA97D-2182-BD7B-3F28-78315C55E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C6577FB-EFA9-33D8-0A03-C0D5F9BD42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176C17B-F7DC-8C09-DD41-2A518F8046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6BED8F-7E62-B786-AAB7-CED657686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E0D146-30F2-DC3D-1847-CC5278CDC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D0BD0D-C3BC-259F-0C35-CA535D2DF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87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AA29F6-7B96-CE35-92AC-C1C323DE0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53C964-6362-477F-1A84-D5F958B70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A9D503-205A-21B5-6F05-5E998DCC6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0635D-3508-92CB-B33A-154DBA587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3258F0-D7A9-EA50-3203-F4EFF93A4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189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44EF090-C152-2BC9-23F9-3EC74EC4C0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E6D4687-FC2C-72A2-CDDF-8CE4D25B51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90EAB9-7EA8-359E-AD04-EF2D206DB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FECA62-5F76-4B1D-BDA4-F807C51AE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10B311-0021-C7D7-2693-76DE3D0CB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88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A810044-F0E9-1CEC-D020-0878BCD31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25665B8-B679-BC79-7925-0FD4FA060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B225C8-856C-7889-2F38-CF1444FBA2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A11975-F3C3-43C3-8A15-21E24ADE3DBE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2D39D6-54BA-B027-B539-09E5FACADE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EFCB5E-6862-700B-70AB-A92621BF8B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B1C7F5-1A36-430F-8002-D22916D59E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84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erialwiese.blogspot.de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erialwiese.blogspot.de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erialwiese.blogspot.de/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erialwiese.blogspot.de/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3508" y="2305538"/>
            <a:ext cx="9132488" cy="1204425"/>
          </a:xfrm>
        </p:spPr>
        <p:txBody>
          <a:bodyPr/>
          <a:lstStyle/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9 LAPBOOK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B0AAD53-C4FB-4997-E089-243C9E93E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20832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>
            <a:extLst>
              <a:ext uri="{FF2B5EF4-FFF2-40B4-BE49-F238E27FC236}">
                <a16:creationId xmlns:a16="http://schemas.microsoft.com/office/drawing/2014/main" id="{C75F21F0-1C14-48FE-BCAC-1D199CE9715A}"/>
              </a:ext>
            </a:extLst>
          </p:cNvPr>
          <p:cNvSpPr txBox="1">
            <a:spLocks/>
          </p:cNvSpPr>
          <p:nvPr/>
        </p:nvSpPr>
        <p:spPr>
          <a:xfrm>
            <a:off x="3266830" y="2430585"/>
            <a:ext cx="5845909" cy="12044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Feuillus d’Europe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FC3D145-62E2-67CF-24BE-C58648FF2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58138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C6E3617-EAC7-44BE-9C5C-EFC7821A41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72" t="5867" r="52620" b="72438"/>
          <a:stretch/>
        </p:blipFill>
        <p:spPr>
          <a:xfrm rot="16200000">
            <a:off x="-13949" y="1736778"/>
            <a:ext cx="4430856" cy="316462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43AB2EA-76D4-4C51-87FB-443BD73DD81E}"/>
              </a:ext>
            </a:extLst>
          </p:cNvPr>
          <p:cNvSpPr txBox="1"/>
          <p:nvPr/>
        </p:nvSpPr>
        <p:spPr>
          <a:xfrm>
            <a:off x="1555213" y="3327561"/>
            <a:ext cx="2154804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b="1" dirty="0"/>
              <a:t>le bouleau</a:t>
            </a:r>
          </a:p>
          <a:p>
            <a:pPr algn="ctr"/>
            <a:r>
              <a:rPr lang="fr-FR" sz="3200" b="1" dirty="0"/>
              <a:t>die </a:t>
            </a:r>
            <a:r>
              <a:rPr lang="fr-FR" sz="3200" b="1" dirty="0" err="1"/>
              <a:t>Birke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D96970B-D39F-4D12-ACB4-631023400E41}"/>
              </a:ext>
            </a:extLst>
          </p:cNvPr>
          <p:cNvSpPr txBox="1"/>
          <p:nvPr/>
        </p:nvSpPr>
        <p:spPr>
          <a:xfrm>
            <a:off x="1511300" y="4436856"/>
            <a:ext cx="2272490" cy="892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la samare </a:t>
            </a:r>
            <a:r>
              <a:rPr lang="fr-FR" sz="2000" b="1" dirty="0"/>
              <a:t>die </a:t>
            </a:r>
            <a:r>
              <a:rPr lang="fr-FR" sz="2000" b="1" dirty="0" err="1"/>
              <a:t>Flügelfrucht</a:t>
            </a:r>
            <a:endParaRPr lang="fr-FR" sz="2000" b="1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D1BF9281-FDBE-4D53-9865-60B50E971B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3" t="28655" r="51670" b="48624"/>
          <a:stretch/>
        </p:blipFill>
        <p:spPr>
          <a:xfrm rot="16200000">
            <a:off x="3938685" y="1706415"/>
            <a:ext cx="4544048" cy="324060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65667E7-AB03-4F6B-9EA5-B6E7C10B30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25" t="51395" r="52321" b="26191"/>
          <a:stretch/>
        </p:blipFill>
        <p:spPr>
          <a:xfrm rot="16200000">
            <a:off x="7725116" y="1731939"/>
            <a:ext cx="4424290" cy="3180864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DE8F383-0578-4B44-9EAD-583E62EB2D32}"/>
              </a:ext>
            </a:extLst>
          </p:cNvPr>
          <p:cNvSpPr txBox="1"/>
          <p:nvPr/>
        </p:nvSpPr>
        <p:spPr>
          <a:xfrm>
            <a:off x="5486400" y="3406391"/>
            <a:ext cx="2235757" cy="7540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500" b="1" dirty="0"/>
              <a:t>le marronnier</a:t>
            </a:r>
          </a:p>
          <a:p>
            <a:pPr algn="ctr"/>
            <a:r>
              <a:rPr lang="fr-FR" b="1" dirty="0"/>
              <a:t>der </a:t>
            </a:r>
            <a:r>
              <a:rPr lang="fr-FR" b="1" dirty="0" err="1"/>
              <a:t>Kastanienbaum</a:t>
            </a:r>
            <a:endParaRPr lang="fr-FR" b="1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AFB673B7-26F6-4D0C-AA7F-700F6543FB09}"/>
              </a:ext>
            </a:extLst>
          </p:cNvPr>
          <p:cNvSpPr txBox="1"/>
          <p:nvPr/>
        </p:nvSpPr>
        <p:spPr>
          <a:xfrm>
            <a:off x="5496447" y="4350936"/>
            <a:ext cx="2149227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b="1" dirty="0"/>
              <a:t>le marron</a:t>
            </a:r>
          </a:p>
          <a:p>
            <a:pPr algn="ctr"/>
            <a:r>
              <a:rPr lang="fr-FR" sz="2400" b="1" dirty="0"/>
              <a:t>die </a:t>
            </a:r>
            <a:r>
              <a:rPr lang="fr-FR" sz="2400" b="1" dirty="0" err="1"/>
              <a:t>Kastanie</a:t>
            </a:r>
            <a:endParaRPr lang="fr-FR" sz="2400" b="1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0128B320-7900-4306-9792-6CD3151182B1}"/>
              </a:ext>
            </a:extLst>
          </p:cNvPr>
          <p:cNvSpPr txBox="1"/>
          <p:nvPr/>
        </p:nvSpPr>
        <p:spPr>
          <a:xfrm>
            <a:off x="9378466" y="3326718"/>
            <a:ext cx="2149227" cy="10580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b="1" dirty="0"/>
              <a:t>l’érable</a:t>
            </a:r>
          </a:p>
          <a:p>
            <a:pPr algn="ctr"/>
            <a:r>
              <a:rPr lang="fr-FR" sz="3000" b="1" dirty="0"/>
              <a:t>der </a:t>
            </a:r>
            <a:r>
              <a:rPr lang="fr-FR" sz="3000" b="1" dirty="0" err="1"/>
              <a:t>Ahorn</a:t>
            </a:r>
            <a:endParaRPr lang="fr-FR" sz="30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748BCBB-951E-4C1F-AC3B-29F64C38819D}"/>
              </a:ext>
            </a:extLst>
          </p:cNvPr>
          <p:cNvSpPr txBox="1"/>
          <p:nvPr/>
        </p:nvSpPr>
        <p:spPr>
          <a:xfrm>
            <a:off x="9312035" y="4449577"/>
            <a:ext cx="2149227" cy="10580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b="1" dirty="0"/>
              <a:t>l’akène</a:t>
            </a:r>
          </a:p>
          <a:p>
            <a:pPr algn="ctr"/>
            <a:r>
              <a:rPr lang="fr-FR" sz="3000" b="1" dirty="0"/>
              <a:t>die </a:t>
            </a:r>
            <a:r>
              <a:rPr lang="fr-FR" sz="3000" b="1" dirty="0" err="1"/>
              <a:t>Achäne</a:t>
            </a:r>
            <a:endParaRPr lang="fr-FR" sz="3000" b="1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26EF8C-20B6-4E97-844D-7C86F13FD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49C0DEC-D2E2-FD33-E2EA-39BF76165AE6}"/>
              </a:ext>
            </a:extLst>
          </p:cNvPr>
          <p:cNvSpPr txBox="1"/>
          <p:nvPr/>
        </p:nvSpPr>
        <p:spPr>
          <a:xfrm>
            <a:off x="189187" y="6423496"/>
            <a:ext cx="302697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Images et textes traduit de</a:t>
            </a:r>
            <a:r>
              <a:rPr lang="fr-FR" sz="9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www.materialwiese.blogspot.de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399222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2" grpId="0" animBg="1"/>
      <p:bldP spid="14" grpId="0" animBg="1"/>
      <p:bldP spid="16" grpId="0" animBg="1"/>
      <p:bldP spid="3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37093536-F269-41B9-8F97-E1C5230F29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60" t="74361" r="51859" b="3211"/>
          <a:stretch/>
        </p:blipFill>
        <p:spPr>
          <a:xfrm rot="16200000">
            <a:off x="-92751" y="1578022"/>
            <a:ext cx="4412300" cy="318665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9170613-1462-4DB4-8214-71FC772A45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156" t="74250" r="7225" b="2842"/>
          <a:stretch/>
        </p:blipFill>
        <p:spPr>
          <a:xfrm rot="5400000">
            <a:off x="3877148" y="1534348"/>
            <a:ext cx="4342453" cy="3274002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FDF7806-3803-444C-9C0E-4CEE8CF9BC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65" t="51453" r="6624" b="25937"/>
          <a:stretch/>
        </p:blipFill>
        <p:spPr>
          <a:xfrm rot="5400000">
            <a:off x="7785421" y="1604722"/>
            <a:ext cx="4412301" cy="3203099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A2FF572-A306-4CC6-8FBF-B7EE076E4ACC}"/>
              </a:ext>
            </a:extLst>
          </p:cNvPr>
          <p:cNvSpPr txBox="1"/>
          <p:nvPr/>
        </p:nvSpPr>
        <p:spPr>
          <a:xfrm>
            <a:off x="1434236" y="4265357"/>
            <a:ext cx="2575055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faîne</a:t>
            </a:r>
          </a:p>
          <a:p>
            <a:r>
              <a:rPr lang="fr-FR" sz="2800" b="1" dirty="0"/>
              <a:t>die </a:t>
            </a:r>
            <a:r>
              <a:rPr lang="fr-FR" sz="2800" b="1" dirty="0" err="1"/>
              <a:t>Buchecker</a:t>
            </a:r>
            <a:endParaRPr lang="fr-FR" sz="2800" b="1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DA70B169-3CF7-4D49-996A-25C122B98084}"/>
              </a:ext>
            </a:extLst>
          </p:cNvPr>
          <p:cNvSpPr txBox="1"/>
          <p:nvPr/>
        </p:nvSpPr>
        <p:spPr>
          <a:xfrm>
            <a:off x="1434237" y="3104468"/>
            <a:ext cx="2272490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hêtre</a:t>
            </a:r>
          </a:p>
          <a:p>
            <a:r>
              <a:rPr lang="fr-FR" sz="3200" b="1" dirty="0"/>
              <a:t>die Buche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C2FF0E99-D9D1-48B4-BCF2-2278EDD953EF}"/>
              </a:ext>
            </a:extLst>
          </p:cNvPr>
          <p:cNvSpPr txBox="1"/>
          <p:nvPr/>
        </p:nvSpPr>
        <p:spPr>
          <a:xfrm>
            <a:off x="5412885" y="3253409"/>
            <a:ext cx="2319757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tilleul </a:t>
            </a:r>
          </a:p>
          <a:p>
            <a:r>
              <a:rPr lang="fr-FR" sz="3200" b="1" dirty="0"/>
              <a:t>die Linde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E1F6031E-323C-4191-B221-1687C8C5CD60}"/>
              </a:ext>
            </a:extLst>
          </p:cNvPr>
          <p:cNvSpPr txBox="1"/>
          <p:nvPr/>
        </p:nvSpPr>
        <p:spPr>
          <a:xfrm>
            <a:off x="5412886" y="4300281"/>
            <a:ext cx="2432085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800" b="1" dirty="0"/>
              <a:t>un akène </a:t>
            </a:r>
          </a:p>
          <a:p>
            <a:r>
              <a:rPr lang="fr-FR" sz="2800" b="1" dirty="0" err="1"/>
              <a:t>ein</a:t>
            </a:r>
            <a:r>
              <a:rPr lang="fr-FR" sz="2800" b="1" dirty="0"/>
              <a:t> </a:t>
            </a:r>
            <a:r>
              <a:rPr lang="fr-FR" sz="2800" b="1" dirty="0" err="1"/>
              <a:t>Nüsschen</a:t>
            </a:r>
            <a:endParaRPr lang="fr-FR" sz="2800" b="1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7D908F44-0AED-4B5B-B85A-C5FA6C047959}"/>
              </a:ext>
            </a:extLst>
          </p:cNvPr>
          <p:cNvSpPr txBox="1"/>
          <p:nvPr/>
        </p:nvSpPr>
        <p:spPr>
          <a:xfrm>
            <a:off x="9320631" y="3112364"/>
            <a:ext cx="2272490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chêne </a:t>
            </a:r>
          </a:p>
          <a:p>
            <a:r>
              <a:rPr lang="fr-FR" sz="3200" b="1" dirty="0"/>
              <a:t>die </a:t>
            </a:r>
            <a:r>
              <a:rPr lang="fr-FR" sz="3200" b="1" dirty="0" err="1"/>
              <a:t>Eiche</a:t>
            </a:r>
            <a:endParaRPr lang="fr-FR" sz="3200" b="1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43A2536A-3A78-4840-A9AF-CDDE5AD382BF}"/>
              </a:ext>
            </a:extLst>
          </p:cNvPr>
          <p:cNvSpPr txBox="1"/>
          <p:nvPr/>
        </p:nvSpPr>
        <p:spPr>
          <a:xfrm>
            <a:off x="9320631" y="4262393"/>
            <a:ext cx="2272490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gland </a:t>
            </a:r>
          </a:p>
          <a:p>
            <a:r>
              <a:rPr lang="fr-FR" sz="3200" b="1" dirty="0"/>
              <a:t>die </a:t>
            </a:r>
            <a:r>
              <a:rPr lang="fr-FR" sz="3200" b="1" dirty="0" err="1"/>
              <a:t>Eichel</a:t>
            </a:r>
            <a:endParaRPr lang="fr-FR" sz="3200" b="1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44D35FCE-0A1D-C2B0-8448-0F0528262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CDC33F0-1872-5E42-A2BA-D4E3ECE61483}"/>
              </a:ext>
            </a:extLst>
          </p:cNvPr>
          <p:cNvSpPr txBox="1"/>
          <p:nvPr/>
        </p:nvSpPr>
        <p:spPr>
          <a:xfrm>
            <a:off x="208105" y="6423496"/>
            <a:ext cx="302697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Images et textes traduit de</a:t>
            </a:r>
            <a:r>
              <a:rPr lang="fr-FR" sz="9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www.materialwiese.blogspot.de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329443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>
            <a:extLst>
              <a:ext uri="{FF2B5EF4-FFF2-40B4-BE49-F238E27FC236}">
                <a16:creationId xmlns:a16="http://schemas.microsoft.com/office/drawing/2014/main" id="{C75F21F0-1C14-48FE-BCAC-1D199CE9715A}"/>
              </a:ext>
            </a:extLst>
          </p:cNvPr>
          <p:cNvSpPr txBox="1">
            <a:spLocks/>
          </p:cNvSpPr>
          <p:nvPr/>
        </p:nvSpPr>
        <p:spPr>
          <a:xfrm>
            <a:off x="3235568" y="2375877"/>
            <a:ext cx="6174155" cy="12044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Conifères d’Europe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5D7AC05-366A-8804-D210-0E1793B85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40994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789590F-22C8-4C56-8EA6-4940D01F31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3" t="1507" r="52370" b="75556"/>
          <a:stretch/>
        </p:blipFill>
        <p:spPr>
          <a:xfrm rot="16200000">
            <a:off x="-180832" y="1427674"/>
            <a:ext cx="4636031" cy="333346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719B762-B9D6-4660-B71E-2AD5E4E771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6" t="25141" r="51893" b="52732"/>
          <a:stretch/>
        </p:blipFill>
        <p:spPr>
          <a:xfrm rot="16200000">
            <a:off x="3570540" y="1568529"/>
            <a:ext cx="4633478" cy="3120886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AF2AF43-25C8-456D-A7FF-5E6056B0AF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2" t="47880" r="52387" b="28798"/>
          <a:stretch/>
        </p:blipFill>
        <p:spPr>
          <a:xfrm rot="16200000">
            <a:off x="7417965" y="1459256"/>
            <a:ext cx="4579270" cy="332705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4D302A3-EC0F-4954-BFBF-61DA2F0B3202}"/>
              </a:ext>
            </a:extLst>
          </p:cNvPr>
          <p:cNvSpPr txBox="1"/>
          <p:nvPr/>
        </p:nvSpPr>
        <p:spPr>
          <a:xfrm>
            <a:off x="1563215" y="3395869"/>
            <a:ext cx="216727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mélèze</a:t>
            </a:r>
          </a:p>
          <a:p>
            <a:r>
              <a:rPr lang="fr-FR" sz="3200" b="1" dirty="0"/>
              <a:t>die </a:t>
            </a:r>
            <a:r>
              <a:rPr lang="fr-FR" sz="3200" b="1" dirty="0" err="1"/>
              <a:t>Lärche</a:t>
            </a:r>
            <a:endParaRPr lang="fr-FR" sz="3200" b="1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3F36461-0E75-4E63-9667-2A7757EB2133}"/>
              </a:ext>
            </a:extLst>
          </p:cNvPr>
          <p:cNvSpPr txBox="1"/>
          <p:nvPr/>
        </p:nvSpPr>
        <p:spPr>
          <a:xfrm>
            <a:off x="1510748" y="4512364"/>
            <a:ext cx="2293168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cône </a:t>
            </a:r>
          </a:p>
          <a:p>
            <a:r>
              <a:rPr lang="fr-FR" sz="3200" b="1" dirty="0"/>
              <a:t>der </a:t>
            </a:r>
            <a:r>
              <a:rPr lang="fr-FR" sz="3200" b="1" dirty="0" err="1"/>
              <a:t>Zapfen</a:t>
            </a:r>
            <a:endParaRPr lang="fr-FR" sz="3200" b="1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9654F1BE-F8B5-4244-B7E3-F5C8AFC6847B}"/>
              </a:ext>
            </a:extLst>
          </p:cNvPr>
          <p:cNvSpPr txBox="1"/>
          <p:nvPr/>
        </p:nvSpPr>
        <p:spPr>
          <a:xfrm>
            <a:off x="9193425" y="3209872"/>
            <a:ext cx="2220281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l’épicéa</a:t>
            </a:r>
          </a:p>
          <a:p>
            <a:r>
              <a:rPr lang="fr-FR" sz="3200" b="1" dirty="0"/>
              <a:t>die Fichte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95ABE827-700A-488D-B0DD-B88A8832A74C}"/>
              </a:ext>
            </a:extLst>
          </p:cNvPr>
          <p:cNvSpPr txBox="1"/>
          <p:nvPr/>
        </p:nvSpPr>
        <p:spPr>
          <a:xfrm>
            <a:off x="5314121" y="3209872"/>
            <a:ext cx="2220281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pin</a:t>
            </a:r>
          </a:p>
          <a:p>
            <a:r>
              <a:rPr lang="fr-FR" sz="3200" b="1" dirty="0"/>
              <a:t>die Kiefer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1BA98AA8-3080-49E2-ABE0-5DE0208D8A9E}"/>
              </a:ext>
            </a:extLst>
          </p:cNvPr>
          <p:cNvSpPr txBox="1"/>
          <p:nvPr/>
        </p:nvSpPr>
        <p:spPr>
          <a:xfrm>
            <a:off x="9124122" y="4377008"/>
            <a:ext cx="2293168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cône </a:t>
            </a:r>
          </a:p>
          <a:p>
            <a:r>
              <a:rPr lang="fr-FR" sz="3200" b="1" dirty="0"/>
              <a:t>der </a:t>
            </a:r>
            <a:r>
              <a:rPr lang="fr-FR" sz="3200" b="1" dirty="0" err="1"/>
              <a:t>Zapfen</a:t>
            </a:r>
            <a:endParaRPr lang="fr-FR" sz="3200" b="1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E1EE87D-388E-4809-983B-81FED5730B47}"/>
              </a:ext>
            </a:extLst>
          </p:cNvPr>
          <p:cNvSpPr txBox="1"/>
          <p:nvPr/>
        </p:nvSpPr>
        <p:spPr>
          <a:xfrm>
            <a:off x="5241234" y="4335203"/>
            <a:ext cx="2293168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cône </a:t>
            </a:r>
          </a:p>
          <a:p>
            <a:r>
              <a:rPr lang="fr-FR" sz="3200" b="1" dirty="0"/>
              <a:t>der </a:t>
            </a:r>
            <a:r>
              <a:rPr lang="fr-FR" sz="3200" b="1" dirty="0" err="1"/>
              <a:t>Zapfen</a:t>
            </a:r>
            <a:endParaRPr lang="fr-FR" sz="3200" b="1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DDEF66E8-0CD1-031B-ED68-B5B9A298B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71D8632-CDDF-E20B-5994-80E7B66E0306}"/>
              </a:ext>
            </a:extLst>
          </p:cNvPr>
          <p:cNvSpPr txBox="1"/>
          <p:nvPr/>
        </p:nvSpPr>
        <p:spPr>
          <a:xfrm>
            <a:off x="119818" y="6538912"/>
            <a:ext cx="302697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Images et textes traduit de</a:t>
            </a:r>
            <a:r>
              <a:rPr lang="fr-FR" sz="9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www.materialwiese.blogspot.de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88511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6" grpId="0" animBg="1"/>
      <p:bldP spid="18" grpId="0" animBg="1"/>
      <p:bldP spid="20" grpId="0" animBg="1"/>
      <p:bldP spid="22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1152F7A-5F2A-448F-81E0-29FBD2242F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3" t="71747" r="52348" b="5316"/>
          <a:stretch/>
        </p:blipFill>
        <p:spPr>
          <a:xfrm rot="16200000">
            <a:off x="927549" y="1343443"/>
            <a:ext cx="4762602" cy="3400938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C2D0AE6-EC08-4686-A857-BB97DDBC5C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322" t="71890" r="6280" b="5173"/>
          <a:stretch/>
        </p:blipFill>
        <p:spPr>
          <a:xfrm rot="5400000">
            <a:off x="6672366" y="1343444"/>
            <a:ext cx="4762605" cy="34009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6CC9AB-CC55-480B-AFD4-D1561C2E0DA6}"/>
              </a:ext>
            </a:extLst>
          </p:cNvPr>
          <p:cNvSpPr txBox="1"/>
          <p:nvPr/>
        </p:nvSpPr>
        <p:spPr>
          <a:xfrm>
            <a:off x="2763078" y="3200400"/>
            <a:ext cx="216727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sapin</a:t>
            </a:r>
          </a:p>
          <a:p>
            <a:r>
              <a:rPr lang="fr-FR" sz="3200" b="1" dirty="0"/>
              <a:t>die Tanne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207DC9A-DE71-4169-A1B4-42E69E5A5560}"/>
              </a:ext>
            </a:extLst>
          </p:cNvPr>
          <p:cNvSpPr txBox="1"/>
          <p:nvPr/>
        </p:nvSpPr>
        <p:spPr>
          <a:xfrm>
            <a:off x="8586867" y="3043911"/>
            <a:ext cx="216727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l’if</a:t>
            </a:r>
          </a:p>
          <a:p>
            <a:r>
              <a:rPr lang="fr-FR" sz="3200" b="1" dirty="0"/>
              <a:t>die </a:t>
            </a:r>
            <a:r>
              <a:rPr lang="fr-FR" sz="3200" b="1" dirty="0" err="1"/>
              <a:t>Eibe</a:t>
            </a:r>
            <a:endParaRPr lang="fr-FR" sz="3200" b="1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951F31A-D327-4E28-8AE5-A21851425DF4}"/>
              </a:ext>
            </a:extLst>
          </p:cNvPr>
          <p:cNvSpPr txBox="1"/>
          <p:nvPr/>
        </p:nvSpPr>
        <p:spPr>
          <a:xfrm>
            <a:off x="8460971" y="4277618"/>
            <a:ext cx="2293168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la baie</a:t>
            </a:r>
          </a:p>
          <a:p>
            <a:r>
              <a:rPr lang="fr-FR" sz="3200" b="1" dirty="0"/>
              <a:t>die </a:t>
            </a:r>
            <a:r>
              <a:rPr lang="fr-FR" sz="3200" b="1" dirty="0" err="1"/>
              <a:t>Beere</a:t>
            </a:r>
            <a:endParaRPr lang="fr-FR" sz="3200" b="1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5E86635-CB31-4024-BA2D-D1935BFFDF70}"/>
              </a:ext>
            </a:extLst>
          </p:cNvPr>
          <p:cNvSpPr txBox="1"/>
          <p:nvPr/>
        </p:nvSpPr>
        <p:spPr>
          <a:xfrm>
            <a:off x="2700130" y="4312806"/>
            <a:ext cx="2293168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b="1" dirty="0"/>
              <a:t>le cône </a:t>
            </a:r>
          </a:p>
          <a:p>
            <a:r>
              <a:rPr lang="fr-FR" sz="3200" b="1" dirty="0"/>
              <a:t>der </a:t>
            </a:r>
            <a:r>
              <a:rPr lang="fr-FR" sz="3200" b="1" dirty="0" err="1"/>
              <a:t>Zapfen</a:t>
            </a:r>
            <a:endParaRPr lang="fr-FR" sz="3200" b="1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017E88F-B451-0259-9137-9F30B8756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6BD4822-38A4-65C5-3D03-ADDC2711AC35}"/>
              </a:ext>
            </a:extLst>
          </p:cNvPr>
          <p:cNvSpPr txBox="1"/>
          <p:nvPr/>
        </p:nvSpPr>
        <p:spPr>
          <a:xfrm>
            <a:off x="201799" y="6490643"/>
            <a:ext cx="302697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Images et textes traduit de</a:t>
            </a:r>
            <a:r>
              <a:rPr lang="fr-FR" sz="9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www.materialwiese.blogspot.de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271834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2" grpId="0" animBg="1"/>
      <p:bldP spid="14" grpId="0" animBg="1"/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156</Words>
  <Application>Microsoft Office PowerPoint</Application>
  <PresentationFormat>Grand écran</PresentationFormat>
  <Paragraphs>57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Arial Black</vt:lpstr>
      <vt:lpstr>Calibri</vt:lpstr>
      <vt:lpstr>Thème Office</vt:lpstr>
      <vt:lpstr>9 LAPBOOK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1</cp:revision>
  <dcterms:created xsi:type="dcterms:W3CDTF">2026-08-28T17:17:54Z</dcterms:created>
  <dcterms:modified xsi:type="dcterms:W3CDTF">2026-08-28T17:19:47Z</dcterms:modified>
</cp:coreProperties>
</file>