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9" r:id="rId2"/>
    <p:sldId id="331" r:id="rId3"/>
    <p:sldId id="330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5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869F5-0267-6D53-2CEB-E4E240E156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085A6EA-7044-E7D4-A1D7-6A471C5E7E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FC6F3A-8094-6CA6-4625-FB537636F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5AFB0A-24DA-699D-BA94-BD7BDA754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2041CC-4120-DC68-50B3-7B2C33C9C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235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62423E-E766-EDF1-A15D-A885865EB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D876C2-68D2-A825-4985-8E9CC05C69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6DC848-5878-ECDB-43A1-1DF8F1DBE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4237E2-6848-5912-F13C-C3B80D670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A9C3E4-8EFE-3295-1DD0-5D43914F7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92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74781-7F62-138A-B4E6-059D159BC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5D36B3E-AA88-731C-DF42-0040A9ED5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E7066F-A6AF-9700-BFDA-400CE374B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BA5063-B9F2-0D98-6FB3-849B51460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B74467-E6BA-957E-F458-8C90AB001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863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5ED683-8A18-3A32-AA85-33D7B6002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0B3C58A-571E-DF94-7B17-FD998C228A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3BE5A3A-A3F9-05E1-3524-AC6CA0E6B1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5952BE8-1860-0669-1BB4-B025893CF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167257-E107-7BF0-B952-1DA8504C3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0453CDA-DDF3-523B-909D-7405D5D27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755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F14993-287A-B79F-1E96-F5BDB7CA7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82CA04-8FCD-53C5-4A9E-1D240AB247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18A684E-056B-FDCA-E629-8DCBC31FFC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E5423B3-A9AC-13AB-C173-3E5EE9C276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92F2C28-1BA7-6B80-23F4-64810D5569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47D9D8C-27D3-F9C7-2F44-48FA3047F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8013878-5BA3-BED0-E150-566BC8FB1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7AEEEEE-EC60-8679-16B6-1ED3B2E55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044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09D55-643C-A40F-5B92-C7EFFFA9F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D1C6841-1C9C-E2A7-807A-6431F5847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5F1487D-7756-A6E2-CDDE-1CF214371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ADDF6C7-7802-87F2-C431-06E66C4E5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613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8E5D023-7644-BD15-49F8-0F9A5341F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0A5B5D8-52B8-68E9-37D2-3A1E456C2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42018AC-BD6C-7369-D3D0-D3B2AAFA4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283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2FECE5-00D1-AFAE-C488-C2CB8471B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B72FD8-D5F0-9A3B-7C81-A9DD0B54F7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B950CF-916D-5E29-3363-1736D6E466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B6CE17-3A97-8107-DAD9-BC67BF4DB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853D6F-C695-FEAE-75D6-35A59B36B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BCF69FF-5965-F96D-D8E4-04C41B373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99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20BB17-19E3-B171-A22A-A4589C24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16AFDE-672B-9080-6F8A-30081DFB4D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7F55378-5750-227E-86F0-B8272C5A99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638816-41FD-CC07-10C9-E8776C48A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53FB9B-6B01-485B-EC69-C8EF69075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2908E6-E9A8-1FEF-3512-3D0657B48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382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862A31-612B-DEF0-0B93-F4935D218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D60CE3A-7481-8904-8CE6-33AECF4B0B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43C6BC-86BB-8412-7664-169640441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E2BFF5-C82C-1EA7-1679-F24E6C0B2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7FD352-3CF6-C46D-94B3-ED07AC7B4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726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547EC6-58D6-9CF3-0F77-F900F51B88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68B4C7-1BD2-07EF-0F8E-4E79EF40F8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19DBFB-480A-6B53-6606-874076F80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899706-824B-0738-13DA-51221DFD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BC147C-E721-2350-6B67-0825D7DEC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677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6D49175-777E-BADC-57D9-D3A4688D7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0726BEA-0F91-C561-0BDF-A7DE715BBF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95D36D-4EC0-3BDF-DCE6-DDF271884A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85561C-5C0D-44F7-9960-8414FFEE0AB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C5E69E-911D-2225-6687-48732B4614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A3B1AC-1BDF-AFA6-4EA5-E1CF98C81D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D28CFC-0E28-405C-9AD7-24C7860F8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942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erialwiese.blogspot.de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3508" y="2305538"/>
            <a:ext cx="9132488" cy="1204425"/>
          </a:xfrm>
        </p:spPr>
        <p:txBody>
          <a:bodyPr/>
          <a:lstStyle/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9 LAPBOOK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B0AAD53-C4FB-4997-E089-243C9E93E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20832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>
            <a:extLst>
              <a:ext uri="{FF2B5EF4-FFF2-40B4-BE49-F238E27FC236}">
                <a16:creationId xmlns:a16="http://schemas.microsoft.com/office/drawing/2014/main" id="{C75F21F0-1C14-48FE-BCAC-1D199CE9715A}"/>
              </a:ext>
            </a:extLst>
          </p:cNvPr>
          <p:cNvSpPr txBox="1">
            <a:spLocks/>
          </p:cNvSpPr>
          <p:nvPr/>
        </p:nvSpPr>
        <p:spPr>
          <a:xfrm>
            <a:off x="1630169" y="2826787"/>
            <a:ext cx="9132488" cy="12044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Le cycle de vie dans la forêt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DC1A0C3-8CFD-FE6D-EF89-CA90689E9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98524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7B4146C-75A1-4893-918C-05775E32CD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91" t="6622" r="4252"/>
          <a:stretch/>
        </p:blipFill>
        <p:spPr>
          <a:xfrm>
            <a:off x="338178" y="-56795"/>
            <a:ext cx="7071850" cy="691479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3140620-0921-4E99-9968-1A035F6540F5}"/>
              </a:ext>
            </a:extLst>
          </p:cNvPr>
          <p:cNvSpPr txBox="1"/>
          <p:nvPr/>
        </p:nvSpPr>
        <p:spPr>
          <a:xfrm>
            <a:off x="7720716" y="182881"/>
            <a:ext cx="4209411" cy="89865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herbivores mangent les plantes.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46E443A-772D-41B4-82E8-14AA7C540090}"/>
              </a:ext>
            </a:extLst>
          </p:cNvPr>
          <p:cNvSpPr txBox="1"/>
          <p:nvPr/>
        </p:nvSpPr>
        <p:spPr>
          <a:xfrm>
            <a:off x="7668776" y="1212196"/>
            <a:ext cx="4261352" cy="86517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carnivores mangent les herbivores.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2F26D06-D1B6-4794-8CFD-1A87C96F1C10}"/>
              </a:ext>
            </a:extLst>
          </p:cNvPr>
          <p:cNvSpPr txBox="1"/>
          <p:nvPr/>
        </p:nvSpPr>
        <p:spPr>
          <a:xfrm>
            <a:off x="7668777" y="2167989"/>
            <a:ext cx="4261351" cy="165551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Sur le sol, il y a des feuilles mortes, des arbres morts, des cacas d’animaux et des animaux morts.</a:t>
            </a:r>
            <a:endParaRPr lang="fr-FR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EBFA51B-BE6C-4065-85A7-BDAE702CCC64}"/>
              </a:ext>
            </a:extLst>
          </p:cNvPr>
          <p:cNvSpPr txBox="1"/>
          <p:nvPr/>
        </p:nvSpPr>
        <p:spPr>
          <a:xfrm>
            <a:off x="7668774" y="3914127"/>
            <a:ext cx="4377451" cy="1260345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vers de terre, les insectes, les champignons et les bactéries les </a:t>
            </a:r>
            <a:r>
              <a:rPr lang="fr-F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transforment en bonne terre.</a:t>
            </a:r>
            <a:endParaRPr lang="fr-FR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75FCB19-91D6-480C-9F3D-3D090F2E21A1}"/>
              </a:ext>
            </a:extLst>
          </p:cNvPr>
          <p:cNvSpPr txBox="1"/>
          <p:nvPr/>
        </p:nvSpPr>
        <p:spPr>
          <a:xfrm>
            <a:off x="7668774" y="5265092"/>
            <a:ext cx="4321038" cy="87085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Dans cette bonne terre, les plantes peuvent pousser.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7E5C2971-4B6A-C999-75C4-B527BA773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31425" y="6404197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E366AFB-0C5B-B7EC-28CE-D9B12F2AAE9C}"/>
              </a:ext>
            </a:extLst>
          </p:cNvPr>
          <p:cNvSpPr txBox="1"/>
          <p:nvPr/>
        </p:nvSpPr>
        <p:spPr>
          <a:xfrm>
            <a:off x="5051272" y="6627168"/>
            <a:ext cx="302697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Images et textes traduit de</a:t>
            </a:r>
            <a:r>
              <a:rPr lang="fr-FR" sz="9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www.materialwiese.blogspot.de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29108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92</Words>
  <Application>Microsoft Office PowerPoint</Application>
  <PresentationFormat>Grand écran</PresentationFormat>
  <Paragraphs>11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Arial Black</vt:lpstr>
      <vt:lpstr>Calibri</vt:lpstr>
      <vt:lpstr>Thème Office</vt:lpstr>
      <vt:lpstr>9 LAPBOOK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1</cp:revision>
  <dcterms:created xsi:type="dcterms:W3CDTF">2026-08-28T17:07:11Z</dcterms:created>
  <dcterms:modified xsi:type="dcterms:W3CDTF">2026-08-28T17:09:48Z</dcterms:modified>
</cp:coreProperties>
</file>