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29" r:id="rId2"/>
    <p:sldId id="334" r:id="rId3"/>
    <p:sldId id="335" r:id="rId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7015" autoAdjust="0"/>
    <p:restoredTop sz="94660"/>
  </p:normalViewPr>
  <p:slideViewPr>
    <p:cSldViewPr snapToGrid="0">
      <p:cViewPr varScale="1">
        <p:scale>
          <a:sx n="66" d="100"/>
          <a:sy n="66" d="100"/>
        </p:scale>
        <p:origin x="72" y="53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FAE1E96-3923-0600-DC29-251798B451F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70D49D5E-0E8C-34D0-EA91-183476CA762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CF5AC49-17D8-0462-5211-432EC3D22A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3ABF5-1C10-4C7F-9680-EA4CFD5D00E6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B55ED4E-F0E5-1BD5-B3A3-DFA3D42436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5BFF8DD-6D20-B4A5-5A87-9A1A39F0AF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0C4B9A-5BA7-4776-908D-0B752C9C4F5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36056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B21BC9-7342-6BBA-657A-8F6389BC8B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ED5A857-58CD-2727-FCC2-1060E48C7F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6600F36-B7E5-22FF-01E8-676C66E762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3ABF5-1C10-4C7F-9680-EA4CFD5D00E6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993C7A8-7CBA-D062-8237-36C0DADDCA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338B9FB-F3A7-757F-654A-46BE4F1F50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0C4B9A-5BA7-4776-908D-0B752C9C4F5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39378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AE99BD6-1E8A-EC88-8A7E-A5D179EDDA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4449362-766F-21C3-3092-6C4F131B8B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B5AFEE0-CF30-E983-83B3-867948A8D7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3ABF5-1C10-4C7F-9680-EA4CFD5D00E6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4E96A29-717B-BE9D-0F79-0D3CA58A95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DF34D67-8FAB-1EBB-6E99-CBC8C4170E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0C4B9A-5BA7-4776-908D-0B752C9C4F5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77086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2EF9700-4B90-E13B-0B60-FFC3D8A054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67D8FAB-759D-1ABF-0887-125E403CADD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4A3D645-F14C-9343-8F1F-E0B5ECCC6D8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B1EDB8B-1D42-A5CC-9E6C-18C37AAD44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3ABF5-1C10-4C7F-9680-EA4CFD5D00E6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2B6AB78-4401-A5A7-C9C8-9CA6CBE0BB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EFA2537-0D6E-2DBA-AA34-DCB53BD862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0C4B9A-5BA7-4776-908D-0B752C9C4F5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75778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A58840-1785-E087-C5D8-CC17BBA5C9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4368617-2496-599A-3F3F-A373050F7C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D3E79C9-4C51-BBB4-2205-DEFC0139BC8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F934A67-6502-C654-D642-C6BA158A52E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7C7E8660-A0DA-4B13-1E38-719C418F685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2D4D04F-A418-D31A-23AC-2E5FD4D845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3ABF5-1C10-4C7F-9680-EA4CFD5D00E6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8DB7698F-0835-A15F-C755-B3EB0923A6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825786C9-B22F-2C2C-2D8E-3D5A8ED341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0C4B9A-5BA7-4776-908D-0B752C9C4F5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20546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149592-4461-57FE-BFB5-D3327824FD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E15CFC2-53FA-1D19-3D03-87CE8E6C8B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3ABF5-1C10-4C7F-9680-EA4CFD5D00E6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5ED7C4B1-7558-34E1-F181-685FF4F6D1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ECA9D990-5DA7-EB7D-8B21-C98608C402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0C4B9A-5BA7-4776-908D-0B752C9C4F5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40262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850FB71C-4000-0A2F-6127-A5D8280CA1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3ABF5-1C10-4C7F-9680-EA4CFD5D00E6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CCAFF483-8142-F50B-560C-AB2E75ACBF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0E0FBB5A-3C0E-388F-C03E-4CBD36DDA2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0C4B9A-5BA7-4776-908D-0B752C9C4F5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85061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B2D5F5F-82ED-7735-8957-24A69A9152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72727A1-1694-759C-8968-8B874EE108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2AC3865-1D6A-90A3-6729-DBE4AD96741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8EEAA48-3B83-3500-A537-7BA3592BB8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3ABF5-1C10-4C7F-9680-EA4CFD5D00E6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6FE75FD-BB7E-4BE0-A722-BD55AA8D8D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B3EB5CC-C190-2BFD-F971-E509A21C5E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0C4B9A-5BA7-4776-908D-0B752C9C4F5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74735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6CAAAD9-B67C-A8ED-6F8B-25FC151A2E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A038E2F4-57BD-383E-EB3E-7C953843801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37D201C-608C-F89D-9C7A-C8D691DFBDB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1474BCC-7452-EA2F-634A-8FB18BB531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3ABF5-1C10-4C7F-9680-EA4CFD5D00E6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8CA579E-7ED8-0726-FF04-31CB97760F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F6F0DDB-25D4-A992-D891-3F821227F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0C4B9A-5BA7-4776-908D-0B752C9C4F5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99992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6DA768-33BC-CC46-C1BE-F322B6AEFC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F26D62EF-7B2B-08BA-86E5-EE67FE6C059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8EE1F8A-9D1A-AB43-2925-EB762330D3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3ABF5-1C10-4C7F-9680-EA4CFD5D00E6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2901D69-B008-5340-37B1-69A34435F8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8FA5D23-4813-C7B6-0A45-F2BA9944AB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0C4B9A-5BA7-4776-908D-0B752C9C4F5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0189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A967427E-5ADC-27C3-FBF2-456B007263D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A136932D-0D97-2C96-F583-F24A7951F5F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E7C2ED3-D1D4-6514-9B32-15CED5C029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3ABF5-1C10-4C7F-9680-EA4CFD5D00E6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1016453-335D-18CE-0FB1-426597338E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4510452-6CF4-7EBC-9BE9-499B2B047F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0C4B9A-5BA7-4776-908D-0B752C9C4F5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68376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A93AAAA7-5AAB-F266-3B01-32496606B4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6AEFAAA-FC09-C654-BA98-B8549FDC24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701C99C-3047-454F-CE44-10DA608D7B6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D73ABF5-1C10-4C7F-9680-EA4CFD5D00E6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BBE29E2-6466-E6FF-9940-A2AC4B8AEF0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DE553D6-EB2D-7627-B1C6-7AEA0892A0D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00C4B9A-5BA7-4776-908D-0B752C9C4F5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44401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12" Type="http://schemas.openxmlformats.org/officeDocument/2006/relationships/hyperlink" Target="https://www.istockphoto.com/fr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g"/><Relationship Id="rId11" Type="http://schemas.openxmlformats.org/officeDocument/2006/relationships/hyperlink" Target="https://www.istockphoto.com/" TargetMode="External"/><Relationship Id="rId5" Type="http://schemas.openxmlformats.org/officeDocument/2006/relationships/image" Target="../media/image4.jpeg"/><Relationship Id="rId10" Type="http://schemas.openxmlformats.org/officeDocument/2006/relationships/hyperlink" Target="http://www.materialwiese.blogspot.de/" TargetMode="External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F5684F-4DE9-470C-8EFF-408D63BC0B1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83508" y="2305538"/>
            <a:ext cx="9132488" cy="1204425"/>
          </a:xfrm>
        </p:spPr>
        <p:txBody>
          <a:bodyPr/>
          <a:lstStyle/>
          <a:p>
            <a:r>
              <a:rPr lang="fr-F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9 LAPBOOK</a:t>
            </a:r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EB0AAD53-C4FB-4997-E089-243C9E93EA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</p:spTree>
    <p:extLst>
      <p:ext uri="{BB962C8B-B14F-4D97-AF65-F5344CB8AC3E}">
        <p14:creationId xmlns:p14="http://schemas.microsoft.com/office/powerpoint/2010/main" val="2208323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1">
            <a:extLst>
              <a:ext uri="{FF2B5EF4-FFF2-40B4-BE49-F238E27FC236}">
                <a16:creationId xmlns:a16="http://schemas.microsoft.com/office/drawing/2014/main" id="{C75F21F0-1C14-48FE-BCAC-1D199CE9715A}"/>
              </a:ext>
            </a:extLst>
          </p:cNvPr>
          <p:cNvSpPr txBox="1">
            <a:spLocks/>
          </p:cNvSpPr>
          <p:nvPr/>
        </p:nvSpPr>
        <p:spPr>
          <a:xfrm>
            <a:off x="1521766" y="2680483"/>
            <a:ext cx="9409723" cy="998416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Quel est le rôle de la forêt?</a:t>
            </a:r>
          </a:p>
        </p:txBody>
      </p:sp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34F602CA-5765-05BB-432F-3D3F420E41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</p:spTree>
    <p:extLst>
      <p:ext uri="{BB962C8B-B14F-4D97-AF65-F5344CB8AC3E}">
        <p14:creationId xmlns:p14="http://schemas.microsoft.com/office/powerpoint/2010/main" val="1268420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 descr="Avalanche thundering sur la montagne de neige de glacier Annapurna Himalaya, Népal - Photo de Avalanche libre de droits">
            <a:extLst>
              <a:ext uri="{FF2B5EF4-FFF2-40B4-BE49-F238E27FC236}">
                <a16:creationId xmlns:a16="http://schemas.microsoft.com/office/drawing/2014/main" id="{F4223C44-5931-5F14-2BC3-7CC7DD99B15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59" t="-4372" r="-5277" b="4372"/>
          <a:stretch/>
        </p:blipFill>
        <p:spPr bwMode="auto">
          <a:xfrm>
            <a:off x="566669" y="1341940"/>
            <a:ext cx="1939943" cy="1467401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Image 8" descr="Bois, Des Troncs D'Arbres, Fût">
            <a:extLst>
              <a:ext uri="{FF2B5EF4-FFF2-40B4-BE49-F238E27FC236}">
                <a16:creationId xmlns:a16="http://schemas.microsoft.com/office/drawing/2014/main" id="{4400B399-FC7D-99B8-3E65-A13B9AC2C7D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8228" y="3364246"/>
            <a:ext cx="2329293" cy="1552026"/>
          </a:xfrm>
          <a:prstGeom prst="rect">
            <a:avLst/>
          </a:prstGeom>
          <a:noFill/>
          <a:ln>
            <a:noFill/>
          </a:ln>
        </p:spPr>
      </p:pic>
      <p:sp>
        <p:nvSpPr>
          <p:cNvPr id="26" name="ZoneTexte 25">
            <a:extLst>
              <a:ext uri="{FF2B5EF4-FFF2-40B4-BE49-F238E27FC236}">
                <a16:creationId xmlns:a16="http://schemas.microsoft.com/office/drawing/2014/main" id="{5E3CBDE4-722C-4FFA-92A5-61D0C64ED82A}"/>
              </a:ext>
            </a:extLst>
          </p:cNvPr>
          <p:cNvSpPr txBox="1"/>
          <p:nvPr/>
        </p:nvSpPr>
        <p:spPr>
          <a:xfrm>
            <a:off x="1252883" y="259400"/>
            <a:ext cx="2879134" cy="865173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fr-FR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Elle stocke beaucoup d’eau.   </a:t>
            </a:r>
          </a:p>
        </p:txBody>
      </p:sp>
      <p:sp>
        <p:nvSpPr>
          <p:cNvPr id="21" name="ZoneTexte 20">
            <a:extLst>
              <a:ext uri="{FF2B5EF4-FFF2-40B4-BE49-F238E27FC236}">
                <a16:creationId xmlns:a16="http://schemas.microsoft.com/office/drawing/2014/main" id="{86AF2AEB-A68B-4121-9331-1BC1F7DF4A56}"/>
              </a:ext>
            </a:extLst>
          </p:cNvPr>
          <p:cNvSpPr txBox="1"/>
          <p:nvPr/>
        </p:nvSpPr>
        <p:spPr>
          <a:xfrm>
            <a:off x="7458323" y="262393"/>
            <a:ext cx="4273021" cy="865173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fr-FR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Elle fournit de l’oxygène (</a:t>
            </a:r>
            <a:r>
              <a:rPr lang="fr-FR" sz="24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Sauerstoff</a:t>
            </a:r>
            <a:r>
              <a:rPr lang="fr-FR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).</a:t>
            </a:r>
          </a:p>
        </p:txBody>
      </p:sp>
      <p:sp>
        <p:nvSpPr>
          <p:cNvPr id="22" name="ZoneTexte 21">
            <a:extLst>
              <a:ext uri="{FF2B5EF4-FFF2-40B4-BE49-F238E27FC236}">
                <a16:creationId xmlns:a16="http://schemas.microsoft.com/office/drawing/2014/main" id="{851D5761-DBFB-4685-A210-E46C9A800D86}"/>
              </a:ext>
            </a:extLst>
          </p:cNvPr>
          <p:cNvSpPr txBox="1"/>
          <p:nvPr/>
        </p:nvSpPr>
        <p:spPr>
          <a:xfrm>
            <a:off x="8829130" y="1910102"/>
            <a:ext cx="2881542" cy="470000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fr-FR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Elle protège du vent</a:t>
            </a:r>
          </a:p>
        </p:txBody>
      </p:sp>
      <p:sp>
        <p:nvSpPr>
          <p:cNvPr id="23" name="ZoneTexte 22">
            <a:extLst>
              <a:ext uri="{FF2B5EF4-FFF2-40B4-BE49-F238E27FC236}">
                <a16:creationId xmlns:a16="http://schemas.microsoft.com/office/drawing/2014/main" id="{DDA3ECA5-140F-4F7F-B195-B45180EF072D}"/>
              </a:ext>
            </a:extLst>
          </p:cNvPr>
          <p:cNvSpPr txBox="1"/>
          <p:nvPr/>
        </p:nvSpPr>
        <p:spPr>
          <a:xfrm>
            <a:off x="7452960" y="5413846"/>
            <a:ext cx="4222143" cy="894723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fr-FR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C’est un habitat                        pour les plantes et les animaux.</a:t>
            </a:r>
          </a:p>
        </p:txBody>
      </p:sp>
      <p:sp>
        <p:nvSpPr>
          <p:cNvPr id="24" name="ZoneTexte 23">
            <a:extLst>
              <a:ext uri="{FF2B5EF4-FFF2-40B4-BE49-F238E27FC236}">
                <a16:creationId xmlns:a16="http://schemas.microsoft.com/office/drawing/2014/main" id="{8B4F691C-5822-442D-969C-AF4BA8CF0F4D}"/>
              </a:ext>
            </a:extLst>
          </p:cNvPr>
          <p:cNvSpPr txBox="1"/>
          <p:nvPr/>
        </p:nvSpPr>
        <p:spPr>
          <a:xfrm>
            <a:off x="3161248" y="5034700"/>
            <a:ext cx="2880932" cy="865173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fr-FR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Elle fournit du bois          et des médicaments.</a:t>
            </a:r>
          </a:p>
        </p:txBody>
      </p:sp>
      <p:sp>
        <p:nvSpPr>
          <p:cNvPr id="25" name="ZoneTexte 24">
            <a:extLst>
              <a:ext uri="{FF2B5EF4-FFF2-40B4-BE49-F238E27FC236}">
                <a16:creationId xmlns:a16="http://schemas.microsoft.com/office/drawing/2014/main" id="{B0F5E833-B298-40D3-B5B4-6B39436B8AFE}"/>
              </a:ext>
            </a:extLst>
          </p:cNvPr>
          <p:cNvSpPr txBox="1"/>
          <p:nvPr/>
        </p:nvSpPr>
        <p:spPr>
          <a:xfrm>
            <a:off x="396365" y="3415817"/>
            <a:ext cx="2564783" cy="1264311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fr-FR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Elle protège des avalanches et des chutes de pierres.     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53B7523-D74B-49BC-B3E3-7082943A5531}"/>
              </a:ext>
            </a:extLst>
          </p:cNvPr>
          <p:cNvSpPr/>
          <p:nvPr/>
        </p:nvSpPr>
        <p:spPr>
          <a:xfrm>
            <a:off x="4078524" y="2457202"/>
            <a:ext cx="2879134" cy="97978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solidFill>
                  <a:schemeClr val="tx1"/>
                </a:solidFill>
              </a:rPr>
              <a:t>Quel est le rôle          de la forêt?</a:t>
            </a:r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CF39BF03-BE52-FEE1-BBE2-6F9A4443C3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dirty="0"/>
              <a:t>Marie-Antoinette </a:t>
            </a:r>
            <a:r>
              <a:rPr lang="fr-FR" dirty="0" err="1"/>
              <a:t>Agbessi</a:t>
            </a:r>
            <a:endParaRPr lang="fr-FR" dirty="0"/>
          </a:p>
        </p:txBody>
      </p:sp>
      <p:pic>
        <p:nvPicPr>
          <p:cNvPr id="4" name="Image 3" descr="O2 de l'oxygène Formule icône. Splash peinture - clipart vectoriel de Oxygène - Équipement médical libre de droits">
            <a:extLst>
              <a:ext uri="{FF2B5EF4-FFF2-40B4-BE49-F238E27FC236}">
                <a16:creationId xmlns:a16="http://schemas.microsoft.com/office/drawing/2014/main" id="{C3707D92-6CE1-71AD-8BFA-23999A4EE65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421" b="13640"/>
          <a:stretch/>
        </p:blipFill>
        <p:spPr bwMode="auto">
          <a:xfrm>
            <a:off x="6289970" y="829483"/>
            <a:ext cx="2325981" cy="155679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Image 7" descr="Mignons animaux de la forêt. Animaux sauvages, flore forestière et faune éléments isolé Cartoon Vector illustration ensemble - clipart vectoriel de Faune libre de droits">
            <a:extLst>
              <a:ext uri="{FF2B5EF4-FFF2-40B4-BE49-F238E27FC236}">
                <a16:creationId xmlns:a16="http://schemas.microsoft.com/office/drawing/2014/main" id="{A1BC99D5-F1F3-0B6A-3CA4-110F448763D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863" y="3615686"/>
            <a:ext cx="2462513" cy="1670924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Image 6" descr="Une image contenant plante, plein air, arbre, ciel&#10;&#10;Le contenu généré par l’IA peut être incorrect.">
            <a:extLst>
              <a:ext uri="{FF2B5EF4-FFF2-40B4-BE49-F238E27FC236}">
                <a16:creationId xmlns:a16="http://schemas.microsoft.com/office/drawing/2014/main" id="{C24A95FB-E068-062B-052C-1768B979EEF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973"/>
          <a:stretch/>
        </p:blipFill>
        <p:spPr>
          <a:xfrm>
            <a:off x="7034800" y="2471422"/>
            <a:ext cx="3121152" cy="1785648"/>
          </a:xfrm>
          <a:prstGeom prst="rect">
            <a:avLst/>
          </a:prstGeom>
        </p:spPr>
      </p:pic>
      <p:pic>
        <p:nvPicPr>
          <p:cNvPr id="10" name="Image 9" descr="Une image contenant médicament, Médicament, médecine, Médicament sous ordonnance&#10;&#10;Le contenu généré par l’IA peut être incorrect.">
            <a:extLst>
              <a:ext uri="{FF2B5EF4-FFF2-40B4-BE49-F238E27FC236}">
                <a16:creationId xmlns:a16="http://schemas.microsoft.com/office/drawing/2014/main" id="{171F38C7-956B-98FB-ECBE-E465BBDFE473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6417" y="3699052"/>
            <a:ext cx="1673132" cy="1116036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Image 11" descr="Glissement de terrain bloqué - Photo de Route libre de droits">
            <a:extLst>
              <a:ext uri="{FF2B5EF4-FFF2-40B4-BE49-F238E27FC236}">
                <a16:creationId xmlns:a16="http://schemas.microsoft.com/office/drawing/2014/main" id="{97ACF325-19C9-5D0E-88B4-92ADBB08302C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1901" y="2149386"/>
            <a:ext cx="1870033" cy="124723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Image 12" descr="puddle dans la forêt. -  flaque d'eau dans la forêt photos et images de collection">
            <a:extLst>
              <a:ext uri="{FF2B5EF4-FFF2-40B4-BE49-F238E27FC236}">
                <a16:creationId xmlns:a16="http://schemas.microsoft.com/office/drawing/2014/main" id="{E56D8F49-52D7-B144-A1D4-CDDFADB2FC60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4769" y="850540"/>
            <a:ext cx="2408612" cy="1604817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ZoneTexte 14">
            <a:extLst>
              <a:ext uri="{FF2B5EF4-FFF2-40B4-BE49-F238E27FC236}">
                <a16:creationId xmlns:a16="http://schemas.microsoft.com/office/drawing/2014/main" id="{5976B634-3910-5097-FFD2-1C4AF3E77DE1}"/>
              </a:ext>
            </a:extLst>
          </p:cNvPr>
          <p:cNvSpPr txBox="1"/>
          <p:nvPr/>
        </p:nvSpPr>
        <p:spPr>
          <a:xfrm>
            <a:off x="170658" y="6015107"/>
            <a:ext cx="2611179" cy="2375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9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Texte traduit de : </a:t>
            </a:r>
            <a:r>
              <a:rPr lang="fr-FR" sz="9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10"/>
              </a:rPr>
              <a:t>www.materialwiese.blogspot.de</a:t>
            </a:r>
            <a:endParaRPr lang="fr-FR" sz="900" dirty="0"/>
          </a:p>
        </p:txBody>
      </p:sp>
      <p:sp>
        <p:nvSpPr>
          <p:cNvPr id="17" name="ZoneTexte 16">
            <a:extLst>
              <a:ext uri="{FF2B5EF4-FFF2-40B4-BE49-F238E27FC236}">
                <a16:creationId xmlns:a16="http://schemas.microsoft.com/office/drawing/2014/main" id="{842BBB90-D991-3EEA-79FD-A1D0EEB9CE64}"/>
              </a:ext>
            </a:extLst>
          </p:cNvPr>
          <p:cNvSpPr txBox="1"/>
          <p:nvPr/>
        </p:nvSpPr>
        <p:spPr>
          <a:xfrm>
            <a:off x="170658" y="5552893"/>
            <a:ext cx="2564783" cy="2375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sz="9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Images :	</a:t>
            </a:r>
            <a:r>
              <a:rPr lang="fr-FR" sz="9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11"/>
              </a:rPr>
              <a:t>https://www.istockphoto.com/</a:t>
            </a:r>
            <a:endParaRPr lang="fr-FR" sz="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9" name="ZoneTexte 18">
            <a:extLst>
              <a:ext uri="{FF2B5EF4-FFF2-40B4-BE49-F238E27FC236}">
                <a16:creationId xmlns:a16="http://schemas.microsoft.com/office/drawing/2014/main" id="{CABC3FDB-94D3-5B48-8CFA-132FB3A0C3E3}"/>
              </a:ext>
            </a:extLst>
          </p:cNvPr>
          <p:cNvSpPr txBox="1"/>
          <p:nvPr/>
        </p:nvSpPr>
        <p:spPr>
          <a:xfrm>
            <a:off x="1062308" y="5718127"/>
            <a:ext cx="1777483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9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12"/>
              </a:rPr>
              <a:t>https://www.istockphoto.com/fr/</a:t>
            </a:r>
            <a:endParaRPr lang="fr-FR" sz="900" dirty="0"/>
          </a:p>
        </p:txBody>
      </p:sp>
    </p:spTree>
    <p:extLst>
      <p:ext uri="{BB962C8B-B14F-4D97-AF65-F5344CB8AC3E}">
        <p14:creationId xmlns:p14="http://schemas.microsoft.com/office/powerpoint/2010/main" val="3819389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000"/>
                            </p:stCondLst>
                            <p:childTnLst>
                              <p:par>
                                <p:cTn id="10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" grpId="0" animBg="1"/>
      <p:bldP spid="15" grpId="0"/>
      <p:bldP spid="17" grpId="0"/>
      <p:bldP spid="19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100</Words>
  <Application>Microsoft Office PowerPoint</Application>
  <PresentationFormat>Grand écran</PresentationFormat>
  <Paragraphs>15</Paragraphs>
  <Slides>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9" baseType="lpstr">
      <vt:lpstr>Aptos</vt:lpstr>
      <vt:lpstr>Aptos Display</vt:lpstr>
      <vt:lpstr>Arial</vt:lpstr>
      <vt:lpstr>Arial Black</vt:lpstr>
      <vt:lpstr>Calibri</vt:lpstr>
      <vt:lpstr>Thème Office</vt:lpstr>
      <vt:lpstr>9 LAPBOOK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Marie-Antoinette Oberdorf</dc:creator>
  <cp:lastModifiedBy>Marie-Antoinette Oberdorf</cp:lastModifiedBy>
  <cp:revision>1</cp:revision>
  <dcterms:created xsi:type="dcterms:W3CDTF">2026-08-28T17:14:52Z</dcterms:created>
  <dcterms:modified xsi:type="dcterms:W3CDTF">2026-08-28T17:16:38Z</dcterms:modified>
</cp:coreProperties>
</file>