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9" r:id="rId2"/>
    <p:sldId id="332" r:id="rId3"/>
    <p:sldId id="340" r:id="rId4"/>
    <p:sldId id="342" r:id="rId5"/>
    <p:sldId id="343" r:id="rId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01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0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A73FBA-05AA-20C1-0A00-A8FFB11C47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CBF7B38-C37E-7DA2-FF6E-21CC94CBCB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A03D11-B0F0-892D-8022-ADE182C4A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1E5DE-CE84-4D8E-8AC4-5EAB2A58A74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B8C5E97-D81D-7326-DE89-AE5B13B67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BD17F67-5A61-C16A-241F-FCEF5FBEA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4A266-A13E-48F3-9054-DCD53BA0D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337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0B7B2B-1461-2F9F-FC6E-D3F18E267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0F22768-067B-068A-9D19-A97715E16D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E855DBC-0F92-7A47-5E60-74B334EB9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1E5DE-CE84-4D8E-8AC4-5EAB2A58A74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063B720-116D-70B8-62DF-D64C9A2B0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7F051BB-8DD5-1227-06F6-7FA29D119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4A266-A13E-48F3-9054-DCD53BA0D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511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B088AC-7E1A-A103-23C9-FBA098441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D53F7F-46BA-6469-3B13-52164E19EC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F1BFB99-C6EF-84FB-450B-20BC9E3875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1E5DE-CE84-4D8E-8AC4-5EAB2A58A74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1FE7BD5-C661-422F-6A42-355BD616F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DA3251-BFE1-B9EA-426C-629F965EA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4A266-A13E-48F3-9054-DCD53BA0D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5377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CF80AD-3B11-0E97-EA6D-56A600718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83E5003-6965-1CC9-2744-06FB314476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BED1543-B25C-7DA8-AD11-FB66473E5A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10DF370-B79E-A186-CB47-DD9E17964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1E5DE-CE84-4D8E-8AC4-5EAB2A58A74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B9878D6-8E77-FF6B-E83F-1AAD1B230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D2F790-B003-51E2-FD0D-CE7D9DB33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4A266-A13E-48F3-9054-DCD53BA0D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163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CBFF24-38BE-50F6-4880-8EEA488CC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3CA11C6-1840-9C07-4F42-13E7293FED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5A89F43-1689-1FD1-1FC9-ACE2AC250F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E9835CC-3356-A946-9BA4-02880A2552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629E9E2-8B39-AF52-719D-730A8C17C7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64B9331-9B43-ADFE-5A49-0F86EDD68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1E5DE-CE84-4D8E-8AC4-5EAB2A58A74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FD2DFE4-55FF-A244-2A6D-AE8FD1C6C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B1DA533-EED4-94C4-2DDD-45648582C2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4A266-A13E-48F3-9054-DCD53BA0D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682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61E06F-DC03-4242-6E5E-DE6AD65D4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6BD2441-244E-FE9D-A113-27D8FA067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1E5DE-CE84-4D8E-8AC4-5EAB2A58A74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7C09BA6-7543-9024-542F-6A1D279E2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2F97F7A-8BCD-6BBC-A050-86119C560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4A266-A13E-48F3-9054-DCD53BA0D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0741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3900A97-7E61-4985-1F9C-B697F6E02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1E5DE-CE84-4D8E-8AC4-5EAB2A58A74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6544750-6F18-2B95-AFCE-BA23956B3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7A5F70F-D67B-04BB-0C85-38367C7E4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4A266-A13E-48F3-9054-DCD53BA0D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6573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D732FF-CA06-8D14-E0C9-2082008EF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1DC5BF5-199F-F630-3389-89EEA7BA31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C5E8BE0-A8F5-9B9A-A3E4-2B45DD8B59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BF9D100-4621-ADC7-0B5B-7AB14C2C6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1E5DE-CE84-4D8E-8AC4-5EAB2A58A74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67639AD-DD2E-BCBC-AB56-B647DEC20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310B9BD-DBD7-16AB-4394-DBEA33D4F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4A266-A13E-48F3-9054-DCD53BA0D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729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06E840-0C3A-E1FB-4644-2216943F7F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CF508FC-709C-7BE8-0434-8E7A3A61AF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A01AF9-28D4-F0EF-C87E-AC7BAD8F23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4EA1E82-6A68-4B88-1A85-7448A8313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1E5DE-CE84-4D8E-8AC4-5EAB2A58A74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EBA5C42-D429-7155-0D65-B2EDC9922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D4926EC-A62F-4857-6CB8-E3507776D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4A266-A13E-48F3-9054-DCD53BA0D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544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CC1390-B64B-5BC2-C5CB-5BE3B3EA7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FC1B3FD-B7A4-1AD5-473F-3D6087FB99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ABD5BD-4329-E8A5-1C06-F88DE4478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1E5DE-CE84-4D8E-8AC4-5EAB2A58A74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181D29B-333B-6367-CC77-1A8E902D4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8F1B890-E6CB-EFA2-8AAC-18F4BF8A4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4A266-A13E-48F3-9054-DCD53BA0D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0600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6FDBE18-2690-6E77-C2DF-E699EBD2AB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BDCF051-8DC8-EFE4-F4DE-6D66C96D37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8B52EF-9117-9AF9-5EB5-DCA11ADFC6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1E5DE-CE84-4D8E-8AC4-5EAB2A58A74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1935F0-F792-1AE4-4B41-133A78BC1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8DCCED-D290-4842-136D-0B604D10D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4A266-A13E-48F3-9054-DCD53BA0D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5178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16C84E3-BE08-74CB-EB53-FAB1DE18D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C1FCDFA-6B75-5607-DB3B-1E84838961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6F9153-8127-C898-4191-8F35F6FB0A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B1E5DE-CE84-4D8E-8AC4-5EAB2A58A74F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992767-32F4-A4D2-7E45-DE6B18C6D1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DAEC50-8F57-C9F6-430D-245647F046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5B4A266-A13E-48F3-9054-DCD53BA0D5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3802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terialwiese.blogspot.de/" TargetMode="External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terialwiese.blogspot.de/" TargetMode="External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terialwiese.blogspot.de/" TargetMode="External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F5684F-4DE9-470C-8EFF-408D63BC0B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83508" y="2305538"/>
            <a:ext cx="9132488" cy="1204425"/>
          </a:xfrm>
        </p:spPr>
        <p:txBody>
          <a:bodyPr/>
          <a:lstStyle/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9 LAPBOOK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B0AAD53-C4FB-4997-E089-243C9E93E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20832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>
            <a:extLst>
              <a:ext uri="{FF2B5EF4-FFF2-40B4-BE49-F238E27FC236}">
                <a16:creationId xmlns:a16="http://schemas.microsoft.com/office/drawing/2014/main" id="{C75F21F0-1C14-48FE-BCAC-1D199CE9715A}"/>
              </a:ext>
            </a:extLst>
          </p:cNvPr>
          <p:cNvSpPr txBox="1">
            <a:spLocks/>
          </p:cNvSpPr>
          <p:nvPr/>
        </p:nvSpPr>
        <p:spPr>
          <a:xfrm>
            <a:off x="1744917" y="2770626"/>
            <a:ext cx="9409723" cy="12044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Quelques animaux de la forêt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A4C9DD18-B95B-9064-07DF-F22BF25CE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343970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D7E7B74D-7146-4C02-9F15-EA2F2CE164E2}"/>
              </a:ext>
            </a:extLst>
          </p:cNvPr>
          <p:cNvSpPr txBox="1"/>
          <p:nvPr/>
        </p:nvSpPr>
        <p:spPr>
          <a:xfrm>
            <a:off x="4929809" y="369168"/>
            <a:ext cx="4793500" cy="2454273"/>
          </a:xfrm>
          <a:prstGeom prst="rect">
            <a:avLst/>
          </a:prstGeom>
          <a:noFill/>
          <a:ln w="28575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32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Aspect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pelage brun, noir, rouge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défenses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petits ont des lignes blanches sur le dos.</a:t>
            </a:r>
            <a:endParaRPr lang="fr-FR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135681C-9A62-4FC2-8072-D72C6EBE848E}"/>
              </a:ext>
            </a:extLst>
          </p:cNvPr>
          <p:cNvSpPr txBox="1"/>
          <p:nvPr/>
        </p:nvSpPr>
        <p:spPr>
          <a:xfrm>
            <a:off x="373901" y="3588500"/>
            <a:ext cx="5419192" cy="1981889"/>
          </a:xfrm>
          <a:prstGeom prst="rect">
            <a:avLst/>
          </a:prstGeom>
          <a:noFill/>
          <a:ln w="1905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32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Nourriture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C’est un omnivore (</a:t>
            </a:r>
            <a:r>
              <a:rPr lang="fr-FR" sz="28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Allesfresser</a:t>
            </a: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Ex.: glands, champignons, insectes,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souris.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6F3868A-7E3F-4450-8BF3-06E30B0BED65}"/>
              </a:ext>
            </a:extLst>
          </p:cNvPr>
          <p:cNvSpPr txBox="1"/>
          <p:nvPr/>
        </p:nvSpPr>
        <p:spPr>
          <a:xfrm>
            <a:off x="6490727" y="3819011"/>
            <a:ext cx="4793500" cy="1520866"/>
          </a:xfrm>
          <a:prstGeom prst="rect">
            <a:avLst/>
          </a:prstGeom>
          <a:noFill/>
          <a:ln w="28575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32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Habitat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dans la forêt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 bord des lacs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956C5056-E948-44FC-9136-3B4735008C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7" t="67484" r="71911" b="6030"/>
          <a:stretch/>
        </p:blipFill>
        <p:spPr>
          <a:xfrm rot="5400000">
            <a:off x="1054354" y="-149700"/>
            <a:ext cx="2633677" cy="3754151"/>
          </a:xfrm>
          <a:prstGeom prst="rect">
            <a:avLst/>
          </a:prstGeom>
        </p:spPr>
      </p:pic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18F1E18-0150-3321-F719-362A5EC30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A607203-6D1C-A005-FCEF-00BB16DA4083}"/>
              </a:ext>
            </a:extLst>
          </p:cNvPr>
          <p:cNvSpPr txBox="1"/>
          <p:nvPr/>
        </p:nvSpPr>
        <p:spPr>
          <a:xfrm>
            <a:off x="208105" y="6490643"/>
            <a:ext cx="3026979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Images et textes traduit de</a:t>
            </a:r>
            <a:r>
              <a:rPr lang="fr-FR" sz="9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 </a:t>
            </a:r>
            <a:r>
              <a:rPr lang="fr-FR" sz="9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www.materialwiese.blogspot.de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44767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D7E7B74D-7146-4C02-9F15-EA2F2CE164E2}"/>
              </a:ext>
            </a:extLst>
          </p:cNvPr>
          <p:cNvSpPr txBox="1"/>
          <p:nvPr/>
        </p:nvSpPr>
        <p:spPr>
          <a:xfrm>
            <a:off x="4929809" y="369168"/>
            <a:ext cx="4793500" cy="1981889"/>
          </a:xfrm>
          <a:prstGeom prst="rect">
            <a:avLst/>
          </a:prstGeom>
          <a:noFill/>
          <a:ln w="28575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32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Aspect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pelage brun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 grands bois sur la tête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 peut mesurer 2,50 m.</a:t>
            </a:r>
            <a:endParaRPr lang="fr-FR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135681C-9A62-4FC2-8072-D72C6EBE848E}"/>
              </a:ext>
            </a:extLst>
          </p:cNvPr>
          <p:cNvSpPr txBox="1"/>
          <p:nvPr/>
        </p:nvSpPr>
        <p:spPr>
          <a:xfrm>
            <a:off x="373901" y="3588500"/>
            <a:ext cx="5583898" cy="1981889"/>
          </a:xfrm>
          <a:prstGeom prst="rect">
            <a:avLst/>
          </a:prstGeom>
          <a:noFill/>
          <a:ln w="1905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32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Nourriture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C’est un herbivore (</a:t>
            </a:r>
            <a:r>
              <a:rPr lang="fr-FR" sz="28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Pflanzenfresser</a:t>
            </a: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Ex.: herbe, feuilles, champignons,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fruits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6F3868A-7E3F-4450-8BF3-06E30B0BED65}"/>
              </a:ext>
            </a:extLst>
          </p:cNvPr>
          <p:cNvSpPr txBox="1"/>
          <p:nvPr/>
        </p:nvSpPr>
        <p:spPr>
          <a:xfrm>
            <a:off x="6740625" y="3836050"/>
            <a:ext cx="4793500" cy="1059842"/>
          </a:xfrm>
          <a:prstGeom prst="rect">
            <a:avLst/>
          </a:prstGeom>
          <a:noFill/>
          <a:ln w="28575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32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Habitat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dans la forêt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EFD55295-2194-455C-B891-8E15CC52C3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848" t="67890" r="39114" b="5629"/>
          <a:stretch/>
        </p:blipFill>
        <p:spPr>
          <a:xfrm rot="5400000">
            <a:off x="1218205" y="-195900"/>
            <a:ext cx="2413878" cy="3544014"/>
          </a:xfrm>
          <a:prstGeom prst="rect">
            <a:avLst/>
          </a:prstGeom>
        </p:spPr>
      </p:pic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EB2EF8C-BCA8-1945-1A2A-192821423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D1B3FF8-9249-F6B1-2AA3-1DA91314F491}"/>
              </a:ext>
            </a:extLst>
          </p:cNvPr>
          <p:cNvSpPr txBox="1"/>
          <p:nvPr/>
        </p:nvSpPr>
        <p:spPr>
          <a:xfrm>
            <a:off x="138871" y="6423496"/>
            <a:ext cx="3026979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Images et textes traduit de</a:t>
            </a:r>
            <a:r>
              <a:rPr lang="fr-FR" sz="9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 </a:t>
            </a:r>
            <a:r>
              <a:rPr lang="fr-FR" sz="9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www.materialwiese.blogspot.de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110949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D7E7B74D-7146-4C02-9F15-EA2F2CE164E2}"/>
              </a:ext>
            </a:extLst>
          </p:cNvPr>
          <p:cNvSpPr txBox="1"/>
          <p:nvPr/>
        </p:nvSpPr>
        <p:spPr>
          <a:xfrm>
            <a:off x="5634067" y="715618"/>
            <a:ext cx="4793500" cy="1520866"/>
          </a:xfrm>
          <a:prstGeom prst="rect">
            <a:avLst/>
          </a:prstGeom>
          <a:noFill/>
          <a:ln w="28575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32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Aspect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pelage roux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 a une longue queue.</a:t>
            </a:r>
            <a:endParaRPr lang="fr-FR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135681C-9A62-4FC2-8072-D72C6EBE848E}"/>
              </a:ext>
            </a:extLst>
          </p:cNvPr>
          <p:cNvSpPr txBox="1"/>
          <p:nvPr/>
        </p:nvSpPr>
        <p:spPr>
          <a:xfrm>
            <a:off x="373901" y="3588500"/>
            <a:ext cx="5583898" cy="1981889"/>
          </a:xfrm>
          <a:prstGeom prst="rect">
            <a:avLst/>
          </a:prstGeom>
          <a:noFill/>
          <a:ln w="1905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32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Nourriture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C’est un omnivore (</a:t>
            </a:r>
            <a:r>
              <a:rPr lang="fr-FR" sz="28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Allesfresser</a:t>
            </a: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Ex.: lièvres, souris, </a:t>
            </a:r>
            <a:r>
              <a:rPr lang="fr-FR" sz="28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insesctes</a:t>
            </a: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  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poissons, fruits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6F3868A-7E3F-4450-8BF3-06E30B0BED65}"/>
              </a:ext>
            </a:extLst>
          </p:cNvPr>
          <p:cNvSpPr txBox="1"/>
          <p:nvPr/>
        </p:nvSpPr>
        <p:spPr>
          <a:xfrm>
            <a:off x="6740625" y="3836050"/>
            <a:ext cx="4925074" cy="1520866"/>
          </a:xfrm>
          <a:prstGeom prst="rect">
            <a:avLst/>
          </a:prstGeom>
          <a:noFill/>
          <a:ln w="28575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32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Habitat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 vit dans la forêt.</a:t>
            </a: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 se nourrit dans les champs.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42D42C82-8867-458C-B805-DD1D0502BA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9481" t="67099" r="6552" b="5836"/>
          <a:stretch/>
        </p:blipFill>
        <p:spPr>
          <a:xfrm rot="5400000">
            <a:off x="1374289" y="-331455"/>
            <a:ext cx="2468688" cy="3869934"/>
          </a:xfrm>
          <a:prstGeom prst="rect">
            <a:avLst/>
          </a:prstGeom>
        </p:spPr>
      </p:pic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25742499-FD31-6E82-28F0-40E940C7C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C3F36F8-E8B7-8D5B-A9ED-E3510916CFE0}"/>
              </a:ext>
            </a:extLst>
          </p:cNvPr>
          <p:cNvSpPr txBox="1"/>
          <p:nvPr/>
        </p:nvSpPr>
        <p:spPr>
          <a:xfrm>
            <a:off x="296392" y="6258000"/>
            <a:ext cx="3026979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Images et textes traduit de</a:t>
            </a:r>
            <a:r>
              <a:rPr lang="fr-FR" sz="9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 </a:t>
            </a:r>
            <a:r>
              <a:rPr lang="fr-FR" sz="9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www.materialwiese.blogspot.de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417347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179</Words>
  <Application>Microsoft Office PowerPoint</Application>
  <PresentationFormat>Grand écran</PresentationFormat>
  <Paragraphs>41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11" baseType="lpstr">
      <vt:lpstr>Aptos</vt:lpstr>
      <vt:lpstr>Aptos Display</vt:lpstr>
      <vt:lpstr>Arial</vt:lpstr>
      <vt:lpstr>Arial Black</vt:lpstr>
      <vt:lpstr>Calibri</vt:lpstr>
      <vt:lpstr>Thème Office</vt:lpstr>
      <vt:lpstr>9 LAPBOOK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Marie-Antoinette Oberdorf</dc:creator>
  <cp:lastModifiedBy>Marie-Antoinette Oberdorf</cp:lastModifiedBy>
  <cp:revision>3</cp:revision>
  <dcterms:created xsi:type="dcterms:W3CDTF">2026-08-28T17:10:23Z</dcterms:created>
  <dcterms:modified xsi:type="dcterms:W3CDTF">2026-08-28T17:21:25Z</dcterms:modified>
</cp:coreProperties>
</file>