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24"/>
  </p:notesMasterIdLst>
  <p:sldIdLst>
    <p:sldId id="357" r:id="rId5"/>
    <p:sldId id="362" r:id="rId6"/>
    <p:sldId id="359" r:id="rId7"/>
    <p:sldId id="427" r:id="rId8"/>
    <p:sldId id="345" r:id="rId9"/>
    <p:sldId id="348" r:id="rId10"/>
    <p:sldId id="346" r:id="rId11"/>
    <p:sldId id="347" r:id="rId12"/>
    <p:sldId id="349" r:id="rId13"/>
    <p:sldId id="265" r:id="rId14"/>
    <p:sldId id="266" r:id="rId15"/>
    <p:sldId id="262" r:id="rId16"/>
    <p:sldId id="259" r:id="rId17"/>
    <p:sldId id="260" r:id="rId18"/>
    <p:sldId id="264" r:id="rId19"/>
    <p:sldId id="258" r:id="rId20"/>
    <p:sldId id="261" r:id="rId21"/>
    <p:sldId id="263" r:id="rId22"/>
    <p:sldId id="257" r:id="rId23"/>
  </p:sldIdLst>
  <p:sldSz cx="12192000" cy="6858000"/>
  <p:notesSz cx="6742113" cy="9875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9900"/>
    <a:srgbClr val="CC6600"/>
    <a:srgbClr val="0000FF"/>
    <a:srgbClr val="0066FF"/>
    <a:srgbClr val="CC3399"/>
    <a:srgbClr val="000099"/>
    <a:srgbClr val="008000"/>
    <a:srgbClr val="33CC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39" autoAdjust="0"/>
    <p:restoredTop sz="94640" autoAdjust="0"/>
  </p:normalViewPr>
  <p:slideViewPr>
    <p:cSldViewPr snapToGrid="0" showGuides="1">
      <p:cViewPr varScale="1">
        <p:scale>
          <a:sx n="70" d="100"/>
          <a:sy n="70" d="100"/>
        </p:scale>
        <p:origin x="680" y="52"/>
      </p:cViewPr>
      <p:guideLst>
        <p:guide orient="horz" pos="2160"/>
        <p:guide pos="37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AC635-C3CC-4CCE-80A8-A66702EE2AF1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B49AB-20A7-4616-9365-6A52332B11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0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923BC-AF01-2B97-18A3-2D0327072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106EB39D-6655-5FD4-DFCD-DDDF637A54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F22E2321-4088-77DE-A9C7-15252873BD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16D0BE8-B4CB-7B4F-2724-51E3C8A0C9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149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31B6-F179-4596-BB8E-BEDF54EB73B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490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A188-D313-4DC3-84AA-C8290AFEC59A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879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0FA54-ECD5-4835-8012-F5F11FD2A212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55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35777-149E-4880-B124-51D3BA148553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30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79F97-EFA9-47AE-8DFA-DEFE6C52A96F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553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9FDC-BDFD-4634-A574-0CD53512665D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5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B21B-8FE3-48B7-9886-558C2FBC864E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4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D4192-7462-4BFA-BDEF-9FA5A8442154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839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108D2-9AEC-44B2-9369-23CE09A4C0CD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514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7E3C-FB61-4494-AF6F-E144066FAB34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008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B46DB-FAB5-457B-9230-4BAFE30F7176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72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8EF0E-894F-4651-B523-99AED8B0501E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D0D93-675A-4ADA-B8D6-DBD2FA6C5C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920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lejardindekiran.com/fabriquer-un-projecteur-de-constellations-modele-a-energie-solaire/" TargetMode="External"/><Relationship Id="rId2" Type="http://schemas.openxmlformats.org/officeDocument/2006/relationships/hyperlink" Target="https://www.famillesrurales.org/maillet/sites/multisite.famillesrurales.org._maillet/files/ckeditor/actualites/Expos%C3%A9s/D%C3%A9couvrir%20le%20ciel%20FR%20version%20all%C3%A9g%C3%A9e%20Red.pdf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omnilogie.fr/images/O/598de999957409ab57e49ec1f3d89818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toujourspret.com/techniques/orientation/astronomie/constellations/petite_ourse2.gif" TargetMode="Externa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55942" y="2434575"/>
            <a:ext cx="1136862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10. LES CONSTELLATIONS:</a:t>
            </a:r>
          </a:p>
          <a:p>
            <a:pPr algn="ctr"/>
            <a:r>
              <a:rPr lang="fr-FR" sz="5400" b="1" dirty="0">
                <a:solidFill>
                  <a:srgbClr val="FFFF00"/>
                </a:solidFill>
              </a:rPr>
              <a:t>des dessins imaginaires avec les étoiles</a:t>
            </a:r>
          </a:p>
          <a:p>
            <a:pPr algn="ctr"/>
            <a:r>
              <a:rPr lang="fr-FR" sz="1600" b="1" dirty="0">
                <a:solidFill>
                  <a:srgbClr val="FFFF00"/>
                </a:solidFill>
              </a:rPr>
              <a:t>Source des images  pour ce chapitre:</a:t>
            </a:r>
          </a:p>
          <a:p>
            <a:pPr algn="ctr"/>
            <a:endParaRPr lang="fr-FR" sz="1600" b="1" dirty="0">
              <a:solidFill>
                <a:srgbClr val="FFFF00"/>
              </a:solidFill>
            </a:endParaRPr>
          </a:p>
          <a:p>
            <a:pPr algn="ctr"/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54741AC-5F89-F35B-5DE4-ECA1A9BE6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24B06D3-A89E-E75C-591A-B86A9432C798}"/>
              </a:ext>
            </a:extLst>
          </p:cNvPr>
          <p:cNvSpPr txBox="1"/>
          <p:nvPr/>
        </p:nvSpPr>
        <p:spPr>
          <a:xfrm>
            <a:off x="3389244" y="4671550"/>
            <a:ext cx="60946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2"/>
              </a:rPr>
              <a:t>https://www.famillesrurales.org/maillet/sites/multisite.famillesrurales.org._maillet/files/ckeditor/actualites/Expos%C3%A9s/D%C3%A9couvrir%20le%20ciel%20FR%20version%20all%C3%A9g%C3%A9e%20Red</a:t>
            </a:r>
            <a:r>
              <a:rPr lang="fr-FR" sz="500" dirty="0">
                <a:hlinkClick r:id="rId2"/>
              </a:rPr>
              <a:t>.pdf</a:t>
            </a:r>
            <a:endParaRPr lang="fr-FR" sz="5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C2996D4-9AB9-34F2-D306-F5707377B4C0}"/>
              </a:ext>
            </a:extLst>
          </p:cNvPr>
          <p:cNvSpPr txBox="1"/>
          <p:nvPr/>
        </p:nvSpPr>
        <p:spPr>
          <a:xfrm>
            <a:off x="4571669" y="5078655"/>
            <a:ext cx="30486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800" dirty="0">
                <a:hlinkClick r:id="rId3"/>
              </a:rPr>
              <a:t>https://lejardindekiran.com/fabriquer-un-projecteur-de-constellations-modele-a-energie-solaire</a:t>
            </a:r>
            <a:r>
              <a:rPr lang="fr-FR" sz="500" dirty="0">
                <a:hlinkClick r:id="rId3"/>
              </a:rPr>
              <a:t>/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70516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/>
          <p:nvPr/>
        </p:nvSpPr>
        <p:spPr>
          <a:xfrm>
            <a:off x="4891102" y="4488425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5004620" y="4136716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4782500" y="3898490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5606421" y="4478592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5378157" y="4827868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9890358" y="4709881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4600156" y="3630587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>
            <a:off x="4173347" y="3512600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6931295" y="3043083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/>
          <p:cNvSpPr/>
          <p:nvPr/>
        </p:nvSpPr>
        <p:spPr>
          <a:xfrm>
            <a:off x="6710068" y="2925096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/>
          <p:cNvSpPr/>
          <p:nvPr/>
        </p:nvSpPr>
        <p:spPr>
          <a:xfrm>
            <a:off x="6385642" y="2807107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6031643" y="2571135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6085944" y="2748115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5715023" y="2748114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/>
          <p:cNvSpPr/>
          <p:nvPr/>
        </p:nvSpPr>
        <p:spPr>
          <a:xfrm>
            <a:off x="5808011" y="2925096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/>
          <p:cNvSpPr/>
          <p:nvPr/>
        </p:nvSpPr>
        <p:spPr>
          <a:xfrm>
            <a:off x="8627359" y="698090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/>
          <p:cNvSpPr/>
          <p:nvPr/>
        </p:nvSpPr>
        <p:spPr>
          <a:xfrm>
            <a:off x="9003409" y="698089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/>
          <p:cNvSpPr/>
          <p:nvPr/>
        </p:nvSpPr>
        <p:spPr>
          <a:xfrm>
            <a:off x="8949108" y="1022554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/>
          <p:cNvSpPr/>
          <p:nvPr/>
        </p:nvSpPr>
        <p:spPr>
          <a:xfrm>
            <a:off x="9181060" y="1140541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/>
          <p:cNvSpPr/>
          <p:nvPr/>
        </p:nvSpPr>
        <p:spPr>
          <a:xfrm>
            <a:off x="9181060" y="1479754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/>
          <p:cNvSpPr/>
          <p:nvPr/>
        </p:nvSpPr>
        <p:spPr>
          <a:xfrm>
            <a:off x="7506482" y="1361767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/>
          <p:cNvSpPr/>
          <p:nvPr/>
        </p:nvSpPr>
        <p:spPr>
          <a:xfrm>
            <a:off x="8181565" y="1420760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/>
          <p:cNvSpPr/>
          <p:nvPr/>
        </p:nvSpPr>
        <p:spPr>
          <a:xfrm>
            <a:off x="7285256" y="1981200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/>
          <p:cNvSpPr/>
          <p:nvPr/>
        </p:nvSpPr>
        <p:spPr>
          <a:xfrm>
            <a:off x="7963682" y="2040193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/>
          <p:cNvSpPr/>
          <p:nvPr/>
        </p:nvSpPr>
        <p:spPr>
          <a:xfrm>
            <a:off x="7339557" y="2600631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/>
          <p:cNvSpPr/>
          <p:nvPr/>
        </p:nvSpPr>
        <p:spPr>
          <a:xfrm>
            <a:off x="2079075" y="2630127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/>
          <p:cNvSpPr/>
          <p:nvPr/>
        </p:nvSpPr>
        <p:spPr>
          <a:xfrm>
            <a:off x="10557037" y="5241975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/>
          <p:cNvSpPr/>
          <p:nvPr/>
        </p:nvSpPr>
        <p:spPr>
          <a:xfrm>
            <a:off x="3638567" y="2571135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/>
          <p:cNvSpPr/>
          <p:nvPr/>
        </p:nvSpPr>
        <p:spPr>
          <a:xfrm>
            <a:off x="3937372" y="2158180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/>
          <p:cNvSpPr/>
          <p:nvPr/>
        </p:nvSpPr>
        <p:spPr>
          <a:xfrm>
            <a:off x="3376934" y="1863213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/>
          <p:cNvSpPr/>
          <p:nvPr/>
        </p:nvSpPr>
        <p:spPr>
          <a:xfrm>
            <a:off x="2772026" y="2193439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/>
          <p:cNvSpPr/>
          <p:nvPr/>
        </p:nvSpPr>
        <p:spPr>
          <a:xfrm>
            <a:off x="3028671" y="2512141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3137832" y="1022553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3010216" y="1199534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3010216" y="1420759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150250" y="1538747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333718" y="1538747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10568162" y="5078358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Ellipse 44"/>
          <p:cNvSpPr/>
          <p:nvPr/>
        </p:nvSpPr>
        <p:spPr>
          <a:xfrm>
            <a:off x="10942234" y="5783851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Ellipse 45"/>
          <p:cNvSpPr/>
          <p:nvPr/>
        </p:nvSpPr>
        <p:spPr>
          <a:xfrm>
            <a:off x="9850407" y="5157018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Ellipse 46"/>
          <p:cNvSpPr/>
          <p:nvPr/>
        </p:nvSpPr>
        <p:spPr>
          <a:xfrm>
            <a:off x="10235605" y="4709881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Ellipse 47"/>
          <p:cNvSpPr/>
          <p:nvPr/>
        </p:nvSpPr>
        <p:spPr>
          <a:xfrm>
            <a:off x="10557037" y="5409049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Ellipse 48"/>
          <p:cNvSpPr/>
          <p:nvPr/>
        </p:nvSpPr>
        <p:spPr>
          <a:xfrm>
            <a:off x="11247850" y="5241974"/>
            <a:ext cx="108602" cy="1179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51" name="Connecteur droit 50"/>
          <p:cNvCxnSpPr>
            <a:stCxn id="4" idx="5"/>
            <a:endCxn id="3" idx="5"/>
          </p:cNvCxnSpPr>
          <p:nvPr/>
        </p:nvCxnSpPr>
        <p:spPr>
          <a:xfrm flipH="1">
            <a:off x="4983800" y="4237424"/>
            <a:ext cx="113518" cy="35170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55"/>
          <p:cNvCxnSpPr>
            <a:stCxn id="6" idx="2"/>
            <a:endCxn id="4" idx="5"/>
          </p:cNvCxnSpPr>
          <p:nvPr/>
        </p:nvCxnSpPr>
        <p:spPr>
          <a:xfrm flipH="1" flipV="1">
            <a:off x="5097318" y="4237424"/>
            <a:ext cx="509103" cy="30016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necteur droit 61"/>
          <p:cNvCxnSpPr>
            <a:stCxn id="6" idx="4"/>
            <a:endCxn id="7" idx="7"/>
          </p:cNvCxnSpPr>
          <p:nvPr/>
        </p:nvCxnSpPr>
        <p:spPr>
          <a:xfrm flipH="1">
            <a:off x="5470855" y="4596579"/>
            <a:ext cx="189867" cy="2485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cteur droit 64"/>
          <p:cNvCxnSpPr>
            <a:stCxn id="3" idx="4"/>
            <a:endCxn id="7" idx="2"/>
          </p:cNvCxnSpPr>
          <p:nvPr/>
        </p:nvCxnSpPr>
        <p:spPr>
          <a:xfrm>
            <a:off x="4945403" y="4606412"/>
            <a:ext cx="432754" cy="2804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eur droit 67"/>
          <p:cNvCxnSpPr>
            <a:stCxn id="4" idx="1"/>
            <a:endCxn id="5" idx="5"/>
          </p:cNvCxnSpPr>
          <p:nvPr/>
        </p:nvCxnSpPr>
        <p:spPr>
          <a:xfrm flipH="1" flipV="1">
            <a:off x="4875198" y="3999198"/>
            <a:ext cx="145326" cy="15479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necteur droit 70"/>
          <p:cNvCxnSpPr>
            <a:stCxn id="5" idx="1"/>
            <a:endCxn id="9" idx="5"/>
          </p:cNvCxnSpPr>
          <p:nvPr/>
        </p:nvCxnSpPr>
        <p:spPr>
          <a:xfrm flipH="1" flipV="1">
            <a:off x="4692854" y="3731295"/>
            <a:ext cx="105550" cy="18447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necteur droit 73"/>
          <p:cNvCxnSpPr>
            <a:stCxn id="9" idx="1"/>
            <a:endCxn id="10" idx="6"/>
          </p:cNvCxnSpPr>
          <p:nvPr/>
        </p:nvCxnSpPr>
        <p:spPr>
          <a:xfrm flipH="1" flipV="1">
            <a:off x="4281949" y="3571594"/>
            <a:ext cx="334111" cy="762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ZoneTexte 76"/>
          <p:cNvSpPr txBox="1"/>
          <p:nvPr/>
        </p:nvSpPr>
        <p:spPr>
          <a:xfrm>
            <a:off x="3193893" y="4778714"/>
            <a:ext cx="1633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la grande ourse</a:t>
            </a:r>
          </a:p>
        </p:txBody>
      </p:sp>
      <p:cxnSp>
        <p:nvCxnSpPr>
          <p:cNvPr id="79" name="Connecteur droit 78"/>
          <p:cNvCxnSpPr>
            <a:stCxn id="6" idx="7"/>
          </p:cNvCxnSpPr>
          <p:nvPr/>
        </p:nvCxnSpPr>
        <p:spPr>
          <a:xfrm flipV="1">
            <a:off x="5699119" y="3161070"/>
            <a:ext cx="1232176" cy="1334801"/>
          </a:xfrm>
          <a:prstGeom prst="line">
            <a:avLst/>
          </a:prstGeom>
          <a:ln>
            <a:solidFill>
              <a:srgbClr val="33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necteur droit 81"/>
          <p:cNvCxnSpPr>
            <a:stCxn id="11" idx="1"/>
            <a:endCxn id="12" idx="6"/>
          </p:cNvCxnSpPr>
          <p:nvPr/>
        </p:nvCxnSpPr>
        <p:spPr>
          <a:xfrm flipH="1" flipV="1">
            <a:off x="6818670" y="2984090"/>
            <a:ext cx="128529" cy="762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necteur droit 84"/>
          <p:cNvCxnSpPr>
            <a:stCxn id="12" idx="1"/>
            <a:endCxn id="13" idx="1"/>
          </p:cNvCxnSpPr>
          <p:nvPr/>
        </p:nvCxnSpPr>
        <p:spPr>
          <a:xfrm flipH="1" flipV="1">
            <a:off x="6401546" y="2824386"/>
            <a:ext cx="324426" cy="11798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eur droit 88"/>
          <p:cNvCxnSpPr>
            <a:stCxn id="13" idx="2"/>
            <a:endCxn id="15" idx="6"/>
          </p:cNvCxnSpPr>
          <p:nvPr/>
        </p:nvCxnSpPr>
        <p:spPr>
          <a:xfrm flipH="1" flipV="1">
            <a:off x="6194546" y="2807109"/>
            <a:ext cx="191096" cy="5899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eur droit 91"/>
          <p:cNvCxnSpPr>
            <a:stCxn id="15" idx="0"/>
            <a:endCxn id="15" idx="0"/>
          </p:cNvCxnSpPr>
          <p:nvPr/>
        </p:nvCxnSpPr>
        <p:spPr>
          <a:xfrm>
            <a:off x="6140245" y="2748115"/>
            <a:ext cx="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94"/>
          <p:cNvCxnSpPr>
            <a:stCxn id="15" idx="0"/>
            <a:endCxn id="14" idx="4"/>
          </p:cNvCxnSpPr>
          <p:nvPr/>
        </p:nvCxnSpPr>
        <p:spPr>
          <a:xfrm flipH="1" flipV="1">
            <a:off x="6085944" y="2689122"/>
            <a:ext cx="54301" cy="5899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Connecteur droit 100"/>
          <p:cNvCxnSpPr>
            <a:stCxn id="14" idx="3"/>
            <a:endCxn id="16" idx="6"/>
          </p:cNvCxnSpPr>
          <p:nvPr/>
        </p:nvCxnSpPr>
        <p:spPr>
          <a:xfrm flipH="1">
            <a:off x="5823625" y="2671843"/>
            <a:ext cx="223922" cy="1352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necteur droit 103"/>
          <p:cNvCxnSpPr>
            <a:stCxn id="16" idx="5"/>
            <a:endCxn id="17" idx="7"/>
          </p:cNvCxnSpPr>
          <p:nvPr/>
        </p:nvCxnSpPr>
        <p:spPr>
          <a:xfrm>
            <a:off x="5807721" y="2848822"/>
            <a:ext cx="92988" cy="9355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necteur droit 106"/>
          <p:cNvCxnSpPr>
            <a:stCxn id="17" idx="6"/>
            <a:endCxn id="15" idx="4"/>
          </p:cNvCxnSpPr>
          <p:nvPr/>
        </p:nvCxnSpPr>
        <p:spPr>
          <a:xfrm flipV="1">
            <a:off x="5916613" y="2866102"/>
            <a:ext cx="223632" cy="1179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ZoneTexte 112"/>
          <p:cNvSpPr txBox="1"/>
          <p:nvPr/>
        </p:nvSpPr>
        <p:spPr>
          <a:xfrm>
            <a:off x="4480018" y="2091075"/>
            <a:ext cx="1534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la petite ourse</a:t>
            </a:r>
          </a:p>
        </p:txBody>
      </p:sp>
      <p:cxnSp>
        <p:nvCxnSpPr>
          <p:cNvPr id="117" name="Connecteur droit avec flèche 116"/>
          <p:cNvCxnSpPr/>
          <p:nvPr/>
        </p:nvCxnSpPr>
        <p:spPr>
          <a:xfrm flipH="1" flipV="1">
            <a:off x="7062306" y="3220063"/>
            <a:ext cx="277251" cy="2306974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ZoneTexte 121"/>
          <p:cNvSpPr txBox="1"/>
          <p:nvPr/>
        </p:nvSpPr>
        <p:spPr>
          <a:xfrm>
            <a:off x="5855753" y="5599185"/>
            <a:ext cx="22165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C’est l’étoile polaire  qui indique le NORD.</a:t>
            </a:r>
          </a:p>
        </p:txBody>
      </p:sp>
      <p:cxnSp>
        <p:nvCxnSpPr>
          <p:cNvPr id="123" name="Connecteur droit 122"/>
          <p:cNvCxnSpPr>
            <a:stCxn id="11" idx="7"/>
          </p:cNvCxnSpPr>
          <p:nvPr/>
        </p:nvCxnSpPr>
        <p:spPr>
          <a:xfrm flipV="1">
            <a:off x="7023993" y="1610895"/>
            <a:ext cx="2095426" cy="1449467"/>
          </a:xfrm>
          <a:prstGeom prst="line">
            <a:avLst/>
          </a:prstGeom>
          <a:ln>
            <a:solidFill>
              <a:srgbClr val="33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Connecteur droit 127"/>
          <p:cNvCxnSpPr>
            <a:stCxn id="23" idx="0"/>
            <a:endCxn id="22" idx="5"/>
          </p:cNvCxnSpPr>
          <p:nvPr/>
        </p:nvCxnSpPr>
        <p:spPr>
          <a:xfrm flipV="1">
            <a:off x="9235361" y="1241249"/>
            <a:ext cx="38397" cy="23850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cteur droit 130"/>
          <p:cNvCxnSpPr>
            <a:stCxn id="21" idx="5"/>
            <a:endCxn id="22" idx="1"/>
          </p:cNvCxnSpPr>
          <p:nvPr/>
        </p:nvCxnSpPr>
        <p:spPr>
          <a:xfrm>
            <a:off x="9041806" y="1123262"/>
            <a:ext cx="155158" cy="345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Connecteur droit 133"/>
          <p:cNvCxnSpPr>
            <a:stCxn id="20" idx="4"/>
            <a:endCxn id="21" idx="0"/>
          </p:cNvCxnSpPr>
          <p:nvPr/>
        </p:nvCxnSpPr>
        <p:spPr>
          <a:xfrm flipH="1">
            <a:off x="9003409" y="816076"/>
            <a:ext cx="54301" cy="20647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Connecteur droit 136"/>
          <p:cNvCxnSpPr>
            <a:stCxn id="19" idx="6"/>
            <a:endCxn id="20" idx="1"/>
          </p:cNvCxnSpPr>
          <p:nvPr/>
        </p:nvCxnSpPr>
        <p:spPr>
          <a:xfrm flipV="1">
            <a:off x="8735961" y="715368"/>
            <a:ext cx="283352" cy="4171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ZoneTexte 140"/>
          <p:cNvSpPr txBox="1"/>
          <p:nvPr/>
        </p:nvSpPr>
        <p:spPr>
          <a:xfrm>
            <a:off x="9336219" y="594918"/>
            <a:ext cx="1231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Cassiopée</a:t>
            </a:r>
          </a:p>
        </p:txBody>
      </p:sp>
      <p:cxnSp>
        <p:nvCxnSpPr>
          <p:cNvPr id="142" name="Connecteur droit 141"/>
          <p:cNvCxnSpPr>
            <a:stCxn id="29" idx="7"/>
            <a:endCxn id="28" idx="3"/>
          </p:cNvCxnSpPr>
          <p:nvPr/>
        </p:nvCxnSpPr>
        <p:spPr>
          <a:xfrm flipV="1">
            <a:off x="7432255" y="2140901"/>
            <a:ext cx="547331" cy="47700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Connecteur droit 144"/>
          <p:cNvCxnSpPr>
            <a:stCxn id="29" idx="0"/>
            <a:endCxn id="27" idx="4"/>
          </p:cNvCxnSpPr>
          <p:nvPr/>
        </p:nvCxnSpPr>
        <p:spPr>
          <a:xfrm flipH="1" flipV="1">
            <a:off x="7339557" y="2099187"/>
            <a:ext cx="54301" cy="50144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Connecteur droit 147"/>
          <p:cNvCxnSpPr>
            <a:stCxn id="26" idx="5"/>
            <a:endCxn id="28" idx="7"/>
          </p:cNvCxnSpPr>
          <p:nvPr/>
        </p:nvCxnSpPr>
        <p:spPr>
          <a:xfrm flipH="1">
            <a:off x="8056380" y="1521468"/>
            <a:ext cx="217883" cy="5360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Connecteur droit 150"/>
          <p:cNvCxnSpPr>
            <a:stCxn id="25" idx="6"/>
            <a:endCxn id="26" idx="2"/>
          </p:cNvCxnSpPr>
          <p:nvPr/>
        </p:nvCxnSpPr>
        <p:spPr>
          <a:xfrm>
            <a:off x="7615084" y="1420761"/>
            <a:ext cx="566481" cy="5899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Connecteur droit 153"/>
          <p:cNvCxnSpPr>
            <a:stCxn id="27" idx="7"/>
            <a:endCxn id="25" idx="3"/>
          </p:cNvCxnSpPr>
          <p:nvPr/>
        </p:nvCxnSpPr>
        <p:spPr>
          <a:xfrm flipV="1">
            <a:off x="7377954" y="1462475"/>
            <a:ext cx="144432" cy="5360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ZoneTexte 156"/>
          <p:cNvSpPr txBox="1"/>
          <p:nvPr/>
        </p:nvSpPr>
        <p:spPr>
          <a:xfrm>
            <a:off x="6332016" y="777079"/>
            <a:ext cx="1231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Céphée</a:t>
            </a:r>
            <a:endParaRPr lang="fr-FR" dirty="0"/>
          </a:p>
        </p:txBody>
      </p:sp>
      <p:cxnSp>
        <p:nvCxnSpPr>
          <p:cNvPr id="158" name="Connecteur droit 157"/>
          <p:cNvCxnSpPr>
            <a:stCxn id="31" idx="5"/>
          </p:cNvCxnSpPr>
          <p:nvPr/>
        </p:nvCxnSpPr>
        <p:spPr>
          <a:xfrm>
            <a:off x="2171773" y="2730835"/>
            <a:ext cx="1972212" cy="728719"/>
          </a:xfrm>
          <a:prstGeom prst="line">
            <a:avLst/>
          </a:prstGeom>
          <a:ln>
            <a:solidFill>
              <a:srgbClr val="33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Connecteur droit 160"/>
          <p:cNvCxnSpPr>
            <a:stCxn id="37" idx="3"/>
          </p:cNvCxnSpPr>
          <p:nvPr/>
        </p:nvCxnSpPr>
        <p:spPr>
          <a:xfrm flipH="1">
            <a:off x="2241780" y="2612849"/>
            <a:ext cx="802795" cy="467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necteur droit 162"/>
          <p:cNvCxnSpPr>
            <a:stCxn id="36" idx="3"/>
            <a:endCxn id="31" idx="0"/>
          </p:cNvCxnSpPr>
          <p:nvPr/>
        </p:nvCxnSpPr>
        <p:spPr>
          <a:xfrm flipH="1">
            <a:off x="2133376" y="2294147"/>
            <a:ext cx="654554" cy="3359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Connecteur droit 165"/>
          <p:cNvCxnSpPr>
            <a:stCxn id="33" idx="2"/>
            <a:endCxn id="37" idx="6"/>
          </p:cNvCxnSpPr>
          <p:nvPr/>
        </p:nvCxnSpPr>
        <p:spPr>
          <a:xfrm flipH="1" flipV="1">
            <a:off x="3137273" y="2571135"/>
            <a:ext cx="501294" cy="5899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Connecteur droit 170"/>
          <p:cNvCxnSpPr>
            <a:stCxn id="35" idx="2"/>
            <a:endCxn id="36" idx="7"/>
          </p:cNvCxnSpPr>
          <p:nvPr/>
        </p:nvCxnSpPr>
        <p:spPr>
          <a:xfrm flipH="1">
            <a:off x="2864724" y="1922207"/>
            <a:ext cx="512210" cy="28851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Connecteur droit 173"/>
          <p:cNvCxnSpPr>
            <a:stCxn id="34" idx="1"/>
            <a:endCxn id="35" idx="6"/>
          </p:cNvCxnSpPr>
          <p:nvPr/>
        </p:nvCxnSpPr>
        <p:spPr>
          <a:xfrm flipH="1" flipV="1">
            <a:off x="3485536" y="1922207"/>
            <a:ext cx="467740" cy="25325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Connecteur droit 176"/>
          <p:cNvCxnSpPr>
            <a:stCxn id="33" idx="7"/>
            <a:endCxn id="34" idx="4"/>
          </p:cNvCxnSpPr>
          <p:nvPr/>
        </p:nvCxnSpPr>
        <p:spPr>
          <a:xfrm flipV="1">
            <a:off x="3731265" y="2276167"/>
            <a:ext cx="260408" cy="31224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1" name="ZoneTexte 180"/>
          <p:cNvSpPr txBox="1"/>
          <p:nvPr/>
        </p:nvSpPr>
        <p:spPr>
          <a:xfrm>
            <a:off x="382924" y="2246721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le Bouvier</a:t>
            </a:r>
          </a:p>
        </p:txBody>
      </p:sp>
      <p:sp>
        <p:nvSpPr>
          <p:cNvPr id="182" name="ZoneTexte 181"/>
          <p:cNvSpPr txBox="1"/>
          <p:nvPr/>
        </p:nvSpPr>
        <p:spPr>
          <a:xfrm>
            <a:off x="2086736" y="644346"/>
            <a:ext cx="1297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la couronne</a:t>
            </a:r>
          </a:p>
        </p:txBody>
      </p:sp>
      <p:cxnSp>
        <p:nvCxnSpPr>
          <p:cNvPr id="183" name="Connecteur droit 182"/>
          <p:cNvCxnSpPr>
            <a:stCxn id="8" idx="4"/>
            <a:endCxn id="46" idx="0"/>
          </p:cNvCxnSpPr>
          <p:nvPr/>
        </p:nvCxnSpPr>
        <p:spPr>
          <a:xfrm flipH="1">
            <a:off x="9904708" y="4827868"/>
            <a:ext cx="39951" cy="3291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Connecteur droit 183"/>
          <p:cNvCxnSpPr>
            <a:stCxn id="8" idx="5"/>
            <a:endCxn id="47" idx="3"/>
          </p:cNvCxnSpPr>
          <p:nvPr/>
        </p:nvCxnSpPr>
        <p:spPr>
          <a:xfrm>
            <a:off x="9983056" y="4810589"/>
            <a:ext cx="26845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Connecteur droit 188"/>
          <p:cNvCxnSpPr>
            <a:stCxn id="46" idx="5"/>
            <a:endCxn id="48" idx="2"/>
          </p:cNvCxnSpPr>
          <p:nvPr/>
        </p:nvCxnSpPr>
        <p:spPr>
          <a:xfrm>
            <a:off x="9943105" y="5257726"/>
            <a:ext cx="613932" cy="21031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Connecteur droit 191"/>
          <p:cNvCxnSpPr>
            <a:stCxn id="47" idx="5"/>
            <a:endCxn id="44" idx="1"/>
          </p:cNvCxnSpPr>
          <p:nvPr/>
        </p:nvCxnSpPr>
        <p:spPr>
          <a:xfrm>
            <a:off x="10328303" y="4810589"/>
            <a:ext cx="255763" cy="285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Connecteur droit 194"/>
          <p:cNvCxnSpPr>
            <a:stCxn id="48" idx="4"/>
            <a:endCxn id="44" idx="7"/>
          </p:cNvCxnSpPr>
          <p:nvPr/>
        </p:nvCxnSpPr>
        <p:spPr>
          <a:xfrm flipV="1">
            <a:off x="10611338" y="5095637"/>
            <a:ext cx="49522" cy="43139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Connecteur droit 197"/>
          <p:cNvCxnSpPr>
            <a:stCxn id="44" idx="5"/>
            <a:endCxn id="49" idx="1"/>
          </p:cNvCxnSpPr>
          <p:nvPr/>
        </p:nvCxnSpPr>
        <p:spPr>
          <a:xfrm>
            <a:off x="10660860" y="5179066"/>
            <a:ext cx="602894" cy="801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Connecteur droit 200"/>
          <p:cNvCxnSpPr>
            <a:stCxn id="48" idx="5"/>
            <a:endCxn id="45" idx="1"/>
          </p:cNvCxnSpPr>
          <p:nvPr/>
        </p:nvCxnSpPr>
        <p:spPr>
          <a:xfrm>
            <a:off x="10649735" y="5509757"/>
            <a:ext cx="308403" cy="29137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Connecteur droit 203"/>
          <p:cNvCxnSpPr>
            <a:stCxn id="45" idx="7"/>
            <a:endCxn id="49" idx="4"/>
          </p:cNvCxnSpPr>
          <p:nvPr/>
        </p:nvCxnSpPr>
        <p:spPr>
          <a:xfrm flipV="1">
            <a:off x="11034932" y="5359961"/>
            <a:ext cx="267219" cy="44116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ZoneTexte 206"/>
          <p:cNvSpPr txBox="1"/>
          <p:nvPr/>
        </p:nvSpPr>
        <p:spPr>
          <a:xfrm>
            <a:off x="10344756" y="431596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Orion</a:t>
            </a:r>
          </a:p>
        </p:txBody>
      </p:sp>
      <p:sp>
        <p:nvSpPr>
          <p:cNvPr id="18" name="Espace réservé du pied de page 17">
            <a:extLst>
              <a:ext uri="{FF2B5EF4-FFF2-40B4-BE49-F238E27FC236}">
                <a16:creationId xmlns:a16="http://schemas.microsoft.com/office/drawing/2014/main" id="{23DFF9DB-3A15-A89F-BC8B-BCC9FC456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</p:spTree>
    <p:extLst>
      <p:ext uri="{BB962C8B-B14F-4D97-AF65-F5344CB8AC3E}">
        <p14:creationId xmlns:p14="http://schemas.microsoft.com/office/powerpoint/2010/main" val="280936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000"/>
                            </p:stCondLst>
                            <p:childTnLst>
                              <p:par>
                                <p:cTn id="2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9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9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2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4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7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9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2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4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4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7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9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4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5" fill="hold">
                      <p:stCondLst>
                        <p:cond delay="indefinite"/>
                      </p:stCondLst>
                      <p:childTnLst>
                        <p:par>
                          <p:cTn id="446" fill="hold">
                            <p:stCondLst>
                              <p:cond delay="0"/>
                            </p:stCondLst>
                            <p:childTnLst>
                              <p:par>
                                <p:cTn id="4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77" grpId="0"/>
      <p:bldP spid="113" grpId="0"/>
      <p:bldP spid="122" grpId="0"/>
      <p:bldP spid="141" grpId="0"/>
      <p:bldP spid="157" grpId="0"/>
      <p:bldP spid="181" grpId="0"/>
      <p:bldP spid="182" grpId="0"/>
      <p:bldP spid="20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/>
          <p:nvPr/>
        </p:nvSpPr>
        <p:spPr>
          <a:xfrm>
            <a:off x="4891102" y="4488425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5004620" y="4136716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4782500" y="3898490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5606421" y="4478592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/>
          <p:cNvSpPr/>
          <p:nvPr/>
        </p:nvSpPr>
        <p:spPr>
          <a:xfrm>
            <a:off x="5378157" y="4827868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9890358" y="4709881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4600156" y="3630587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/>
          <p:cNvSpPr/>
          <p:nvPr/>
        </p:nvSpPr>
        <p:spPr>
          <a:xfrm>
            <a:off x="4173347" y="3512600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6931295" y="3043083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/>
          <p:cNvSpPr/>
          <p:nvPr/>
        </p:nvSpPr>
        <p:spPr>
          <a:xfrm>
            <a:off x="6710068" y="2925096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/>
          <p:cNvSpPr/>
          <p:nvPr/>
        </p:nvSpPr>
        <p:spPr>
          <a:xfrm>
            <a:off x="6385642" y="2807107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6031643" y="2571135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6085944" y="2748115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5715023" y="2748114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/>
          <p:cNvSpPr/>
          <p:nvPr/>
        </p:nvSpPr>
        <p:spPr>
          <a:xfrm>
            <a:off x="5808011" y="2925096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/>
          <p:cNvSpPr/>
          <p:nvPr/>
        </p:nvSpPr>
        <p:spPr>
          <a:xfrm>
            <a:off x="8627359" y="698090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/>
          <p:cNvSpPr/>
          <p:nvPr/>
        </p:nvSpPr>
        <p:spPr>
          <a:xfrm>
            <a:off x="9003409" y="698089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/>
          <p:cNvSpPr/>
          <p:nvPr/>
        </p:nvSpPr>
        <p:spPr>
          <a:xfrm>
            <a:off x="8949108" y="1022554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/>
          <p:cNvSpPr/>
          <p:nvPr/>
        </p:nvSpPr>
        <p:spPr>
          <a:xfrm>
            <a:off x="9181060" y="1140541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/>
          <p:cNvSpPr/>
          <p:nvPr/>
        </p:nvSpPr>
        <p:spPr>
          <a:xfrm>
            <a:off x="9181060" y="1479754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/>
          <p:cNvSpPr/>
          <p:nvPr/>
        </p:nvSpPr>
        <p:spPr>
          <a:xfrm>
            <a:off x="7506482" y="1361767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/>
          <p:cNvSpPr/>
          <p:nvPr/>
        </p:nvSpPr>
        <p:spPr>
          <a:xfrm>
            <a:off x="8181565" y="1420760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/>
          <p:cNvSpPr/>
          <p:nvPr/>
        </p:nvSpPr>
        <p:spPr>
          <a:xfrm>
            <a:off x="7285256" y="1981200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/>
          <p:cNvSpPr/>
          <p:nvPr/>
        </p:nvSpPr>
        <p:spPr>
          <a:xfrm>
            <a:off x="7963682" y="2040193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/>
          <p:cNvSpPr/>
          <p:nvPr/>
        </p:nvSpPr>
        <p:spPr>
          <a:xfrm>
            <a:off x="7339557" y="2600631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/>
          <p:cNvSpPr/>
          <p:nvPr/>
        </p:nvSpPr>
        <p:spPr>
          <a:xfrm>
            <a:off x="2079075" y="2630127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/>
          <p:cNvSpPr/>
          <p:nvPr/>
        </p:nvSpPr>
        <p:spPr>
          <a:xfrm>
            <a:off x="10557037" y="5241975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/>
          <p:cNvSpPr/>
          <p:nvPr/>
        </p:nvSpPr>
        <p:spPr>
          <a:xfrm>
            <a:off x="3638567" y="2571135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/>
          <p:cNvSpPr/>
          <p:nvPr/>
        </p:nvSpPr>
        <p:spPr>
          <a:xfrm>
            <a:off x="3937372" y="2158180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/>
          <p:cNvSpPr/>
          <p:nvPr/>
        </p:nvSpPr>
        <p:spPr>
          <a:xfrm>
            <a:off x="3376934" y="1863213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/>
          <p:cNvSpPr/>
          <p:nvPr/>
        </p:nvSpPr>
        <p:spPr>
          <a:xfrm>
            <a:off x="2772026" y="2193439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/>
          <p:cNvSpPr/>
          <p:nvPr/>
        </p:nvSpPr>
        <p:spPr>
          <a:xfrm>
            <a:off x="3028671" y="2512141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/>
          <p:cNvSpPr/>
          <p:nvPr/>
        </p:nvSpPr>
        <p:spPr>
          <a:xfrm>
            <a:off x="3137832" y="1022553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/>
          <p:cNvSpPr/>
          <p:nvPr/>
        </p:nvSpPr>
        <p:spPr>
          <a:xfrm>
            <a:off x="3010216" y="1199534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/>
          <p:cNvSpPr/>
          <p:nvPr/>
        </p:nvSpPr>
        <p:spPr>
          <a:xfrm>
            <a:off x="3010216" y="1420759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Ellipse 40"/>
          <p:cNvSpPr/>
          <p:nvPr/>
        </p:nvSpPr>
        <p:spPr>
          <a:xfrm>
            <a:off x="3150250" y="1538747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Ellipse 41"/>
          <p:cNvSpPr/>
          <p:nvPr/>
        </p:nvSpPr>
        <p:spPr>
          <a:xfrm>
            <a:off x="3333718" y="1538747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Ellipse 43"/>
          <p:cNvSpPr/>
          <p:nvPr/>
        </p:nvSpPr>
        <p:spPr>
          <a:xfrm>
            <a:off x="10568162" y="5078358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Ellipse 44"/>
          <p:cNvSpPr/>
          <p:nvPr/>
        </p:nvSpPr>
        <p:spPr>
          <a:xfrm>
            <a:off x="10942234" y="5783851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Ellipse 45"/>
          <p:cNvSpPr/>
          <p:nvPr/>
        </p:nvSpPr>
        <p:spPr>
          <a:xfrm>
            <a:off x="9850407" y="5157018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Ellipse 46"/>
          <p:cNvSpPr/>
          <p:nvPr/>
        </p:nvSpPr>
        <p:spPr>
          <a:xfrm>
            <a:off x="10235605" y="4709881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Ellipse 47"/>
          <p:cNvSpPr/>
          <p:nvPr/>
        </p:nvSpPr>
        <p:spPr>
          <a:xfrm>
            <a:off x="10557037" y="5409049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Ellipse 48"/>
          <p:cNvSpPr/>
          <p:nvPr/>
        </p:nvSpPr>
        <p:spPr>
          <a:xfrm>
            <a:off x="11247850" y="5241974"/>
            <a:ext cx="108602" cy="117987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51" name="Connecteur droit 50"/>
          <p:cNvCxnSpPr>
            <a:stCxn id="4" idx="5"/>
            <a:endCxn id="3" idx="5"/>
          </p:cNvCxnSpPr>
          <p:nvPr/>
        </p:nvCxnSpPr>
        <p:spPr>
          <a:xfrm flipH="1">
            <a:off x="4983800" y="4237424"/>
            <a:ext cx="113518" cy="35170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necteur droit 55"/>
          <p:cNvCxnSpPr>
            <a:stCxn id="6" idx="2"/>
            <a:endCxn id="4" idx="5"/>
          </p:cNvCxnSpPr>
          <p:nvPr/>
        </p:nvCxnSpPr>
        <p:spPr>
          <a:xfrm flipH="1" flipV="1">
            <a:off x="5097318" y="4237424"/>
            <a:ext cx="509103" cy="30016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necteur droit 61"/>
          <p:cNvCxnSpPr>
            <a:stCxn id="6" idx="4"/>
            <a:endCxn id="7" idx="7"/>
          </p:cNvCxnSpPr>
          <p:nvPr/>
        </p:nvCxnSpPr>
        <p:spPr>
          <a:xfrm flipH="1">
            <a:off x="5470855" y="4596579"/>
            <a:ext cx="189867" cy="2485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cteur droit 64"/>
          <p:cNvCxnSpPr>
            <a:stCxn id="3" idx="4"/>
            <a:endCxn id="7" idx="2"/>
          </p:cNvCxnSpPr>
          <p:nvPr/>
        </p:nvCxnSpPr>
        <p:spPr>
          <a:xfrm>
            <a:off x="4945403" y="4606412"/>
            <a:ext cx="432754" cy="2804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eur droit 67"/>
          <p:cNvCxnSpPr>
            <a:stCxn id="4" idx="1"/>
            <a:endCxn id="5" idx="5"/>
          </p:cNvCxnSpPr>
          <p:nvPr/>
        </p:nvCxnSpPr>
        <p:spPr>
          <a:xfrm flipH="1" flipV="1">
            <a:off x="4875198" y="3999198"/>
            <a:ext cx="145326" cy="15479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necteur droit 70"/>
          <p:cNvCxnSpPr>
            <a:stCxn id="5" idx="1"/>
            <a:endCxn id="9" idx="5"/>
          </p:cNvCxnSpPr>
          <p:nvPr/>
        </p:nvCxnSpPr>
        <p:spPr>
          <a:xfrm flipH="1" flipV="1">
            <a:off x="4692854" y="3731295"/>
            <a:ext cx="105550" cy="18447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necteur droit 73"/>
          <p:cNvCxnSpPr>
            <a:stCxn id="9" idx="1"/>
            <a:endCxn id="10" idx="6"/>
          </p:cNvCxnSpPr>
          <p:nvPr/>
        </p:nvCxnSpPr>
        <p:spPr>
          <a:xfrm flipH="1" flipV="1">
            <a:off x="4281949" y="3571594"/>
            <a:ext cx="334111" cy="762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ZoneTexte 76"/>
          <p:cNvSpPr txBox="1"/>
          <p:nvPr/>
        </p:nvSpPr>
        <p:spPr>
          <a:xfrm>
            <a:off x="3193893" y="4778714"/>
            <a:ext cx="1633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ysClr val="windowText" lastClr="000000"/>
                </a:solidFill>
              </a:rPr>
              <a:t>la grande ourse</a:t>
            </a:r>
          </a:p>
        </p:txBody>
      </p:sp>
      <p:cxnSp>
        <p:nvCxnSpPr>
          <p:cNvPr id="79" name="Connecteur droit 78"/>
          <p:cNvCxnSpPr>
            <a:stCxn id="6" idx="7"/>
          </p:cNvCxnSpPr>
          <p:nvPr/>
        </p:nvCxnSpPr>
        <p:spPr>
          <a:xfrm flipV="1">
            <a:off x="5699119" y="3161070"/>
            <a:ext cx="1232176" cy="1334801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necteur droit 81"/>
          <p:cNvCxnSpPr>
            <a:stCxn id="11" idx="1"/>
            <a:endCxn id="12" idx="6"/>
          </p:cNvCxnSpPr>
          <p:nvPr/>
        </p:nvCxnSpPr>
        <p:spPr>
          <a:xfrm flipH="1" flipV="1">
            <a:off x="6818670" y="2984090"/>
            <a:ext cx="128529" cy="762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necteur droit 84"/>
          <p:cNvCxnSpPr>
            <a:cxnSpLocks/>
          </p:cNvCxnSpPr>
          <p:nvPr/>
        </p:nvCxnSpPr>
        <p:spPr>
          <a:xfrm flipH="1" flipV="1">
            <a:off x="6491740" y="2902375"/>
            <a:ext cx="218328" cy="4543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eur droit 88"/>
          <p:cNvCxnSpPr>
            <a:stCxn id="13" idx="2"/>
            <a:endCxn id="15" idx="6"/>
          </p:cNvCxnSpPr>
          <p:nvPr/>
        </p:nvCxnSpPr>
        <p:spPr>
          <a:xfrm flipH="1" flipV="1">
            <a:off x="6194546" y="2807109"/>
            <a:ext cx="191096" cy="5899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eur droit 91"/>
          <p:cNvCxnSpPr>
            <a:stCxn id="15" idx="0"/>
            <a:endCxn id="15" idx="0"/>
          </p:cNvCxnSpPr>
          <p:nvPr/>
        </p:nvCxnSpPr>
        <p:spPr>
          <a:xfrm>
            <a:off x="6140245" y="2748115"/>
            <a:ext cx="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94"/>
          <p:cNvCxnSpPr>
            <a:stCxn id="15" idx="0"/>
            <a:endCxn id="14" idx="4"/>
          </p:cNvCxnSpPr>
          <p:nvPr/>
        </p:nvCxnSpPr>
        <p:spPr>
          <a:xfrm flipH="1" flipV="1">
            <a:off x="6085944" y="2689122"/>
            <a:ext cx="54301" cy="5899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Connecteur droit 100"/>
          <p:cNvCxnSpPr>
            <a:stCxn id="14" idx="3"/>
            <a:endCxn id="16" idx="6"/>
          </p:cNvCxnSpPr>
          <p:nvPr/>
        </p:nvCxnSpPr>
        <p:spPr>
          <a:xfrm flipH="1">
            <a:off x="5823625" y="2671843"/>
            <a:ext cx="223922" cy="1352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necteur droit 103"/>
          <p:cNvCxnSpPr>
            <a:stCxn id="16" idx="5"/>
            <a:endCxn id="17" idx="7"/>
          </p:cNvCxnSpPr>
          <p:nvPr/>
        </p:nvCxnSpPr>
        <p:spPr>
          <a:xfrm>
            <a:off x="5807721" y="2848822"/>
            <a:ext cx="92988" cy="9355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necteur droit 106"/>
          <p:cNvCxnSpPr>
            <a:stCxn id="17" idx="6"/>
            <a:endCxn id="15" idx="4"/>
          </p:cNvCxnSpPr>
          <p:nvPr/>
        </p:nvCxnSpPr>
        <p:spPr>
          <a:xfrm flipV="1">
            <a:off x="5916613" y="2866102"/>
            <a:ext cx="223632" cy="1179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ZoneTexte 112"/>
          <p:cNvSpPr txBox="1"/>
          <p:nvPr/>
        </p:nvSpPr>
        <p:spPr>
          <a:xfrm>
            <a:off x="4480018" y="2091075"/>
            <a:ext cx="1534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ysClr val="windowText" lastClr="000000"/>
                </a:solidFill>
              </a:rPr>
              <a:t>la petite ourse</a:t>
            </a:r>
          </a:p>
        </p:txBody>
      </p:sp>
      <p:sp>
        <p:nvSpPr>
          <p:cNvPr id="122" name="ZoneTexte 121"/>
          <p:cNvSpPr txBox="1"/>
          <p:nvPr/>
        </p:nvSpPr>
        <p:spPr>
          <a:xfrm>
            <a:off x="5855753" y="5599185"/>
            <a:ext cx="22165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C’est l’étoile polaire  qui indique le NORD.</a:t>
            </a:r>
          </a:p>
        </p:txBody>
      </p:sp>
      <p:cxnSp>
        <p:nvCxnSpPr>
          <p:cNvPr id="123" name="Connecteur droit 122"/>
          <p:cNvCxnSpPr>
            <a:stCxn id="11" idx="7"/>
          </p:cNvCxnSpPr>
          <p:nvPr/>
        </p:nvCxnSpPr>
        <p:spPr>
          <a:xfrm flipV="1">
            <a:off x="7023993" y="1610895"/>
            <a:ext cx="2095426" cy="1449467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Connecteur droit 127"/>
          <p:cNvCxnSpPr>
            <a:stCxn id="23" idx="0"/>
            <a:endCxn id="22" idx="5"/>
          </p:cNvCxnSpPr>
          <p:nvPr/>
        </p:nvCxnSpPr>
        <p:spPr>
          <a:xfrm flipV="1">
            <a:off x="9235361" y="1241249"/>
            <a:ext cx="38397" cy="23850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cteur droit 130"/>
          <p:cNvCxnSpPr>
            <a:stCxn id="21" idx="5"/>
            <a:endCxn id="22" idx="1"/>
          </p:cNvCxnSpPr>
          <p:nvPr/>
        </p:nvCxnSpPr>
        <p:spPr>
          <a:xfrm>
            <a:off x="9041806" y="1123262"/>
            <a:ext cx="155158" cy="345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Connecteur droit 133"/>
          <p:cNvCxnSpPr>
            <a:stCxn id="20" idx="4"/>
            <a:endCxn id="21" idx="0"/>
          </p:cNvCxnSpPr>
          <p:nvPr/>
        </p:nvCxnSpPr>
        <p:spPr>
          <a:xfrm flipH="1">
            <a:off x="9003409" y="816076"/>
            <a:ext cx="54301" cy="20647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Connecteur droit 136"/>
          <p:cNvCxnSpPr>
            <a:stCxn id="19" idx="6"/>
            <a:endCxn id="20" idx="1"/>
          </p:cNvCxnSpPr>
          <p:nvPr/>
        </p:nvCxnSpPr>
        <p:spPr>
          <a:xfrm flipV="1">
            <a:off x="8735961" y="715368"/>
            <a:ext cx="283352" cy="4171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ZoneTexte 140"/>
          <p:cNvSpPr txBox="1"/>
          <p:nvPr/>
        </p:nvSpPr>
        <p:spPr>
          <a:xfrm>
            <a:off x="9336219" y="594918"/>
            <a:ext cx="1231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ysClr val="windowText" lastClr="000000"/>
                </a:solidFill>
              </a:rPr>
              <a:t>Cassiopée</a:t>
            </a:r>
          </a:p>
        </p:txBody>
      </p:sp>
      <p:cxnSp>
        <p:nvCxnSpPr>
          <p:cNvPr id="142" name="Connecteur droit 141"/>
          <p:cNvCxnSpPr>
            <a:stCxn id="29" idx="7"/>
            <a:endCxn id="28" idx="3"/>
          </p:cNvCxnSpPr>
          <p:nvPr/>
        </p:nvCxnSpPr>
        <p:spPr>
          <a:xfrm flipV="1">
            <a:off x="7432255" y="2140901"/>
            <a:ext cx="547331" cy="47700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Connecteur droit 144"/>
          <p:cNvCxnSpPr>
            <a:stCxn id="29" idx="0"/>
            <a:endCxn id="27" idx="4"/>
          </p:cNvCxnSpPr>
          <p:nvPr/>
        </p:nvCxnSpPr>
        <p:spPr>
          <a:xfrm flipH="1" flipV="1">
            <a:off x="7339557" y="2099187"/>
            <a:ext cx="54301" cy="50144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Connecteur droit 147"/>
          <p:cNvCxnSpPr>
            <a:stCxn id="26" idx="5"/>
            <a:endCxn id="28" idx="7"/>
          </p:cNvCxnSpPr>
          <p:nvPr/>
        </p:nvCxnSpPr>
        <p:spPr>
          <a:xfrm flipH="1">
            <a:off x="8056380" y="1521468"/>
            <a:ext cx="217883" cy="5360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Connecteur droit 150"/>
          <p:cNvCxnSpPr>
            <a:stCxn id="25" idx="6"/>
            <a:endCxn id="26" idx="2"/>
          </p:cNvCxnSpPr>
          <p:nvPr/>
        </p:nvCxnSpPr>
        <p:spPr>
          <a:xfrm>
            <a:off x="7615084" y="1420761"/>
            <a:ext cx="566481" cy="5899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Connecteur droit 153"/>
          <p:cNvCxnSpPr>
            <a:stCxn id="27" idx="7"/>
            <a:endCxn id="25" idx="3"/>
          </p:cNvCxnSpPr>
          <p:nvPr/>
        </p:nvCxnSpPr>
        <p:spPr>
          <a:xfrm flipV="1">
            <a:off x="7377954" y="1462475"/>
            <a:ext cx="144432" cy="5360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ZoneTexte 156"/>
          <p:cNvSpPr txBox="1"/>
          <p:nvPr/>
        </p:nvSpPr>
        <p:spPr>
          <a:xfrm>
            <a:off x="6332016" y="777079"/>
            <a:ext cx="1231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>
                <a:solidFill>
                  <a:sysClr val="windowText" lastClr="000000"/>
                </a:solidFill>
              </a:rPr>
              <a:t>Céphée</a:t>
            </a:r>
            <a:endParaRPr lang="fr-FR" dirty="0">
              <a:solidFill>
                <a:sysClr val="windowText" lastClr="000000"/>
              </a:solidFill>
            </a:endParaRPr>
          </a:p>
        </p:txBody>
      </p:sp>
      <p:cxnSp>
        <p:nvCxnSpPr>
          <p:cNvPr id="158" name="Connecteur droit 157"/>
          <p:cNvCxnSpPr>
            <a:stCxn id="31" idx="5"/>
          </p:cNvCxnSpPr>
          <p:nvPr/>
        </p:nvCxnSpPr>
        <p:spPr>
          <a:xfrm>
            <a:off x="2171773" y="2730835"/>
            <a:ext cx="1972212" cy="728719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Connecteur droit 160"/>
          <p:cNvCxnSpPr>
            <a:stCxn id="37" idx="3"/>
          </p:cNvCxnSpPr>
          <p:nvPr/>
        </p:nvCxnSpPr>
        <p:spPr>
          <a:xfrm flipH="1">
            <a:off x="2241780" y="2612849"/>
            <a:ext cx="802795" cy="467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necteur droit 162"/>
          <p:cNvCxnSpPr>
            <a:stCxn id="36" idx="3"/>
            <a:endCxn id="31" idx="0"/>
          </p:cNvCxnSpPr>
          <p:nvPr/>
        </p:nvCxnSpPr>
        <p:spPr>
          <a:xfrm flipH="1">
            <a:off x="2133376" y="2294147"/>
            <a:ext cx="654554" cy="3359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Connecteur droit 165"/>
          <p:cNvCxnSpPr>
            <a:stCxn id="33" idx="2"/>
            <a:endCxn id="37" idx="6"/>
          </p:cNvCxnSpPr>
          <p:nvPr/>
        </p:nvCxnSpPr>
        <p:spPr>
          <a:xfrm flipH="1" flipV="1">
            <a:off x="3137273" y="2571135"/>
            <a:ext cx="501294" cy="5899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Connecteur droit 170"/>
          <p:cNvCxnSpPr>
            <a:stCxn id="35" idx="2"/>
            <a:endCxn id="36" idx="7"/>
          </p:cNvCxnSpPr>
          <p:nvPr/>
        </p:nvCxnSpPr>
        <p:spPr>
          <a:xfrm flipH="1">
            <a:off x="2864724" y="1922207"/>
            <a:ext cx="512210" cy="28851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Connecteur droit 173"/>
          <p:cNvCxnSpPr>
            <a:stCxn id="34" idx="1"/>
            <a:endCxn id="35" idx="6"/>
          </p:cNvCxnSpPr>
          <p:nvPr/>
        </p:nvCxnSpPr>
        <p:spPr>
          <a:xfrm flipH="1" flipV="1">
            <a:off x="3485536" y="1922207"/>
            <a:ext cx="467740" cy="25325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Connecteur droit 176"/>
          <p:cNvCxnSpPr>
            <a:stCxn id="33" idx="7"/>
            <a:endCxn id="34" idx="4"/>
          </p:cNvCxnSpPr>
          <p:nvPr/>
        </p:nvCxnSpPr>
        <p:spPr>
          <a:xfrm flipV="1">
            <a:off x="3731265" y="2276167"/>
            <a:ext cx="260408" cy="31224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1" name="ZoneTexte 180"/>
          <p:cNvSpPr txBox="1"/>
          <p:nvPr/>
        </p:nvSpPr>
        <p:spPr>
          <a:xfrm>
            <a:off x="382924" y="2246721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ysClr val="windowText" lastClr="000000"/>
                </a:solidFill>
              </a:rPr>
              <a:t>le Bouvier</a:t>
            </a:r>
          </a:p>
        </p:txBody>
      </p:sp>
      <p:sp>
        <p:nvSpPr>
          <p:cNvPr id="182" name="ZoneTexte 181"/>
          <p:cNvSpPr txBox="1"/>
          <p:nvPr/>
        </p:nvSpPr>
        <p:spPr>
          <a:xfrm>
            <a:off x="2086736" y="644346"/>
            <a:ext cx="1297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ysClr val="windowText" lastClr="000000"/>
                </a:solidFill>
              </a:rPr>
              <a:t>la couronne</a:t>
            </a:r>
          </a:p>
        </p:txBody>
      </p:sp>
      <p:cxnSp>
        <p:nvCxnSpPr>
          <p:cNvPr id="183" name="Connecteur droit 182"/>
          <p:cNvCxnSpPr>
            <a:stCxn id="8" idx="4"/>
            <a:endCxn id="46" idx="0"/>
          </p:cNvCxnSpPr>
          <p:nvPr/>
        </p:nvCxnSpPr>
        <p:spPr>
          <a:xfrm flipH="1">
            <a:off x="9904708" y="4827868"/>
            <a:ext cx="39951" cy="3291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Connecteur droit 183"/>
          <p:cNvCxnSpPr>
            <a:stCxn id="8" idx="5"/>
            <a:endCxn id="47" idx="3"/>
          </p:cNvCxnSpPr>
          <p:nvPr/>
        </p:nvCxnSpPr>
        <p:spPr>
          <a:xfrm>
            <a:off x="9983056" y="4810589"/>
            <a:ext cx="26845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Connecteur droit 188"/>
          <p:cNvCxnSpPr>
            <a:stCxn id="46" idx="5"/>
            <a:endCxn id="48" idx="2"/>
          </p:cNvCxnSpPr>
          <p:nvPr/>
        </p:nvCxnSpPr>
        <p:spPr>
          <a:xfrm>
            <a:off x="9943105" y="5257726"/>
            <a:ext cx="613932" cy="21031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Connecteur droit 191"/>
          <p:cNvCxnSpPr>
            <a:stCxn id="47" idx="5"/>
            <a:endCxn id="44" idx="1"/>
          </p:cNvCxnSpPr>
          <p:nvPr/>
        </p:nvCxnSpPr>
        <p:spPr>
          <a:xfrm>
            <a:off x="10328303" y="4810589"/>
            <a:ext cx="255763" cy="2850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Connecteur droit 194"/>
          <p:cNvCxnSpPr>
            <a:cxnSpLocks/>
          </p:cNvCxnSpPr>
          <p:nvPr/>
        </p:nvCxnSpPr>
        <p:spPr>
          <a:xfrm flipV="1">
            <a:off x="10578580" y="5161319"/>
            <a:ext cx="49522" cy="43139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Connecteur droit 197"/>
          <p:cNvCxnSpPr>
            <a:cxnSpLocks/>
            <a:stCxn id="44" idx="5"/>
            <a:endCxn id="49" idx="1"/>
          </p:cNvCxnSpPr>
          <p:nvPr/>
        </p:nvCxnSpPr>
        <p:spPr>
          <a:xfrm>
            <a:off x="10660860" y="5179066"/>
            <a:ext cx="602894" cy="801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Connecteur droit 200"/>
          <p:cNvCxnSpPr>
            <a:stCxn id="48" idx="5"/>
            <a:endCxn id="45" idx="1"/>
          </p:cNvCxnSpPr>
          <p:nvPr/>
        </p:nvCxnSpPr>
        <p:spPr>
          <a:xfrm>
            <a:off x="10649735" y="5509757"/>
            <a:ext cx="308403" cy="29137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Connecteur droit 203"/>
          <p:cNvCxnSpPr>
            <a:stCxn id="45" idx="7"/>
            <a:endCxn id="49" idx="4"/>
          </p:cNvCxnSpPr>
          <p:nvPr/>
        </p:nvCxnSpPr>
        <p:spPr>
          <a:xfrm flipV="1">
            <a:off x="11034932" y="5359961"/>
            <a:ext cx="267219" cy="44116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ZoneTexte 206"/>
          <p:cNvSpPr txBox="1"/>
          <p:nvPr/>
        </p:nvSpPr>
        <p:spPr>
          <a:xfrm>
            <a:off x="10344756" y="431596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ysClr val="windowText" lastClr="000000"/>
                </a:solidFill>
              </a:rPr>
              <a:t>Orion</a:t>
            </a:r>
          </a:p>
        </p:txBody>
      </p:sp>
      <p:sp>
        <p:nvSpPr>
          <p:cNvPr id="18" name="Espace réservé du pied de page 17">
            <a:extLst>
              <a:ext uri="{FF2B5EF4-FFF2-40B4-BE49-F238E27FC236}">
                <a16:creationId xmlns:a16="http://schemas.microsoft.com/office/drawing/2014/main" id="{C65B34BA-8584-FEB8-5DD2-C76E95C34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44133" y="6467206"/>
            <a:ext cx="4114800" cy="365125"/>
          </a:xfrm>
        </p:spPr>
        <p:txBody>
          <a:bodyPr/>
          <a:lstStyle/>
          <a:p>
            <a:r>
              <a:rPr lang="fr-FR" sz="800" dirty="0">
                <a:solidFill>
                  <a:schemeClr val="bg1"/>
                </a:solidFill>
              </a:rPr>
              <a:t>Marie-Antoinette </a:t>
            </a:r>
            <a:r>
              <a:rPr lang="fr-FR" sz="800" dirty="0" err="1">
                <a:solidFill>
                  <a:schemeClr val="bg1"/>
                </a:solidFill>
              </a:rPr>
              <a:t>Agbessi</a:t>
            </a:r>
            <a:r>
              <a:rPr lang="fr-FR" sz="800" dirty="0">
                <a:solidFill>
                  <a:schemeClr val="bg1"/>
                </a:solidFill>
              </a:rPr>
              <a:t>:  sources </a:t>
            </a:r>
            <a:r>
              <a:rPr lang="fr-FR" sz="800" dirty="0" err="1">
                <a:solidFill>
                  <a:schemeClr val="bg1"/>
                </a:solidFill>
              </a:rPr>
              <a:t>esa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nasa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futura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Youtube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Lamap</a:t>
            </a:r>
            <a:r>
              <a:rPr lang="fr-FR" sz="800" dirty="0">
                <a:solidFill>
                  <a:schemeClr val="bg1"/>
                </a:solidFill>
              </a:rPr>
              <a:t>, </a:t>
            </a:r>
            <a:r>
              <a:rPr lang="fr-FR" sz="800" dirty="0" err="1">
                <a:solidFill>
                  <a:schemeClr val="bg1"/>
                </a:solidFill>
              </a:rPr>
              <a:t>Cdp</a:t>
            </a:r>
            <a:endParaRPr lang="fr-FR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25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3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0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4" fill="hold">
                      <p:stCondLst>
                        <p:cond delay="indefinite"/>
                      </p:stCondLst>
                      <p:childTnLst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4" fill="hold">
                      <p:stCondLst>
                        <p:cond delay="indefinite"/>
                      </p:stCondLst>
                      <p:childTnLst>
                        <p:par>
                          <p:cTn id="435" fill="hold">
                            <p:stCondLst>
                              <p:cond delay="0"/>
                            </p:stCondLst>
                            <p:childTnLst>
                              <p:par>
                                <p:cTn id="4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>
                      <p:stCondLst>
                        <p:cond delay="indefinite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2" fill="hold">
                      <p:stCondLst>
                        <p:cond delay="indefinite"/>
                      </p:stCondLst>
                      <p:childTnLst>
                        <p:par>
                          <p:cTn id="443" fill="hold">
                            <p:stCondLst>
                              <p:cond delay="0"/>
                            </p:stCondLst>
                            <p:childTnLst>
                              <p:par>
                                <p:cTn id="4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2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0" fill="hold">
                      <p:stCondLst>
                        <p:cond delay="indefinite"/>
                      </p:stCondLst>
                      <p:childTnLst>
                        <p:par>
                          <p:cTn id="461" fill="hold">
                            <p:stCondLst>
                              <p:cond delay="0"/>
                            </p:stCondLst>
                            <p:childTnLst>
                              <p:par>
                                <p:cTn id="4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4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6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3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4" fill="hold">
                      <p:stCondLst>
                        <p:cond delay="indefinite"/>
                      </p:stCondLst>
                      <p:childTnLst>
                        <p:par>
                          <p:cTn id="475" fill="hold">
                            <p:stCondLst>
                              <p:cond delay="0"/>
                            </p:stCondLst>
                            <p:childTnLst>
                              <p:par>
                                <p:cTn id="4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1" fill="hold">
                      <p:stCondLst>
                        <p:cond delay="indefinite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5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7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4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5" fill="hold">
                      <p:stCondLst>
                        <p:cond delay="indefinite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2" fill="hold">
                      <p:stCondLst>
                        <p:cond delay="indefinite"/>
                      </p:stCondLst>
                      <p:childTnLst>
                        <p:par>
                          <p:cTn id="503" fill="hold">
                            <p:stCondLst>
                              <p:cond delay="0"/>
                            </p:stCondLst>
                            <p:childTnLst>
                              <p:par>
                                <p:cTn id="50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6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77" grpId="0"/>
      <p:bldP spid="113" grpId="0"/>
      <p:bldP spid="122" grpId="0"/>
      <p:bldP spid="141" grpId="0"/>
      <p:bldP spid="157" grpId="0"/>
      <p:bldP spid="181" grpId="0"/>
      <p:bldP spid="182" grpId="0"/>
      <p:bldP spid="20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455DB3-19D3-44B0-7A06-13EB79EE5C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E043864-C6BA-FA87-80DD-28587A850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1855552-38D9-85A9-60F8-D724D5D15502}"/>
              </a:ext>
            </a:extLst>
          </p:cNvPr>
          <p:cNvSpPr txBox="1"/>
          <p:nvPr/>
        </p:nvSpPr>
        <p:spPr>
          <a:xfrm>
            <a:off x="744442" y="567890"/>
            <a:ext cx="10810567" cy="52322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 avec les constellations</a:t>
            </a: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9C3D7A1D-54FD-C90B-E70C-4EC034DC20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8584709" y="2830669"/>
            <a:ext cx="3001603" cy="250575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FC43257-0EA2-F2BF-F6DF-C478F1BA8D9A}"/>
              </a:ext>
            </a:extLst>
          </p:cNvPr>
          <p:cNvSpPr txBox="1"/>
          <p:nvPr/>
        </p:nvSpPr>
        <p:spPr>
          <a:xfrm>
            <a:off x="3654972" y="1273652"/>
            <a:ext cx="80955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800" b="1" dirty="0">
                <a:solidFill>
                  <a:srgbClr val="FFFF00"/>
                </a:solidFill>
              </a:rPr>
              <a:t>Sur une feuille A4, vous dessinez les constellations comme sur la diapositive.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Vous fabriquez une petite enveloppe.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Vous découpez les constellations de la fiche.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Vous mettez le tout dans l’enveloppe.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Vous collez l’enveloppe dans le </a:t>
            </a:r>
            <a:r>
              <a:rPr lang="fr-FR" b="1" dirty="0" err="1">
                <a:solidFill>
                  <a:srgbClr val="FFFF00"/>
                </a:solidFill>
              </a:rPr>
              <a:t>lapbook</a:t>
            </a:r>
            <a:r>
              <a:rPr lang="fr-FR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5" name="Image 4" descr="Une image contenant fournitures de bureau, art&#10;&#10;Le contenu généré par l’IA peut être incorrect.">
            <a:extLst>
              <a:ext uri="{FF2B5EF4-FFF2-40B4-BE49-F238E27FC236}">
                <a16:creationId xmlns:a16="http://schemas.microsoft.com/office/drawing/2014/main" id="{2D3EE2B3-FFF4-4E8B-6B4E-0051C02EA2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7" r="7592"/>
          <a:stretch>
            <a:fillRect/>
          </a:stretch>
        </p:blipFill>
        <p:spPr>
          <a:xfrm rot="5400000">
            <a:off x="38253" y="3205553"/>
            <a:ext cx="2801009" cy="1891864"/>
          </a:xfrm>
          <a:prstGeom prst="rect">
            <a:avLst/>
          </a:prstGeom>
        </p:spPr>
      </p:pic>
      <p:pic>
        <p:nvPicPr>
          <p:cNvPr id="11" name="Image 10" descr="Une image contenant diagramme, cercle, dessin, motif&#10;&#10;Le contenu généré par l’IA peut être incorrect.">
            <a:extLst>
              <a:ext uri="{FF2B5EF4-FFF2-40B4-BE49-F238E27FC236}">
                <a16:creationId xmlns:a16="http://schemas.microsoft.com/office/drawing/2014/main" id="{52236707-B1C4-413A-3C8F-3F0E4804BF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9606" y="3262157"/>
            <a:ext cx="1440999" cy="1981747"/>
          </a:xfrm>
          <a:prstGeom prst="rect">
            <a:avLst/>
          </a:prstGeom>
        </p:spPr>
      </p:pic>
      <p:pic>
        <p:nvPicPr>
          <p:cNvPr id="13" name="Image 12" descr="Une image contenant diagramme, carte, text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F9AD5DFF-1307-E959-9CFC-FF40213090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77395" y="3582767"/>
            <a:ext cx="2722410" cy="151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19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598de999957409ab57e49ec1f3d898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6320" y="3048446"/>
            <a:ext cx="4312516" cy="345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132439" y="0"/>
            <a:ext cx="67252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La grande ourse                          et la petite ourse                   pour trouver l’étoile polaire qui indique le Nord.</a:t>
            </a:r>
            <a:endParaRPr lang="fr-FR" sz="4000" dirty="0">
              <a:solidFill>
                <a:srgbClr val="FFFF00"/>
              </a:solidFill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94C305-4DBC-D0AA-3892-C1CF175CD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7639" y="6492875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3C59E46-3529-0673-B711-A08CC7D1B922}"/>
              </a:ext>
            </a:extLst>
          </p:cNvPr>
          <p:cNvSpPr txBox="1"/>
          <p:nvPr/>
        </p:nvSpPr>
        <p:spPr>
          <a:xfrm>
            <a:off x="7496755" y="6492875"/>
            <a:ext cx="2156129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https://omnilogie.fr/images/O/598de999957409ab57e49ec1f3d89818.jpg</a:t>
            </a:r>
            <a:endParaRPr lang="fr-FR" sz="500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87225927-79A3-D2CC-5BBB-A1EA2703F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79" y="1620375"/>
            <a:ext cx="4531660" cy="407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B370D7C-4FA0-BC05-49D1-C0C7498F2982}"/>
              </a:ext>
            </a:extLst>
          </p:cNvPr>
          <p:cNvSpPr txBox="1"/>
          <p:nvPr/>
        </p:nvSpPr>
        <p:spPr>
          <a:xfrm>
            <a:off x="1437198" y="5846782"/>
            <a:ext cx="273458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http://www.toujourspret.com/techniques/orientation/astronomie/constellations/petite_ourse2.gif</a:t>
            </a:r>
            <a:endParaRPr lang="fr-FR" sz="500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BCE234F-756E-70C3-ACE8-0EEA55FD7F9D}"/>
              </a:ext>
            </a:extLst>
          </p:cNvPr>
          <p:cNvSpPr txBox="1"/>
          <p:nvPr/>
        </p:nvSpPr>
        <p:spPr>
          <a:xfrm>
            <a:off x="10315491" y="2554545"/>
            <a:ext cx="1945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L’étoile polaire</a:t>
            </a:r>
          </a:p>
        </p:txBody>
      </p: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1BD0BE13-04D6-34D3-CD02-2AB21477E1C6}"/>
              </a:ext>
            </a:extLst>
          </p:cNvPr>
          <p:cNvCxnSpPr>
            <a:cxnSpLocks/>
          </p:cNvCxnSpPr>
          <p:nvPr/>
        </p:nvCxnSpPr>
        <p:spPr>
          <a:xfrm flipH="1">
            <a:off x="10527527" y="2893541"/>
            <a:ext cx="551284" cy="923085"/>
          </a:xfrm>
          <a:prstGeom prst="straightConnector1">
            <a:avLst/>
          </a:prstGeom>
          <a:ln w="12700">
            <a:solidFill>
              <a:srgbClr val="FFFF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029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OUVI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21" y="1995055"/>
            <a:ext cx="5742678" cy="360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1" t="2965" r="7340" b="36055"/>
          <a:stretch/>
        </p:blipFill>
        <p:spPr>
          <a:xfrm>
            <a:off x="7329947" y="1381632"/>
            <a:ext cx="3937869" cy="416776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6632" y="368710"/>
            <a:ext cx="39525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 bouvier</a:t>
            </a:r>
            <a:endParaRPr lang="fr-FR" sz="4000" dirty="0">
              <a:solidFill>
                <a:srgbClr val="FFFF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113FF7-A828-F88B-21A3-BC61BB2A6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38821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onstel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048" y="249742"/>
            <a:ext cx="3543588" cy="6350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Le Dragon à deviner, et Cassiopée surlign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13" y="2357637"/>
            <a:ext cx="5276850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519760" y="530941"/>
            <a:ext cx="40705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Cassiopée</a:t>
            </a:r>
            <a:endParaRPr lang="fr-FR" sz="4000" dirty="0">
              <a:solidFill>
                <a:srgbClr val="FFFF00"/>
              </a:solidFill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C14FABE-AA6C-B215-1C51-B66075071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</p:spTree>
    <p:extLst>
      <p:ext uri="{BB962C8B-B14F-4D97-AF65-F5344CB8AC3E}">
        <p14:creationId xmlns:p14="http://schemas.microsoft.com/office/powerpoint/2010/main" val="418760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onstel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49" y="410532"/>
            <a:ext cx="4627995" cy="596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0" t="5081" r="7527" b="52694"/>
          <a:stretch/>
        </p:blipFill>
        <p:spPr>
          <a:xfrm rot="11630708">
            <a:off x="6438338" y="2081659"/>
            <a:ext cx="4307691" cy="341603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519760" y="530941"/>
            <a:ext cx="40705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 err="1">
                <a:solidFill>
                  <a:srgbClr val="FFFF00"/>
                </a:solidFill>
              </a:rPr>
              <a:t>Céphee</a:t>
            </a:r>
            <a:endParaRPr lang="fr-FR" sz="4000" dirty="0">
              <a:solidFill>
                <a:srgbClr val="FFFF00"/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D61DB93-9752-8B3A-1F55-A4A214A74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14667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JPEG - 43.6 k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916" y="1323905"/>
            <a:ext cx="34290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ORION-TROUV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94" y="2639291"/>
            <a:ext cx="6510776" cy="236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07574" y="675013"/>
            <a:ext cx="36133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Orion</a:t>
            </a:r>
            <a:endParaRPr lang="fr-FR" sz="4000" dirty="0">
              <a:solidFill>
                <a:srgbClr val="FFFF00"/>
              </a:solidFill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9FA5079-D527-A7B8-5070-AA42FBBA7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90478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onstellation de la Grande Our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091" y="573946"/>
            <a:ext cx="3820109" cy="573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onstellation de la Grande Our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182" y="573946"/>
            <a:ext cx="3820109" cy="573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50CF07A-B118-5296-6A71-C09AEE9E9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73290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onstellation de la Petite Our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290" y="573670"/>
            <a:ext cx="3820293" cy="573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onstellation de la Petite Our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180" y="573670"/>
            <a:ext cx="3820293" cy="573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477C127-C831-3FF4-1AA4-44A197DE4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13190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onstellation du Drag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660" y="535507"/>
            <a:ext cx="3845705" cy="577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onstellation du Drag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818" y="535507"/>
            <a:ext cx="3845705" cy="577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74C4777-9C33-387C-1B43-1F9A4B84C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67779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stellation du Bouvi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570" y="535507"/>
            <a:ext cx="3885632" cy="583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onstellation du Bouvi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446" y="535507"/>
            <a:ext cx="3885632" cy="583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C41E3C1-C397-2A38-6510-23C2F85F3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23197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onstellation de Cassiop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60" y="603124"/>
            <a:ext cx="3810243" cy="572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onstellation de cassiop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643" y="603124"/>
            <a:ext cx="3810243" cy="572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35412C-DC57-BA86-6F24-631733E49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63013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onstellation d'Or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517" y="537904"/>
            <a:ext cx="3824146" cy="57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onstellation d'Or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776" y="537904"/>
            <a:ext cx="3824146" cy="57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CA03AA-9BDA-2EE8-7E0B-F857634AC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06934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onstellation de l'Aig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733" y="1890963"/>
            <a:ext cx="26955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nstellation de l'Aig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154" y="1404937"/>
            <a:ext cx="26955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2EF21BF-756F-994F-C1AB-357D6DE8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00973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nstellation du Cyg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343" y="1404937"/>
            <a:ext cx="26955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onstellation du Cyg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894" y="896352"/>
            <a:ext cx="26955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40696F9-C452-D259-CCBD-64EC4A2AB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31438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onstellation du L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1826795"/>
            <a:ext cx="26955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onstellation du L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368425"/>
            <a:ext cx="26955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CEC597C-6636-C1AB-EF77-B7AD7074B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105164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nstellation d'Hercu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80" y="560258"/>
            <a:ext cx="3849187" cy="578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nstellation d'Hercu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641" y="560258"/>
            <a:ext cx="3849187" cy="578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A55EE2-D1B3-61AA-6834-DE214FA72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48124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9153b7-85cb-4ebe-81ab-70afa456cf4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11" ma:contentTypeDescription="Ein neues Dokument erstellen." ma:contentTypeScope="" ma:versionID="256f57d1ae016f82d9ae534eab2735de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a4fdbba6f0c86c134ff1b93bc20055f9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Bildmarkierungen" ma:readOnly="false" ma:fieldId="{5cf76f15-5ced-4ddc-b409-7134ff3c332f}" ma:taxonomyMulti="true" ma:sspId="39d22f72-7f00-4a5e-93bb-7489ac31d7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3461D98-6172-4329-B086-7644BFA4913F}">
  <ds:schemaRefs>
    <ds:schemaRef ds:uri="d19153b7-85cb-4ebe-81ab-70afa456cf4e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8E618CA-32DD-499C-A3DC-1A4D7F743C6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CC3087-527C-43A2-A9BC-D9325218BC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7858</TotalTime>
  <Words>519</Words>
  <Application>Microsoft Office PowerPoint</Application>
  <PresentationFormat>Grand écran</PresentationFormat>
  <Paragraphs>55</Paragraphs>
  <Slides>19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SYSTÈME SOLAIRE</dc:title>
  <dc:creator>Marie-Antoinette AGBESSI-OBERDORF</dc:creator>
  <cp:lastModifiedBy>Gwendoline Lovey</cp:lastModifiedBy>
  <cp:revision>90</cp:revision>
  <dcterms:created xsi:type="dcterms:W3CDTF">2018-09-08T10:25:50Z</dcterms:created>
  <dcterms:modified xsi:type="dcterms:W3CDTF">2026-08-25T21:03:02Z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