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2" r:id="rId2"/>
    <p:sldId id="346" r:id="rId3"/>
    <p:sldId id="357" r:id="rId4"/>
    <p:sldId id="358" r:id="rId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7015" autoAdjust="0"/>
    <p:restoredTop sz="94660"/>
  </p:normalViewPr>
  <p:slideViewPr>
    <p:cSldViewPr snapToGrid="0">
      <p:cViewPr varScale="1">
        <p:scale>
          <a:sx n="86" d="100"/>
          <a:sy n="86" d="100"/>
        </p:scale>
        <p:origin x="30" y="30"/>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3FC07B0-C83F-A818-5729-AC8010F0E255}"/>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5A0137CA-C218-037F-1837-246EEDB4346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6739D584-01A0-B125-35E3-EC000FFB4843}"/>
              </a:ext>
            </a:extLst>
          </p:cNvPr>
          <p:cNvSpPr>
            <a:spLocks noGrp="1"/>
          </p:cNvSpPr>
          <p:nvPr>
            <p:ph type="dt" sz="half" idx="10"/>
          </p:nvPr>
        </p:nvSpPr>
        <p:spPr/>
        <p:txBody>
          <a:bodyPr/>
          <a:lstStyle/>
          <a:p>
            <a:fld id="{0374D6A9-9BE3-4945-B68A-CB6474EC807C}" type="datetimeFigureOut">
              <a:rPr lang="fr-FR" smtClean="0"/>
              <a:t>27/08/2026</a:t>
            </a:fld>
            <a:endParaRPr lang="fr-FR"/>
          </a:p>
        </p:txBody>
      </p:sp>
      <p:sp>
        <p:nvSpPr>
          <p:cNvPr id="5" name="Espace réservé du pied de page 4">
            <a:extLst>
              <a:ext uri="{FF2B5EF4-FFF2-40B4-BE49-F238E27FC236}">
                <a16:creationId xmlns:a16="http://schemas.microsoft.com/office/drawing/2014/main" id="{0685B056-4FD5-7C2C-038C-78E85827C8E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AB1A1AB-CBEA-4993-1B66-C267B8FF196F}"/>
              </a:ext>
            </a:extLst>
          </p:cNvPr>
          <p:cNvSpPr>
            <a:spLocks noGrp="1"/>
          </p:cNvSpPr>
          <p:nvPr>
            <p:ph type="sldNum" sz="quarter" idx="12"/>
          </p:nvPr>
        </p:nvSpPr>
        <p:spPr/>
        <p:txBody>
          <a:bodyPr/>
          <a:lstStyle/>
          <a:p>
            <a:fld id="{F22C08AB-665C-4364-9BA0-13C22E2CD26F}" type="slidenum">
              <a:rPr lang="fr-FR" smtClean="0"/>
              <a:t>‹N°›</a:t>
            </a:fld>
            <a:endParaRPr lang="fr-FR"/>
          </a:p>
        </p:txBody>
      </p:sp>
    </p:spTree>
    <p:extLst>
      <p:ext uri="{BB962C8B-B14F-4D97-AF65-F5344CB8AC3E}">
        <p14:creationId xmlns:p14="http://schemas.microsoft.com/office/powerpoint/2010/main" val="42111234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257032C-8263-7ECD-F227-043317F7842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87796380-AB91-9DC5-E501-9FA67CD58E91}"/>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C18F8CA-92BC-6BF0-77D9-4066E9D2AFAB}"/>
              </a:ext>
            </a:extLst>
          </p:cNvPr>
          <p:cNvSpPr>
            <a:spLocks noGrp="1"/>
          </p:cNvSpPr>
          <p:nvPr>
            <p:ph type="dt" sz="half" idx="10"/>
          </p:nvPr>
        </p:nvSpPr>
        <p:spPr/>
        <p:txBody>
          <a:bodyPr/>
          <a:lstStyle/>
          <a:p>
            <a:fld id="{0374D6A9-9BE3-4945-B68A-CB6474EC807C}" type="datetimeFigureOut">
              <a:rPr lang="fr-FR" smtClean="0"/>
              <a:t>27/08/2026</a:t>
            </a:fld>
            <a:endParaRPr lang="fr-FR"/>
          </a:p>
        </p:txBody>
      </p:sp>
      <p:sp>
        <p:nvSpPr>
          <p:cNvPr id="5" name="Espace réservé du pied de page 4">
            <a:extLst>
              <a:ext uri="{FF2B5EF4-FFF2-40B4-BE49-F238E27FC236}">
                <a16:creationId xmlns:a16="http://schemas.microsoft.com/office/drawing/2014/main" id="{535F586C-A79C-554F-6E0B-2D2E8168C7B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4810776-D63F-4620-E0C0-7DAD67A52B3C}"/>
              </a:ext>
            </a:extLst>
          </p:cNvPr>
          <p:cNvSpPr>
            <a:spLocks noGrp="1"/>
          </p:cNvSpPr>
          <p:nvPr>
            <p:ph type="sldNum" sz="quarter" idx="12"/>
          </p:nvPr>
        </p:nvSpPr>
        <p:spPr/>
        <p:txBody>
          <a:bodyPr/>
          <a:lstStyle/>
          <a:p>
            <a:fld id="{F22C08AB-665C-4364-9BA0-13C22E2CD26F}" type="slidenum">
              <a:rPr lang="fr-FR" smtClean="0"/>
              <a:t>‹N°›</a:t>
            </a:fld>
            <a:endParaRPr lang="fr-FR"/>
          </a:p>
        </p:txBody>
      </p:sp>
    </p:spTree>
    <p:extLst>
      <p:ext uri="{BB962C8B-B14F-4D97-AF65-F5344CB8AC3E}">
        <p14:creationId xmlns:p14="http://schemas.microsoft.com/office/powerpoint/2010/main" val="5906511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85FFE3B-8E01-5F99-F0FA-618A6240397F}"/>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A118BB68-17D4-A593-5B53-AB3DCFE4DE61}"/>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D1B5FB61-4073-8EED-5980-9495FDD5FAAE}"/>
              </a:ext>
            </a:extLst>
          </p:cNvPr>
          <p:cNvSpPr>
            <a:spLocks noGrp="1"/>
          </p:cNvSpPr>
          <p:nvPr>
            <p:ph type="dt" sz="half" idx="10"/>
          </p:nvPr>
        </p:nvSpPr>
        <p:spPr/>
        <p:txBody>
          <a:bodyPr/>
          <a:lstStyle/>
          <a:p>
            <a:fld id="{0374D6A9-9BE3-4945-B68A-CB6474EC807C}" type="datetimeFigureOut">
              <a:rPr lang="fr-FR" smtClean="0"/>
              <a:t>27/08/2026</a:t>
            </a:fld>
            <a:endParaRPr lang="fr-FR"/>
          </a:p>
        </p:txBody>
      </p:sp>
      <p:sp>
        <p:nvSpPr>
          <p:cNvPr id="5" name="Espace réservé du pied de page 4">
            <a:extLst>
              <a:ext uri="{FF2B5EF4-FFF2-40B4-BE49-F238E27FC236}">
                <a16:creationId xmlns:a16="http://schemas.microsoft.com/office/drawing/2014/main" id="{424F1C4E-D528-BC25-8A5F-DB12FAD2B8B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E54A226-02A8-4714-BF81-F3BE9C3D53A8}"/>
              </a:ext>
            </a:extLst>
          </p:cNvPr>
          <p:cNvSpPr>
            <a:spLocks noGrp="1"/>
          </p:cNvSpPr>
          <p:nvPr>
            <p:ph type="sldNum" sz="quarter" idx="12"/>
          </p:nvPr>
        </p:nvSpPr>
        <p:spPr/>
        <p:txBody>
          <a:bodyPr/>
          <a:lstStyle/>
          <a:p>
            <a:fld id="{F22C08AB-665C-4364-9BA0-13C22E2CD26F}" type="slidenum">
              <a:rPr lang="fr-FR" smtClean="0"/>
              <a:t>‹N°›</a:t>
            </a:fld>
            <a:endParaRPr lang="fr-FR"/>
          </a:p>
        </p:txBody>
      </p:sp>
    </p:spTree>
    <p:extLst>
      <p:ext uri="{BB962C8B-B14F-4D97-AF65-F5344CB8AC3E}">
        <p14:creationId xmlns:p14="http://schemas.microsoft.com/office/powerpoint/2010/main" val="22840711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4A685AB-A79E-E66D-CCED-89C3BA150E8F}"/>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5F1AE5D4-EDF6-DE1D-4843-EF02FFBC21F9}"/>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AFCB6357-EA33-F277-BFFF-0D976AE925AD}"/>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C2E323B8-8053-C446-5DC2-96BFECDEC86D}"/>
              </a:ext>
            </a:extLst>
          </p:cNvPr>
          <p:cNvSpPr>
            <a:spLocks noGrp="1"/>
          </p:cNvSpPr>
          <p:nvPr>
            <p:ph type="dt" sz="half" idx="10"/>
          </p:nvPr>
        </p:nvSpPr>
        <p:spPr/>
        <p:txBody>
          <a:bodyPr/>
          <a:lstStyle/>
          <a:p>
            <a:fld id="{0374D6A9-9BE3-4945-B68A-CB6474EC807C}" type="datetimeFigureOut">
              <a:rPr lang="fr-FR" smtClean="0"/>
              <a:t>27/08/2026</a:t>
            </a:fld>
            <a:endParaRPr lang="fr-FR"/>
          </a:p>
        </p:txBody>
      </p:sp>
      <p:sp>
        <p:nvSpPr>
          <p:cNvPr id="6" name="Espace réservé du pied de page 5">
            <a:extLst>
              <a:ext uri="{FF2B5EF4-FFF2-40B4-BE49-F238E27FC236}">
                <a16:creationId xmlns:a16="http://schemas.microsoft.com/office/drawing/2014/main" id="{4B8FFE0F-8390-A63E-77E3-4E5F767A19B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A5D6973-3654-2158-F7B6-47ECC2147034}"/>
              </a:ext>
            </a:extLst>
          </p:cNvPr>
          <p:cNvSpPr>
            <a:spLocks noGrp="1"/>
          </p:cNvSpPr>
          <p:nvPr>
            <p:ph type="sldNum" sz="quarter" idx="12"/>
          </p:nvPr>
        </p:nvSpPr>
        <p:spPr/>
        <p:txBody>
          <a:bodyPr/>
          <a:lstStyle/>
          <a:p>
            <a:fld id="{F22C08AB-665C-4364-9BA0-13C22E2CD26F}" type="slidenum">
              <a:rPr lang="fr-FR" smtClean="0"/>
              <a:t>‹N°›</a:t>
            </a:fld>
            <a:endParaRPr lang="fr-FR"/>
          </a:p>
        </p:txBody>
      </p:sp>
    </p:spTree>
    <p:extLst>
      <p:ext uri="{BB962C8B-B14F-4D97-AF65-F5344CB8AC3E}">
        <p14:creationId xmlns:p14="http://schemas.microsoft.com/office/powerpoint/2010/main" val="6914566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FE0432A-5655-F58D-03B9-FC97E5B6EB4D}"/>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5B2811DC-FEDA-253F-0660-81EB5747379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35E31569-B52F-6FCA-7356-C0663F639E22}"/>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773B9B30-3B52-2548-2F3D-F5D9CE86466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5065444B-533D-5191-9908-70AEBFFE9F7E}"/>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9BAB0049-AC24-696A-5DE9-B033A4AE60DB}"/>
              </a:ext>
            </a:extLst>
          </p:cNvPr>
          <p:cNvSpPr>
            <a:spLocks noGrp="1"/>
          </p:cNvSpPr>
          <p:nvPr>
            <p:ph type="dt" sz="half" idx="10"/>
          </p:nvPr>
        </p:nvSpPr>
        <p:spPr/>
        <p:txBody>
          <a:bodyPr/>
          <a:lstStyle/>
          <a:p>
            <a:fld id="{0374D6A9-9BE3-4945-B68A-CB6474EC807C}" type="datetimeFigureOut">
              <a:rPr lang="fr-FR" smtClean="0"/>
              <a:t>27/08/2026</a:t>
            </a:fld>
            <a:endParaRPr lang="fr-FR"/>
          </a:p>
        </p:txBody>
      </p:sp>
      <p:sp>
        <p:nvSpPr>
          <p:cNvPr id="8" name="Espace réservé du pied de page 7">
            <a:extLst>
              <a:ext uri="{FF2B5EF4-FFF2-40B4-BE49-F238E27FC236}">
                <a16:creationId xmlns:a16="http://schemas.microsoft.com/office/drawing/2014/main" id="{77FC673F-8FFF-BEBA-D7C4-EDA217EAC53D}"/>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74C6D5DA-8754-9405-394F-2314F1BFDD69}"/>
              </a:ext>
            </a:extLst>
          </p:cNvPr>
          <p:cNvSpPr>
            <a:spLocks noGrp="1"/>
          </p:cNvSpPr>
          <p:nvPr>
            <p:ph type="sldNum" sz="quarter" idx="12"/>
          </p:nvPr>
        </p:nvSpPr>
        <p:spPr/>
        <p:txBody>
          <a:bodyPr/>
          <a:lstStyle/>
          <a:p>
            <a:fld id="{F22C08AB-665C-4364-9BA0-13C22E2CD26F}" type="slidenum">
              <a:rPr lang="fr-FR" smtClean="0"/>
              <a:t>‹N°›</a:t>
            </a:fld>
            <a:endParaRPr lang="fr-FR"/>
          </a:p>
        </p:txBody>
      </p:sp>
    </p:spTree>
    <p:extLst>
      <p:ext uri="{BB962C8B-B14F-4D97-AF65-F5344CB8AC3E}">
        <p14:creationId xmlns:p14="http://schemas.microsoft.com/office/powerpoint/2010/main" val="6281994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BE4F856-BEFB-12C8-BA13-3B0E2E8D82E8}"/>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EC7BB568-D040-A272-5587-726463ADFEC5}"/>
              </a:ext>
            </a:extLst>
          </p:cNvPr>
          <p:cNvSpPr>
            <a:spLocks noGrp="1"/>
          </p:cNvSpPr>
          <p:nvPr>
            <p:ph type="dt" sz="half" idx="10"/>
          </p:nvPr>
        </p:nvSpPr>
        <p:spPr/>
        <p:txBody>
          <a:bodyPr/>
          <a:lstStyle/>
          <a:p>
            <a:fld id="{0374D6A9-9BE3-4945-B68A-CB6474EC807C}" type="datetimeFigureOut">
              <a:rPr lang="fr-FR" smtClean="0"/>
              <a:t>27/08/2026</a:t>
            </a:fld>
            <a:endParaRPr lang="fr-FR"/>
          </a:p>
        </p:txBody>
      </p:sp>
      <p:sp>
        <p:nvSpPr>
          <p:cNvPr id="4" name="Espace réservé du pied de page 3">
            <a:extLst>
              <a:ext uri="{FF2B5EF4-FFF2-40B4-BE49-F238E27FC236}">
                <a16:creationId xmlns:a16="http://schemas.microsoft.com/office/drawing/2014/main" id="{06DD0D10-14BC-5508-9483-1C93DFF46B77}"/>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4FDB2CCB-A5D5-1AD4-AFE1-D95FE84CBEC0}"/>
              </a:ext>
            </a:extLst>
          </p:cNvPr>
          <p:cNvSpPr>
            <a:spLocks noGrp="1"/>
          </p:cNvSpPr>
          <p:nvPr>
            <p:ph type="sldNum" sz="quarter" idx="12"/>
          </p:nvPr>
        </p:nvSpPr>
        <p:spPr/>
        <p:txBody>
          <a:bodyPr/>
          <a:lstStyle/>
          <a:p>
            <a:fld id="{F22C08AB-665C-4364-9BA0-13C22E2CD26F}" type="slidenum">
              <a:rPr lang="fr-FR" smtClean="0"/>
              <a:t>‹N°›</a:t>
            </a:fld>
            <a:endParaRPr lang="fr-FR"/>
          </a:p>
        </p:txBody>
      </p:sp>
    </p:spTree>
    <p:extLst>
      <p:ext uri="{BB962C8B-B14F-4D97-AF65-F5344CB8AC3E}">
        <p14:creationId xmlns:p14="http://schemas.microsoft.com/office/powerpoint/2010/main" val="14917607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C1971424-0429-2586-5AA3-12D78C48933F}"/>
              </a:ext>
            </a:extLst>
          </p:cNvPr>
          <p:cNvSpPr>
            <a:spLocks noGrp="1"/>
          </p:cNvSpPr>
          <p:nvPr>
            <p:ph type="dt" sz="half" idx="10"/>
          </p:nvPr>
        </p:nvSpPr>
        <p:spPr/>
        <p:txBody>
          <a:bodyPr/>
          <a:lstStyle/>
          <a:p>
            <a:fld id="{0374D6A9-9BE3-4945-B68A-CB6474EC807C}" type="datetimeFigureOut">
              <a:rPr lang="fr-FR" smtClean="0"/>
              <a:t>27/08/2026</a:t>
            </a:fld>
            <a:endParaRPr lang="fr-FR"/>
          </a:p>
        </p:txBody>
      </p:sp>
      <p:sp>
        <p:nvSpPr>
          <p:cNvPr id="3" name="Espace réservé du pied de page 2">
            <a:extLst>
              <a:ext uri="{FF2B5EF4-FFF2-40B4-BE49-F238E27FC236}">
                <a16:creationId xmlns:a16="http://schemas.microsoft.com/office/drawing/2014/main" id="{A8A55965-E356-1563-A6E3-D687F1DE85F9}"/>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10CC8464-5ABB-2460-BE58-743E9C8D7336}"/>
              </a:ext>
            </a:extLst>
          </p:cNvPr>
          <p:cNvSpPr>
            <a:spLocks noGrp="1"/>
          </p:cNvSpPr>
          <p:nvPr>
            <p:ph type="sldNum" sz="quarter" idx="12"/>
          </p:nvPr>
        </p:nvSpPr>
        <p:spPr/>
        <p:txBody>
          <a:bodyPr/>
          <a:lstStyle/>
          <a:p>
            <a:fld id="{F22C08AB-665C-4364-9BA0-13C22E2CD26F}" type="slidenum">
              <a:rPr lang="fr-FR" smtClean="0"/>
              <a:t>‹N°›</a:t>
            </a:fld>
            <a:endParaRPr lang="fr-FR"/>
          </a:p>
        </p:txBody>
      </p:sp>
    </p:spTree>
    <p:extLst>
      <p:ext uri="{BB962C8B-B14F-4D97-AF65-F5344CB8AC3E}">
        <p14:creationId xmlns:p14="http://schemas.microsoft.com/office/powerpoint/2010/main" val="42705337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7F5CD81-792A-62A3-F78D-DCCE6EF15564}"/>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5E24E402-EB53-AE78-C890-4D0E13E9670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5652DD6-8ECB-034A-523E-1A4AD104522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2E4295A-8374-4CD7-142D-A55112C1CF10}"/>
              </a:ext>
            </a:extLst>
          </p:cNvPr>
          <p:cNvSpPr>
            <a:spLocks noGrp="1"/>
          </p:cNvSpPr>
          <p:nvPr>
            <p:ph type="dt" sz="half" idx="10"/>
          </p:nvPr>
        </p:nvSpPr>
        <p:spPr/>
        <p:txBody>
          <a:bodyPr/>
          <a:lstStyle/>
          <a:p>
            <a:fld id="{0374D6A9-9BE3-4945-B68A-CB6474EC807C}" type="datetimeFigureOut">
              <a:rPr lang="fr-FR" smtClean="0"/>
              <a:t>27/08/2026</a:t>
            </a:fld>
            <a:endParaRPr lang="fr-FR"/>
          </a:p>
        </p:txBody>
      </p:sp>
      <p:sp>
        <p:nvSpPr>
          <p:cNvPr id="6" name="Espace réservé du pied de page 5">
            <a:extLst>
              <a:ext uri="{FF2B5EF4-FFF2-40B4-BE49-F238E27FC236}">
                <a16:creationId xmlns:a16="http://schemas.microsoft.com/office/drawing/2014/main" id="{37D46F3A-12DE-5B07-FE98-B5CDF9DC670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C532D0E-0124-903A-CBA7-BADD19417CBE}"/>
              </a:ext>
            </a:extLst>
          </p:cNvPr>
          <p:cNvSpPr>
            <a:spLocks noGrp="1"/>
          </p:cNvSpPr>
          <p:nvPr>
            <p:ph type="sldNum" sz="quarter" idx="12"/>
          </p:nvPr>
        </p:nvSpPr>
        <p:spPr/>
        <p:txBody>
          <a:bodyPr/>
          <a:lstStyle/>
          <a:p>
            <a:fld id="{F22C08AB-665C-4364-9BA0-13C22E2CD26F}" type="slidenum">
              <a:rPr lang="fr-FR" smtClean="0"/>
              <a:t>‹N°›</a:t>
            </a:fld>
            <a:endParaRPr lang="fr-FR"/>
          </a:p>
        </p:txBody>
      </p:sp>
    </p:spTree>
    <p:extLst>
      <p:ext uri="{BB962C8B-B14F-4D97-AF65-F5344CB8AC3E}">
        <p14:creationId xmlns:p14="http://schemas.microsoft.com/office/powerpoint/2010/main" val="24437054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C6F0DE3-9970-3CB4-69A6-0DDA6156C109}"/>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5B2EE7D8-F161-7A20-CEF6-CFB4724B642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797F6082-5CE3-1A18-03A5-B290455555C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3E323BFF-B509-CEAC-52C6-FD0EA6DB6390}"/>
              </a:ext>
            </a:extLst>
          </p:cNvPr>
          <p:cNvSpPr>
            <a:spLocks noGrp="1"/>
          </p:cNvSpPr>
          <p:nvPr>
            <p:ph type="dt" sz="half" idx="10"/>
          </p:nvPr>
        </p:nvSpPr>
        <p:spPr/>
        <p:txBody>
          <a:bodyPr/>
          <a:lstStyle/>
          <a:p>
            <a:fld id="{0374D6A9-9BE3-4945-B68A-CB6474EC807C}" type="datetimeFigureOut">
              <a:rPr lang="fr-FR" smtClean="0"/>
              <a:t>27/08/2026</a:t>
            </a:fld>
            <a:endParaRPr lang="fr-FR"/>
          </a:p>
        </p:txBody>
      </p:sp>
      <p:sp>
        <p:nvSpPr>
          <p:cNvPr id="6" name="Espace réservé du pied de page 5">
            <a:extLst>
              <a:ext uri="{FF2B5EF4-FFF2-40B4-BE49-F238E27FC236}">
                <a16:creationId xmlns:a16="http://schemas.microsoft.com/office/drawing/2014/main" id="{CD37C262-EB9D-9BA3-749C-A9923636D9A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A42E717-DB92-B795-51E7-DA36073BEDE5}"/>
              </a:ext>
            </a:extLst>
          </p:cNvPr>
          <p:cNvSpPr>
            <a:spLocks noGrp="1"/>
          </p:cNvSpPr>
          <p:nvPr>
            <p:ph type="sldNum" sz="quarter" idx="12"/>
          </p:nvPr>
        </p:nvSpPr>
        <p:spPr/>
        <p:txBody>
          <a:bodyPr/>
          <a:lstStyle/>
          <a:p>
            <a:fld id="{F22C08AB-665C-4364-9BA0-13C22E2CD26F}" type="slidenum">
              <a:rPr lang="fr-FR" smtClean="0"/>
              <a:t>‹N°›</a:t>
            </a:fld>
            <a:endParaRPr lang="fr-FR"/>
          </a:p>
        </p:txBody>
      </p:sp>
    </p:spTree>
    <p:extLst>
      <p:ext uri="{BB962C8B-B14F-4D97-AF65-F5344CB8AC3E}">
        <p14:creationId xmlns:p14="http://schemas.microsoft.com/office/powerpoint/2010/main" val="14183276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E59ABFB-A2A5-D5BA-6E96-3D1F150B9566}"/>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37B74A0C-7DC8-F389-840C-FA25F2D610C7}"/>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368980E-8F52-7769-7305-628D32233EFC}"/>
              </a:ext>
            </a:extLst>
          </p:cNvPr>
          <p:cNvSpPr>
            <a:spLocks noGrp="1"/>
          </p:cNvSpPr>
          <p:nvPr>
            <p:ph type="dt" sz="half" idx="10"/>
          </p:nvPr>
        </p:nvSpPr>
        <p:spPr/>
        <p:txBody>
          <a:bodyPr/>
          <a:lstStyle/>
          <a:p>
            <a:fld id="{0374D6A9-9BE3-4945-B68A-CB6474EC807C}" type="datetimeFigureOut">
              <a:rPr lang="fr-FR" smtClean="0"/>
              <a:t>27/08/2026</a:t>
            </a:fld>
            <a:endParaRPr lang="fr-FR"/>
          </a:p>
        </p:txBody>
      </p:sp>
      <p:sp>
        <p:nvSpPr>
          <p:cNvPr id="5" name="Espace réservé du pied de page 4">
            <a:extLst>
              <a:ext uri="{FF2B5EF4-FFF2-40B4-BE49-F238E27FC236}">
                <a16:creationId xmlns:a16="http://schemas.microsoft.com/office/drawing/2014/main" id="{FF6BF30C-0217-6D6A-2B56-05519B98E25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E3735A1-8065-CCC0-FA95-560EA20C1C43}"/>
              </a:ext>
            </a:extLst>
          </p:cNvPr>
          <p:cNvSpPr>
            <a:spLocks noGrp="1"/>
          </p:cNvSpPr>
          <p:nvPr>
            <p:ph type="sldNum" sz="quarter" idx="12"/>
          </p:nvPr>
        </p:nvSpPr>
        <p:spPr/>
        <p:txBody>
          <a:bodyPr/>
          <a:lstStyle/>
          <a:p>
            <a:fld id="{F22C08AB-665C-4364-9BA0-13C22E2CD26F}" type="slidenum">
              <a:rPr lang="fr-FR" smtClean="0"/>
              <a:t>‹N°›</a:t>
            </a:fld>
            <a:endParaRPr lang="fr-FR"/>
          </a:p>
        </p:txBody>
      </p:sp>
    </p:spTree>
    <p:extLst>
      <p:ext uri="{BB962C8B-B14F-4D97-AF65-F5344CB8AC3E}">
        <p14:creationId xmlns:p14="http://schemas.microsoft.com/office/powerpoint/2010/main" val="24563448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F7B41249-3344-9EF5-BB1E-95E1E42C38DF}"/>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39E965CA-2E04-41D8-74AD-E6DBAC375DC4}"/>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9A0E48F-4821-920F-9CBF-E70E7EAE1FFA}"/>
              </a:ext>
            </a:extLst>
          </p:cNvPr>
          <p:cNvSpPr>
            <a:spLocks noGrp="1"/>
          </p:cNvSpPr>
          <p:nvPr>
            <p:ph type="dt" sz="half" idx="10"/>
          </p:nvPr>
        </p:nvSpPr>
        <p:spPr/>
        <p:txBody>
          <a:bodyPr/>
          <a:lstStyle/>
          <a:p>
            <a:fld id="{0374D6A9-9BE3-4945-B68A-CB6474EC807C}" type="datetimeFigureOut">
              <a:rPr lang="fr-FR" smtClean="0"/>
              <a:t>27/08/2026</a:t>
            </a:fld>
            <a:endParaRPr lang="fr-FR"/>
          </a:p>
        </p:txBody>
      </p:sp>
      <p:sp>
        <p:nvSpPr>
          <p:cNvPr id="5" name="Espace réservé du pied de page 4">
            <a:extLst>
              <a:ext uri="{FF2B5EF4-FFF2-40B4-BE49-F238E27FC236}">
                <a16:creationId xmlns:a16="http://schemas.microsoft.com/office/drawing/2014/main" id="{16133E3E-EA14-4129-733E-5C9A5B2663C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F873950-3019-9E67-BC7F-A89F19FFA8B6}"/>
              </a:ext>
            </a:extLst>
          </p:cNvPr>
          <p:cNvSpPr>
            <a:spLocks noGrp="1"/>
          </p:cNvSpPr>
          <p:nvPr>
            <p:ph type="sldNum" sz="quarter" idx="12"/>
          </p:nvPr>
        </p:nvSpPr>
        <p:spPr/>
        <p:txBody>
          <a:bodyPr/>
          <a:lstStyle/>
          <a:p>
            <a:fld id="{F22C08AB-665C-4364-9BA0-13C22E2CD26F}" type="slidenum">
              <a:rPr lang="fr-FR" smtClean="0"/>
              <a:t>‹N°›</a:t>
            </a:fld>
            <a:endParaRPr lang="fr-FR"/>
          </a:p>
        </p:txBody>
      </p:sp>
    </p:spTree>
    <p:extLst>
      <p:ext uri="{BB962C8B-B14F-4D97-AF65-F5344CB8AC3E}">
        <p14:creationId xmlns:p14="http://schemas.microsoft.com/office/powerpoint/2010/main" val="35038925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AE71110-152F-0FF7-5BB7-F2F30AB401A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7C1B6DCA-2A48-83A4-8DFA-374FA24E789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3E46426-B4B9-FF4E-F7DE-23F19BEC5A2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374D6A9-9BE3-4945-B68A-CB6474EC807C}" type="datetimeFigureOut">
              <a:rPr lang="fr-FR" smtClean="0"/>
              <a:t>27/08/2026</a:t>
            </a:fld>
            <a:endParaRPr lang="fr-FR"/>
          </a:p>
        </p:txBody>
      </p:sp>
      <p:sp>
        <p:nvSpPr>
          <p:cNvPr id="5" name="Espace réservé du pied de page 4">
            <a:extLst>
              <a:ext uri="{FF2B5EF4-FFF2-40B4-BE49-F238E27FC236}">
                <a16:creationId xmlns:a16="http://schemas.microsoft.com/office/drawing/2014/main" id="{96ED7EAF-0654-63F7-E19A-6C8E7DDBD9A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A48004DA-16E2-39B0-E9F1-43F3AABB778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22C08AB-665C-4364-9BA0-13C22E2CD26F}" type="slidenum">
              <a:rPr lang="fr-FR" smtClean="0"/>
              <a:t>‹N°›</a:t>
            </a:fld>
            <a:endParaRPr lang="fr-FR"/>
          </a:p>
        </p:txBody>
      </p:sp>
    </p:spTree>
    <p:extLst>
      <p:ext uri="{BB962C8B-B14F-4D97-AF65-F5344CB8AC3E}">
        <p14:creationId xmlns:p14="http://schemas.microsoft.com/office/powerpoint/2010/main" val="23259584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youtube.com/watch?v=cr8k8JiEoYc" TargetMode="Externa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www.istockphoto.com/fr/search/2/image?phrase=photosynth%C3%A8se" TargetMode="External"/><Relationship Id="rId5" Type="http://schemas.openxmlformats.org/officeDocument/2006/relationships/hyperlink" Target="https://www.youtube.com/watch?v=pwymX2LxnQs" TargetMode="External"/><Relationship Id="rId4" Type="http://schemas.openxmlformats.org/officeDocument/2006/relationships/hyperlink" Target="https://www.youtube.com/watch/?v=prFaSe3s9e0" TargetMode="External"/></Relationships>
</file>

<file path=ppt/slides/_rels/slide3.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3.jpeg"/><Relationship Id="rId7" Type="http://schemas.openxmlformats.org/officeDocument/2006/relationships/image" Target="../media/image6.jpg"/><Relationship Id="rId2" Type="http://schemas.openxmlformats.org/officeDocument/2006/relationships/image" Target="../media/image2.png"/><Relationship Id="rId1" Type="http://schemas.openxmlformats.org/officeDocument/2006/relationships/slideLayout" Target="../slideLayouts/slideLayout8.xml"/><Relationship Id="rId6" Type="http://schemas.openxmlformats.org/officeDocument/2006/relationships/hyperlink" Target="https://www.youtube.com/watch?v=cr8k8JiEoYc" TargetMode="External"/><Relationship Id="rId5" Type="http://schemas.openxmlformats.org/officeDocument/2006/relationships/image" Target="../media/image5.jp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7.jpeg"/><Relationship Id="rId2" Type="http://schemas.openxmlformats.org/officeDocument/2006/relationships/image" Target="../media/image2.png"/><Relationship Id="rId1" Type="http://schemas.openxmlformats.org/officeDocument/2006/relationships/slideLayout" Target="../slideLayouts/slideLayout8.xml"/><Relationship Id="rId6" Type="http://schemas.openxmlformats.org/officeDocument/2006/relationships/image" Target="../media/image6.jpg"/><Relationship Id="rId5" Type="http://schemas.openxmlformats.org/officeDocument/2006/relationships/image" Target="../media/image5.jp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5F5684F-4DE9-470C-8EFF-408D63BC0B17}"/>
              </a:ext>
            </a:extLst>
          </p:cNvPr>
          <p:cNvSpPr>
            <a:spLocks noGrp="1"/>
          </p:cNvSpPr>
          <p:nvPr>
            <p:ph type="ctrTitle"/>
          </p:nvPr>
        </p:nvSpPr>
        <p:spPr>
          <a:xfrm>
            <a:off x="1276865" y="560172"/>
            <a:ext cx="9152238" cy="994887"/>
          </a:xfrm>
        </p:spPr>
        <p:txBody>
          <a:bodyPr/>
          <a:lstStyle/>
          <a:p>
            <a:r>
              <a:rPr lang="fr-FR" b="1" dirty="0">
                <a:effectLst>
                  <a:outerShdw blurRad="38100" dist="38100" dir="2700000" algn="tl">
                    <a:srgbClr val="000000">
                      <a:alpha val="43137"/>
                    </a:srgbClr>
                  </a:outerShdw>
                </a:effectLst>
                <a:latin typeface="Arial Black" panose="020B0A04020102020204" pitchFamily="34" charset="0"/>
              </a:rPr>
              <a:t>SOMMAIRE / INHALT</a:t>
            </a:r>
          </a:p>
        </p:txBody>
      </p:sp>
      <p:sp>
        <p:nvSpPr>
          <p:cNvPr id="3" name="ZoneTexte 2">
            <a:extLst>
              <a:ext uri="{FF2B5EF4-FFF2-40B4-BE49-F238E27FC236}">
                <a16:creationId xmlns:a16="http://schemas.microsoft.com/office/drawing/2014/main" id="{A501219F-7A1D-4A26-9898-21AABA8CABA0}"/>
              </a:ext>
            </a:extLst>
          </p:cNvPr>
          <p:cNvSpPr txBox="1"/>
          <p:nvPr/>
        </p:nvSpPr>
        <p:spPr>
          <a:xfrm>
            <a:off x="1359273" y="1621232"/>
            <a:ext cx="9473454" cy="5262979"/>
          </a:xfrm>
          <a:prstGeom prst="rect">
            <a:avLst/>
          </a:prstGeom>
          <a:noFill/>
        </p:spPr>
        <p:txBody>
          <a:bodyPr wrap="square" rtlCol="0">
            <a:spAutoFit/>
          </a:bodyPr>
          <a:lstStyle/>
          <a:p>
            <a:pPr marL="571500" indent="-571500">
              <a:buFont typeface="Wingdings" panose="05000000000000000000" pitchFamily="2" charset="2"/>
              <a:buChar char="F"/>
            </a:pPr>
            <a:r>
              <a:rPr lang="fr-FR" sz="2800" b="1" dirty="0">
                <a:sym typeface="Wingdings" panose="05000000000000000000" pitchFamily="2" charset="2"/>
              </a:rPr>
              <a:t>1 Les parties de l’arbre</a:t>
            </a:r>
          </a:p>
          <a:p>
            <a:pPr marL="571500" indent="-571500">
              <a:buFont typeface="Wingdings" panose="05000000000000000000" pitchFamily="2" charset="2"/>
              <a:buChar char="F"/>
            </a:pPr>
            <a:r>
              <a:rPr lang="fr-FR" sz="2800" b="1" dirty="0">
                <a:sym typeface="Wingdings" panose="05000000000000000000" pitchFamily="2" charset="2"/>
              </a:rPr>
              <a:t> 	Les feuilles (création d’un herbier)</a:t>
            </a:r>
          </a:p>
          <a:p>
            <a:pPr marL="571500" indent="-571500">
              <a:buFont typeface="Wingdings" panose="05000000000000000000" pitchFamily="2" charset="2"/>
              <a:buChar char="F"/>
            </a:pPr>
            <a:r>
              <a:rPr lang="fr-FR" sz="2800" b="1" dirty="0">
                <a:sym typeface="Wingdings" panose="05000000000000000000" pitchFamily="2" charset="2"/>
              </a:rPr>
              <a:t>2 L’arbre et les saisons</a:t>
            </a:r>
          </a:p>
          <a:p>
            <a:pPr marL="571500" indent="-571500">
              <a:buFont typeface="Wingdings" panose="05000000000000000000" pitchFamily="2" charset="2"/>
              <a:buChar char="F"/>
            </a:pPr>
            <a:r>
              <a:rPr lang="fr-FR" sz="2800" b="1" dirty="0">
                <a:sym typeface="Wingdings" panose="05000000000000000000" pitchFamily="2" charset="2"/>
              </a:rPr>
              <a:t>3 Les feuillus (</a:t>
            </a:r>
            <a:r>
              <a:rPr lang="fr-FR" sz="2800" b="1" dirty="0" err="1">
                <a:sym typeface="Wingdings" panose="05000000000000000000" pitchFamily="2" charset="2"/>
              </a:rPr>
              <a:t>Laubbäume</a:t>
            </a:r>
            <a:r>
              <a:rPr lang="fr-FR" sz="2800" b="1" dirty="0">
                <a:sym typeface="Wingdings" panose="05000000000000000000" pitchFamily="2" charset="2"/>
              </a:rPr>
              <a:t>) et les conifères (</a:t>
            </a:r>
            <a:r>
              <a:rPr lang="fr-FR" sz="2800" b="1" dirty="0" err="1">
                <a:sym typeface="Wingdings" panose="05000000000000000000" pitchFamily="2" charset="2"/>
              </a:rPr>
              <a:t>Nadelbäume</a:t>
            </a:r>
            <a:r>
              <a:rPr lang="fr-FR" sz="2800" b="1" dirty="0">
                <a:sym typeface="Wingdings" panose="05000000000000000000" pitchFamily="2" charset="2"/>
              </a:rPr>
              <a:t>)</a:t>
            </a:r>
          </a:p>
          <a:p>
            <a:pPr marL="571500" indent="-571500">
              <a:buFont typeface="Wingdings" panose="05000000000000000000" pitchFamily="2" charset="2"/>
              <a:buChar char="F"/>
            </a:pPr>
            <a:r>
              <a:rPr lang="fr-FR" sz="2800" b="1" dirty="0">
                <a:sym typeface="Wingdings" panose="05000000000000000000" pitchFamily="2" charset="2"/>
              </a:rPr>
              <a:t>4 La croissance (</a:t>
            </a:r>
            <a:r>
              <a:rPr lang="fr-FR" sz="2800" b="1" dirty="0" err="1">
                <a:sym typeface="Wingdings" panose="05000000000000000000" pitchFamily="2" charset="2"/>
              </a:rPr>
              <a:t>das</a:t>
            </a:r>
            <a:r>
              <a:rPr lang="fr-FR" sz="2800" b="1" dirty="0">
                <a:sym typeface="Wingdings" panose="05000000000000000000" pitchFamily="2" charset="2"/>
              </a:rPr>
              <a:t> </a:t>
            </a:r>
            <a:r>
              <a:rPr lang="fr-FR" sz="2800" b="1" dirty="0" err="1">
                <a:sym typeface="Wingdings" panose="05000000000000000000" pitchFamily="2" charset="2"/>
              </a:rPr>
              <a:t>Wachstum</a:t>
            </a:r>
            <a:r>
              <a:rPr lang="fr-FR" sz="2800" b="1" dirty="0">
                <a:sym typeface="Wingdings" panose="05000000000000000000" pitchFamily="2" charset="2"/>
              </a:rPr>
              <a:t>) de l’arbre </a:t>
            </a:r>
          </a:p>
          <a:p>
            <a:pPr marL="571500" indent="-571500">
              <a:buFont typeface="Wingdings" panose="05000000000000000000" pitchFamily="2" charset="2"/>
              <a:buChar char="F"/>
            </a:pPr>
            <a:r>
              <a:rPr lang="fr-FR" sz="2800" b="1" dirty="0">
                <a:sym typeface="Wingdings" panose="05000000000000000000" pitchFamily="2" charset="2"/>
              </a:rPr>
              <a:t>5 La vie de l’arbre</a:t>
            </a:r>
          </a:p>
          <a:p>
            <a:pPr marL="571500" indent="-571500">
              <a:buFont typeface="Wingdings" panose="05000000000000000000" pitchFamily="2" charset="2"/>
              <a:buChar char="F"/>
            </a:pPr>
            <a:r>
              <a:rPr lang="fr-FR" sz="2800" b="1" dirty="0">
                <a:sym typeface="Wingdings" panose="05000000000000000000" pitchFamily="2" charset="2"/>
              </a:rPr>
              <a:t>6 Portrait d’un feuillu</a:t>
            </a:r>
          </a:p>
          <a:p>
            <a:pPr marL="571500" indent="-571500">
              <a:buFont typeface="Wingdings" panose="05000000000000000000" pitchFamily="2" charset="2"/>
              <a:buChar char="F"/>
            </a:pPr>
            <a:r>
              <a:rPr lang="fr-FR" sz="2800" b="1" dirty="0">
                <a:sym typeface="Wingdings" panose="05000000000000000000" pitchFamily="2" charset="2"/>
              </a:rPr>
              <a:t>7 Reconnaître les feuillus</a:t>
            </a:r>
          </a:p>
          <a:p>
            <a:pPr marL="571500" indent="-571500">
              <a:buFont typeface="Wingdings" panose="05000000000000000000" pitchFamily="2" charset="2"/>
              <a:buChar char="F"/>
            </a:pPr>
            <a:r>
              <a:rPr lang="fr-FR" sz="2800" b="1" dirty="0">
                <a:sym typeface="Wingdings" panose="05000000000000000000" pitchFamily="2" charset="2"/>
              </a:rPr>
              <a:t>8 Les découvertes des chercheurs</a:t>
            </a:r>
          </a:p>
          <a:p>
            <a:pPr marL="571500" indent="-571500">
              <a:buFont typeface="Wingdings" panose="05000000000000000000" pitchFamily="2" charset="2"/>
              <a:buChar char="F"/>
            </a:pPr>
            <a:r>
              <a:rPr lang="fr-FR" sz="2800" b="1" dirty="0">
                <a:sym typeface="Wingdings" panose="05000000000000000000" pitchFamily="2" charset="2"/>
              </a:rPr>
              <a:t>9 </a:t>
            </a:r>
            <a:r>
              <a:rPr lang="fr-FR" sz="2800" b="1" dirty="0" err="1">
                <a:sym typeface="Wingdings" panose="05000000000000000000" pitchFamily="2" charset="2"/>
              </a:rPr>
              <a:t>Lapbook</a:t>
            </a:r>
            <a:r>
              <a:rPr lang="fr-FR" sz="2800" b="1" dirty="0">
                <a:sym typeface="Wingdings" panose="05000000000000000000" pitchFamily="2" charset="2"/>
              </a:rPr>
              <a:t> « la forêt »</a:t>
            </a:r>
          </a:p>
          <a:p>
            <a:pPr marL="571500" indent="-571500">
              <a:buFont typeface="Wingdings" panose="05000000000000000000" pitchFamily="2" charset="2"/>
              <a:buChar char="F"/>
            </a:pPr>
            <a:r>
              <a:rPr lang="fr-FR" sz="2800" b="1" dirty="0">
                <a:solidFill>
                  <a:srgbClr val="FF0000"/>
                </a:solidFill>
                <a:sym typeface="Wingdings" panose="05000000000000000000" pitchFamily="2" charset="2"/>
              </a:rPr>
              <a:t>10 Comment se nourrit l’arbre, la photosynthèse</a:t>
            </a:r>
          </a:p>
        </p:txBody>
      </p:sp>
      <p:sp>
        <p:nvSpPr>
          <p:cNvPr id="4" name="Espace réservé du pied de page 3">
            <a:extLst>
              <a:ext uri="{FF2B5EF4-FFF2-40B4-BE49-F238E27FC236}">
                <a16:creationId xmlns:a16="http://schemas.microsoft.com/office/drawing/2014/main" id="{3BD96C9B-8DBF-E60B-A49B-23C50DECC07E}"/>
              </a:ext>
            </a:extLst>
          </p:cNvPr>
          <p:cNvSpPr>
            <a:spLocks noGrp="1"/>
          </p:cNvSpPr>
          <p:nvPr>
            <p:ph type="ftr" sz="quarter" idx="11"/>
          </p:nvPr>
        </p:nvSpPr>
        <p:spPr>
          <a:xfrm>
            <a:off x="9162143" y="6492875"/>
            <a:ext cx="4114800" cy="365125"/>
          </a:xfrm>
        </p:spPr>
        <p:txBody>
          <a:bodyPr/>
          <a:lstStyle/>
          <a:p>
            <a:r>
              <a:rPr lang="fr-FR" dirty="0"/>
              <a:t>Marie-Antoinette </a:t>
            </a:r>
            <a:r>
              <a:rPr lang="fr-FR" dirty="0" err="1"/>
              <a:t>Agbessi</a:t>
            </a:r>
            <a:endParaRPr lang="fr-FR" dirty="0"/>
          </a:p>
        </p:txBody>
      </p:sp>
    </p:spTree>
    <p:extLst>
      <p:ext uri="{BB962C8B-B14F-4D97-AF65-F5344CB8AC3E}">
        <p14:creationId xmlns:p14="http://schemas.microsoft.com/office/powerpoint/2010/main" val="272029494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strVal val="#ppt_w*0.70"/>
                                          </p:val>
                                        </p:tav>
                                        <p:tav tm="100000">
                                          <p:val>
                                            <p:strVal val="#ppt_w"/>
                                          </p:val>
                                        </p:tav>
                                      </p:tavLst>
                                    </p:anim>
                                    <p:anim calcmode="lin" valueType="num">
                                      <p:cBhvr>
                                        <p:cTn id="8" dur="1000" fill="hold"/>
                                        <p:tgtEl>
                                          <p:spTgt spid="3"/>
                                        </p:tgtEl>
                                        <p:attrNameLst>
                                          <p:attrName>ppt_h</p:attrName>
                                        </p:attrNameLst>
                                      </p:cBhvr>
                                      <p:tavLst>
                                        <p:tav tm="0">
                                          <p:val>
                                            <p:strVal val="#ppt_h"/>
                                          </p:val>
                                        </p:tav>
                                        <p:tav tm="100000">
                                          <p:val>
                                            <p:strVal val="#ppt_h"/>
                                          </p:val>
                                        </p:tav>
                                      </p:tavLst>
                                    </p:anim>
                                    <p:animEffect transition="in" filter="fade">
                                      <p:cBhvr>
                                        <p:cTn id="9"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 7" descr="Une image contenant plante, ciel, peinture, dessin&#10;&#10;Le contenu généré par l’IA peut être incorrect.">
            <a:extLst>
              <a:ext uri="{FF2B5EF4-FFF2-40B4-BE49-F238E27FC236}">
                <a16:creationId xmlns:a16="http://schemas.microsoft.com/office/drawing/2014/main" id="{E98F77D7-86C1-0D8E-F49F-80C33F3EBB3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43718" y="1993208"/>
            <a:ext cx="7795472" cy="4470933"/>
          </a:xfrm>
          <a:prstGeom prst="rect">
            <a:avLst/>
          </a:prstGeom>
        </p:spPr>
      </p:pic>
      <p:sp>
        <p:nvSpPr>
          <p:cNvPr id="2" name="Titre 1">
            <a:extLst>
              <a:ext uri="{FF2B5EF4-FFF2-40B4-BE49-F238E27FC236}">
                <a16:creationId xmlns:a16="http://schemas.microsoft.com/office/drawing/2014/main" id="{B5F5684F-4DE9-470C-8EFF-408D63BC0B17}"/>
              </a:ext>
            </a:extLst>
          </p:cNvPr>
          <p:cNvSpPr>
            <a:spLocks noGrp="1"/>
          </p:cNvSpPr>
          <p:nvPr>
            <p:ph type="ctrTitle"/>
          </p:nvPr>
        </p:nvSpPr>
        <p:spPr>
          <a:xfrm>
            <a:off x="1403797" y="491727"/>
            <a:ext cx="9178458" cy="1410237"/>
          </a:xfrm>
        </p:spPr>
        <p:txBody>
          <a:bodyPr>
            <a:normAutofit fontScale="90000"/>
            <a:scene3d>
              <a:camera prst="orthographicFront"/>
              <a:lightRig rig="soft" dir="t">
                <a:rot lat="0" lon="0" rev="15600000"/>
              </a:lightRig>
            </a:scene3d>
            <a:sp3d extrusionH="57150" prstMaterial="softEdge">
              <a:bevelT w="25400" h="38100"/>
            </a:sp3d>
          </a:bodyPr>
          <a:lstStyle/>
          <a:p>
            <a:r>
              <a:rPr lang="fr-FR" sz="4400" b="1" dirty="0">
                <a:ln/>
                <a:latin typeface="Arial Black" panose="020B0A04020102020204" pitchFamily="34" charset="0"/>
              </a:rPr>
              <a:t>10 Comment se nourrit l’arbre?</a:t>
            </a:r>
            <a:br>
              <a:rPr lang="fr-FR" sz="4400" b="1" dirty="0">
                <a:ln/>
                <a:latin typeface="Arial Black" panose="020B0A04020102020204" pitchFamily="34" charset="0"/>
              </a:rPr>
            </a:br>
            <a:r>
              <a:rPr lang="fr-FR" sz="4400" b="1" dirty="0">
                <a:ln/>
                <a:latin typeface="Arial Black" panose="020B0A04020102020204" pitchFamily="34" charset="0"/>
              </a:rPr>
              <a:t>la photosynthèse</a:t>
            </a:r>
          </a:p>
        </p:txBody>
      </p:sp>
      <p:sp>
        <p:nvSpPr>
          <p:cNvPr id="3" name="Flèche : droite 2">
            <a:hlinkClick r:id="rId3"/>
            <a:extLst>
              <a:ext uri="{FF2B5EF4-FFF2-40B4-BE49-F238E27FC236}">
                <a16:creationId xmlns:a16="http://schemas.microsoft.com/office/drawing/2014/main" id="{AB776FAB-6807-428D-BB42-28FD097B0780}"/>
              </a:ext>
            </a:extLst>
          </p:cNvPr>
          <p:cNvSpPr/>
          <p:nvPr/>
        </p:nvSpPr>
        <p:spPr>
          <a:xfrm>
            <a:off x="11377352" y="962141"/>
            <a:ext cx="521281" cy="46941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Flèche : droite 4">
            <a:hlinkClick r:id="rId4"/>
            <a:extLst>
              <a:ext uri="{FF2B5EF4-FFF2-40B4-BE49-F238E27FC236}">
                <a16:creationId xmlns:a16="http://schemas.microsoft.com/office/drawing/2014/main" id="{E5C75759-D12C-43F6-83CD-CFC1531118D3}"/>
              </a:ext>
            </a:extLst>
          </p:cNvPr>
          <p:cNvSpPr/>
          <p:nvPr/>
        </p:nvSpPr>
        <p:spPr>
          <a:xfrm>
            <a:off x="11377351" y="1542718"/>
            <a:ext cx="521281" cy="45049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Flèche : droite 6">
            <a:hlinkClick r:id="rId5"/>
            <a:extLst>
              <a:ext uri="{FF2B5EF4-FFF2-40B4-BE49-F238E27FC236}">
                <a16:creationId xmlns:a16="http://schemas.microsoft.com/office/drawing/2014/main" id="{107C73F7-6551-4E04-B24A-F8B328CDA7D2}"/>
              </a:ext>
            </a:extLst>
          </p:cNvPr>
          <p:cNvSpPr/>
          <p:nvPr/>
        </p:nvSpPr>
        <p:spPr>
          <a:xfrm rot="10800000" flipH="1" flipV="1">
            <a:off x="11377352" y="390938"/>
            <a:ext cx="521281" cy="46941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4" name="Espace réservé du pied de page 3">
            <a:extLst>
              <a:ext uri="{FF2B5EF4-FFF2-40B4-BE49-F238E27FC236}">
                <a16:creationId xmlns:a16="http://schemas.microsoft.com/office/drawing/2014/main" id="{B18E0760-B88D-E1FD-C2AE-AB13CC5E6EF9}"/>
              </a:ext>
            </a:extLst>
          </p:cNvPr>
          <p:cNvSpPr>
            <a:spLocks noGrp="1"/>
          </p:cNvSpPr>
          <p:nvPr>
            <p:ph type="ftr" sz="quarter" idx="11"/>
          </p:nvPr>
        </p:nvSpPr>
        <p:spPr>
          <a:xfrm>
            <a:off x="8524855" y="6469033"/>
            <a:ext cx="4114800" cy="365125"/>
          </a:xfrm>
        </p:spPr>
        <p:txBody>
          <a:bodyPr/>
          <a:lstStyle/>
          <a:p>
            <a:r>
              <a:rPr lang="fr-FR" dirty="0"/>
              <a:t>Marie-Antoinette </a:t>
            </a:r>
            <a:r>
              <a:rPr lang="fr-FR" dirty="0" err="1"/>
              <a:t>Agbessi</a:t>
            </a:r>
            <a:endParaRPr lang="fr-FR" dirty="0"/>
          </a:p>
        </p:txBody>
      </p:sp>
      <p:sp>
        <p:nvSpPr>
          <p:cNvPr id="11" name="ZoneTexte 10">
            <a:extLst>
              <a:ext uri="{FF2B5EF4-FFF2-40B4-BE49-F238E27FC236}">
                <a16:creationId xmlns:a16="http://schemas.microsoft.com/office/drawing/2014/main" id="{4F785B3D-457E-264F-D4F8-7122C055D4BC}"/>
              </a:ext>
            </a:extLst>
          </p:cNvPr>
          <p:cNvSpPr txBox="1"/>
          <p:nvPr/>
        </p:nvSpPr>
        <p:spPr>
          <a:xfrm>
            <a:off x="3325969" y="6464141"/>
            <a:ext cx="4420673" cy="230832"/>
          </a:xfrm>
          <a:prstGeom prst="rect">
            <a:avLst/>
          </a:prstGeom>
          <a:noFill/>
        </p:spPr>
        <p:txBody>
          <a:bodyPr wrap="square">
            <a:spAutoFit/>
          </a:bodyPr>
          <a:lstStyle/>
          <a:p>
            <a:r>
              <a:rPr lang="fr-FR" sz="900" dirty="0">
                <a:hlinkClick r:id="rId6">
                  <a:extLst>
                    <a:ext uri="{A12FA001-AC4F-418D-AE19-62706E023703}">
                      <ahyp:hlinkClr xmlns:ahyp="http://schemas.microsoft.com/office/drawing/2018/hyperlinkcolor" val="tx"/>
                    </a:ext>
                  </a:extLst>
                </a:hlinkClick>
              </a:rPr>
              <a:t>Image: </a:t>
            </a:r>
            <a:r>
              <a:rPr lang="fr-FR" sz="900" dirty="0">
                <a:solidFill>
                  <a:srgbClr val="0563C1"/>
                </a:solidFill>
                <a:hlinkClick r:id="rId6">
                  <a:extLst>
                    <a:ext uri="{A12FA001-AC4F-418D-AE19-62706E023703}">
                      <ahyp:hlinkClr xmlns:ahyp="http://schemas.microsoft.com/office/drawing/2018/hyperlinkcolor" val="tx"/>
                    </a:ext>
                  </a:extLst>
                </a:hlinkClick>
              </a:rPr>
              <a:t>https://www.istockphoto.com/fr/search/2/image?phrase=photosynth%C3%A8se</a:t>
            </a:r>
            <a:endParaRPr lang="fr-FR" sz="900" dirty="0"/>
          </a:p>
        </p:txBody>
      </p:sp>
    </p:spTree>
    <p:extLst>
      <p:ext uri="{BB962C8B-B14F-4D97-AF65-F5344CB8AC3E}">
        <p14:creationId xmlns:p14="http://schemas.microsoft.com/office/powerpoint/2010/main" val="112595018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descr="20 %">
            <a:extLst>
              <a:ext uri="{FF2B5EF4-FFF2-40B4-BE49-F238E27FC236}">
                <a16:creationId xmlns:a16="http://schemas.microsoft.com/office/drawing/2014/main" id="{BD067F70-0223-4116-80A4-FD85CE908DD8}"/>
              </a:ext>
            </a:extLst>
          </p:cNvPr>
          <p:cNvSpPr>
            <a:spLocks noChangeArrowheads="1"/>
          </p:cNvSpPr>
          <p:nvPr/>
        </p:nvSpPr>
        <p:spPr bwMode="auto">
          <a:xfrm>
            <a:off x="155585" y="4929747"/>
            <a:ext cx="4139161" cy="1792723"/>
          </a:xfrm>
          <a:prstGeom prst="rect">
            <a:avLst/>
          </a:prstGeom>
          <a:blipFill dpi="0" rotWithShape="0">
            <a:blip r:embed="rId2"/>
            <a:srcRect/>
            <a:tile tx="0" ty="0" sx="100000" sy="100000" flip="none" algn="tl"/>
          </a:blipFill>
          <a:ln w="3175" algn="ctr">
            <a:solidFill>
              <a:srgbClr val="000000"/>
            </a:solidFill>
            <a:miter lim="800000"/>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dirty="0">
              <a:latin typeface="Arial" panose="020B0604020202020204" pitchFamily="34" charset="0"/>
            </a:endParaRPr>
          </a:p>
        </p:txBody>
      </p:sp>
      <p:sp>
        <p:nvSpPr>
          <p:cNvPr id="15" name="Rectangle 14">
            <a:extLst>
              <a:ext uri="{FF2B5EF4-FFF2-40B4-BE49-F238E27FC236}">
                <a16:creationId xmlns:a16="http://schemas.microsoft.com/office/drawing/2014/main" id="{9D004EA8-5BDB-4B71-947E-6442B3AD4AA9}"/>
              </a:ext>
            </a:extLst>
          </p:cNvPr>
          <p:cNvSpPr/>
          <p:nvPr/>
        </p:nvSpPr>
        <p:spPr>
          <a:xfrm>
            <a:off x="155585" y="0"/>
            <a:ext cx="4139161" cy="4929747"/>
          </a:xfrm>
          <a:prstGeom prst="rect">
            <a:avLst/>
          </a:prstGeom>
          <a:solidFill>
            <a:srgbClr val="3399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9221" name="Text Box 209">
            <a:extLst>
              <a:ext uri="{FF2B5EF4-FFF2-40B4-BE49-F238E27FC236}">
                <a16:creationId xmlns:a16="http://schemas.microsoft.com/office/drawing/2014/main" id="{D9C8C93F-CDE1-4280-B24B-6A0A77291265}"/>
              </a:ext>
            </a:extLst>
          </p:cNvPr>
          <p:cNvSpPr txBox="1">
            <a:spLocks noChangeArrowheads="1"/>
          </p:cNvSpPr>
          <p:nvPr/>
        </p:nvSpPr>
        <p:spPr bwMode="auto">
          <a:xfrm>
            <a:off x="3234403" y="69192"/>
            <a:ext cx="1179841" cy="650508"/>
          </a:xfrm>
          <a:prstGeom prst="rect">
            <a:avLst/>
          </a:prstGeom>
          <a:solidFill>
            <a:srgbClr val="FFFF00"/>
          </a:solidFill>
          <a:ln>
            <a:noFill/>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algn="ctr">
              <a:spcBef>
                <a:spcPct val="0"/>
              </a:spcBef>
              <a:spcAft>
                <a:spcPts val="1000"/>
              </a:spcAft>
              <a:buClrTx/>
              <a:buSzTx/>
              <a:buNone/>
            </a:pPr>
            <a:r>
              <a:rPr lang="fr-FR" altLang="fr-FR" sz="1800" b="1" dirty="0">
                <a:latin typeface="Arial" panose="020B0604020202020204" pitchFamily="34" charset="0"/>
              </a:rPr>
              <a:t>lumière du soleil</a:t>
            </a:r>
          </a:p>
        </p:txBody>
      </p:sp>
      <p:grpSp>
        <p:nvGrpSpPr>
          <p:cNvPr id="14347" name="Group 215">
            <a:extLst>
              <a:ext uri="{FF2B5EF4-FFF2-40B4-BE49-F238E27FC236}">
                <a16:creationId xmlns:a16="http://schemas.microsoft.com/office/drawing/2014/main" id="{7F68047C-5CED-439C-96F7-231AAFA55B33}"/>
              </a:ext>
            </a:extLst>
          </p:cNvPr>
          <p:cNvGrpSpPr>
            <a:grpSpLocks/>
          </p:cNvGrpSpPr>
          <p:nvPr/>
        </p:nvGrpSpPr>
        <p:grpSpPr bwMode="auto">
          <a:xfrm>
            <a:off x="2197968" y="4089242"/>
            <a:ext cx="164247" cy="236389"/>
            <a:chOff x="8807" y="4627"/>
            <a:chExt cx="192" cy="226"/>
          </a:xfrm>
        </p:grpSpPr>
        <p:sp>
          <p:nvSpPr>
            <p:cNvPr id="14828" name="Freeform 216">
              <a:extLst>
                <a:ext uri="{FF2B5EF4-FFF2-40B4-BE49-F238E27FC236}">
                  <a16:creationId xmlns:a16="http://schemas.microsoft.com/office/drawing/2014/main" id="{E9D12D2B-A74B-4C3E-A413-A3802E1FFA0B}"/>
                </a:ext>
              </a:extLst>
            </p:cNvPr>
            <p:cNvSpPr>
              <a:spLocks/>
            </p:cNvSpPr>
            <p:nvPr/>
          </p:nvSpPr>
          <p:spPr bwMode="auto">
            <a:xfrm>
              <a:off x="8850" y="4627"/>
              <a:ext cx="131" cy="183"/>
            </a:xfrm>
            <a:custGeom>
              <a:avLst/>
              <a:gdLst>
                <a:gd name="T0" fmla="*/ 0 w 131"/>
                <a:gd name="T1" fmla="*/ 159 h 183"/>
                <a:gd name="T2" fmla="*/ 9 w 131"/>
                <a:gd name="T3" fmla="*/ 127 h 183"/>
                <a:gd name="T4" fmla="*/ 46 w 131"/>
                <a:gd name="T5" fmla="*/ 64 h 183"/>
                <a:gd name="T6" fmla="*/ 103 w 131"/>
                <a:gd name="T7" fmla="*/ 15 h 183"/>
                <a:gd name="T8" fmla="*/ 128 w 131"/>
                <a:gd name="T9" fmla="*/ 11 h 183"/>
                <a:gd name="T10" fmla="*/ 120 w 131"/>
                <a:gd name="T11" fmla="*/ 83 h 183"/>
                <a:gd name="T12" fmla="*/ 99 w 131"/>
                <a:gd name="T13" fmla="*/ 149 h 183"/>
                <a:gd name="T14" fmla="*/ 57 w 131"/>
                <a:gd name="T15" fmla="*/ 176 h 183"/>
                <a:gd name="T16" fmla="*/ 30 w 131"/>
                <a:gd name="T17" fmla="*/ 182 h 183"/>
                <a:gd name="T18" fmla="*/ 12 w 131"/>
                <a:gd name="T19" fmla="*/ 170 h 183"/>
                <a:gd name="T20" fmla="*/ 0 w 131"/>
                <a:gd name="T21" fmla="*/ 159 h 18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31"/>
                <a:gd name="T34" fmla="*/ 0 h 183"/>
                <a:gd name="T35" fmla="*/ 131 w 131"/>
                <a:gd name="T36" fmla="*/ 183 h 18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31" h="183">
                  <a:moveTo>
                    <a:pt x="0" y="159"/>
                  </a:moveTo>
                  <a:cubicBezTo>
                    <a:pt x="1" y="151"/>
                    <a:pt x="2" y="143"/>
                    <a:pt x="9" y="127"/>
                  </a:cubicBezTo>
                  <a:cubicBezTo>
                    <a:pt x="16" y="111"/>
                    <a:pt x="30" y="84"/>
                    <a:pt x="46" y="64"/>
                  </a:cubicBezTo>
                  <a:cubicBezTo>
                    <a:pt x="63" y="45"/>
                    <a:pt x="90" y="23"/>
                    <a:pt x="103" y="15"/>
                  </a:cubicBezTo>
                  <a:cubicBezTo>
                    <a:pt x="116" y="6"/>
                    <a:pt x="125" y="0"/>
                    <a:pt x="128" y="11"/>
                  </a:cubicBezTo>
                  <a:cubicBezTo>
                    <a:pt x="131" y="22"/>
                    <a:pt x="125" y="60"/>
                    <a:pt x="120" y="83"/>
                  </a:cubicBezTo>
                  <a:cubicBezTo>
                    <a:pt x="115" y="106"/>
                    <a:pt x="109" y="134"/>
                    <a:pt x="99" y="149"/>
                  </a:cubicBezTo>
                  <a:cubicBezTo>
                    <a:pt x="89" y="164"/>
                    <a:pt x="68" y="171"/>
                    <a:pt x="57" y="176"/>
                  </a:cubicBezTo>
                  <a:cubicBezTo>
                    <a:pt x="46" y="181"/>
                    <a:pt x="37" y="183"/>
                    <a:pt x="30" y="182"/>
                  </a:cubicBezTo>
                  <a:cubicBezTo>
                    <a:pt x="23" y="181"/>
                    <a:pt x="17" y="174"/>
                    <a:pt x="12" y="170"/>
                  </a:cubicBezTo>
                  <a:cubicBezTo>
                    <a:pt x="7" y="166"/>
                    <a:pt x="2" y="161"/>
                    <a:pt x="0" y="159"/>
                  </a:cubicBezTo>
                  <a:close/>
                </a:path>
              </a:pathLst>
            </a:custGeom>
            <a:solidFill>
              <a:srgbClr val="808000"/>
            </a:solidFill>
            <a:ln w="1905" cap="flat" cmpd="sng">
              <a:solidFill>
                <a:srgbClr val="000000"/>
              </a:solidFill>
              <a:prstDash val="solid"/>
              <a:round/>
              <a:headEnd type="none" w="med" len="med"/>
              <a:tailEnd type="none" w="med" len="med"/>
            </a:ln>
          </p:spPr>
          <p:txBody>
            <a:bodyPr/>
            <a:lstStyle/>
            <a:p>
              <a:endParaRPr lang="fr-FR"/>
            </a:p>
          </p:txBody>
        </p:sp>
        <p:sp>
          <p:nvSpPr>
            <p:cNvPr id="14829" name="Freeform 217">
              <a:extLst>
                <a:ext uri="{FF2B5EF4-FFF2-40B4-BE49-F238E27FC236}">
                  <a16:creationId xmlns:a16="http://schemas.microsoft.com/office/drawing/2014/main" id="{8F068E43-9FEB-4A4E-BCA2-3C8B287A28C6}"/>
                </a:ext>
              </a:extLst>
            </p:cNvPr>
            <p:cNvSpPr>
              <a:spLocks/>
            </p:cNvSpPr>
            <p:nvPr/>
          </p:nvSpPr>
          <p:spPr bwMode="auto">
            <a:xfrm rot="2700000" flipH="1">
              <a:off x="8892" y="4694"/>
              <a:ext cx="88" cy="137"/>
            </a:xfrm>
            <a:custGeom>
              <a:avLst/>
              <a:gdLst>
                <a:gd name="T0" fmla="*/ 0 w 88"/>
                <a:gd name="T1" fmla="*/ 85 h 137"/>
                <a:gd name="T2" fmla="*/ 75 w 88"/>
                <a:gd name="T3" fmla="*/ 4 h 137"/>
                <a:gd name="T4" fmla="*/ 78 w 88"/>
                <a:gd name="T5" fmla="*/ 61 h 137"/>
                <a:gd name="T6" fmla="*/ 63 w 88"/>
                <a:gd name="T7" fmla="*/ 127 h 137"/>
                <a:gd name="T8" fmla="*/ 21 w 88"/>
                <a:gd name="T9" fmla="*/ 124 h 137"/>
                <a:gd name="T10" fmla="*/ 0 w 88"/>
                <a:gd name="T11" fmla="*/ 85 h 137"/>
                <a:gd name="T12" fmla="*/ 0 60000 65536"/>
                <a:gd name="T13" fmla="*/ 0 60000 65536"/>
                <a:gd name="T14" fmla="*/ 0 60000 65536"/>
                <a:gd name="T15" fmla="*/ 0 60000 65536"/>
                <a:gd name="T16" fmla="*/ 0 60000 65536"/>
                <a:gd name="T17" fmla="*/ 0 60000 65536"/>
                <a:gd name="T18" fmla="*/ 0 w 88"/>
                <a:gd name="T19" fmla="*/ 0 h 137"/>
                <a:gd name="T20" fmla="*/ 88 w 88"/>
                <a:gd name="T21" fmla="*/ 137 h 137"/>
              </a:gdLst>
              <a:ahLst/>
              <a:cxnLst>
                <a:cxn ang="T12">
                  <a:pos x="T0" y="T1"/>
                </a:cxn>
                <a:cxn ang="T13">
                  <a:pos x="T2" y="T3"/>
                </a:cxn>
                <a:cxn ang="T14">
                  <a:pos x="T4" y="T5"/>
                </a:cxn>
                <a:cxn ang="T15">
                  <a:pos x="T6" y="T7"/>
                </a:cxn>
                <a:cxn ang="T16">
                  <a:pos x="T8" y="T9"/>
                </a:cxn>
                <a:cxn ang="T17">
                  <a:pos x="T10" y="T11"/>
                </a:cxn>
              </a:cxnLst>
              <a:rect l="T18" t="T19" r="T20" b="T21"/>
              <a:pathLst>
                <a:path w="88" h="137">
                  <a:moveTo>
                    <a:pt x="0" y="85"/>
                  </a:moveTo>
                  <a:cubicBezTo>
                    <a:pt x="8" y="68"/>
                    <a:pt x="62" y="8"/>
                    <a:pt x="75" y="4"/>
                  </a:cubicBezTo>
                  <a:cubicBezTo>
                    <a:pt x="88" y="0"/>
                    <a:pt x="80" y="41"/>
                    <a:pt x="78" y="61"/>
                  </a:cubicBezTo>
                  <a:cubicBezTo>
                    <a:pt x="76" y="81"/>
                    <a:pt x="72" y="117"/>
                    <a:pt x="63" y="127"/>
                  </a:cubicBezTo>
                  <a:cubicBezTo>
                    <a:pt x="54" y="137"/>
                    <a:pt x="31" y="131"/>
                    <a:pt x="21" y="124"/>
                  </a:cubicBezTo>
                  <a:cubicBezTo>
                    <a:pt x="11" y="117"/>
                    <a:pt x="4" y="93"/>
                    <a:pt x="0" y="85"/>
                  </a:cubicBezTo>
                  <a:close/>
                </a:path>
              </a:pathLst>
            </a:custGeom>
            <a:solidFill>
              <a:srgbClr val="808000"/>
            </a:solidFill>
            <a:ln w="1905" cap="flat" cmpd="sng">
              <a:solidFill>
                <a:srgbClr val="000000"/>
              </a:solidFill>
              <a:prstDash val="solid"/>
              <a:round/>
              <a:headEnd type="none" w="med" len="med"/>
              <a:tailEnd type="none" w="med" len="med"/>
            </a:ln>
          </p:spPr>
          <p:txBody>
            <a:bodyPr/>
            <a:lstStyle/>
            <a:p>
              <a:endParaRPr lang="fr-FR"/>
            </a:p>
          </p:txBody>
        </p:sp>
        <p:sp>
          <p:nvSpPr>
            <p:cNvPr id="14830" name="Freeform 218">
              <a:extLst>
                <a:ext uri="{FF2B5EF4-FFF2-40B4-BE49-F238E27FC236}">
                  <a16:creationId xmlns:a16="http://schemas.microsoft.com/office/drawing/2014/main" id="{74BA8808-8E41-4811-888D-0C59D12BD609}"/>
                </a:ext>
              </a:extLst>
            </p:cNvPr>
            <p:cNvSpPr>
              <a:spLocks/>
            </p:cNvSpPr>
            <p:nvPr/>
          </p:nvSpPr>
          <p:spPr bwMode="auto">
            <a:xfrm>
              <a:off x="8826" y="4673"/>
              <a:ext cx="88" cy="137"/>
            </a:xfrm>
            <a:custGeom>
              <a:avLst/>
              <a:gdLst>
                <a:gd name="T0" fmla="*/ 0 w 88"/>
                <a:gd name="T1" fmla="*/ 85 h 137"/>
                <a:gd name="T2" fmla="*/ 75 w 88"/>
                <a:gd name="T3" fmla="*/ 4 h 137"/>
                <a:gd name="T4" fmla="*/ 78 w 88"/>
                <a:gd name="T5" fmla="*/ 61 h 137"/>
                <a:gd name="T6" fmla="*/ 63 w 88"/>
                <a:gd name="T7" fmla="*/ 127 h 137"/>
                <a:gd name="T8" fmla="*/ 21 w 88"/>
                <a:gd name="T9" fmla="*/ 124 h 137"/>
                <a:gd name="T10" fmla="*/ 0 w 88"/>
                <a:gd name="T11" fmla="*/ 85 h 137"/>
                <a:gd name="T12" fmla="*/ 0 60000 65536"/>
                <a:gd name="T13" fmla="*/ 0 60000 65536"/>
                <a:gd name="T14" fmla="*/ 0 60000 65536"/>
                <a:gd name="T15" fmla="*/ 0 60000 65536"/>
                <a:gd name="T16" fmla="*/ 0 60000 65536"/>
                <a:gd name="T17" fmla="*/ 0 60000 65536"/>
                <a:gd name="T18" fmla="*/ 0 w 88"/>
                <a:gd name="T19" fmla="*/ 0 h 137"/>
                <a:gd name="T20" fmla="*/ 88 w 88"/>
                <a:gd name="T21" fmla="*/ 137 h 137"/>
              </a:gdLst>
              <a:ahLst/>
              <a:cxnLst>
                <a:cxn ang="T12">
                  <a:pos x="T0" y="T1"/>
                </a:cxn>
                <a:cxn ang="T13">
                  <a:pos x="T2" y="T3"/>
                </a:cxn>
                <a:cxn ang="T14">
                  <a:pos x="T4" y="T5"/>
                </a:cxn>
                <a:cxn ang="T15">
                  <a:pos x="T6" y="T7"/>
                </a:cxn>
                <a:cxn ang="T16">
                  <a:pos x="T8" y="T9"/>
                </a:cxn>
                <a:cxn ang="T17">
                  <a:pos x="T10" y="T11"/>
                </a:cxn>
              </a:cxnLst>
              <a:rect l="T18" t="T19" r="T20" b="T21"/>
              <a:pathLst>
                <a:path w="88" h="137">
                  <a:moveTo>
                    <a:pt x="0" y="85"/>
                  </a:moveTo>
                  <a:cubicBezTo>
                    <a:pt x="8" y="68"/>
                    <a:pt x="62" y="8"/>
                    <a:pt x="75" y="4"/>
                  </a:cubicBezTo>
                  <a:cubicBezTo>
                    <a:pt x="88" y="0"/>
                    <a:pt x="80" y="41"/>
                    <a:pt x="78" y="61"/>
                  </a:cubicBezTo>
                  <a:cubicBezTo>
                    <a:pt x="76" y="81"/>
                    <a:pt x="72" y="117"/>
                    <a:pt x="63" y="127"/>
                  </a:cubicBezTo>
                  <a:cubicBezTo>
                    <a:pt x="54" y="137"/>
                    <a:pt x="31" y="131"/>
                    <a:pt x="21" y="124"/>
                  </a:cubicBezTo>
                  <a:cubicBezTo>
                    <a:pt x="11" y="117"/>
                    <a:pt x="4" y="93"/>
                    <a:pt x="0" y="85"/>
                  </a:cubicBezTo>
                  <a:close/>
                </a:path>
              </a:pathLst>
            </a:custGeom>
            <a:solidFill>
              <a:srgbClr val="808000"/>
            </a:solidFill>
            <a:ln w="1905" cap="flat" cmpd="sng">
              <a:solidFill>
                <a:srgbClr val="000000"/>
              </a:solidFill>
              <a:prstDash val="solid"/>
              <a:round/>
              <a:headEnd type="none" w="med" len="med"/>
              <a:tailEnd type="none" w="med" len="med"/>
            </a:ln>
          </p:spPr>
          <p:txBody>
            <a:bodyPr/>
            <a:lstStyle/>
            <a:p>
              <a:endParaRPr lang="fr-FR"/>
            </a:p>
          </p:txBody>
        </p:sp>
        <p:sp>
          <p:nvSpPr>
            <p:cNvPr id="14831" name="Freeform 219">
              <a:extLst>
                <a:ext uri="{FF2B5EF4-FFF2-40B4-BE49-F238E27FC236}">
                  <a16:creationId xmlns:a16="http://schemas.microsoft.com/office/drawing/2014/main" id="{EA704A19-B9FD-4F70-947F-C82082EDDBC8}"/>
                </a:ext>
              </a:extLst>
            </p:cNvPr>
            <p:cNvSpPr>
              <a:spLocks/>
            </p:cNvSpPr>
            <p:nvPr/>
          </p:nvSpPr>
          <p:spPr bwMode="auto">
            <a:xfrm>
              <a:off x="8807" y="4648"/>
              <a:ext cx="192" cy="205"/>
            </a:xfrm>
            <a:custGeom>
              <a:avLst/>
              <a:gdLst>
                <a:gd name="T0" fmla="*/ 22 w 192"/>
                <a:gd name="T1" fmla="*/ 158 h 205"/>
                <a:gd name="T2" fmla="*/ 4 w 192"/>
                <a:gd name="T3" fmla="*/ 104 h 205"/>
                <a:gd name="T4" fmla="*/ 49 w 192"/>
                <a:gd name="T5" fmla="*/ 32 h 205"/>
                <a:gd name="T6" fmla="*/ 139 w 192"/>
                <a:gd name="T7" fmla="*/ 2 h 205"/>
                <a:gd name="T8" fmla="*/ 100 w 192"/>
                <a:gd name="T9" fmla="*/ 44 h 205"/>
                <a:gd name="T10" fmla="*/ 52 w 192"/>
                <a:gd name="T11" fmla="*/ 101 h 205"/>
                <a:gd name="T12" fmla="*/ 46 w 192"/>
                <a:gd name="T13" fmla="*/ 131 h 205"/>
                <a:gd name="T14" fmla="*/ 76 w 192"/>
                <a:gd name="T15" fmla="*/ 161 h 205"/>
                <a:gd name="T16" fmla="*/ 130 w 192"/>
                <a:gd name="T17" fmla="*/ 119 h 205"/>
                <a:gd name="T18" fmla="*/ 166 w 192"/>
                <a:gd name="T19" fmla="*/ 17 h 205"/>
                <a:gd name="T20" fmla="*/ 184 w 192"/>
                <a:gd name="T21" fmla="*/ 80 h 205"/>
                <a:gd name="T22" fmla="*/ 178 w 192"/>
                <a:gd name="T23" fmla="*/ 137 h 205"/>
                <a:gd name="T24" fmla="*/ 97 w 192"/>
                <a:gd name="T25" fmla="*/ 200 h 205"/>
                <a:gd name="T26" fmla="*/ 22 w 192"/>
                <a:gd name="T27" fmla="*/ 158 h 20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92"/>
                <a:gd name="T43" fmla="*/ 0 h 205"/>
                <a:gd name="T44" fmla="*/ 192 w 192"/>
                <a:gd name="T45" fmla="*/ 205 h 20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92" h="205">
                  <a:moveTo>
                    <a:pt x="22" y="158"/>
                  </a:moveTo>
                  <a:cubicBezTo>
                    <a:pt x="7" y="142"/>
                    <a:pt x="0" y="125"/>
                    <a:pt x="4" y="104"/>
                  </a:cubicBezTo>
                  <a:cubicBezTo>
                    <a:pt x="8" y="83"/>
                    <a:pt x="27" y="49"/>
                    <a:pt x="49" y="32"/>
                  </a:cubicBezTo>
                  <a:cubicBezTo>
                    <a:pt x="71" y="15"/>
                    <a:pt x="131" y="0"/>
                    <a:pt x="139" y="2"/>
                  </a:cubicBezTo>
                  <a:cubicBezTo>
                    <a:pt x="147" y="4"/>
                    <a:pt x="115" y="27"/>
                    <a:pt x="100" y="44"/>
                  </a:cubicBezTo>
                  <a:cubicBezTo>
                    <a:pt x="85" y="61"/>
                    <a:pt x="61" y="87"/>
                    <a:pt x="52" y="101"/>
                  </a:cubicBezTo>
                  <a:cubicBezTo>
                    <a:pt x="43" y="115"/>
                    <a:pt x="42" y="121"/>
                    <a:pt x="46" y="131"/>
                  </a:cubicBezTo>
                  <a:cubicBezTo>
                    <a:pt x="50" y="141"/>
                    <a:pt x="62" y="163"/>
                    <a:pt x="76" y="161"/>
                  </a:cubicBezTo>
                  <a:cubicBezTo>
                    <a:pt x="90" y="159"/>
                    <a:pt x="115" y="143"/>
                    <a:pt x="130" y="119"/>
                  </a:cubicBezTo>
                  <a:cubicBezTo>
                    <a:pt x="145" y="95"/>
                    <a:pt x="157" y="23"/>
                    <a:pt x="166" y="17"/>
                  </a:cubicBezTo>
                  <a:cubicBezTo>
                    <a:pt x="175" y="11"/>
                    <a:pt x="182" y="60"/>
                    <a:pt x="184" y="80"/>
                  </a:cubicBezTo>
                  <a:cubicBezTo>
                    <a:pt x="186" y="100"/>
                    <a:pt x="192" y="117"/>
                    <a:pt x="178" y="137"/>
                  </a:cubicBezTo>
                  <a:cubicBezTo>
                    <a:pt x="164" y="157"/>
                    <a:pt x="122" y="195"/>
                    <a:pt x="97" y="200"/>
                  </a:cubicBezTo>
                  <a:cubicBezTo>
                    <a:pt x="72" y="205"/>
                    <a:pt x="37" y="174"/>
                    <a:pt x="22" y="158"/>
                  </a:cubicBezTo>
                  <a:close/>
                </a:path>
              </a:pathLst>
            </a:custGeom>
            <a:solidFill>
              <a:srgbClr val="808000"/>
            </a:solidFill>
            <a:ln w="1905" cap="flat" cmpd="sng">
              <a:solidFill>
                <a:srgbClr val="000000"/>
              </a:solidFill>
              <a:prstDash val="solid"/>
              <a:round/>
              <a:headEnd type="none" w="med" len="med"/>
              <a:tailEnd type="none" w="med" len="med"/>
            </a:ln>
          </p:spPr>
          <p:txBody>
            <a:bodyPr/>
            <a:lstStyle/>
            <a:p>
              <a:endParaRPr lang="fr-FR"/>
            </a:p>
          </p:txBody>
        </p:sp>
      </p:grpSp>
      <p:grpSp>
        <p:nvGrpSpPr>
          <p:cNvPr id="14348" name="Group 220">
            <a:extLst>
              <a:ext uri="{FF2B5EF4-FFF2-40B4-BE49-F238E27FC236}">
                <a16:creationId xmlns:a16="http://schemas.microsoft.com/office/drawing/2014/main" id="{1E95C9D9-440D-434C-A32F-15BCAB9E26FE}"/>
              </a:ext>
            </a:extLst>
          </p:cNvPr>
          <p:cNvGrpSpPr>
            <a:grpSpLocks/>
          </p:cNvGrpSpPr>
          <p:nvPr/>
        </p:nvGrpSpPr>
        <p:grpSpPr bwMode="auto">
          <a:xfrm flipH="1">
            <a:off x="1967623" y="2904414"/>
            <a:ext cx="137971" cy="197713"/>
            <a:chOff x="8807" y="4627"/>
            <a:chExt cx="192" cy="226"/>
          </a:xfrm>
        </p:grpSpPr>
        <p:sp>
          <p:nvSpPr>
            <p:cNvPr id="14824" name="Freeform 221">
              <a:extLst>
                <a:ext uri="{FF2B5EF4-FFF2-40B4-BE49-F238E27FC236}">
                  <a16:creationId xmlns:a16="http://schemas.microsoft.com/office/drawing/2014/main" id="{DB7E0235-A6A1-4637-A22D-8FDB1B118923}"/>
                </a:ext>
              </a:extLst>
            </p:cNvPr>
            <p:cNvSpPr>
              <a:spLocks/>
            </p:cNvSpPr>
            <p:nvPr/>
          </p:nvSpPr>
          <p:spPr bwMode="auto">
            <a:xfrm>
              <a:off x="8850" y="4627"/>
              <a:ext cx="131" cy="183"/>
            </a:xfrm>
            <a:custGeom>
              <a:avLst/>
              <a:gdLst>
                <a:gd name="T0" fmla="*/ 0 w 131"/>
                <a:gd name="T1" fmla="*/ 159 h 183"/>
                <a:gd name="T2" fmla="*/ 9 w 131"/>
                <a:gd name="T3" fmla="*/ 127 h 183"/>
                <a:gd name="T4" fmla="*/ 46 w 131"/>
                <a:gd name="T5" fmla="*/ 64 h 183"/>
                <a:gd name="T6" fmla="*/ 103 w 131"/>
                <a:gd name="T7" fmla="*/ 15 h 183"/>
                <a:gd name="T8" fmla="*/ 128 w 131"/>
                <a:gd name="T9" fmla="*/ 11 h 183"/>
                <a:gd name="T10" fmla="*/ 120 w 131"/>
                <a:gd name="T11" fmla="*/ 83 h 183"/>
                <a:gd name="T12" fmla="*/ 99 w 131"/>
                <a:gd name="T13" fmla="*/ 149 h 183"/>
                <a:gd name="T14" fmla="*/ 57 w 131"/>
                <a:gd name="T15" fmla="*/ 176 h 183"/>
                <a:gd name="T16" fmla="*/ 30 w 131"/>
                <a:gd name="T17" fmla="*/ 182 h 183"/>
                <a:gd name="T18" fmla="*/ 12 w 131"/>
                <a:gd name="T19" fmla="*/ 170 h 183"/>
                <a:gd name="T20" fmla="*/ 0 w 131"/>
                <a:gd name="T21" fmla="*/ 159 h 18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31"/>
                <a:gd name="T34" fmla="*/ 0 h 183"/>
                <a:gd name="T35" fmla="*/ 131 w 131"/>
                <a:gd name="T36" fmla="*/ 183 h 18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31" h="183">
                  <a:moveTo>
                    <a:pt x="0" y="159"/>
                  </a:moveTo>
                  <a:cubicBezTo>
                    <a:pt x="1" y="151"/>
                    <a:pt x="2" y="143"/>
                    <a:pt x="9" y="127"/>
                  </a:cubicBezTo>
                  <a:cubicBezTo>
                    <a:pt x="16" y="111"/>
                    <a:pt x="30" y="84"/>
                    <a:pt x="46" y="64"/>
                  </a:cubicBezTo>
                  <a:cubicBezTo>
                    <a:pt x="63" y="45"/>
                    <a:pt x="90" y="23"/>
                    <a:pt x="103" y="15"/>
                  </a:cubicBezTo>
                  <a:cubicBezTo>
                    <a:pt x="116" y="6"/>
                    <a:pt x="125" y="0"/>
                    <a:pt x="128" y="11"/>
                  </a:cubicBezTo>
                  <a:cubicBezTo>
                    <a:pt x="131" y="22"/>
                    <a:pt x="125" y="60"/>
                    <a:pt x="120" y="83"/>
                  </a:cubicBezTo>
                  <a:cubicBezTo>
                    <a:pt x="115" y="106"/>
                    <a:pt x="109" y="134"/>
                    <a:pt x="99" y="149"/>
                  </a:cubicBezTo>
                  <a:cubicBezTo>
                    <a:pt x="89" y="164"/>
                    <a:pt x="68" y="171"/>
                    <a:pt x="57" y="176"/>
                  </a:cubicBezTo>
                  <a:cubicBezTo>
                    <a:pt x="46" y="181"/>
                    <a:pt x="37" y="183"/>
                    <a:pt x="30" y="182"/>
                  </a:cubicBezTo>
                  <a:cubicBezTo>
                    <a:pt x="23" y="181"/>
                    <a:pt x="17" y="174"/>
                    <a:pt x="12" y="170"/>
                  </a:cubicBezTo>
                  <a:cubicBezTo>
                    <a:pt x="7" y="166"/>
                    <a:pt x="2" y="161"/>
                    <a:pt x="0" y="159"/>
                  </a:cubicBezTo>
                  <a:close/>
                </a:path>
              </a:pathLst>
            </a:custGeom>
            <a:solidFill>
              <a:srgbClr val="808000"/>
            </a:solidFill>
            <a:ln w="1905" cap="flat" cmpd="sng">
              <a:solidFill>
                <a:srgbClr val="000000"/>
              </a:solidFill>
              <a:prstDash val="solid"/>
              <a:round/>
              <a:headEnd type="none" w="med" len="med"/>
              <a:tailEnd type="none" w="med" len="med"/>
            </a:ln>
          </p:spPr>
          <p:txBody>
            <a:bodyPr/>
            <a:lstStyle/>
            <a:p>
              <a:endParaRPr lang="fr-FR"/>
            </a:p>
          </p:txBody>
        </p:sp>
        <p:sp>
          <p:nvSpPr>
            <p:cNvPr id="14825" name="Freeform 222">
              <a:extLst>
                <a:ext uri="{FF2B5EF4-FFF2-40B4-BE49-F238E27FC236}">
                  <a16:creationId xmlns:a16="http://schemas.microsoft.com/office/drawing/2014/main" id="{2BBFFCD1-0625-4AE4-94EF-4AC4D34ECF15}"/>
                </a:ext>
              </a:extLst>
            </p:cNvPr>
            <p:cNvSpPr>
              <a:spLocks/>
            </p:cNvSpPr>
            <p:nvPr/>
          </p:nvSpPr>
          <p:spPr bwMode="auto">
            <a:xfrm rot="2700000" flipH="1">
              <a:off x="8892" y="4694"/>
              <a:ext cx="88" cy="137"/>
            </a:xfrm>
            <a:custGeom>
              <a:avLst/>
              <a:gdLst>
                <a:gd name="T0" fmla="*/ 0 w 88"/>
                <a:gd name="T1" fmla="*/ 85 h 137"/>
                <a:gd name="T2" fmla="*/ 75 w 88"/>
                <a:gd name="T3" fmla="*/ 4 h 137"/>
                <a:gd name="T4" fmla="*/ 78 w 88"/>
                <a:gd name="T5" fmla="*/ 61 h 137"/>
                <a:gd name="T6" fmla="*/ 63 w 88"/>
                <a:gd name="T7" fmla="*/ 127 h 137"/>
                <a:gd name="T8" fmla="*/ 21 w 88"/>
                <a:gd name="T9" fmla="*/ 124 h 137"/>
                <a:gd name="T10" fmla="*/ 0 w 88"/>
                <a:gd name="T11" fmla="*/ 85 h 137"/>
                <a:gd name="T12" fmla="*/ 0 60000 65536"/>
                <a:gd name="T13" fmla="*/ 0 60000 65536"/>
                <a:gd name="T14" fmla="*/ 0 60000 65536"/>
                <a:gd name="T15" fmla="*/ 0 60000 65536"/>
                <a:gd name="T16" fmla="*/ 0 60000 65536"/>
                <a:gd name="T17" fmla="*/ 0 60000 65536"/>
                <a:gd name="T18" fmla="*/ 0 w 88"/>
                <a:gd name="T19" fmla="*/ 0 h 137"/>
                <a:gd name="T20" fmla="*/ 88 w 88"/>
                <a:gd name="T21" fmla="*/ 137 h 137"/>
              </a:gdLst>
              <a:ahLst/>
              <a:cxnLst>
                <a:cxn ang="T12">
                  <a:pos x="T0" y="T1"/>
                </a:cxn>
                <a:cxn ang="T13">
                  <a:pos x="T2" y="T3"/>
                </a:cxn>
                <a:cxn ang="T14">
                  <a:pos x="T4" y="T5"/>
                </a:cxn>
                <a:cxn ang="T15">
                  <a:pos x="T6" y="T7"/>
                </a:cxn>
                <a:cxn ang="T16">
                  <a:pos x="T8" y="T9"/>
                </a:cxn>
                <a:cxn ang="T17">
                  <a:pos x="T10" y="T11"/>
                </a:cxn>
              </a:cxnLst>
              <a:rect l="T18" t="T19" r="T20" b="T21"/>
              <a:pathLst>
                <a:path w="88" h="137">
                  <a:moveTo>
                    <a:pt x="0" y="85"/>
                  </a:moveTo>
                  <a:cubicBezTo>
                    <a:pt x="8" y="68"/>
                    <a:pt x="62" y="8"/>
                    <a:pt x="75" y="4"/>
                  </a:cubicBezTo>
                  <a:cubicBezTo>
                    <a:pt x="88" y="0"/>
                    <a:pt x="80" y="41"/>
                    <a:pt x="78" y="61"/>
                  </a:cubicBezTo>
                  <a:cubicBezTo>
                    <a:pt x="76" y="81"/>
                    <a:pt x="72" y="117"/>
                    <a:pt x="63" y="127"/>
                  </a:cubicBezTo>
                  <a:cubicBezTo>
                    <a:pt x="54" y="137"/>
                    <a:pt x="31" y="131"/>
                    <a:pt x="21" y="124"/>
                  </a:cubicBezTo>
                  <a:cubicBezTo>
                    <a:pt x="11" y="117"/>
                    <a:pt x="4" y="93"/>
                    <a:pt x="0" y="85"/>
                  </a:cubicBezTo>
                  <a:close/>
                </a:path>
              </a:pathLst>
            </a:custGeom>
            <a:solidFill>
              <a:srgbClr val="808000"/>
            </a:solidFill>
            <a:ln w="1905" cap="flat" cmpd="sng">
              <a:solidFill>
                <a:srgbClr val="000000"/>
              </a:solidFill>
              <a:prstDash val="solid"/>
              <a:round/>
              <a:headEnd type="none" w="med" len="med"/>
              <a:tailEnd type="none" w="med" len="med"/>
            </a:ln>
          </p:spPr>
          <p:txBody>
            <a:bodyPr/>
            <a:lstStyle/>
            <a:p>
              <a:endParaRPr lang="fr-FR"/>
            </a:p>
          </p:txBody>
        </p:sp>
        <p:sp>
          <p:nvSpPr>
            <p:cNvPr id="14826" name="Freeform 223">
              <a:extLst>
                <a:ext uri="{FF2B5EF4-FFF2-40B4-BE49-F238E27FC236}">
                  <a16:creationId xmlns:a16="http://schemas.microsoft.com/office/drawing/2014/main" id="{0A9EFD1D-B465-445B-95D8-12A345E4FDB4}"/>
                </a:ext>
              </a:extLst>
            </p:cNvPr>
            <p:cNvSpPr>
              <a:spLocks/>
            </p:cNvSpPr>
            <p:nvPr/>
          </p:nvSpPr>
          <p:spPr bwMode="auto">
            <a:xfrm>
              <a:off x="8826" y="4673"/>
              <a:ext cx="88" cy="137"/>
            </a:xfrm>
            <a:custGeom>
              <a:avLst/>
              <a:gdLst>
                <a:gd name="T0" fmla="*/ 0 w 88"/>
                <a:gd name="T1" fmla="*/ 85 h 137"/>
                <a:gd name="T2" fmla="*/ 75 w 88"/>
                <a:gd name="T3" fmla="*/ 4 h 137"/>
                <a:gd name="T4" fmla="*/ 78 w 88"/>
                <a:gd name="T5" fmla="*/ 61 h 137"/>
                <a:gd name="T6" fmla="*/ 63 w 88"/>
                <a:gd name="T7" fmla="*/ 127 h 137"/>
                <a:gd name="T8" fmla="*/ 21 w 88"/>
                <a:gd name="T9" fmla="*/ 124 h 137"/>
                <a:gd name="T10" fmla="*/ 0 w 88"/>
                <a:gd name="T11" fmla="*/ 85 h 137"/>
                <a:gd name="T12" fmla="*/ 0 60000 65536"/>
                <a:gd name="T13" fmla="*/ 0 60000 65536"/>
                <a:gd name="T14" fmla="*/ 0 60000 65536"/>
                <a:gd name="T15" fmla="*/ 0 60000 65536"/>
                <a:gd name="T16" fmla="*/ 0 60000 65536"/>
                <a:gd name="T17" fmla="*/ 0 60000 65536"/>
                <a:gd name="T18" fmla="*/ 0 w 88"/>
                <a:gd name="T19" fmla="*/ 0 h 137"/>
                <a:gd name="T20" fmla="*/ 88 w 88"/>
                <a:gd name="T21" fmla="*/ 137 h 137"/>
              </a:gdLst>
              <a:ahLst/>
              <a:cxnLst>
                <a:cxn ang="T12">
                  <a:pos x="T0" y="T1"/>
                </a:cxn>
                <a:cxn ang="T13">
                  <a:pos x="T2" y="T3"/>
                </a:cxn>
                <a:cxn ang="T14">
                  <a:pos x="T4" y="T5"/>
                </a:cxn>
                <a:cxn ang="T15">
                  <a:pos x="T6" y="T7"/>
                </a:cxn>
                <a:cxn ang="T16">
                  <a:pos x="T8" y="T9"/>
                </a:cxn>
                <a:cxn ang="T17">
                  <a:pos x="T10" y="T11"/>
                </a:cxn>
              </a:cxnLst>
              <a:rect l="T18" t="T19" r="T20" b="T21"/>
              <a:pathLst>
                <a:path w="88" h="137">
                  <a:moveTo>
                    <a:pt x="0" y="85"/>
                  </a:moveTo>
                  <a:cubicBezTo>
                    <a:pt x="8" y="68"/>
                    <a:pt x="62" y="8"/>
                    <a:pt x="75" y="4"/>
                  </a:cubicBezTo>
                  <a:cubicBezTo>
                    <a:pt x="88" y="0"/>
                    <a:pt x="80" y="41"/>
                    <a:pt x="78" y="61"/>
                  </a:cubicBezTo>
                  <a:cubicBezTo>
                    <a:pt x="76" y="81"/>
                    <a:pt x="72" y="117"/>
                    <a:pt x="63" y="127"/>
                  </a:cubicBezTo>
                  <a:cubicBezTo>
                    <a:pt x="54" y="137"/>
                    <a:pt x="31" y="131"/>
                    <a:pt x="21" y="124"/>
                  </a:cubicBezTo>
                  <a:cubicBezTo>
                    <a:pt x="11" y="117"/>
                    <a:pt x="4" y="93"/>
                    <a:pt x="0" y="85"/>
                  </a:cubicBezTo>
                  <a:close/>
                </a:path>
              </a:pathLst>
            </a:custGeom>
            <a:solidFill>
              <a:srgbClr val="808000"/>
            </a:solidFill>
            <a:ln w="1905" cap="flat" cmpd="sng">
              <a:solidFill>
                <a:srgbClr val="000000"/>
              </a:solidFill>
              <a:prstDash val="solid"/>
              <a:round/>
              <a:headEnd type="none" w="med" len="med"/>
              <a:tailEnd type="none" w="med" len="med"/>
            </a:ln>
          </p:spPr>
          <p:txBody>
            <a:bodyPr/>
            <a:lstStyle/>
            <a:p>
              <a:endParaRPr lang="fr-FR"/>
            </a:p>
          </p:txBody>
        </p:sp>
        <p:sp>
          <p:nvSpPr>
            <p:cNvPr id="14827" name="Freeform 224">
              <a:extLst>
                <a:ext uri="{FF2B5EF4-FFF2-40B4-BE49-F238E27FC236}">
                  <a16:creationId xmlns:a16="http://schemas.microsoft.com/office/drawing/2014/main" id="{F967E0FA-1FBD-4C36-8849-36F38DDC56D8}"/>
                </a:ext>
              </a:extLst>
            </p:cNvPr>
            <p:cNvSpPr>
              <a:spLocks/>
            </p:cNvSpPr>
            <p:nvPr/>
          </p:nvSpPr>
          <p:spPr bwMode="auto">
            <a:xfrm>
              <a:off x="8807" y="4648"/>
              <a:ext cx="192" cy="205"/>
            </a:xfrm>
            <a:custGeom>
              <a:avLst/>
              <a:gdLst>
                <a:gd name="T0" fmla="*/ 22 w 192"/>
                <a:gd name="T1" fmla="*/ 158 h 205"/>
                <a:gd name="T2" fmla="*/ 4 w 192"/>
                <a:gd name="T3" fmla="*/ 104 h 205"/>
                <a:gd name="T4" fmla="*/ 49 w 192"/>
                <a:gd name="T5" fmla="*/ 32 h 205"/>
                <a:gd name="T6" fmla="*/ 139 w 192"/>
                <a:gd name="T7" fmla="*/ 2 h 205"/>
                <a:gd name="T8" fmla="*/ 100 w 192"/>
                <a:gd name="T9" fmla="*/ 44 h 205"/>
                <a:gd name="T10" fmla="*/ 52 w 192"/>
                <a:gd name="T11" fmla="*/ 101 h 205"/>
                <a:gd name="T12" fmla="*/ 46 w 192"/>
                <a:gd name="T13" fmla="*/ 131 h 205"/>
                <a:gd name="T14" fmla="*/ 76 w 192"/>
                <a:gd name="T15" fmla="*/ 161 h 205"/>
                <a:gd name="T16" fmla="*/ 130 w 192"/>
                <a:gd name="T17" fmla="*/ 119 h 205"/>
                <a:gd name="T18" fmla="*/ 166 w 192"/>
                <a:gd name="T19" fmla="*/ 17 h 205"/>
                <a:gd name="T20" fmla="*/ 184 w 192"/>
                <a:gd name="T21" fmla="*/ 80 h 205"/>
                <a:gd name="T22" fmla="*/ 178 w 192"/>
                <a:gd name="T23" fmla="*/ 137 h 205"/>
                <a:gd name="T24" fmla="*/ 97 w 192"/>
                <a:gd name="T25" fmla="*/ 200 h 205"/>
                <a:gd name="T26" fmla="*/ 22 w 192"/>
                <a:gd name="T27" fmla="*/ 158 h 20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92"/>
                <a:gd name="T43" fmla="*/ 0 h 205"/>
                <a:gd name="T44" fmla="*/ 192 w 192"/>
                <a:gd name="T45" fmla="*/ 205 h 20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92" h="205">
                  <a:moveTo>
                    <a:pt x="22" y="158"/>
                  </a:moveTo>
                  <a:cubicBezTo>
                    <a:pt x="7" y="142"/>
                    <a:pt x="0" y="125"/>
                    <a:pt x="4" y="104"/>
                  </a:cubicBezTo>
                  <a:cubicBezTo>
                    <a:pt x="8" y="83"/>
                    <a:pt x="27" y="49"/>
                    <a:pt x="49" y="32"/>
                  </a:cubicBezTo>
                  <a:cubicBezTo>
                    <a:pt x="71" y="15"/>
                    <a:pt x="131" y="0"/>
                    <a:pt x="139" y="2"/>
                  </a:cubicBezTo>
                  <a:cubicBezTo>
                    <a:pt x="147" y="4"/>
                    <a:pt x="115" y="27"/>
                    <a:pt x="100" y="44"/>
                  </a:cubicBezTo>
                  <a:cubicBezTo>
                    <a:pt x="85" y="61"/>
                    <a:pt x="61" y="87"/>
                    <a:pt x="52" y="101"/>
                  </a:cubicBezTo>
                  <a:cubicBezTo>
                    <a:pt x="43" y="115"/>
                    <a:pt x="42" y="121"/>
                    <a:pt x="46" y="131"/>
                  </a:cubicBezTo>
                  <a:cubicBezTo>
                    <a:pt x="50" y="141"/>
                    <a:pt x="62" y="163"/>
                    <a:pt x="76" y="161"/>
                  </a:cubicBezTo>
                  <a:cubicBezTo>
                    <a:pt x="90" y="159"/>
                    <a:pt x="115" y="143"/>
                    <a:pt x="130" y="119"/>
                  </a:cubicBezTo>
                  <a:cubicBezTo>
                    <a:pt x="145" y="95"/>
                    <a:pt x="157" y="23"/>
                    <a:pt x="166" y="17"/>
                  </a:cubicBezTo>
                  <a:cubicBezTo>
                    <a:pt x="175" y="11"/>
                    <a:pt x="182" y="60"/>
                    <a:pt x="184" y="80"/>
                  </a:cubicBezTo>
                  <a:cubicBezTo>
                    <a:pt x="186" y="100"/>
                    <a:pt x="192" y="117"/>
                    <a:pt x="178" y="137"/>
                  </a:cubicBezTo>
                  <a:cubicBezTo>
                    <a:pt x="164" y="157"/>
                    <a:pt x="122" y="195"/>
                    <a:pt x="97" y="200"/>
                  </a:cubicBezTo>
                  <a:cubicBezTo>
                    <a:pt x="72" y="205"/>
                    <a:pt x="37" y="174"/>
                    <a:pt x="22" y="158"/>
                  </a:cubicBezTo>
                  <a:close/>
                </a:path>
              </a:pathLst>
            </a:custGeom>
            <a:solidFill>
              <a:srgbClr val="808000"/>
            </a:solidFill>
            <a:ln w="1905" cap="flat" cmpd="sng">
              <a:solidFill>
                <a:srgbClr val="000000"/>
              </a:solidFill>
              <a:prstDash val="solid"/>
              <a:round/>
              <a:headEnd type="none" w="med" len="med"/>
              <a:tailEnd type="none" w="med" len="med"/>
            </a:ln>
          </p:spPr>
          <p:txBody>
            <a:bodyPr/>
            <a:lstStyle/>
            <a:p>
              <a:endParaRPr lang="fr-FR"/>
            </a:p>
          </p:txBody>
        </p:sp>
      </p:grpSp>
      <p:sp>
        <p:nvSpPr>
          <p:cNvPr id="14349" name="Freeform 225">
            <a:extLst>
              <a:ext uri="{FF2B5EF4-FFF2-40B4-BE49-F238E27FC236}">
                <a16:creationId xmlns:a16="http://schemas.microsoft.com/office/drawing/2014/main" id="{01F9A0B4-638D-4A56-B21F-5B91EEEE0018}"/>
              </a:ext>
            </a:extLst>
          </p:cNvPr>
          <p:cNvSpPr>
            <a:spLocks/>
          </p:cNvSpPr>
          <p:nvPr/>
        </p:nvSpPr>
        <p:spPr bwMode="auto">
          <a:xfrm>
            <a:off x="159725" y="1197272"/>
            <a:ext cx="3265430" cy="5275376"/>
          </a:xfrm>
          <a:custGeom>
            <a:avLst/>
            <a:gdLst>
              <a:gd name="T0" fmla="*/ 2147483646 w 4142"/>
              <a:gd name="T1" fmla="*/ 2147483646 h 7534"/>
              <a:gd name="T2" fmla="*/ 2147483646 w 4142"/>
              <a:gd name="T3" fmla="*/ 2147483646 h 7534"/>
              <a:gd name="T4" fmla="*/ 2147483646 w 4142"/>
              <a:gd name="T5" fmla="*/ 2147483646 h 7534"/>
              <a:gd name="T6" fmla="*/ 2147483646 w 4142"/>
              <a:gd name="T7" fmla="*/ 2147483646 h 7534"/>
              <a:gd name="T8" fmla="*/ 2147483646 w 4142"/>
              <a:gd name="T9" fmla="*/ 2147483646 h 7534"/>
              <a:gd name="T10" fmla="*/ 2147483646 w 4142"/>
              <a:gd name="T11" fmla="*/ 2147483646 h 7534"/>
              <a:gd name="T12" fmla="*/ 2147483646 w 4142"/>
              <a:gd name="T13" fmla="*/ 2147483646 h 7534"/>
              <a:gd name="T14" fmla="*/ 2147483646 w 4142"/>
              <a:gd name="T15" fmla="*/ 2147483646 h 7534"/>
              <a:gd name="T16" fmla="*/ 2147483646 w 4142"/>
              <a:gd name="T17" fmla="*/ 2147483646 h 7534"/>
              <a:gd name="T18" fmla="*/ 2147483646 w 4142"/>
              <a:gd name="T19" fmla="*/ 2147483646 h 7534"/>
              <a:gd name="T20" fmla="*/ 2147483646 w 4142"/>
              <a:gd name="T21" fmla="*/ 2147483646 h 7534"/>
              <a:gd name="T22" fmla="*/ 2147483646 w 4142"/>
              <a:gd name="T23" fmla="*/ 2147483646 h 7534"/>
              <a:gd name="T24" fmla="*/ 2147483646 w 4142"/>
              <a:gd name="T25" fmla="*/ 2147483646 h 7534"/>
              <a:gd name="T26" fmla="*/ 2147483646 w 4142"/>
              <a:gd name="T27" fmla="*/ 2147483646 h 7534"/>
              <a:gd name="T28" fmla="*/ 2147483646 w 4142"/>
              <a:gd name="T29" fmla="*/ 2147483646 h 7534"/>
              <a:gd name="T30" fmla="*/ 2147483646 w 4142"/>
              <a:gd name="T31" fmla="*/ 2147483646 h 7534"/>
              <a:gd name="T32" fmla="*/ 2147483646 w 4142"/>
              <a:gd name="T33" fmla="*/ 2147483646 h 7534"/>
              <a:gd name="T34" fmla="*/ 2147483646 w 4142"/>
              <a:gd name="T35" fmla="*/ 2147483646 h 7534"/>
              <a:gd name="T36" fmla="*/ 2147483646 w 4142"/>
              <a:gd name="T37" fmla="*/ 2147483646 h 7534"/>
              <a:gd name="T38" fmla="*/ 2147483646 w 4142"/>
              <a:gd name="T39" fmla="*/ 2147483646 h 7534"/>
              <a:gd name="T40" fmla="*/ 2147483646 w 4142"/>
              <a:gd name="T41" fmla="*/ 2147483646 h 7534"/>
              <a:gd name="T42" fmla="*/ 2147483646 w 4142"/>
              <a:gd name="T43" fmla="*/ 2147483646 h 7534"/>
              <a:gd name="T44" fmla="*/ 2147483646 w 4142"/>
              <a:gd name="T45" fmla="*/ 2147483646 h 7534"/>
              <a:gd name="T46" fmla="*/ 2147483646 w 4142"/>
              <a:gd name="T47" fmla="*/ 2147483646 h 7534"/>
              <a:gd name="T48" fmla="*/ 2147483646 w 4142"/>
              <a:gd name="T49" fmla="*/ 2147483646 h 7534"/>
              <a:gd name="T50" fmla="*/ 2147483646 w 4142"/>
              <a:gd name="T51" fmla="*/ 2147483646 h 7534"/>
              <a:gd name="T52" fmla="*/ 2147483646 w 4142"/>
              <a:gd name="T53" fmla="*/ 2147483646 h 7534"/>
              <a:gd name="T54" fmla="*/ 2147483646 w 4142"/>
              <a:gd name="T55" fmla="*/ 2147483646 h 7534"/>
              <a:gd name="T56" fmla="*/ 2147483646 w 4142"/>
              <a:gd name="T57" fmla="*/ 2147483646 h 7534"/>
              <a:gd name="T58" fmla="*/ 2147483646 w 4142"/>
              <a:gd name="T59" fmla="*/ 2147483646 h 7534"/>
              <a:gd name="T60" fmla="*/ 2147483646 w 4142"/>
              <a:gd name="T61" fmla="*/ 2147483646 h 7534"/>
              <a:gd name="T62" fmla="*/ 2147483646 w 4142"/>
              <a:gd name="T63" fmla="*/ 2147483646 h 7534"/>
              <a:gd name="T64" fmla="*/ 2147483646 w 4142"/>
              <a:gd name="T65" fmla="*/ 2147483646 h 7534"/>
              <a:gd name="T66" fmla="*/ 2147483646 w 4142"/>
              <a:gd name="T67" fmla="*/ 2147483646 h 7534"/>
              <a:gd name="T68" fmla="*/ 2147483646 w 4142"/>
              <a:gd name="T69" fmla="*/ 2147483646 h 7534"/>
              <a:gd name="T70" fmla="*/ 2147483646 w 4142"/>
              <a:gd name="T71" fmla="*/ 2147483646 h 7534"/>
              <a:gd name="T72" fmla="*/ 2147483646 w 4142"/>
              <a:gd name="T73" fmla="*/ 2147483646 h 7534"/>
              <a:gd name="T74" fmla="*/ 2147483646 w 4142"/>
              <a:gd name="T75" fmla="*/ 2147483646 h 7534"/>
              <a:gd name="T76" fmla="*/ 2147483646 w 4142"/>
              <a:gd name="T77" fmla="*/ 2147483646 h 7534"/>
              <a:gd name="T78" fmla="*/ 2147483646 w 4142"/>
              <a:gd name="T79" fmla="*/ 2147483646 h 7534"/>
              <a:gd name="T80" fmla="*/ 2147483646 w 4142"/>
              <a:gd name="T81" fmla="*/ 2147483646 h 7534"/>
              <a:gd name="T82" fmla="*/ 2147483646 w 4142"/>
              <a:gd name="T83" fmla="*/ 2147483646 h 7534"/>
              <a:gd name="T84" fmla="*/ 2147483646 w 4142"/>
              <a:gd name="T85" fmla="*/ 2147483646 h 7534"/>
              <a:gd name="T86" fmla="*/ 2147483646 w 4142"/>
              <a:gd name="T87" fmla="*/ 2147483646 h 7534"/>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142"/>
              <a:gd name="T133" fmla="*/ 0 h 7534"/>
              <a:gd name="T134" fmla="*/ 4142 w 4142"/>
              <a:gd name="T135" fmla="*/ 7534 h 7534"/>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142" h="7534">
                <a:moveTo>
                  <a:pt x="2699" y="7514"/>
                </a:moveTo>
                <a:cubicBezTo>
                  <a:pt x="2687" y="7494"/>
                  <a:pt x="2672" y="7334"/>
                  <a:pt x="2639" y="7289"/>
                </a:cubicBezTo>
                <a:cubicBezTo>
                  <a:pt x="2606" y="7244"/>
                  <a:pt x="2548" y="7262"/>
                  <a:pt x="2504" y="7244"/>
                </a:cubicBezTo>
                <a:cubicBezTo>
                  <a:pt x="2460" y="7226"/>
                  <a:pt x="2403" y="7225"/>
                  <a:pt x="2375" y="7181"/>
                </a:cubicBezTo>
                <a:cubicBezTo>
                  <a:pt x="2347" y="7137"/>
                  <a:pt x="2332" y="7047"/>
                  <a:pt x="2336" y="6980"/>
                </a:cubicBezTo>
                <a:cubicBezTo>
                  <a:pt x="2340" y="6913"/>
                  <a:pt x="2391" y="6845"/>
                  <a:pt x="2399" y="6779"/>
                </a:cubicBezTo>
                <a:cubicBezTo>
                  <a:pt x="2407" y="6713"/>
                  <a:pt x="2379" y="6639"/>
                  <a:pt x="2384" y="6584"/>
                </a:cubicBezTo>
                <a:cubicBezTo>
                  <a:pt x="2389" y="6529"/>
                  <a:pt x="2456" y="6439"/>
                  <a:pt x="2429" y="6449"/>
                </a:cubicBezTo>
                <a:cubicBezTo>
                  <a:pt x="2402" y="6459"/>
                  <a:pt x="2286" y="6589"/>
                  <a:pt x="2219" y="6644"/>
                </a:cubicBezTo>
                <a:cubicBezTo>
                  <a:pt x="2152" y="6699"/>
                  <a:pt x="2084" y="6712"/>
                  <a:pt x="2024" y="6779"/>
                </a:cubicBezTo>
                <a:cubicBezTo>
                  <a:pt x="1964" y="6846"/>
                  <a:pt x="1914" y="6972"/>
                  <a:pt x="1859" y="7049"/>
                </a:cubicBezTo>
                <a:cubicBezTo>
                  <a:pt x="1804" y="7126"/>
                  <a:pt x="1746" y="7197"/>
                  <a:pt x="1694" y="7244"/>
                </a:cubicBezTo>
                <a:cubicBezTo>
                  <a:pt x="1642" y="7291"/>
                  <a:pt x="1529" y="7391"/>
                  <a:pt x="1544" y="7334"/>
                </a:cubicBezTo>
                <a:cubicBezTo>
                  <a:pt x="1559" y="7277"/>
                  <a:pt x="1699" y="7032"/>
                  <a:pt x="1784" y="6899"/>
                </a:cubicBezTo>
                <a:cubicBezTo>
                  <a:pt x="1869" y="6766"/>
                  <a:pt x="1976" y="6612"/>
                  <a:pt x="2054" y="6539"/>
                </a:cubicBezTo>
                <a:cubicBezTo>
                  <a:pt x="2132" y="6466"/>
                  <a:pt x="2189" y="6504"/>
                  <a:pt x="2249" y="6464"/>
                </a:cubicBezTo>
                <a:cubicBezTo>
                  <a:pt x="2309" y="6424"/>
                  <a:pt x="2389" y="6354"/>
                  <a:pt x="2414" y="6299"/>
                </a:cubicBezTo>
                <a:cubicBezTo>
                  <a:pt x="2439" y="6244"/>
                  <a:pt x="2421" y="6154"/>
                  <a:pt x="2399" y="6134"/>
                </a:cubicBezTo>
                <a:cubicBezTo>
                  <a:pt x="2377" y="6114"/>
                  <a:pt x="2328" y="6162"/>
                  <a:pt x="2279" y="6179"/>
                </a:cubicBezTo>
                <a:cubicBezTo>
                  <a:pt x="2230" y="6196"/>
                  <a:pt x="2160" y="6213"/>
                  <a:pt x="2102" y="6236"/>
                </a:cubicBezTo>
                <a:cubicBezTo>
                  <a:pt x="2044" y="6259"/>
                  <a:pt x="1982" y="6279"/>
                  <a:pt x="1931" y="6320"/>
                </a:cubicBezTo>
                <a:cubicBezTo>
                  <a:pt x="1880" y="6361"/>
                  <a:pt x="1848" y="6430"/>
                  <a:pt x="1799" y="6479"/>
                </a:cubicBezTo>
                <a:cubicBezTo>
                  <a:pt x="1750" y="6528"/>
                  <a:pt x="1680" y="6581"/>
                  <a:pt x="1634" y="6614"/>
                </a:cubicBezTo>
                <a:cubicBezTo>
                  <a:pt x="1588" y="6647"/>
                  <a:pt x="1571" y="6649"/>
                  <a:pt x="1526" y="6677"/>
                </a:cubicBezTo>
                <a:cubicBezTo>
                  <a:pt x="1481" y="6705"/>
                  <a:pt x="1424" y="6742"/>
                  <a:pt x="1364" y="6779"/>
                </a:cubicBezTo>
                <a:cubicBezTo>
                  <a:pt x="1304" y="6816"/>
                  <a:pt x="1159" y="6926"/>
                  <a:pt x="1169" y="6899"/>
                </a:cubicBezTo>
                <a:cubicBezTo>
                  <a:pt x="1179" y="6872"/>
                  <a:pt x="1344" y="6699"/>
                  <a:pt x="1424" y="6614"/>
                </a:cubicBezTo>
                <a:cubicBezTo>
                  <a:pt x="1504" y="6529"/>
                  <a:pt x="1583" y="6464"/>
                  <a:pt x="1649" y="6389"/>
                </a:cubicBezTo>
                <a:cubicBezTo>
                  <a:pt x="1715" y="6314"/>
                  <a:pt x="1763" y="6218"/>
                  <a:pt x="1823" y="6161"/>
                </a:cubicBezTo>
                <a:cubicBezTo>
                  <a:pt x="1883" y="6104"/>
                  <a:pt x="1948" y="6068"/>
                  <a:pt x="2009" y="6044"/>
                </a:cubicBezTo>
                <a:cubicBezTo>
                  <a:pt x="2070" y="6020"/>
                  <a:pt x="2137" y="6041"/>
                  <a:pt x="2189" y="6014"/>
                </a:cubicBezTo>
                <a:cubicBezTo>
                  <a:pt x="2241" y="5987"/>
                  <a:pt x="2296" y="5924"/>
                  <a:pt x="2324" y="5879"/>
                </a:cubicBezTo>
                <a:cubicBezTo>
                  <a:pt x="2352" y="5834"/>
                  <a:pt x="2354" y="5821"/>
                  <a:pt x="2354" y="5744"/>
                </a:cubicBezTo>
                <a:cubicBezTo>
                  <a:pt x="2354" y="5667"/>
                  <a:pt x="2381" y="5434"/>
                  <a:pt x="2324" y="5414"/>
                </a:cubicBezTo>
                <a:cubicBezTo>
                  <a:pt x="2267" y="5394"/>
                  <a:pt x="2092" y="5584"/>
                  <a:pt x="2009" y="5624"/>
                </a:cubicBezTo>
                <a:cubicBezTo>
                  <a:pt x="1926" y="5664"/>
                  <a:pt x="1909" y="5644"/>
                  <a:pt x="1829" y="5654"/>
                </a:cubicBezTo>
                <a:cubicBezTo>
                  <a:pt x="1749" y="5664"/>
                  <a:pt x="1616" y="5655"/>
                  <a:pt x="1529" y="5684"/>
                </a:cubicBezTo>
                <a:cubicBezTo>
                  <a:pt x="1442" y="5713"/>
                  <a:pt x="1374" y="5793"/>
                  <a:pt x="1307" y="5828"/>
                </a:cubicBezTo>
                <a:cubicBezTo>
                  <a:pt x="1240" y="5863"/>
                  <a:pt x="1186" y="5880"/>
                  <a:pt x="1127" y="5894"/>
                </a:cubicBezTo>
                <a:cubicBezTo>
                  <a:pt x="1068" y="5908"/>
                  <a:pt x="1002" y="5907"/>
                  <a:pt x="953" y="5912"/>
                </a:cubicBezTo>
                <a:cubicBezTo>
                  <a:pt x="904" y="5917"/>
                  <a:pt x="884" y="5916"/>
                  <a:pt x="830" y="5927"/>
                </a:cubicBezTo>
                <a:cubicBezTo>
                  <a:pt x="776" y="5938"/>
                  <a:pt x="682" y="5954"/>
                  <a:pt x="629" y="5978"/>
                </a:cubicBezTo>
                <a:cubicBezTo>
                  <a:pt x="576" y="6002"/>
                  <a:pt x="547" y="6041"/>
                  <a:pt x="512" y="6074"/>
                </a:cubicBezTo>
                <a:cubicBezTo>
                  <a:pt x="477" y="6107"/>
                  <a:pt x="446" y="6155"/>
                  <a:pt x="416" y="6176"/>
                </a:cubicBezTo>
                <a:cubicBezTo>
                  <a:pt x="386" y="6197"/>
                  <a:pt x="366" y="6189"/>
                  <a:pt x="335" y="6200"/>
                </a:cubicBezTo>
                <a:cubicBezTo>
                  <a:pt x="304" y="6211"/>
                  <a:pt x="285" y="6229"/>
                  <a:pt x="230" y="6239"/>
                </a:cubicBezTo>
                <a:cubicBezTo>
                  <a:pt x="175" y="6249"/>
                  <a:pt x="10" y="6274"/>
                  <a:pt x="5" y="6260"/>
                </a:cubicBezTo>
                <a:cubicBezTo>
                  <a:pt x="0" y="6246"/>
                  <a:pt x="130" y="6212"/>
                  <a:pt x="200" y="6155"/>
                </a:cubicBezTo>
                <a:cubicBezTo>
                  <a:pt x="270" y="6098"/>
                  <a:pt x="359" y="5968"/>
                  <a:pt x="425" y="5915"/>
                </a:cubicBezTo>
                <a:cubicBezTo>
                  <a:pt x="491" y="5862"/>
                  <a:pt x="507" y="5866"/>
                  <a:pt x="593" y="5840"/>
                </a:cubicBezTo>
                <a:cubicBezTo>
                  <a:pt x="679" y="5814"/>
                  <a:pt x="839" y="5786"/>
                  <a:pt x="941" y="5762"/>
                </a:cubicBezTo>
                <a:cubicBezTo>
                  <a:pt x="1043" y="5738"/>
                  <a:pt x="1150" y="5715"/>
                  <a:pt x="1208" y="5693"/>
                </a:cubicBezTo>
                <a:cubicBezTo>
                  <a:pt x="1266" y="5671"/>
                  <a:pt x="1247" y="5655"/>
                  <a:pt x="1286" y="5627"/>
                </a:cubicBezTo>
                <a:cubicBezTo>
                  <a:pt x="1325" y="5599"/>
                  <a:pt x="1372" y="5548"/>
                  <a:pt x="1445" y="5522"/>
                </a:cubicBezTo>
                <a:cubicBezTo>
                  <a:pt x="1518" y="5496"/>
                  <a:pt x="1626" y="5505"/>
                  <a:pt x="1724" y="5471"/>
                </a:cubicBezTo>
                <a:cubicBezTo>
                  <a:pt x="1822" y="5437"/>
                  <a:pt x="1946" y="5400"/>
                  <a:pt x="2036" y="5315"/>
                </a:cubicBezTo>
                <a:cubicBezTo>
                  <a:pt x="2126" y="5230"/>
                  <a:pt x="2229" y="5175"/>
                  <a:pt x="2267" y="4961"/>
                </a:cubicBezTo>
                <a:cubicBezTo>
                  <a:pt x="2305" y="4747"/>
                  <a:pt x="2252" y="4300"/>
                  <a:pt x="2267" y="4028"/>
                </a:cubicBezTo>
                <a:cubicBezTo>
                  <a:pt x="2282" y="3756"/>
                  <a:pt x="2319" y="3741"/>
                  <a:pt x="2354" y="3329"/>
                </a:cubicBezTo>
                <a:cubicBezTo>
                  <a:pt x="2389" y="2917"/>
                  <a:pt x="2451" y="1924"/>
                  <a:pt x="2477" y="1553"/>
                </a:cubicBezTo>
                <a:cubicBezTo>
                  <a:pt x="2503" y="1182"/>
                  <a:pt x="2511" y="1232"/>
                  <a:pt x="2513" y="1100"/>
                </a:cubicBezTo>
                <a:cubicBezTo>
                  <a:pt x="2515" y="968"/>
                  <a:pt x="2496" y="852"/>
                  <a:pt x="2489" y="761"/>
                </a:cubicBezTo>
                <a:cubicBezTo>
                  <a:pt x="2482" y="670"/>
                  <a:pt x="2475" y="616"/>
                  <a:pt x="2471" y="554"/>
                </a:cubicBezTo>
                <a:cubicBezTo>
                  <a:pt x="2467" y="492"/>
                  <a:pt x="2473" y="433"/>
                  <a:pt x="2465" y="389"/>
                </a:cubicBezTo>
                <a:cubicBezTo>
                  <a:pt x="2457" y="345"/>
                  <a:pt x="2422" y="307"/>
                  <a:pt x="2420" y="290"/>
                </a:cubicBezTo>
                <a:cubicBezTo>
                  <a:pt x="2418" y="273"/>
                  <a:pt x="2443" y="284"/>
                  <a:pt x="2453" y="287"/>
                </a:cubicBezTo>
                <a:cubicBezTo>
                  <a:pt x="2463" y="290"/>
                  <a:pt x="2474" y="313"/>
                  <a:pt x="2480" y="308"/>
                </a:cubicBezTo>
                <a:cubicBezTo>
                  <a:pt x="2486" y="303"/>
                  <a:pt x="2494" y="281"/>
                  <a:pt x="2486" y="257"/>
                </a:cubicBezTo>
                <a:cubicBezTo>
                  <a:pt x="2478" y="233"/>
                  <a:pt x="2444" y="189"/>
                  <a:pt x="2432" y="161"/>
                </a:cubicBezTo>
                <a:cubicBezTo>
                  <a:pt x="2420" y="133"/>
                  <a:pt x="2412" y="102"/>
                  <a:pt x="2417" y="86"/>
                </a:cubicBezTo>
                <a:cubicBezTo>
                  <a:pt x="2422" y="70"/>
                  <a:pt x="2450" y="59"/>
                  <a:pt x="2462" y="65"/>
                </a:cubicBezTo>
                <a:cubicBezTo>
                  <a:pt x="2474" y="71"/>
                  <a:pt x="2480" y="107"/>
                  <a:pt x="2489" y="125"/>
                </a:cubicBezTo>
                <a:cubicBezTo>
                  <a:pt x="2498" y="143"/>
                  <a:pt x="2517" y="182"/>
                  <a:pt x="2513" y="173"/>
                </a:cubicBezTo>
                <a:cubicBezTo>
                  <a:pt x="2509" y="164"/>
                  <a:pt x="2468" y="95"/>
                  <a:pt x="2465" y="68"/>
                </a:cubicBezTo>
                <a:cubicBezTo>
                  <a:pt x="2462" y="41"/>
                  <a:pt x="2478" y="16"/>
                  <a:pt x="2492" y="8"/>
                </a:cubicBezTo>
                <a:cubicBezTo>
                  <a:pt x="2506" y="0"/>
                  <a:pt x="2533" y="9"/>
                  <a:pt x="2546" y="20"/>
                </a:cubicBezTo>
                <a:cubicBezTo>
                  <a:pt x="2559" y="31"/>
                  <a:pt x="2566" y="68"/>
                  <a:pt x="2570" y="77"/>
                </a:cubicBezTo>
                <a:cubicBezTo>
                  <a:pt x="2574" y="86"/>
                  <a:pt x="2568" y="67"/>
                  <a:pt x="2567" y="74"/>
                </a:cubicBezTo>
                <a:cubicBezTo>
                  <a:pt x="2566" y="81"/>
                  <a:pt x="2566" y="105"/>
                  <a:pt x="2561" y="122"/>
                </a:cubicBezTo>
                <a:cubicBezTo>
                  <a:pt x="2556" y="139"/>
                  <a:pt x="2534" y="176"/>
                  <a:pt x="2534" y="176"/>
                </a:cubicBezTo>
                <a:cubicBezTo>
                  <a:pt x="2534" y="176"/>
                  <a:pt x="2558" y="139"/>
                  <a:pt x="2564" y="122"/>
                </a:cubicBezTo>
                <a:cubicBezTo>
                  <a:pt x="2570" y="105"/>
                  <a:pt x="2566" y="86"/>
                  <a:pt x="2570" y="74"/>
                </a:cubicBezTo>
                <a:cubicBezTo>
                  <a:pt x="2574" y="62"/>
                  <a:pt x="2584" y="49"/>
                  <a:pt x="2591" y="50"/>
                </a:cubicBezTo>
                <a:cubicBezTo>
                  <a:pt x="2598" y="51"/>
                  <a:pt x="2609" y="67"/>
                  <a:pt x="2612" y="77"/>
                </a:cubicBezTo>
                <a:cubicBezTo>
                  <a:pt x="2615" y="87"/>
                  <a:pt x="2613" y="99"/>
                  <a:pt x="2612" y="113"/>
                </a:cubicBezTo>
                <a:cubicBezTo>
                  <a:pt x="2611" y="127"/>
                  <a:pt x="2606" y="152"/>
                  <a:pt x="2603" y="164"/>
                </a:cubicBezTo>
                <a:cubicBezTo>
                  <a:pt x="2600" y="176"/>
                  <a:pt x="2595" y="178"/>
                  <a:pt x="2591" y="185"/>
                </a:cubicBezTo>
                <a:cubicBezTo>
                  <a:pt x="2587" y="192"/>
                  <a:pt x="2579" y="197"/>
                  <a:pt x="2576" y="209"/>
                </a:cubicBezTo>
                <a:cubicBezTo>
                  <a:pt x="2573" y="221"/>
                  <a:pt x="2573" y="240"/>
                  <a:pt x="2573" y="260"/>
                </a:cubicBezTo>
                <a:cubicBezTo>
                  <a:pt x="2573" y="280"/>
                  <a:pt x="2570" y="325"/>
                  <a:pt x="2576" y="332"/>
                </a:cubicBezTo>
                <a:cubicBezTo>
                  <a:pt x="2582" y="339"/>
                  <a:pt x="2599" y="303"/>
                  <a:pt x="2609" y="302"/>
                </a:cubicBezTo>
                <a:cubicBezTo>
                  <a:pt x="2619" y="301"/>
                  <a:pt x="2637" y="307"/>
                  <a:pt x="2639" y="323"/>
                </a:cubicBezTo>
                <a:cubicBezTo>
                  <a:pt x="2641" y="339"/>
                  <a:pt x="2626" y="358"/>
                  <a:pt x="2624" y="398"/>
                </a:cubicBezTo>
                <a:cubicBezTo>
                  <a:pt x="2622" y="438"/>
                  <a:pt x="2612" y="448"/>
                  <a:pt x="2624" y="566"/>
                </a:cubicBezTo>
                <a:cubicBezTo>
                  <a:pt x="2636" y="684"/>
                  <a:pt x="2684" y="839"/>
                  <a:pt x="2699" y="1109"/>
                </a:cubicBezTo>
                <a:cubicBezTo>
                  <a:pt x="2714" y="1379"/>
                  <a:pt x="2716" y="1809"/>
                  <a:pt x="2714" y="2189"/>
                </a:cubicBezTo>
                <a:cubicBezTo>
                  <a:pt x="2712" y="2569"/>
                  <a:pt x="2696" y="2995"/>
                  <a:pt x="2684" y="3389"/>
                </a:cubicBezTo>
                <a:cubicBezTo>
                  <a:pt x="2672" y="3783"/>
                  <a:pt x="2653" y="4256"/>
                  <a:pt x="2642" y="4553"/>
                </a:cubicBezTo>
                <a:cubicBezTo>
                  <a:pt x="2631" y="4850"/>
                  <a:pt x="2588" y="5053"/>
                  <a:pt x="2615" y="5174"/>
                </a:cubicBezTo>
                <a:cubicBezTo>
                  <a:pt x="2642" y="5295"/>
                  <a:pt x="2650" y="5231"/>
                  <a:pt x="2804" y="5279"/>
                </a:cubicBezTo>
                <a:cubicBezTo>
                  <a:pt x="2958" y="5327"/>
                  <a:pt x="3356" y="5416"/>
                  <a:pt x="3539" y="5459"/>
                </a:cubicBezTo>
                <a:cubicBezTo>
                  <a:pt x="3722" y="5502"/>
                  <a:pt x="3799" y="5474"/>
                  <a:pt x="3899" y="5534"/>
                </a:cubicBezTo>
                <a:cubicBezTo>
                  <a:pt x="3999" y="5594"/>
                  <a:pt x="4142" y="5789"/>
                  <a:pt x="4139" y="5819"/>
                </a:cubicBezTo>
                <a:cubicBezTo>
                  <a:pt x="4136" y="5849"/>
                  <a:pt x="3981" y="5741"/>
                  <a:pt x="3884" y="5714"/>
                </a:cubicBezTo>
                <a:cubicBezTo>
                  <a:pt x="3787" y="5687"/>
                  <a:pt x="3674" y="5674"/>
                  <a:pt x="3554" y="5654"/>
                </a:cubicBezTo>
                <a:cubicBezTo>
                  <a:pt x="3434" y="5634"/>
                  <a:pt x="3281" y="5619"/>
                  <a:pt x="3164" y="5594"/>
                </a:cubicBezTo>
                <a:cubicBezTo>
                  <a:pt x="3047" y="5569"/>
                  <a:pt x="2931" y="5511"/>
                  <a:pt x="2849" y="5504"/>
                </a:cubicBezTo>
                <a:cubicBezTo>
                  <a:pt x="2767" y="5497"/>
                  <a:pt x="2709" y="5512"/>
                  <a:pt x="2669" y="5549"/>
                </a:cubicBezTo>
                <a:cubicBezTo>
                  <a:pt x="2629" y="5586"/>
                  <a:pt x="2614" y="5694"/>
                  <a:pt x="2609" y="5729"/>
                </a:cubicBezTo>
                <a:cubicBezTo>
                  <a:pt x="2604" y="5764"/>
                  <a:pt x="2569" y="5739"/>
                  <a:pt x="2639" y="5759"/>
                </a:cubicBezTo>
                <a:cubicBezTo>
                  <a:pt x="2709" y="5779"/>
                  <a:pt x="2922" y="5817"/>
                  <a:pt x="3029" y="5849"/>
                </a:cubicBezTo>
                <a:cubicBezTo>
                  <a:pt x="3136" y="5881"/>
                  <a:pt x="3196" y="5892"/>
                  <a:pt x="3284" y="5954"/>
                </a:cubicBezTo>
                <a:cubicBezTo>
                  <a:pt x="3372" y="6016"/>
                  <a:pt x="3502" y="6164"/>
                  <a:pt x="3554" y="6224"/>
                </a:cubicBezTo>
                <a:cubicBezTo>
                  <a:pt x="3606" y="6284"/>
                  <a:pt x="3644" y="6322"/>
                  <a:pt x="3599" y="6314"/>
                </a:cubicBezTo>
                <a:cubicBezTo>
                  <a:pt x="3554" y="6306"/>
                  <a:pt x="3359" y="6214"/>
                  <a:pt x="3284" y="6179"/>
                </a:cubicBezTo>
                <a:cubicBezTo>
                  <a:pt x="3209" y="6144"/>
                  <a:pt x="3239" y="6131"/>
                  <a:pt x="3149" y="6104"/>
                </a:cubicBezTo>
                <a:cubicBezTo>
                  <a:pt x="3059" y="6077"/>
                  <a:pt x="2834" y="6036"/>
                  <a:pt x="2744" y="6014"/>
                </a:cubicBezTo>
                <a:cubicBezTo>
                  <a:pt x="2654" y="5992"/>
                  <a:pt x="2634" y="5942"/>
                  <a:pt x="2609" y="5969"/>
                </a:cubicBezTo>
                <a:cubicBezTo>
                  <a:pt x="2584" y="5996"/>
                  <a:pt x="2587" y="6132"/>
                  <a:pt x="2594" y="6179"/>
                </a:cubicBezTo>
                <a:cubicBezTo>
                  <a:pt x="2601" y="6226"/>
                  <a:pt x="2596" y="6236"/>
                  <a:pt x="2654" y="6254"/>
                </a:cubicBezTo>
                <a:cubicBezTo>
                  <a:pt x="2712" y="6272"/>
                  <a:pt x="2834" y="6256"/>
                  <a:pt x="2939" y="6284"/>
                </a:cubicBezTo>
                <a:cubicBezTo>
                  <a:pt x="3044" y="6312"/>
                  <a:pt x="3166" y="6359"/>
                  <a:pt x="3284" y="6419"/>
                </a:cubicBezTo>
                <a:cubicBezTo>
                  <a:pt x="3402" y="6479"/>
                  <a:pt x="3566" y="6544"/>
                  <a:pt x="3644" y="6644"/>
                </a:cubicBezTo>
                <a:cubicBezTo>
                  <a:pt x="3722" y="6744"/>
                  <a:pt x="3764" y="7004"/>
                  <a:pt x="3749" y="7019"/>
                </a:cubicBezTo>
                <a:cubicBezTo>
                  <a:pt x="3734" y="7034"/>
                  <a:pt x="3629" y="6802"/>
                  <a:pt x="3554" y="6734"/>
                </a:cubicBezTo>
                <a:cubicBezTo>
                  <a:pt x="3479" y="6666"/>
                  <a:pt x="3426" y="6654"/>
                  <a:pt x="3299" y="6614"/>
                </a:cubicBezTo>
                <a:cubicBezTo>
                  <a:pt x="3172" y="6574"/>
                  <a:pt x="2904" y="6522"/>
                  <a:pt x="2789" y="6494"/>
                </a:cubicBezTo>
                <a:cubicBezTo>
                  <a:pt x="2674" y="6466"/>
                  <a:pt x="2644" y="6412"/>
                  <a:pt x="2609" y="6449"/>
                </a:cubicBezTo>
                <a:cubicBezTo>
                  <a:pt x="2574" y="6486"/>
                  <a:pt x="2586" y="6634"/>
                  <a:pt x="2579" y="6719"/>
                </a:cubicBezTo>
                <a:cubicBezTo>
                  <a:pt x="2572" y="6804"/>
                  <a:pt x="2568" y="6897"/>
                  <a:pt x="2564" y="6959"/>
                </a:cubicBezTo>
                <a:cubicBezTo>
                  <a:pt x="2560" y="7021"/>
                  <a:pt x="2526" y="7054"/>
                  <a:pt x="2558" y="7091"/>
                </a:cubicBezTo>
                <a:cubicBezTo>
                  <a:pt x="2590" y="7128"/>
                  <a:pt x="2733" y="7131"/>
                  <a:pt x="2759" y="7184"/>
                </a:cubicBezTo>
                <a:cubicBezTo>
                  <a:pt x="2785" y="7237"/>
                  <a:pt x="2729" y="7354"/>
                  <a:pt x="2714" y="7409"/>
                </a:cubicBezTo>
                <a:cubicBezTo>
                  <a:pt x="2699" y="7464"/>
                  <a:pt x="2711" y="7534"/>
                  <a:pt x="2699" y="7514"/>
                </a:cubicBezTo>
                <a:close/>
              </a:path>
            </a:pathLst>
          </a:custGeom>
          <a:solidFill>
            <a:srgbClr val="FFFF99"/>
          </a:solidFill>
          <a:ln w="3175">
            <a:solidFill>
              <a:srgbClr val="000000"/>
            </a:solidFill>
            <a:round/>
            <a:headEnd/>
            <a:tailEnd/>
          </a:ln>
        </p:spPr>
        <p:txBody>
          <a:bodyPr/>
          <a:lstStyle/>
          <a:p>
            <a:endParaRPr lang="fr-FR" dirty="0"/>
          </a:p>
        </p:txBody>
      </p:sp>
      <p:grpSp>
        <p:nvGrpSpPr>
          <p:cNvPr id="14350" name="Group 226">
            <a:extLst>
              <a:ext uri="{FF2B5EF4-FFF2-40B4-BE49-F238E27FC236}">
                <a16:creationId xmlns:a16="http://schemas.microsoft.com/office/drawing/2014/main" id="{E6330437-AE0C-4BAA-A867-D6454AE31083}"/>
              </a:ext>
            </a:extLst>
          </p:cNvPr>
          <p:cNvGrpSpPr>
            <a:grpSpLocks/>
          </p:cNvGrpSpPr>
          <p:nvPr/>
        </p:nvGrpSpPr>
        <p:grpSpPr bwMode="auto">
          <a:xfrm>
            <a:off x="488399" y="3838822"/>
            <a:ext cx="1503212" cy="663251"/>
            <a:chOff x="3216" y="3884"/>
            <a:chExt cx="2283" cy="816"/>
          </a:xfrm>
        </p:grpSpPr>
        <p:sp>
          <p:nvSpPr>
            <p:cNvPr id="14816" name="Freeform 227">
              <a:extLst>
                <a:ext uri="{FF2B5EF4-FFF2-40B4-BE49-F238E27FC236}">
                  <a16:creationId xmlns:a16="http://schemas.microsoft.com/office/drawing/2014/main" id="{FE859F79-E3A4-47F9-A730-B0C6F4196B33}"/>
                </a:ext>
              </a:extLst>
            </p:cNvPr>
            <p:cNvSpPr>
              <a:spLocks/>
            </p:cNvSpPr>
            <p:nvPr/>
          </p:nvSpPr>
          <p:spPr bwMode="auto">
            <a:xfrm>
              <a:off x="3216" y="3884"/>
              <a:ext cx="1935" cy="816"/>
            </a:xfrm>
            <a:custGeom>
              <a:avLst/>
              <a:gdLst>
                <a:gd name="T0" fmla="*/ 1935 w 1935"/>
                <a:gd name="T1" fmla="*/ 328 h 816"/>
                <a:gd name="T2" fmla="*/ 1743 w 1935"/>
                <a:gd name="T3" fmla="*/ 193 h 816"/>
                <a:gd name="T4" fmla="*/ 1332 w 1935"/>
                <a:gd name="T5" fmla="*/ 22 h 816"/>
                <a:gd name="T6" fmla="*/ 933 w 1935"/>
                <a:gd name="T7" fmla="*/ 61 h 816"/>
                <a:gd name="T8" fmla="*/ 678 w 1935"/>
                <a:gd name="T9" fmla="*/ 154 h 816"/>
                <a:gd name="T10" fmla="*/ 426 w 1935"/>
                <a:gd name="T11" fmla="*/ 271 h 816"/>
                <a:gd name="T12" fmla="*/ 204 w 1935"/>
                <a:gd name="T13" fmla="*/ 304 h 816"/>
                <a:gd name="T14" fmla="*/ 24 w 1935"/>
                <a:gd name="T15" fmla="*/ 304 h 816"/>
                <a:gd name="T16" fmla="*/ 57 w 1935"/>
                <a:gd name="T17" fmla="*/ 370 h 816"/>
                <a:gd name="T18" fmla="*/ 228 w 1935"/>
                <a:gd name="T19" fmla="*/ 568 h 816"/>
                <a:gd name="T20" fmla="*/ 555 w 1935"/>
                <a:gd name="T21" fmla="*/ 754 h 816"/>
                <a:gd name="T22" fmla="*/ 885 w 1935"/>
                <a:gd name="T23" fmla="*/ 805 h 816"/>
                <a:gd name="T24" fmla="*/ 1395 w 1935"/>
                <a:gd name="T25" fmla="*/ 688 h 816"/>
                <a:gd name="T26" fmla="*/ 1677 w 1935"/>
                <a:gd name="T27" fmla="*/ 535 h 816"/>
                <a:gd name="T28" fmla="*/ 1776 w 1935"/>
                <a:gd name="T29" fmla="*/ 478 h 816"/>
                <a:gd name="T30" fmla="*/ 1869 w 1935"/>
                <a:gd name="T31" fmla="*/ 427 h 81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935"/>
                <a:gd name="T49" fmla="*/ 0 h 816"/>
                <a:gd name="T50" fmla="*/ 1935 w 1935"/>
                <a:gd name="T51" fmla="*/ 816 h 81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935" h="816">
                  <a:moveTo>
                    <a:pt x="1935" y="328"/>
                  </a:moveTo>
                  <a:cubicBezTo>
                    <a:pt x="1903" y="306"/>
                    <a:pt x="1844" y="244"/>
                    <a:pt x="1743" y="193"/>
                  </a:cubicBezTo>
                  <a:cubicBezTo>
                    <a:pt x="1642" y="142"/>
                    <a:pt x="1467" y="44"/>
                    <a:pt x="1332" y="22"/>
                  </a:cubicBezTo>
                  <a:cubicBezTo>
                    <a:pt x="1197" y="0"/>
                    <a:pt x="1042" y="39"/>
                    <a:pt x="933" y="61"/>
                  </a:cubicBezTo>
                  <a:cubicBezTo>
                    <a:pt x="824" y="83"/>
                    <a:pt x="762" y="119"/>
                    <a:pt x="678" y="154"/>
                  </a:cubicBezTo>
                  <a:cubicBezTo>
                    <a:pt x="594" y="189"/>
                    <a:pt x="505" y="246"/>
                    <a:pt x="426" y="271"/>
                  </a:cubicBezTo>
                  <a:cubicBezTo>
                    <a:pt x="347" y="296"/>
                    <a:pt x="271" y="299"/>
                    <a:pt x="204" y="304"/>
                  </a:cubicBezTo>
                  <a:cubicBezTo>
                    <a:pt x="137" y="309"/>
                    <a:pt x="48" y="293"/>
                    <a:pt x="24" y="304"/>
                  </a:cubicBezTo>
                  <a:cubicBezTo>
                    <a:pt x="0" y="315"/>
                    <a:pt x="23" y="326"/>
                    <a:pt x="57" y="370"/>
                  </a:cubicBezTo>
                  <a:cubicBezTo>
                    <a:pt x="91" y="414"/>
                    <a:pt x="145" y="504"/>
                    <a:pt x="228" y="568"/>
                  </a:cubicBezTo>
                  <a:cubicBezTo>
                    <a:pt x="311" y="632"/>
                    <a:pt x="446" y="714"/>
                    <a:pt x="555" y="754"/>
                  </a:cubicBezTo>
                  <a:cubicBezTo>
                    <a:pt x="664" y="794"/>
                    <a:pt x="745" y="816"/>
                    <a:pt x="885" y="805"/>
                  </a:cubicBezTo>
                  <a:cubicBezTo>
                    <a:pt x="1025" y="794"/>
                    <a:pt x="1263" y="733"/>
                    <a:pt x="1395" y="688"/>
                  </a:cubicBezTo>
                  <a:cubicBezTo>
                    <a:pt x="1527" y="643"/>
                    <a:pt x="1614" y="570"/>
                    <a:pt x="1677" y="535"/>
                  </a:cubicBezTo>
                  <a:cubicBezTo>
                    <a:pt x="1740" y="500"/>
                    <a:pt x="1744" y="496"/>
                    <a:pt x="1776" y="478"/>
                  </a:cubicBezTo>
                  <a:cubicBezTo>
                    <a:pt x="1808" y="460"/>
                    <a:pt x="1838" y="443"/>
                    <a:pt x="1869" y="427"/>
                  </a:cubicBezTo>
                </a:path>
              </a:pathLst>
            </a:custGeom>
            <a:solidFill>
              <a:srgbClr val="66FF66"/>
            </a:solidFill>
            <a:ln w="3175" cap="flat" cmpd="sng">
              <a:solidFill>
                <a:srgbClr val="000000"/>
              </a:solidFill>
              <a:prstDash val="solid"/>
              <a:round/>
              <a:headEnd type="none" w="med" len="med"/>
              <a:tailEnd type="none" w="med" len="med"/>
            </a:ln>
          </p:spPr>
          <p:txBody>
            <a:bodyPr/>
            <a:lstStyle/>
            <a:p>
              <a:endParaRPr lang="fr-FR"/>
            </a:p>
          </p:txBody>
        </p:sp>
        <p:sp>
          <p:nvSpPr>
            <p:cNvPr id="14817" name="Freeform 228">
              <a:extLst>
                <a:ext uri="{FF2B5EF4-FFF2-40B4-BE49-F238E27FC236}">
                  <a16:creationId xmlns:a16="http://schemas.microsoft.com/office/drawing/2014/main" id="{8BCB98C8-1B46-4079-B0FD-AFF2F9FB9721}"/>
                </a:ext>
              </a:extLst>
            </p:cNvPr>
            <p:cNvSpPr>
              <a:spLocks/>
            </p:cNvSpPr>
            <p:nvPr/>
          </p:nvSpPr>
          <p:spPr bwMode="auto">
            <a:xfrm>
              <a:off x="3253" y="4147"/>
              <a:ext cx="2246" cy="473"/>
            </a:xfrm>
            <a:custGeom>
              <a:avLst/>
              <a:gdLst>
                <a:gd name="T0" fmla="*/ 2246 w 2246"/>
                <a:gd name="T1" fmla="*/ 269 h 473"/>
                <a:gd name="T2" fmla="*/ 2153 w 2246"/>
                <a:gd name="T3" fmla="*/ 176 h 473"/>
                <a:gd name="T4" fmla="*/ 1940 w 2246"/>
                <a:gd name="T5" fmla="*/ 83 h 473"/>
                <a:gd name="T6" fmla="*/ 1712 w 2246"/>
                <a:gd name="T7" fmla="*/ 23 h 473"/>
                <a:gd name="T8" fmla="*/ 1481 w 2246"/>
                <a:gd name="T9" fmla="*/ 8 h 473"/>
                <a:gd name="T10" fmla="*/ 1241 w 2246"/>
                <a:gd name="T11" fmla="*/ 71 h 473"/>
                <a:gd name="T12" fmla="*/ 935 w 2246"/>
                <a:gd name="T13" fmla="*/ 155 h 473"/>
                <a:gd name="T14" fmla="*/ 728 w 2246"/>
                <a:gd name="T15" fmla="*/ 167 h 473"/>
                <a:gd name="T16" fmla="*/ 452 w 2246"/>
                <a:gd name="T17" fmla="*/ 161 h 473"/>
                <a:gd name="T18" fmla="*/ 290 w 2246"/>
                <a:gd name="T19" fmla="*/ 146 h 473"/>
                <a:gd name="T20" fmla="*/ 17 w 2246"/>
                <a:gd name="T21" fmla="*/ 56 h 473"/>
                <a:gd name="T22" fmla="*/ 185 w 2246"/>
                <a:gd name="T23" fmla="*/ 113 h 473"/>
                <a:gd name="T24" fmla="*/ 380 w 2246"/>
                <a:gd name="T25" fmla="*/ 170 h 473"/>
                <a:gd name="T26" fmla="*/ 740 w 2246"/>
                <a:gd name="T27" fmla="*/ 212 h 473"/>
                <a:gd name="T28" fmla="*/ 1097 w 2246"/>
                <a:gd name="T29" fmla="*/ 173 h 473"/>
                <a:gd name="T30" fmla="*/ 1439 w 2246"/>
                <a:gd name="T31" fmla="*/ 107 h 473"/>
                <a:gd name="T32" fmla="*/ 1631 w 2246"/>
                <a:gd name="T33" fmla="*/ 98 h 473"/>
                <a:gd name="T34" fmla="*/ 1841 w 2246"/>
                <a:gd name="T35" fmla="*/ 170 h 473"/>
                <a:gd name="T36" fmla="*/ 2060 w 2246"/>
                <a:gd name="T37" fmla="*/ 263 h 473"/>
                <a:gd name="T38" fmla="*/ 2210 w 2246"/>
                <a:gd name="T39" fmla="*/ 473 h 473"/>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2246"/>
                <a:gd name="T61" fmla="*/ 0 h 473"/>
                <a:gd name="T62" fmla="*/ 2246 w 2246"/>
                <a:gd name="T63" fmla="*/ 473 h 473"/>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2246" h="473">
                  <a:moveTo>
                    <a:pt x="2246" y="269"/>
                  </a:moveTo>
                  <a:cubicBezTo>
                    <a:pt x="2225" y="238"/>
                    <a:pt x="2204" y="207"/>
                    <a:pt x="2153" y="176"/>
                  </a:cubicBezTo>
                  <a:cubicBezTo>
                    <a:pt x="2102" y="145"/>
                    <a:pt x="2013" y="108"/>
                    <a:pt x="1940" y="83"/>
                  </a:cubicBezTo>
                  <a:cubicBezTo>
                    <a:pt x="1867" y="58"/>
                    <a:pt x="1788" y="35"/>
                    <a:pt x="1712" y="23"/>
                  </a:cubicBezTo>
                  <a:cubicBezTo>
                    <a:pt x="1636" y="11"/>
                    <a:pt x="1559" y="0"/>
                    <a:pt x="1481" y="8"/>
                  </a:cubicBezTo>
                  <a:cubicBezTo>
                    <a:pt x="1403" y="16"/>
                    <a:pt x="1332" y="47"/>
                    <a:pt x="1241" y="71"/>
                  </a:cubicBezTo>
                  <a:cubicBezTo>
                    <a:pt x="1150" y="95"/>
                    <a:pt x="1020" y="139"/>
                    <a:pt x="935" y="155"/>
                  </a:cubicBezTo>
                  <a:cubicBezTo>
                    <a:pt x="850" y="171"/>
                    <a:pt x="808" y="166"/>
                    <a:pt x="728" y="167"/>
                  </a:cubicBezTo>
                  <a:cubicBezTo>
                    <a:pt x="648" y="168"/>
                    <a:pt x="525" y="165"/>
                    <a:pt x="452" y="161"/>
                  </a:cubicBezTo>
                  <a:cubicBezTo>
                    <a:pt x="379" y="157"/>
                    <a:pt x="362" y="163"/>
                    <a:pt x="290" y="146"/>
                  </a:cubicBezTo>
                  <a:cubicBezTo>
                    <a:pt x="218" y="129"/>
                    <a:pt x="34" y="61"/>
                    <a:pt x="17" y="56"/>
                  </a:cubicBezTo>
                  <a:cubicBezTo>
                    <a:pt x="0" y="51"/>
                    <a:pt x="125" y="94"/>
                    <a:pt x="185" y="113"/>
                  </a:cubicBezTo>
                  <a:cubicBezTo>
                    <a:pt x="245" y="132"/>
                    <a:pt x="288" y="154"/>
                    <a:pt x="380" y="170"/>
                  </a:cubicBezTo>
                  <a:cubicBezTo>
                    <a:pt x="472" y="186"/>
                    <a:pt x="621" y="212"/>
                    <a:pt x="740" y="212"/>
                  </a:cubicBezTo>
                  <a:cubicBezTo>
                    <a:pt x="859" y="212"/>
                    <a:pt x="981" y="190"/>
                    <a:pt x="1097" y="173"/>
                  </a:cubicBezTo>
                  <a:cubicBezTo>
                    <a:pt x="1213" y="156"/>
                    <a:pt x="1350" y="119"/>
                    <a:pt x="1439" y="107"/>
                  </a:cubicBezTo>
                  <a:cubicBezTo>
                    <a:pt x="1528" y="95"/>
                    <a:pt x="1564" y="88"/>
                    <a:pt x="1631" y="98"/>
                  </a:cubicBezTo>
                  <a:cubicBezTo>
                    <a:pt x="1698" y="108"/>
                    <a:pt x="1770" y="143"/>
                    <a:pt x="1841" y="170"/>
                  </a:cubicBezTo>
                  <a:cubicBezTo>
                    <a:pt x="1912" y="197"/>
                    <a:pt x="1999" y="213"/>
                    <a:pt x="2060" y="263"/>
                  </a:cubicBezTo>
                  <a:cubicBezTo>
                    <a:pt x="2121" y="313"/>
                    <a:pt x="2179" y="429"/>
                    <a:pt x="2210" y="473"/>
                  </a:cubicBezTo>
                </a:path>
              </a:pathLst>
            </a:custGeom>
            <a:solidFill>
              <a:srgbClr val="FFFF99"/>
            </a:solidFill>
            <a:ln w="3175" cap="flat" cmpd="sng">
              <a:solidFill>
                <a:srgbClr val="000000"/>
              </a:solidFill>
              <a:prstDash val="solid"/>
              <a:round/>
              <a:headEnd type="none" w="med" len="med"/>
              <a:tailEnd type="none" w="med" len="med"/>
            </a:ln>
          </p:spPr>
          <p:txBody>
            <a:bodyPr/>
            <a:lstStyle/>
            <a:p>
              <a:endParaRPr lang="fr-FR"/>
            </a:p>
          </p:txBody>
        </p:sp>
        <p:sp>
          <p:nvSpPr>
            <p:cNvPr id="14818" name="Freeform 229">
              <a:extLst>
                <a:ext uri="{FF2B5EF4-FFF2-40B4-BE49-F238E27FC236}">
                  <a16:creationId xmlns:a16="http://schemas.microsoft.com/office/drawing/2014/main" id="{D3E3A283-1952-4658-9126-6A81CEB7EA4A}"/>
                </a:ext>
              </a:extLst>
            </p:cNvPr>
            <p:cNvSpPr>
              <a:spLocks/>
            </p:cNvSpPr>
            <p:nvPr/>
          </p:nvSpPr>
          <p:spPr bwMode="auto">
            <a:xfrm>
              <a:off x="4323" y="4245"/>
              <a:ext cx="447" cy="414"/>
            </a:xfrm>
            <a:custGeom>
              <a:avLst/>
              <a:gdLst>
                <a:gd name="T0" fmla="*/ 0 w 447"/>
                <a:gd name="T1" fmla="*/ 414 h 414"/>
                <a:gd name="T2" fmla="*/ 87 w 447"/>
                <a:gd name="T3" fmla="*/ 342 h 414"/>
                <a:gd name="T4" fmla="*/ 321 w 447"/>
                <a:gd name="T5" fmla="*/ 141 h 414"/>
                <a:gd name="T6" fmla="*/ 447 w 447"/>
                <a:gd name="T7" fmla="*/ 0 h 414"/>
                <a:gd name="T8" fmla="*/ 0 60000 65536"/>
                <a:gd name="T9" fmla="*/ 0 60000 65536"/>
                <a:gd name="T10" fmla="*/ 0 60000 65536"/>
                <a:gd name="T11" fmla="*/ 0 60000 65536"/>
                <a:gd name="T12" fmla="*/ 0 w 447"/>
                <a:gd name="T13" fmla="*/ 0 h 414"/>
                <a:gd name="T14" fmla="*/ 447 w 447"/>
                <a:gd name="T15" fmla="*/ 414 h 414"/>
              </a:gdLst>
              <a:ahLst/>
              <a:cxnLst>
                <a:cxn ang="T8">
                  <a:pos x="T0" y="T1"/>
                </a:cxn>
                <a:cxn ang="T9">
                  <a:pos x="T2" y="T3"/>
                </a:cxn>
                <a:cxn ang="T10">
                  <a:pos x="T4" y="T5"/>
                </a:cxn>
                <a:cxn ang="T11">
                  <a:pos x="T6" y="T7"/>
                </a:cxn>
              </a:cxnLst>
              <a:rect l="T12" t="T13" r="T14" b="T15"/>
              <a:pathLst>
                <a:path w="447" h="414">
                  <a:moveTo>
                    <a:pt x="0" y="414"/>
                  </a:moveTo>
                  <a:cubicBezTo>
                    <a:pt x="17" y="400"/>
                    <a:pt x="34" y="387"/>
                    <a:pt x="87" y="342"/>
                  </a:cubicBezTo>
                  <a:cubicBezTo>
                    <a:pt x="140" y="297"/>
                    <a:pt x="261" y="198"/>
                    <a:pt x="321" y="141"/>
                  </a:cubicBezTo>
                  <a:cubicBezTo>
                    <a:pt x="381" y="84"/>
                    <a:pt x="421" y="29"/>
                    <a:pt x="447" y="0"/>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819" name="Freeform 230">
              <a:extLst>
                <a:ext uri="{FF2B5EF4-FFF2-40B4-BE49-F238E27FC236}">
                  <a16:creationId xmlns:a16="http://schemas.microsoft.com/office/drawing/2014/main" id="{80F69D46-2FE0-445C-9037-982A886D5F64}"/>
                </a:ext>
              </a:extLst>
            </p:cNvPr>
            <p:cNvSpPr>
              <a:spLocks/>
            </p:cNvSpPr>
            <p:nvPr/>
          </p:nvSpPr>
          <p:spPr bwMode="auto">
            <a:xfrm>
              <a:off x="3654" y="4332"/>
              <a:ext cx="633" cy="246"/>
            </a:xfrm>
            <a:custGeom>
              <a:avLst/>
              <a:gdLst>
                <a:gd name="T0" fmla="*/ 0 w 633"/>
                <a:gd name="T1" fmla="*/ 246 h 246"/>
                <a:gd name="T2" fmla="*/ 195 w 633"/>
                <a:gd name="T3" fmla="*/ 213 h 246"/>
                <a:gd name="T4" fmla="*/ 447 w 633"/>
                <a:gd name="T5" fmla="*/ 117 h 246"/>
                <a:gd name="T6" fmla="*/ 633 w 633"/>
                <a:gd name="T7" fmla="*/ 0 h 246"/>
                <a:gd name="T8" fmla="*/ 0 60000 65536"/>
                <a:gd name="T9" fmla="*/ 0 60000 65536"/>
                <a:gd name="T10" fmla="*/ 0 60000 65536"/>
                <a:gd name="T11" fmla="*/ 0 60000 65536"/>
                <a:gd name="T12" fmla="*/ 0 w 633"/>
                <a:gd name="T13" fmla="*/ 0 h 246"/>
                <a:gd name="T14" fmla="*/ 633 w 633"/>
                <a:gd name="T15" fmla="*/ 246 h 246"/>
              </a:gdLst>
              <a:ahLst/>
              <a:cxnLst>
                <a:cxn ang="T8">
                  <a:pos x="T0" y="T1"/>
                </a:cxn>
                <a:cxn ang="T9">
                  <a:pos x="T2" y="T3"/>
                </a:cxn>
                <a:cxn ang="T10">
                  <a:pos x="T4" y="T5"/>
                </a:cxn>
                <a:cxn ang="T11">
                  <a:pos x="T6" y="T7"/>
                </a:cxn>
              </a:cxnLst>
              <a:rect l="T12" t="T13" r="T14" b="T15"/>
              <a:pathLst>
                <a:path w="633" h="246">
                  <a:moveTo>
                    <a:pt x="0" y="246"/>
                  </a:moveTo>
                  <a:cubicBezTo>
                    <a:pt x="32" y="240"/>
                    <a:pt x="120" y="235"/>
                    <a:pt x="195" y="213"/>
                  </a:cubicBezTo>
                  <a:cubicBezTo>
                    <a:pt x="270" y="191"/>
                    <a:pt x="374" y="153"/>
                    <a:pt x="447" y="117"/>
                  </a:cubicBezTo>
                  <a:cubicBezTo>
                    <a:pt x="520" y="81"/>
                    <a:pt x="594" y="25"/>
                    <a:pt x="633" y="0"/>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820" name="Freeform 231">
              <a:extLst>
                <a:ext uri="{FF2B5EF4-FFF2-40B4-BE49-F238E27FC236}">
                  <a16:creationId xmlns:a16="http://schemas.microsoft.com/office/drawing/2014/main" id="{2A0E8959-9009-4E44-A6A7-5FAF44045497}"/>
                </a:ext>
              </a:extLst>
            </p:cNvPr>
            <p:cNvSpPr>
              <a:spLocks/>
            </p:cNvSpPr>
            <p:nvPr/>
          </p:nvSpPr>
          <p:spPr bwMode="auto">
            <a:xfrm>
              <a:off x="3381" y="4344"/>
              <a:ext cx="402" cy="54"/>
            </a:xfrm>
            <a:custGeom>
              <a:avLst/>
              <a:gdLst>
                <a:gd name="T0" fmla="*/ 0 w 402"/>
                <a:gd name="T1" fmla="*/ 48 h 54"/>
                <a:gd name="T2" fmla="*/ 126 w 402"/>
                <a:gd name="T3" fmla="*/ 51 h 54"/>
                <a:gd name="T4" fmla="*/ 324 w 402"/>
                <a:gd name="T5" fmla="*/ 27 h 54"/>
                <a:gd name="T6" fmla="*/ 402 w 402"/>
                <a:gd name="T7" fmla="*/ 0 h 54"/>
                <a:gd name="T8" fmla="*/ 0 60000 65536"/>
                <a:gd name="T9" fmla="*/ 0 60000 65536"/>
                <a:gd name="T10" fmla="*/ 0 60000 65536"/>
                <a:gd name="T11" fmla="*/ 0 60000 65536"/>
                <a:gd name="T12" fmla="*/ 0 w 402"/>
                <a:gd name="T13" fmla="*/ 0 h 54"/>
                <a:gd name="T14" fmla="*/ 402 w 402"/>
                <a:gd name="T15" fmla="*/ 54 h 54"/>
              </a:gdLst>
              <a:ahLst/>
              <a:cxnLst>
                <a:cxn ang="T8">
                  <a:pos x="T0" y="T1"/>
                </a:cxn>
                <a:cxn ang="T9">
                  <a:pos x="T2" y="T3"/>
                </a:cxn>
                <a:cxn ang="T10">
                  <a:pos x="T4" y="T5"/>
                </a:cxn>
                <a:cxn ang="T11">
                  <a:pos x="T6" y="T7"/>
                </a:cxn>
              </a:cxnLst>
              <a:rect l="T12" t="T13" r="T14" b="T15"/>
              <a:pathLst>
                <a:path w="402" h="54">
                  <a:moveTo>
                    <a:pt x="0" y="48"/>
                  </a:moveTo>
                  <a:cubicBezTo>
                    <a:pt x="21" y="48"/>
                    <a:pt x="72" y="54"/>
                    <a:pt x="126" y="51"/>
                  </a:cubicBezTo>
                  <a:cubicBezTo>
                    <a:pt x="180" y="48"/>
                    <a:pt x="278" y="36"/>
                    <a:pt x="324" y="27"/>
                  </a:cubicBezTo>
                  <a:cubicBezTo>
                    <a:pt x="370" y="18"/>
                    <a:pt x="386" y="6"/>
                    <a:pt x="402" y="0"/>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821" name="Freeform 232">
              <a:extLst>
                <a:ext uri="{FF2B5EF4-FFF2-40B4-BE49-F238E27FC236}">
                  <a16:creationId xmlns:a16="http://schemas.microsoft.com/office/drawing/2014/main" id="{F523D445-D987-424E-8B55-0EB3A6CF7A83}"/>
                </a:ext>
              </a:extLst>
            </p:cNvPr>
            <p:cNvSpPr>
              <a:spLocks/>
            </p:cNvSpPr>
            <p:nvPr/>
          </p:nvSpPr>
          <p:spPr bwMode="auto">
            <a:xfrm>
              <a:off x="3567" y="4179"/>
              <a:ext cx="219" cy="132"/>
            </a:xfrm>
            <a:custGeom>
              <a:avLst/>
              <a:gdLst>
                <a:gd name="T0" fmla="*/ 219 w 219"/>
                <a:gd name="T1" fmla="*/ 132 h 132"/>
                <a:gd name="T2" fmla="*/ 126 w 219"/>
                <a:gd name="T3" fmla="*/ 75 h 132"/>
                <a:gd name="T4" fmla="*/ 0 w 219"/>
                <a:gd name="T5" fmla="*/ 0 h 132"/>
                <a:gd name="T6" fmla="*/ 0 60000 65536"/>
                <a:gd name="T7" fmla="*/ 0 60000 65536"/>
                <a:gd name="T8" fmla="*/ 0 60000 65536"/>
                <a:gd name="T9" fmla="*/ 0 w 219"/>
                <a:gd name="T10" fmla="*/ 0 h 132"/>
                <a:gd name="T11" fmla="*/ 219 w 219"/>
                <a:gd name="T12" fmla="*/ 132 h 132"/>
              </a:gdLst>
              <a:ahLst/>
              <a:cxnLst>
                <a:cxn ang="T6">
                  <a:pos x="T0" y="T1"/>
                </a:cxn>
                <a:cxn ang="T7">
                  <a:pos x="T2" y="T3"/>
                </a:cxn>
                <a:cxn ang="T8">
                  <a:pos x="T4" y="T5"/>
                </a:cxn>
              </a:cxnLst>
              <a:rect l="T9" t="T10" r="T11" b="T12"/>
              <a:pathLst>
                <a:path w="219" h="132">
                  <a:moveTo>
                    <a:pt x="219" y="132"/>
                  </a:moveTo>
                  <a:cubicBezTo>
                    <a:pt x="191" y="114"/>
                    <a:pt x="163" y="97"/>
                    <a:pt x="126" y="75"/>
                  </a:cubicBezTo>
                  <a:cubicBezTo>
                    <a:pt x="89" y="53"/>
                    <a:pt x="44" y="26"/>
                    <a:pt x="0" y="0"/>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822" name="Freeform 233">
              <a:extLst>
                <a:ext uri="{FF2B5EF4-FFF2-40B4-BE49-F238E27FC236}">
                  <a16:creationId xmlns:a16="http://schemas.microsoft.com/office/drawing/2014/main" id="{B86D7940-3D56-4C66-80FB-939B9B394761}"/>
                </a:ext>
              </a:extLst>
            </p:cNvPr>
            <p:cNvSpPr>
              <a:spLocks/>
            </p:cNvSpPr>
            <p:nvPr/>
          </p:nvSpPr>
          <p:spPr bwMode="auto">
            <a:xfrm>
              <a:off x="3804" y="4083"/>
              <a:ext cx="516" cy="186"/>
            </a:xfrm>
            <a:custGeom>
              <a:avLst/>
              <a:gdLst>
                <a:gd name="T0" fmla="*/ 516 w 516"/>
                <a:gd name="T1" fmla="*/ 186 h 186"/>
                <a:gd name="T2" fmla="*/ 372 w 516"/>
                <a:gd name="T3" fmla="*/ 111 h 186"/>
                <a:gd name="T4" fmla="*/ 198 w 516"/>
                <a:gd name="T5" fmla="*/ 66 h 186"/>
                <a:gd name="T6" fmla="*/ 117 w 516"/>
                <a:gd name="T7" fmla="*/ 39 h 186"/>
                <a:gd name="T8" fmla="*/ 0 w 516"/>
                <a:gd name="T9" fmla="*/ 0 h 186"/>
                <a:gd name="T10" fmla="*/ 0 60000 65536"/>
                <a:gd name="T11" fmla="*/ 0 60000 65536"/>
                <a:gd name="T12" fmla="*/ 0 60000 65536"/>
                <a:gd name="T13" fmla="*/ 0 60000 65536"/>
                <a:gd name="T14" fmla="*/ 0 60000 65536"/>
                <a:gd name="T15" fmla="*/ 0 w 516"/>
                <a:gd name="T16" fmla="*/ 0 h 186"/>
                <a:gd name="T17" fmla="*/ 516 w 516"/>
                <a:gd name="T18" fmla="*/ 186 h 186"/>
              </a:gdLst>
              <a:ahLst/>
              <a:cxnLst>
                <a:cxn ang="T10">
                  <a:pos x="T0" y="T1"/>
                </a:cxn>
                <a:cxn ang="T11">
                  <a:pos x="T2" y="T3"/>
                </a:cxn>
                <a:cxn ang="T12">
                  <a:pos x="T4" y="T5"/>
                </a:cxn>
                <a:cxn ang="T13">
                  <a:pos x="T6" y="T7"/>
                </a:cxn>
                <a:cxn ang="T14">
                  <a:pos x="T8" y="T9"/>
                </a:cxn>
              </a:cxnLst>
              <a:rect l="T15" t="T16" r="T17" b="T18"/>
              <a:pathLst>
                <a:path w="516" h="186">
                  <a:moveTo>
                    <a:pt x="516" y="186"/>
                  </a:moveTo>
                  <a:cubicBezTo>
                    <a:pt x="470" y="158"/>
                    <a:pt x="425" y="131"/>
                    <a:pt x="372" y="111"/>
                  </a:cubicBezTo>
                  <a:cubicBezTo>
                    <a:pt x="319" y="91"/>
                    <a:pt x="240" y="78"/>
                    <a:pt x="198" y="66"/>
                  </a:cubicBezTo>
                  <a:cubicBezTo>
                    <a:pt x="156" y="54"/>
                    <a:pt x="150" y="50"/>
                    <a:pt x="117" y="39"/>
                  </a:cubicBezTo>
                  <a:cubicBezTo>
                    <a:pt x="84" y="28"/>
                    <a:pt x="19" y="6"/>
                    <a:pt x="0" y="0"/>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823" name="Freeform 234">
              <a:extLst>
                <a:ext uri="{FF2B5EF4-FFF2-40B4-BE49-F238E27FC236}">
                  <a16:creationId xmlns:a16="http://schemas.microsoft.com/office/drawing/2014/main" id="{CA69E5AE-F9EB-42E7-AF95-F3A54F6235DB}"/>
                </a:ext>
              </a:extLst>
            </p:cNvPr>
            <p:cNvSpPr>
              <a:spLocks/>
            </p:cNvSpPr>
            <p:nvPr/>
          </p:nvSpPr>
          <p:spPr bwMode="auto">
            <a:xfrm>
              <a:off x="4206" y="3930"/>
              <a:ext cx="567" cy="216"/>
            </a:xfrm>
            <a:custGeom>
              <a:avLst/>
              <a:gdLst>
                <a:gd name="T0" fmla="*/ 567 w 567"/>
                <a:gd name="T1" fmla="*/ 216 h 216"/>
                <a:gd name="T2" fmla="*/ 453 w 567"/>
                <a:gd name="T3" fmla="*/ 171 h 216"/>
                <a:gd name="T4" fmla="*/ 246 w 567"/>
                <a:gd name="T5" fmla="*/ 87 h 216"/>
                <a:gd name="T6" fmla="*/ 99 w 567"/>
                <a:gd name="T7" fmla="*/ 48 h 216"/>
                <a:gd name="T8" fmla="*/ 42 w 567"/>
                <a:gd name="T9" fmla="*/ 30 h 216"/>
                <a:gd name="T10" fmla="*/ 0 w 567"/>
                <a:gd name="T11" fmla="*/ 0 h 216"/>
                <a:gd name="T12" fmla="*/ 0 60000 65536"/>
                <a:gd name="T13" fmla="*/ 0 60000 65536"/>
                <a:gd name="T14" fmla="*/ 0 60000 65536"/>
                <a:gd name="T15" fmla="*/ 0 60000 65536"/>
                <a:gd name="T16" fmla="*/ 0 60000 65536"/>
                <a:gd name="T17" fmla="*/ 0 60000 65536"/>
                <a:gd name="T18" fmla="*/ 0 w 567"/>
                <a:gd name="T19" fmla="*/ 0 h 216"/>
                <a:gd name="T20" fmla="*/ 567 w 567"/>
                <a:gd name="T21" fmla="*/ 216 h 216"/>
              </a:gdLst>
              <a:ahLst/>
              <a:cxnLst>
                <a:cxn ang="T12">
                  <a:pos x="T0" y="T1"/>
                </a:cxn>
                <a:cxn ang="T13">
                  <a:pos x="T2" y="T3"/>
                </a:cxn>
                <a:cxn ang="T14">
                  <a:pos x="T4" y="T5"/>
                </a:cxn>
                <a:cxn ang="T15">
                  <a:pos x="T6" y="T7"/>
                </a:cxn>
                <a:cxn ang="T16">
                  <a:pos x="T8" y="T9"/>
                </a:cxn>
                <a:cxn ang="T17">
                  <a:pos x="T10" y="T11"/>
                </a:cxn>
              </a:cxnLst>
              <a:rect l="T18" t="T19" r="T20" b="T21"/>
              <a:pathLst>
                <a:path w="567" h="216">
                  <a:moveTo>
                    <a:pt x="567" y="216"/>
                  </a:moveTo>
                  <a:cubicBezTo>
                    <a:pt x="536" y="204"/>
                    <a:pt x="506" y="192"/>
                    <a:pt x="453" y="171"/>
                  </a:cubicBezTo>
                  <a:cubicBezTo>
                    <a:pt x="400" y="150"/>
                    <a:pt x="305" y="107"/>
                    <a:pt x="246" y="87"/>
                  </a:cubicBezTo>
                  <a:cubicBezTo>
                    <a:pt x="187" y="67"/>
                    <a:pt x="133" y="57"/>
                    <a:pt x="99" y="48"/>
                  </a:cubicBezTo>
                  <a:cubicBezTo>
                    <a:pt x="65" y="39"/>
                    <a:pt x="58" y="38"/>
                    <a:pt x="42" y="30"/>
                  </a:cubicBezTo>
                  <a:cubicBezTo>
                    <a:pt x="26" y="22"/>
                    <a:pt x="13" y="11"/>
                    <a:pt x="0" y="0"/>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grpSp>
      <p:grpSp>
        <p:nvGrpSpPr>
          <p:cNvPr id="14351" name="Group 235">
            <a:extLst>
              <a:ext uri="{FF2B5EF4-FFF2-40B4-BE49-F238E27FC236}">
                <a16:creationId xmlns:a16="http://schemas.microsoft.com/office/drawing/2014/main" id="{09B8BFDA-E36E-4386-8EEC-5D5E4A6400A6}"/>
              </a:ext>
            </a:extLst>
          </p:cNvPr>
          <p:cNvGrpSpPr>
            <a:grpSpLocks/>
          </p:cNvGrpSpPr>
          <p:nvPr/>
        </p:nvGrpSpPr>
        <p:grpSpPr bwMode="auto">
          <a:xfrm rot="900000" flipH="1">
            <a:off x="2219568" y="4182092"/>
            <a:ext cx="1786390" cy="593630"/>
            <a:chOff x="3216" y="3884"/>
            <a:chExt cx="2283" cy="816"/>
          </a:xfrm>
        </p:grpSpPr>
        <p:sp>
          <p:nvSpPr>
            <p:cNvPr id="14808" name="Freeform 236">
              <a:extLst>
                <a:ext uri="{FF2B5EF4-FFF2-40B4-BE49-F238E27FC236}">
                  <a16:creationId xmlns:a16="http://schemas.microsoft.com/office/drawing/2014/main" id="{48E00350-799C-46A2-B687-62B3864FB8B0}"/>
                </a:ext>
              </a:extLst>
            </p:cNvPr>
            <p:cNvSpPr>
              <a:spLocks/>
            </p:cNvSpPr>
            <p:nvPr/>
          </p:nvSpPr>
          <p:spPr bwMode="auto">
            <a:xfrm>
              <a:off x="3216" y="3884"/>
              <a:ext cx="1935" cy="816"/>
            </a:xfrm>
            <a:custGeom>
              <a:avLst/>
              <a:gdLst>
                <a:gd name="T0" fmla="*/ 1935 w 1935"/>
                <a:gd name="T1" fmla="*/ 328 h 816"/>
                <a:gd name="T2" fmla="*/ 1743 w 1935"/>
                <a:gd name="T3" fmla="*/ 193 h 816"/>
                <a:gd name="T4" fmla="*/ 1332 w 1935"/>
                <a:gd name="T5" fmla="*/ 22 h 816"/>
                <a:gd name="T6" fmla="*/ 933 w 1935"/>
                <a:gd name="T7" fmla="*/ 61 h 816"/>
                <a:gd name="T8" fmla="*/ 678 w 1935"/>
                <a:gd name="T9" fmla="*/ 154 h 816"/>
                <a:gd name="T10" fmla="*/ 426 w 1935"/>
                <a:gd name="T11" fmla="*/ 271 h 816"/>
                <a:gd name="T12" fmla="*/ 204 w 1935"/>
                <a:gd name="T13" fmla="*/ 304 h 816"/>
                <a:gd name="T14" fmla="*/ 24 w 1935"/>
                <a:gd name="T15" fmla="*/ 304 h 816"/>
                <a:gd name="T16" fmla="*/ 57 w 1935"/>
                <a:gd name="T17" fmla="*/ 370 h 816"/>
                <a:gd name="T18" fmla="*/ 228 w 1935"/>
                <a:gd name="T19" fmla="*/ 568 h 816"/>
                <a:gd name="T20" fmla="*/ 555 w 1935"/>
                <a:gd name="T21" fmla="*/ 754 h 816"/>
                <a:gd name="T22" fmla="*/ 885 w 1935"/>
                <a:gd name="T23" fmla="*/ 805 h 816"/>
                <a:gd name="T24" fmla="*/ 1395 w 1935"/>
                <a:gd name="T25" fmla="*/ 688 h 816"/>
                <a:gd name="T26" fmla="*/ 1677 w 1935"/>
                <a:gd name="T27" fmla="*/ 535 h 816"/>
                <a:gd name="T28" fmla="*/ 1776 w 1935"/>
                <a:gd name="T29" fmla="*/ 478 h 816"/>
                <a:gd name="T30" fmla="*/ 1869 w 1935"/>
                <a:gd name="T31" fmla="*/ 427 h 81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935"/>
                <a:gd name="T49" fmla="*/ 0 h 816"/>
                <a:gd name="T50" fmla="*/ 1935 w 1935"/>
                <a:gd name="T51" fmla="*/ 816 h 81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935" h="816">
                  <a:moveTo>
                    <a:pt x="1935" y="328"/>
                  </a:moveTo>
                  <a:cubicBezTo>
                    <a:pt x="1903" y="306"/>
                    <a:pt x="1844" y="244"/>
                    <a:pt x="1743" y="193"/>
                  </a:cubicBezTo>
                  <a:cubicBezTo>
                    <a:pt x="1642" y="142"/>
                    <a:pt x="1467" y="44"/>
                    <a:pt x="1332" y="22"/>
                  </a:cubicBezTo>
                  <a:cubicBezTo>
                    <a:pt x="1197" y="0"/>
                    <a:pt x="1042" y="39"/>
                    <a:pt x="933" y="61"/>
                  </a:cubicBezTo>
                  <a:cubicBezTo>
                    <a:pt x="824" y="83"/>
                    <a:pt x="762" y="119"/>
                    <a:pt x="678" y="154"/>
                  </a:cubicBezTo>
                  <a:cubicBezTo>
                    <a:pt x="594" y="189"/>
                    <a:pt x="505" y="246"/>
                    <a:pt x="426" y="271"/>
                  </a:cubicBezTo>
                  <a:cubicBezTo>
                    <a:pt x="347" y="296"/>
                    <a:pt x="271" y="299"/>
                    <a:pt x="204" y="304"/>
                  </a:cubicBezTo>
                  <a:cubicBezTo>
                    <a:pt x="137" y="309"/>
                    <a:pt x="48" y="293"/>
                    <a:pt x="24" y="304"/>
                  </a:cubicBezTo>
                  <a:cubicBezTo>
                    <a:pt x="0" y="315"/>
                    <a:pt x="23" y="326"/>
                    <a:pt x="57" y="370"/>
                  </a:cubicBezTo>
                  <a:cubicBezTo>
                    <a:pt x="91" y="414"/>
                    <a:pt x="145" y="504"/>
                    <a:pt x="228" y="568"/>
                  </a:cubicBezTo>
                  <a:cubicBezTo>
                    <a:pt x="311" y="632"/>
                    <a:pt x="446" y="714"/>
                    <a:pt x="555" y="754"/>
                  </a:cubicBezTo>
                  <a:cubicBezTo>
                    <a:pt x="664" y="794"/>
                    <a:pt x="745" y="816"/>
                    <a:pt x="885" y="805"/>
                  </a:cubicBezTo>
                  <a:cubicBezTo>
                    <a:pt x="1025" y="794"/>
                    <a:pt x="1263" y="733"/>
                    <a:pt x="1395" y="688"/>
                  </a:cubicBezTo>
                  <a:cubicBezTo>
                    <a:pt x="1527" y="643"/>
                    <a:pt x="1614" y="570"/>
                    <a:pt x="1677" y="535"/>
                  </a:cubicBezTo>
                  <a:cubicBezTo>
                    <a:pt x="1740" y="500"/>
                    <a:pt x="1744" y="496"/>
                    <a:pt x="1776" y="478"/>
                  </a:cubicBezTo>
                  <a:cubicBezTo>
                    <a:pt x="1808" y="460"/>
                    <a:pt x="1838" y="443"/>
                    <a:pt x="1869" y="427"/>
                  </a:cubicBezTo>
                </a:path>
              </a:pathLst>
            </a:custGeom>
            <a:solidFill>
              <a:srgbClr val="66FF66"/>
            </a:solidFill>
            <a:ln w="3175" cap="flat" cmpd="sng">
              <a:solidFill>
                <a:srgbClr val="000000"/>
              </a:solidFill>
              <a:prstDash val="solid"/>
              <a:round/>
              <a:headEnd type="none" w="med" len="med"/>
              <a:tailEnd type="none" w="med" len="med"/>
            </a:ln>
          </p:spPr>
          <p:txBody>
            <a:bodyPr/>
            <a:lstStyle/>
            <a:p>
              <a:endParaRPr lang="fr-FR"/>
            </a:p>
          </p:txBody>
        </p:sp>
        <p:sp>
          <p:nvSpPr>
            <p:cNvPr id="14809" name="Freeform 237">
              <a:extLst>
                <a:ext uri="{FF2B5EF4-FFF2-40B4-BE49-F238E27FC236}">
                  <a16:creationId xmlns:a16="http://schemas.microsoft.com/office/drawing/2014/main" id="{CF20F342-A484-41B2-B5BD-94D62B4C3AD5}"/>
                </a:ext>
              </a:extLst>
            </p:cNvPr>
            <p:cNvSpPr>
              <a:spLocks/>
            </p:cNvSpPr>
            <p:nvPr/>
          </p:nvSpPr>
          <p:spPr bwMode="auto">
            <a:xfrm>
              <a:off x="3253" y="4147"/>
              <a:ext cx="2246" cy="473"/>
            </a:xfrm>
            <a:custGeom>
              <a:avLst/>
              <a:gdLst>
                <a:gd name="T0" fmla="*/ 2246 w 2246"/>
                <a:gd name="T1" fmla="*/ 269 h 473"/>
                <a:gd name="T2" fmla="*/ 2153 w 2246"/>
                <a:gd name="T3" fmla="*/ 176 h 473"/>
                <a:gd name="T4" fmla="*/ 1940 w 2246"/>
                <a:gd name="T5" fmla="*/ 83 h 473"/>
                <a:gd name="T6" fmla="*/ 1712 w 2246"/>
                <a:gd name="T7" fmla="*/ 23 h 473"/>
                <a:gd name="T8" fmla="*/ 1481 w 2246"/>
                <a:gd name="T9" fmla="*/ 8 h 473"/>
                <a:gd name="T10" fmla="*/ 1241 w 2246"/>
                <a:gd name="T11" fmla="*/ 71 h 473"/>
                <a:gd name="T12" fmla="*/ 935 w 2246"/>
                <a:gd name="T13" fmla="*/ 155 h 473"/>
                <a:gd name="T14" fmla="*/ 728 w 2246"/>
                <a:gd name="T15" fmla="*/ 167 h 473"/>
                <a:gd name="T16" fmla="*/ 452 w 2246"/>
                <a:gd name="T17" fmla="*/ 161 h 473"/>
                <a:gd name="T18" fmla="*/ 290 w 2246"/>
                <a:gd name="T19" fmla="*/ 146 h 473"/>
                <a:gd name="T20" fmla="*/ 17 w 2246"/>
                <a:gd name="T21" fmla="*/ 56 h 473"/>
                <a:gd name="T22" fmla="*/ 185 w 2246"/>
                <a:gd name="T23" fmla="*/ 113 h 473"/>
                <a:gd name="T24" fmla="*/ 380 w 2246"/>
                <a:gd name="T25" fmla="*/ 170 h 473"/>
                <a:gd name="T26" fmla="*/ 740 w 2246"/>
                <a:gd name="T27" fmla="*/ 212 h 473"/>
                <a:gd name="T28" fmla="*/ 1097 w 2246"/>
                <a:gd name="T29" fmla="*/ 173 h 473"/>
                <a:gd name="T30" fmla="*/ 1439 w 2246"/>
                <a:gd name="T31" fmla="*/ 107 h 473"/>
                <a:gd name="T32" fmla="*/ 1631 w 2246"/>
                <a:gd name="T33" fmla="*/ 98 h 473"/>
                <a:gd name="T34" fmla="*/ 1841 w 2246"/>
                <a:gd name="T35" fmla="*/ 170 h 473"/>
                <a:gd name="T36" fmla="*/ 2060 w 2246"/>
                <a:gd name="T37" fmla="*/ 263 h 473"/>
                <a:gd name="T38" fmla="*/ 2210 w 2246"/>
                <a:gd name="T39" fmla="*/ 473 h 473"/>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2246"/>
                <a:gd name="T61" fmla="*/ 0 h 473"/>
                <a:gd name="T62" fmla="*/ 2246 w 2246"/>
                <a:gd name="T63" fmla="*/ 473 h 473"/>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2246" h="473">
                  <a:moveTo>
                    <a:pt x="2246" y="269"/>
                  </a:moveTo>
                  <a:cubicBezTo>
                    <a:pt x="2225" y="238"/>
                    <a:pt x="2204" y="207"/>
                    <a:pt x="2153" y="176"/>
                  </a:cubicBezTo>
                  <a:cubicBezTo>
                    <a:pt x="2102" y="145"/>
                    <a:pt x="2013" y="108"/>
                    <a:pt x="1940" y="83"/>
                  </a:cubicBezTo>
                  <a:cubicBezTo>
                    <a:pt x="1867" y="58"/>
                    <a:pt x="1788" y="35"/>
                    <a:pt x="1712" y="23"/>
                  </a:cubicBezTo>
                  <a:cubicBezTo>
                    <a:pt x="1636" y="11"/>
                    <a:pt x="1559" y="0"/>
                    <a:pt x="1481" y="8"/>
                  </a:cubicBezTo>
                  <a:cubicBezTo>
                    <a:pt x="1403" y="16"/>
                    <a:pt x="1332" y="47"/>
                    <a:pt x="1241" y="71"/>
                  </a:cubicBezTo>
                  <a:cubicBezTo>
                    <a:pt x="1150" y="95"/>
                    <a:pt x="1020" y="139"/>
                    <a:pt x="935" y="155"/>
                  </a:cubicBezTo>
                  <a:cubicBezTo>
                    <a:pt x="850" y="171"/>
                    <a:pt x="808" y="166"/>
                    <a:pt x="728" y="167"/>
                  </a:cubicBezTo>
                  <a:cubicBezTo>
                    <a:pt x="648" y="168"/>
                    <a:pt x="525" y="165"/>
                    <a:pt x="452" y="161"/>
                  </a:cubicBezTo>
                  <a:cubicBezTo>
                    <a:pt x="379" y="157"/>
                    <a:pt x="362" y="163"/>
                    <a:pt x="290" y="146"/>
                  </a:cubicBezTo>
                  <a:cubicBezTo>
                    <a:pt x="218" y="129"/>
                    <a:pt x="34" y="61"/>
                    <a:pt x="17" y="56"/>
                  </a:cubicBezTo>
                  <a:cubicBezTo>
                    <a:pt x="0" y="51"/>
                    <a:pt x="125" y="94"/>
                    <a:pt x="185" y="113"/>
                  </a:cubicBezTo>
                  <a:cubicBezTo>
                    <a:pt x="245" y="132"/>
                    <a:pt x="288" y="154"/>
                    <a:pt x="380" y="170"/>
                  </a:cubicBezTo>
                  <a:cubicBezTo>
                    <a:pt x="472" y="186"/>
                    <a:pt x="621" y="212"/>
                    <a:pt x="740" y="212"/>
                  </a:cubicBezTo>
                  <a:cubicBezTo>
                    <a:pt x="859" y="212"/>
                    <a:pt x="981" y="190"/>
                    <a:pt x="1097" y="173"/>
                  </a:cubicBezTo>
                  <a:cubicBezTo>
                    <a:pt x="1213" y="156"/>
                    <a:pt x="1350" y="119"/>
                    <a:pt x="1439" y="107"/>
                  </a:cubicBezTo>
                  <a:cubicBezTo>
                    <a:pt x="1528" y="95"/>
                    <a:pt x="1564" y="88"/>
                    <a:pt x="1631" y="98"/>
                  </a:cubicBezTo>
                  <a:cubicBezTo>
                    <a:pt x="1698" y="108"/>
                    <a:pt x="1770" y="143"/>
                    <a:pt x="1841" y="170"/>
                  </a:cubicBezTo>
                  <a:cubicBezTo>
                    <a:pt x="1912" y="197"/>
                    <a:pt x="1999" y="213"/>
                    <a:pt x="2060" y="263"/>
                  </a:cubicBezTo>
                  <a:cubicBezTo>
                    <a:pt x="2121" y="313"/>
                    <a:pt x="2179" y="429"/>
                    <a:pt x="2210" y="473"/>
                  </a:cubicBezTo>
                </a:path>
              </a:pathLst>
            </a:custGeom>
            <a:solidFill>
              <a:srgbClr val="FFFF99"/>
            </a:solidFill>
            <a:ln w="3175" cap="flat" cmpd="sng">
              <a:solidFill>
                <a:srgbClr val="000000"/>
              </a:solidFill>
              <a:prstDash val="solid"/>
              <a:round/>
              <a:headEnd type="none" w="med" len="med"/>
              <a:tailEnd type="none" w="med" len="med"/>
            </a:ln>
          </p:spPr>
          <p:txBody>
            <a:bodyPr/>
            <a:lstStyle/>
            <a:p>
              <a:endParaRPr lang="fr-FR"/>
            </a:p>
          </p:txBody>
        </p:sp>
        <p:sp>
          <p:nvSpPr>
            <p:cNvPr id="14810" name="Freeform 238">
              <a:extLst>
                <a:ext uri="{FF2B5EF4-FFF2-40B4-BE49-F238E27FC236}">
                  <a16:creationId xmlns:a16="http://schemas.microsoft.com/office/drawing/2014/main" id="{0BA97BC4-7D45-47B5-865E-9BCA9A8B3B40}"/>
                </a:ext>
              </a:extLst>
            </p:cNvPr>
            <p:cNvSpPr>
              <a:spLocks/>
            </p:cNvSpPr>
            <p:nvPr/>
          </p:nvSpPr>
          <p:spPr bwMode="auto">
            <a:xfrm>
              <a:off x="4323" y="4245"/>
              <a:ext cx="447" cy="414"/>
            </a:xfrm>
            <a:custGeom>
              <a:avLst/>
              <a:gdLst>
                <a:gd name="T0" fmla="*/ 0 w 447"/>
                <a:gd name="T1" fmla="*/ 414 h 414"/>
                <a:gd name="T2" fmla="*/ 87 w 447"/>
                <a:gd name="T3" fmla="*/ 342 h 414"/>
                <a:gd name="T4" fmla="*/ 321 w 447"/>
                <a:gd name="T5" fmla="*/ 141 h 414"/>
                <a:gd name="T6" fmla="*/ 447 w 447"/>
                <a:gd name="T7" fmla="*/ 0 h 414"/>
                <a:gd name="T8" fmla="*/ 0 60000 65536"/>
                <a:gd name="T9" fmla="*/ 0 60000 65536"/>
                <a:gd name="T10" fmla="*/ 0 60000 65536"/>
                <a:gd name="T11" fmla="*/ 0 60000 65536"/>
                <a:gd name="T12" fmla="*/ 0 w 447"/>
                <a:gd name="T13" fmla="*/ 0 h 414"/>
                <a:gd name="T14" fmla="*/ 447 w 447"/>
                <a:gd name="T15" fmla="*/ 414 h 414"/>
              </a:gdLst>
              <a:ahLst/>
              <a:cxnLst>
                <a:cxn ang="T8">
                  <a:pos x="T0" y="T1"/>
                </a:cxn>
                <a:cxn ang="T9">
                  <a:pos x="T2" y="T3"/>
                </a:cxn>
                <a:cxn ang="T10">
                  <a:pos x="T4" y="T5"/>
                </a:cxn>
                <a:cxn ang="T11">
                  <a:pos x="T6" y="T7"/>
                </a:cxn>
              </a:cxnLst>
              <a:rect l="T12" t="T13" r="T14" b="T15"/>
              <a:pathLst>
                <a:path w="447" h="414">
                  <a:moveTo>
                    <a:pt x="0" y="414"/>
                  </a:moveTo>
                  <a:cubicBezTo>
                    <a:pt x="17" y="400"/>
                    <a:pt x="34" y="387"/>
                    <a:pt x="87" y="342"/>
                  </a:cubicBezTo>
                  <a:cubicBezTo>
                    <a:pt x="140" y="297"/>
                    <a:pt x="261" y="198"/>
                    <a:pt x="321" y="141"/>
                  </a:cubicBezTo>
                  <a:cubicBezTo>
                    <a:pt x="381" y="84"/>
                    <a:pt x="421" y="29"/>
                    <a:pt x="447" y="0"/>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811" name="Freeform 239">
              <a:extLst>
                <a:ext uri="{FF2B5EF4-FFF2-40B4-BE49-F238E27FC236}">
                  <a16:creationId xmlns:a16="http://schemas.microsoft.com/office/drawing/2014/main" id="{111EC53D-06EF-4B1C-8129-D3EAC9E9B8BB}"/>
                </a:ext>
              </a:extLst>
            </p:cNvPr>
            <p:cNvSpPr>
              <a:spLocks/>
            </p:cNvSpPr>
            <p:nvPr/>
          </p:nvSpPr>
          <p:spPr bwMode="auto">
            <a:xfrm>
              <a:off x="3654" y="4332"/>
              <a:ext cx="633" cy="246"/>
            </a:xfrm>
            <a:custGeom>
              <a:avLst/>
              <a:gdLst>
                <a:gd name="T0" fmla="*/ 0 w 633"/>
                <a:gd name="T1" fmla="*/ 246 h 246"/>
                <a:gd name="T2" fmla="*/ 195 w 633"/>
                <a:gd name="T3" fmla="*/ 213 h 246"/>
                <a:gd name="T4" fmla="*/ 447 w 633"/>
                <a:gd name="T5" fmla="*/ 117 h 246"/>
                <a:gd name="T6" fmla="*/ 633 w 633"/>
                <a:gd name="T7" fmla="*/ 0 h 246"/>
                <a:gd name="T8" fmla="*/ 0 60000 65536"/>
                <a:gd name="T9" fmla="*/ 0 60000 65536"/>
                <a:gd name="T10" fmla="*/ 0 60000 65536"/>
                <a:gd name="T11" fmla="*/ 0 60000 65536"/>
                <a:gd name="T12" fmla="*/ 0 w 633"/>
                <a:gd name="T13" fmla="*/ 0 h 246"/>
                <a:gd name="T14" fmla="*/ 633 w 633"/>
                <a:gd name="T15" fmla="*/ 246 h 246"/>
              </a:gdLst>
              <a:ahLst/>
              <a:cxnLst>
                <a:cxn ang="T8">
                  <a:pos x="T0" y="T1"/>
                </a:cxn>
                <a:cxn ang="T9">
                  <a:pos x="T2" y="T3"/>
                </a:cxn>
                <a:cxn ang="T10">
                  <a:pos x="T4" y="T5"/>
                </a:cxn>
                <a:cxn ang="T11">
                  <a:pos x="T6" y="T7"/>
                </a:cxn>
              </a:cxnLst>
              <a:rect l="T12" t="T13" r="T14" b="T15"/>
              <a:pathLst>
                <a:path w="633" h="246">
                  <a:moveTo>
                    <a:pt x="0" y="246"/>
                  </a:moveTo>
                  <a:cubicBezTo>
                    <a:pt x="32" y="240"/>
                    <a:pt x="120" y="235"/>
                    <a:pt x="195" y="213"/>
                  </a:cubicBezTo>
                  <a:cubicBezTo>
                    <a:pt x="270" y="191"/>
                    <a:pt x="374" y="153"/>
                    <a:pt x="447" y="117"/>
                  </a:cubicBezTo>
                  <a:cubicBezTo>
                    <a:pt x="520" y="81"/>
                    <a:pt x="594" y="25"/>
                    <a:pt x="633" y="0"/>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812" name="Freeform 240">
              <a:extLst>
                <a:ext uri="{FF2B5EF4-FFF2-40B4-BE49-F238E27FC236}">
                  <a16:creationId xmlns:a16="http://schemas.microsoft.com/office/drawing/2014/main" id="{027737B3-2424-4709-83AE-5522C3E7F51C}"/>
                </a:ext>
              </a:extLst>
            </p:cNvPr>
            <p:cNvSpPr>
              <a:spLocks/>
            </p:cNvSpPr>
            <p:nvPr/>
          </p:nvSpPr>
          <p:spPr bwMode="auto">
            <a:xfrm>
              <a:off x="3381" y="4344"/>
              <a:ext cx="402" cy="54"/>
            </a:xfrm>
            <a:custGeom>
              <a:avLst/>
              <a:gdLst>
                <a:gd name="T0" fmla="*/ 0 w 402"/>
                <a:gd name="T1" fmla="*/ 48 h 54"/>
                <a:gd name="T2" fmla="*/ 126 w 402"/>
                <a:gd name="T3" fmla="*/ 51 h 54"/>
                <a:gd name="T4" fmla="*/ 324 w 402"/>
                <a:gd name="T5" fmla="*/ 27 h 54"/>
                <a:gd name="T6" fmla="*/ 402 w 402"/>
                <a:gd name="T7" fmla="*/ 0 h 54"/>
                <a:gd name="T8" fmla="*/ 0 60000 65536"/>
                <a:gd name="T9" fmla="*/ 0 60000 65536"/>
                <a:gd name="T10" fmla="*/ 0 60000 65536"/>
                <a:gd name="T11" fmla="*/ 0 60000 65536"/>
                <a:gd name="T12" fmla="*/ 0 w 402"/>
                <a:gd name="T13" fmla="*/ 0 h 54"/>
                <a:gd name="T14" fmla="*/ 402 w 402"/>
                <a:gd name="T15" fmla="*/ 54 h 54"/>
              </a:gdLst>
              <a:ahLst/>
              <a:cxnLst>
                <a:cxn ang="T8">
                  <a:pos x="T0" y="T1"/>
                </a:cxn>
                <a:cxn ang="T9">
                  <a:pos x="T2" y="T3"/>
                </a:cxn>
                <a:cxn ang="T10">
                  <a:pos x="T4" y="T5"/>
                </a:cxn>
                <a:cxn ang="T11">
                  <a:pos x="T6" y="T7"/>
                </a:cxn>
              </a:cxnLst>
              <a:rect l="T12" t="T13" r="T14" b="T15"/>
              <a:pathLst>
                <a:path w="402" h="54">
                  <a:moveTo>
                    <a:pt x="0" y="48"/>
                  </a:moveTo>
                  <a:cubicBezTo>
                    <a:pt x="21" y="48"/>
                    <a:pt x="72" y="54"/>
                    <a:pt x="126" y="51"/>
                  </a:cubicBezTo>
                  <a:cubicBezTo>
                    <a:pt x="180" y="48"/>
                    <a:pt x="278" y="36"/>
                    <a:pt x="324" y="27"/>
                  </a:cubicBezTo>
                  <a:cubicBezTo>
                    <a:pt x="370" y="18"/>
                    <a:pt x="386" y="6"/>
                    <a:pt x="402" y="0"/>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813" name="Freeform 241">
              <a:extLst>
                <a:ext uri="{FF2B5EF4-FFF2-40B4-BE49-F238E27FC236}">
                  <a16:creationId xmlns:a16="http://schemas.microsoft.com/office/drawing/2014/main" id="{57CDEE1D-2F35-42C7-BDB6-E7B879FE4552}"/>
                </a:ext>
              </a:extLst>
            </p:cNvPr>
            <p:cNvSpPr>
              <a:spLocks/>
            </p:cNvSpPr>
            <p:nvPr/>
          </p:nvSpPr>
          <p:spPr bwMode="auto">
            <a:xfrm>
              <a:off x="3567" y="4179"/>
              <a:ext cx="219" cy="132"/>
            </a:xfrm>
            <a:custGeom>
              <a:avLst/>
              <a:gdLst>
                <a:gd name="T0" fmla="*/ 219 w 219"/>
                <a:gd name="T1" fmla="*/ 132 h 132"/>
                <a:gd name="T2" fmla="*/ 126 w 219"/>
                <a:gd name="T3" fmla="*/ 75 h 132"/>
                <a:gd name="T4" fmla="*/ 0 w 219"/>
                <a:gd name="T5" fmla="*/ 0 h 132"/>
                <a:gd name="T6" fmla="*/ 0 60000 65536"/>
                <a:gd name="T7" fmla="*/ 0 60000 65536"/>
                <a:gd name="T8" fmla="*/ 0 60000 65536"/>
                <a:gd name="T9" fmla="*/ 0 w 219"/>
                <a:gd name="T10" fmla="*/ 0 h 132"/>
                <a:gd name="T11" fmla="*/ 219 w 219"/>
                <a:gd name="T12" fmla="*/ 132 h 132"/>
              </a:gdLst>
              <a:ahLst/>
              <a:cxnLst>
                <a:cxn ang="T6">
                  <a:pos x="T0" y="T1"/>
                </a:cxn>
                <a:cxn ang="T7">
                  <a:pos x="T2" y="T3"/>
                </a:cxn>
                <a:cxn ang="T8">
                  <a:pos x="T4" y="T5"/>
                </a:cxn>
              </a:cxnLst>
              <a:rect l="T9" t="T10" r="T11" b="T12"/>
              <a:pathLst>
                <a:path w="219" h="132">
                  <a:moveTo>
                    <a:pt x="219" y="132"/>
                  </a:moveTo>
                  <a:cubicBezTo>
                    <a:pt x="191" y="114"/>
                    <a:pt x="163" y="97"/>
                    <a:pt x="126" y="75"/>
                  </a:cubicBezTo>
                  <a:cubicBezTo>
                    <a:pt x="89" y="53"/>
                    <a:pt x="44" y="26"/>
                    <a:pt x="0" y="0"/>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814" name="Freeform 242">
              <a:extLst>
                <a:ext uri="{FF2B5EF4-FFF2-40B4-BE49-F238E27FC236}">
                  <a16:creationId xmlns:a16="http://schemas.microsoft.com/office/drawing/2014/main" id="{38302633-14D8-442A-BD73-D3620DE6B7E4}"/>
                </a:ext>
              </a:extLst>
            </p:cNvPr>
            <p:cNvSpPr>
              <a:spLocks/>
            </p:cNvSpPr>
            <p:nvPr/>
          </p:nvSpPr>
          <p:spPr bwMode="auto">
            <a:xfrm>
              <a:off x="3804" y="4083"/>
              <a:ext cx="516" cy="186"/>
            </a:xfrm>
            <a:custGeom>
              <a:avLst/>
              <a:gdLst>
                <a:gd name="T0" fmla="*/ 516 w 516"/>
                <a:gd name="T1" fmla="*/ 186 h 186"/>
                <a:gd name="T2" fmla="*/ 372 w 516"/>
                <a:gd name="T3" fmla="*/ 111 h 186"/>
                <a:gd name="T4" fmla="*/ 198 w 516"/>
                <a:gd name="T5" fmla="*/ 66 h 186"/>
                <a:gd name="T6" fmla="*/ 117 w 516"/>
                <a:gd name="T7" fmla="*/ 39 h 186"/>
                <a:gd name="T8" fmla="*/ 0 w 516"/>
                <a:gd name="T9" fmla="*/ 0 h 186"/>
                <a:gd name="T10" fmla="*/ 0 60000 65536"/>
                <a:gd name="T11" fmla="*/ 0 60000 65536"/>
                <a:gd name="T12" fmla="*/ 0 60000 65536"/>
                <a:gd name="T13" fmla="*/ 0 60000 65536"/>
                <a:gd name="T14" fmla="*/ 0 60000 65536"/>
                <a:gd name="T15" fmla="*/ 0 w 516"/>
                <a:gd name="T16" fmla="*/ 0 h 186"/>
                <a:gd name="T17" fmla="*/ 516 w 516"/>
                <a:gd name="T18" fmla="*/ 186 h 186"/>
              </a:gdLst>
              <a:ahLst/>
              <a:cxnLst>
                <a:cxn ang="T10">
                  <a:pos x="T0" y="T1"/>
                </a:cxn>
                <a:cxn ang="T11">
                  <a:pos x="T2" y="T3"/>
                </a:cxn>
                <a:cxn ang="T12">
                  <a:pos x="T4" y="T5"/>
                </a:cxn>
                <a:cxn ang="T13">
                  <a:pos x="T6" y="T7"/>
                </a:cxn>
                <a:cxn ang="T14">
                  <a:pos x="T8" y="T9"/>
                </a:cxn>
              </a:cxnLst>
              <a:rect l="T15" t="T16" r="T17" b="T18"/>
              <a:pathLst>
                <a:path w="516" h="186">
                  <a:moveTo>
                    <a:pt x="516" y="186"/>
                  </a:moveTo>
                  <a:cubicBezTo>
                    <a:pt x="470" y="158"/>
                    <a:pt x="425" y="131"/>
                    <a:pt x="372" y="111"/>
                  </a:cubicBezTo>
                  <a:cubicBezTo>
                    <a:pt x="319" y="91"/>
                    <a:pt x="240" y="78"/>
                    <a:pt x="198" y="66"/>
                  </a:cubicBezTo>
                  <a:cubicBezTo>
                    <a:pt x="156" y="54"/>
                    <a:pt x="150" y="50"/>
                    <a:pt x="117" y="39"/>
                  </a:cubicBezTo>
                  <a:cubicBezTo>
                    <a:pt x="84" y="28"/>
                    <a:pt x="19" y="6"/>
                    <a:pt x="0" y="0"/>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815" name="Freeform 243">
              <a:extLst>
                <a:ext uri="{FF2B5EF4-FFF2-40B4-BE49-F238E27FC236}">
                  <a16:creationId xmlns:a16="http://schemas.microsoft.com/office/drawing/2014/main" id="{6D0D2D06-19BE-48A7-BE31-0BAB26E85BC1}"/>
                </a:ext>
              </a:extLst>
            </p:cNvPr>
            <p:cNvSpPr>
              <a:spLocks/>
            </p:cNvSpPr>
            <p:nvPr/>
          </p:nvSpPr>
          <p:spPr bwMode="auto">
            <a:xfrm>
              <a:off x="4206" y="3930"/>
              <a:ext cx="567" cy="216"/>
            </a:xfrm>
            <a:custGeom>
              <a:avLst/>
              <a:gdLst>
                <a:gd name="T0" fmla="*/ 567 w 567"/>
                <a:gd name="T1" fmla="*/ 216 h 216"/>
                <a:gd name="T2" fmla="*/ 453 w 567"/>
                <a:gd name="T3" fmla="*/ 171 h 216"/>
                <a:gd name="T4" fmla="*/ 246 w 567"/>
                <a:gd name="T5" fmla="*/ 87 h 216"/>
                <a:gd name="T6" fmla="*/ 99 w 567"/>
                <a:gd name="T7" fmla="*/ 48 h 216"/>
                <a:gd name="T8" fmla="*/ 42 w 567"/>
                <a:gd name="T9" fmla="*/ 30 h 216"/>
                <a:gd name="T10" fmla="*/ 0 w 567"/>
                <a:gd name="T11" fmla="*/ 0 h 216"/>
                <a:gd name="T12" fmla="*/ 0 60000 65536"/>
                <a:gd name="T13" fmla="*/ 0 60000 65536"/>
                <a:gd name="T14" fmla="*/ 0 60000 65536"/>
                <a:gd name="T15" fmla="*/ 0 60000 65536"/>
                <a:gd name="T16" fmla="*/ 0 60000 65536"/>
                <a:gd name="T17" fmla="*/ 0 60000 65536"/>
                <a:gd name="T18" fmla="*/ 0 w 567"/>
                <a:gd name="T19" fmla="*/ 0 h 216"/>
                <a:gd name="T20" fmla="*/ 567 w 567"/>
                <a:gd name="T21" fmla="*/ 216 h 216"/>
              </a:gdLst>
              <a:ahLst/>
              <a:cxnLst>
                <a:cxn ang="T12">
                  <a:pos x="T0" y="T1"/>
                </a:cxn>
                <a:cxn ang="T13">
                  <a:pos x="T2" y="T3"/>
                </a:cxn>
                <a:cxn ang="T14">
                  <a:pos x="T4" y="T5"/>
                </a:cxn>
                <a:cxn ang="T15">
                  <a:pos x="T6" y="T7"/>
                </a:cxn>
                <a:cxn ang="T16">
                  <a:pos x="T8" y="T9"/>
                </a:cxn>
                <a:cxn ang="T17">
                  <a:pos x="T10" y="T11"/>
                </a:cxn>
              </a:cxnLst>
              <a:rect l="T18" t="T19" r="T20" b="T21"/>
              <a:pathLst>
                <a:path w="567" h="216">
                  <a:moveTo>
                    <a:pt x="567" y="216"/>
                  </a:moveTo>
                  <a:cubicBezTo>
                    <a:pt x="536" y="204"/>
                    <a:pt x="506" y="192"/>
                    <a:pt x="453" y="171"/>
                  </a:cubicBezTo>
                  <a:cubicBezTo>
                    <a:pt x="400" y="150"/>
                    <a:pt x="305" y="107"/>
                    <a:pt x="246" y="87"/>
                  </a:cubicBezTo>
                  <a:cubicBezTo>
                    <a:pt x="187" y="67"/>
                    <a:pt x="133" y="57"/>
                    <a:pt x="99" y="48"/>
                  </a:cubicBezTo>
                  <a:cubicBezTo>
                    <a:pt x="65" y="39"/>
                    <a:pt x="58" y="38"/>
                    <a:pt x="42" y="30"/>
                  </a:cubicBezTo>
                  <a:cubicBezTo>
                    <a:pt x="26" y="22"/>
                    <a:pt x="13" y="11"/>
                    <a:pt x="0" y="0"/>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grpSp>
      <p:grpSp>
        <p:nvGrpSpPr>
          <p:cNvPr id="14352" name="Group 244">
            <a:extLst>
              <a:ext uri="{FF2B5EF4-FFF2-40B4-BE49-F238E27FC236}">
                <a16:creationId xmlns:a16="http://schemas.microsoft.com/office/drawing/2014/main" id="{84DFDA43-9977-4BD9-8041-F8997E4DE018}"/>
              </a:ext>
            </a:extLst>
          </p:cNvPr>
          <p:cNvGrpSpPr>
            <a:grpSpLocks/>
          </p:cNvGrpSpPr>
          <p:nvPr/>
        </p:nvGrpSpPr>
        <p:grpSpPr bwMode="auto">
          <a:xfrm rot="21321077">
            <a:off x="664956" y="2850648"/>
            <a:ext cx="1400632" cy="522401"/>
            <a:chOff x="3216" y="3884"/>
            <a:chExt cx="2283" cy="816"/>
          </a:xfrm>
        </p:grpSpPr>
        <p:sp>
          <p:nvSpPr>
            <p:cNvPr id="14800" name="Freeform 245">
              <a:extLst>
                <a:ext uri="{FF2B5EF4-FFF2-40B4-BE49-F238E27FC236}">
                  <a16:creationId xmlns:a16="http://schemas.microsoft.com/office/drawing/2014/main" id="{6C3FB946-9E61-4FC0-AE2C-9D9A4A3A14D6}"/>
                </a:ext>
              </a:extLst>
            </p:cNvPr>
            <p:cNvSpPr>
              <a:spLocks/>
            </p:cNvSpPr>
            <p:nvPr/>
          </p:nvSpPr>
          <p:spPr bwMode="auto">
            <a:xfrm>
              <a:off x="3216" y="3884"/>
              <a:ext cx="1935" cy="816"/>
            </a:xfrm>
            <a:custGeom>
              <a:avLst/>
              <a:gdLst>
                <a:gd name="T0" fmla="*/ 1935 w 1935"/>
                <a:gd name="T1" fmla="*/ 328 h 816"/>
                <a:gd name="T2" fmla="*/ 1743 w 1935"/>
                <a:gd name="T3" fmla="*/ 193 h 816"/>
                <a:gd name="T4" fmla="*/ 1332 w 1935"/>
                <a:gd name="T5" fmla="*/ 22 h 816"/>
                <a:gd name="T6" fmla="*/ 933 w 1935"/>
                <a:gd name="T7" fmla="*/ 61 h 816"/>
                <a:gd name="T8" fmla="*/ 678 w 1935"/>
                <a:gd name="T9" fmla="*/ 154 h 816"/>
                <a:gd name="T10" fmla="*/ 426 w 1935"/>
                <a:gd name="T11" fmla="*/ 271 h 816"/>
                <a:gd name="T12" fmla="*/ 204 w 1935"/>
                <a:gd name="T13" fmla="*/ 304 h 816"/>
                <a:gd name="T14" fmla="*/ 24 w 1935"/>
                <a:gd name="T15" fmla="*/ 304 h 816"/>
                <a:gd name="T16" fmla="*/ 57 w 1935"/>
                <a:gd name="T17" fmla="*/ 370 h 816"/>
                <a:gd name="T18" fmla="*/ 228 w 1935"/>
                <a:gd name="T19" fmla="*/ 568 h 816"/>
                <a:gd name="T20" fmla="*/ 555 w 1935"/>
                <a:gd name="T21" fmla="*/ 754 h 816"/>
                <a:gd name="T22" fmla="*/ 885 w 1935"/>
                <a:gd name="T23" fmla="*/ 805 h 816"/>
                <a:gd name="T24" fmla="*/ 1395 w 1935"/>
                <a:gd name="T25" fmla="*/ 688 h 816"/>
                <a:gd name="T26" fmla="*/ 1677 w 1935"/>
                <a:gd name="T27" fmla="*/ 535 h 816"/>
                <a:gd name="T28" fmla="*/ 1776 w 1935"/>
                <a:gd name="T29" fmla="*/ 478 h 816"/>
                <a:gd name="T30" fmla="*/ 1869 w 1935"/>
                <a:gd name="T31" fmla="*/ 427 h 81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935"/>
                <a:gd name="T49" fmla="*/ 0 h 816"/>
                <a:gd name="T50" fmla="*/ 1935 w 1935"/>
                <a:gd name="T51" fmla="*/ 816 h 81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935" h="816">
                  <a:moveTo>
                    <a:pt x="1935" y="328"/>
                  </a:moveTo>
                  <a:cubicBezTo>
                    <a:pt x="1903" y="306"/>
                    <a:pt x="1844" y="244"/>
                    <a:pt x="1743" y="193"/>
                  </a:cubicBezTo>
                  <a:cubicBezTo>
                    <a:pt x="1642" y="142"/>
                    <a:pt x="1467" y="44"/>
                    <a:pt x="1332" y="22"/>
                  </a:cubicBezTo>
                  <a:cubicBezTo>
                    <a:pt x="1197" y="0"/>
                    <a:pt x="1042" y="39"/>
                    <a:pt x="933" y="61"/>
                  </a:cubicBezTo>
                  <a:cubicBezTo>
                    <a:pt x="824" y="83"/>
                    <a:pt x="762" y="119"/>
                    <a:pt x="678" y="154"/>
                  </a:cubicBezTo>
                  <a:cubicBezTo>
                    <a:pt x="594" y="189"/>
                    <a:pt x="505" y="246"/>
                    <a:pt x="426" y="271"/>
                  </a:cubicBezTo>
                  <a:cubicBezTo>
                    <a:pt x="347" y="296"/>
                    <a:pt x="271" y="299"/>
                    <a:pt x="204" y="304"/>
                  </a:cubicBezTo>
                  <a:cubicBezTo>
                    <a:pt x="137" y="309"/>
                    <a:pt x="48" y="293"/>
                    <a:pt x="24" y="304"/>
                  </a:cubicBezTo>
                  <a:cubicBezTo>
                    <a:pt x="0" y="315"/>
                    <a:pt x="23" y="326"/>
                    <a:pt x="57" y="370"/>
                  </a:cubicBezTo>
                  <a:cubicBezTo>
                    <a:pt x="91" y="414"/>
                    <a:pt x="145" y="504"/>
                    <a:pt x="228" y="568"/>
                  </a:cubicBezTo>
                  <a:cubicBezTo>
                    <a:pt x="311" y="632"/>
                    <a:pt x="446" y="714"/>
                    <a:pt x="555" y="754"/>
                  </a:cubicBezTo>
                  <a:cubicBezTo>
                    <a:pt x="664" y="794"/>
                    <a:pt x="745" y="816"/>
                    <a:pt x="885" y="805"/>
                  </a:cubicBezTo>
                  <a:cubicBezTo>
                    <a:pt x="1025" y="794"/>
                    <a:pt x="1263" y="733"/>
                    <a:pt x="1395" y="688"/>
                  </a:cubicBezTo>
                  <a:cubicBezTo>
                    <a:pt x="1527" y="643"/>
                    <a:pt x="1614" y="570"/>
                    <a:pt x="1677" y="535"/>
                  </a:cubicBezTo>
                  <a:cubicBezTo>
                    <a:pt x="1740" y="500"/>
                    <a:pt x="1744" y="496"/>
                    <a:pt x="1776" y="478"/>
                  </a:cubicBezTo>
                  <a:cubicBezTo>
                    <a:pt x="1808" y="460"/>
                    <a:pt x="1838" y="443"/>
                    <a:pt x="1869" y="427"/>
                  </a:cubicBezTo>
                </a:path>
              </a:pathLst>
            </a:custGeom>
            <a:solidFill>
              <a:srgbClr val="66FF66"/>
            </a:solidFill>
            <a:ln w="3175" cap="flat" cmpd="sng">
              <a:solidFill>
                <a:srgbClr val="000000"/>
              </a:solidFill>
              <a:prstDash val="solid"/>
              <a:round/>
              <a:headEnd type="none" w="med" len="med"/>
              <a:tailEnd type="none" w="med" len="med"/>
            </a:ln>
          </p:spPr>
          <p:txBody>
            <a:bodyPr/>
            <a:lstStyle/>
            <a:p>
              <a:endParaRPr lang="fr-FR"/>
            </a:p>
          </p:txBody>
        </p:sp>
        <p:sp>
          <p:nvSpPr>
            <p:cNvPr id="14801" name="Freeform 246">
              <a:extLst>
                <a:ext uri="{FF2B5EF4-FFF2-40B4-BE49-F238E27FC236}">
                  <a16:creationId xmlns:a16="http://schemas.microsoft.com/office/drawing/2014/main" id="{7BFCB031-4214-44AA-8E27-52371D614893}"/>
                </a:ext>
              </a:extLst>
            </p:cNvPr>
            <p:cNvSpPr>
              <a:spLocks/>
            </p:cNvSpPr>
            <p:nvPr/>
          </p:nvSpPr>
          <p:spPr bwMode="auto">
            <a:xfrm>
              <a:off x="3253" y="4147"/>
              <a:ext cx="2246" cy="473"/>
            </a:xfrm>
            <a:custGeom>
              <a:avLst/>
              <a:gdLst>
                <a:gd name="T0" fmla="*/ 2246 w 2246"/>
                <a:gd name="T1" fmla="*/ 269 h 473"/>
                <a:gd name="T2" fmla="*/ 2153 w 2246"/>
                <a:gd name="T3" fmla="*/ 176 h 473"/>
                <a:gd name="T4" fmla="*/ 1940 w 2246"/>
                <a:gd name="T5" fmla="*/ 83 h 473"/>
                <a:gd name="T6" fmla="*/ 1712 w 2246"/>
                <a:gd name="T7" fmla="*/ 23 h 473"/>
                <a:gd name="T8" fmla="*/ 1481 w 2246"/>
                <a:gd name="T9" fmla="*/ 8 h 473"/>
                <a:gd name="T10" fmla="*/ 1241 w 2246"/>
                <a:gd name="T11" fmla="*/ 71 h 473"/>
                <a:gd name="T12" fmla="*/ 935 w 2246"/>
                <a:gd name="T13" fmla="*/ 155 h 473"/>
                <a:gd name="T14" fmla="*/ 728 w 2246"/>
                <a:gd name="T15" fmla="*/ 167 h 473"/>
                <a:gd name="T16" fmla="*/ 452 w 2246"/>
                <a:gd name="T17" fmla="*/ 161 h 473"/>
                <a:gd name="T18" fmla="*/ 290 w 2246"/>
                <a:gd name="T19" fmla="*/ 146 h 473"/>
                <a:gd name="T20" fmla="*/ 17 w 2246"/>
                <a:gd name="T21" fmla="*/ 56 h 473"/>
                <a:gd name="T22" fmla="*/ 185 w 2246"/>
                <a:gd name="T23" fmla="*/ 113 h 473"/>
                <a:gd name="T24" fmla="*/ 380 w 2246"/>
                <a:gd name="T25" fmla="*/ 170 h 473"/>
                <a:gd name="T26" fmla="*/ 740 w 2246"/>
                <a:gd name="T27" fmla="*/ 212 h 473"/>
                <a:gd name="T28" fmla="*/ 1097 w 2246"/>
                <a:gd name="T29" fmla="*/ 173 h 473"/>
                <a:gd name="T30" fmla="*/ 1439 w 2246"/>
                <a:gd name="T31" fmla="*/ 107 h 473"/>
                <a:gd name="T32" fmla="*/ 1631 w 2246"/>
                <a:gd name="T33" fmla="*/ 98 h 473"/>
                <a:gd name="T34" fmla="*/ 1841 w 2246"/>
                <a:gd name="T35" fmla="*/ 170 h 473"/>
                <a:gd name="T36" fmla="*/ 2060 w 2246"/>
                <a:gd name="T37" fmla="*/ 263 h 473"/>
                <a:gd name="T38" fmla="*/ 2210 w 2246"/>
                <a:gd name="T39" fmla="*/ 473 h 473"/>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2246"/>
                <a:gd name="T61" fmla="*/ 0 h 473"/>
                <a:gd name="T62" fmla="*/ 2246 w 2246"/>
                <a:gd name="T63" fmla="*/ 473 h 473"/>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2246" h="473">
                  <a:moveTo>
                    <a:pt x="2246" y="269"/>
                  </a:moveTo>
                  <a:cubicBezTo>
                    <a:pt x="2225" y="238"/>
                    <a:pt x="2204" y="207"/>
                    <a:pt x="2153" y="176"/>
                  </a:cubicBezTo>
                  <a:cubicBezTo>
                    <a:pt x="2102" y="145"/>
                    <a:pt x="2013" y="108"/>
                    <a:pt x="1940" y="83"/>
                  </a:cubicBezTo>
                  <a:cubicBezTo>
                    <a:pt x="1867" y="58"/>
                    <a:pt x="1788" y="35"/>
                    <a:pt x="1712" y="23"/>
                  </a:cubicBezTo>
                  <a:cubicBezTo>
                    <a:pt x="1636" y="11"/>
                    <a:pt x="1559" y="0"/>
                    <a:pt x="1481" y="8"/>
                  </a:cubicBezTo>
                  <a:cubicBezTo>
                    <a:pt x="1403" y="16"/>
                    <a:pt x="1332" y="47"/>
                    <a:pt x="1241" y="71"/>
                  </a:cubicBezTo>
                  <a:cubicBezTo>
                    <a:pt x="1150" y="95"/>
                    <a:pt x="1020" y="139"/>
                    <a:pt x="935" y="155"/>
                  </a:cubicBezTo>
                  <a:cubicBezTo>
                    <a:pt x="850" y="171"/>
                    <a:pt x="808" y="166"/>
                    <a:pt x="728" y="167"/>
                  </a:cubicBezTo>
                  <a:cubicBezTo>
                    <a:pt x="648" y="168"/>
                    <a:pt x="525" y="165"/>
                    <a:pt x="452" y="161"/>
                  </a:cubicBezTo>
                  <a:cubicBezTo>
                    <a:pt x="379" y="157"/>
                    <a:pt x="362" y="163"/>
                    <a:pt x="290" y="146"/>
                  </a:cubicBezTo>
                  <a:cubicBezTo>
                    <a:pt x="218" y="129"/>
                    <a:pt x="34" y="61"/>
                    <a:pt x="17" y="56"/>
                  </a:cubicBezTo>
                  <a:cubicBezTo>
                    <a:pt x="0" y="51"/>
                    <a:pt x="125" y="94"/>
                    <a:pt x="185" y="113"/>
                  </a:cubicBezTo>
                  <a:cubicBezTo>
                    <a:pt x="245" y="132"/>
                    <a:pt x="288" y="154"/>
                    <a:pt x="380" y="170"/>
                  </a:cubicBezTo>
                  <a:cubicBezTo>
                    <a:pt x="472" y="186"/>
                    <a:pt x="621" y="212"/>
                    <a:pt x="740" y="212"/>
                  </a:cubicBezTo>
                  <a:cubicBezTo>
                    <a:pt x="859" y="212"/>
                    <a:pt x="981" y="190"/>
                    <a:pt x="1097" y="173"/>
                  </a:cubicBezTo>
                  <a:cubicBezTo>
                    <a:pt x="1213" y="156"/>
                    <a:pt x="1350" y="119"/>
                    <a:pt x="1439" y="107"/>
                  </a:cubicBezTo>
                  <a:cubicBezTo>
                    <a:pt x="1528" y="95"/>
                    <a:pt x="1564" y="88"/>
                    <a:pt x="1631" y="98"/>
                  </a:cubicBezTo>
                  <a:cubicBezTo>
                    <a:pt x="1698" y="108"/>
                    <a:pt x="1770" y="143"/>
                    <a:pt x="1841" y="170"/>
                  </a:cubicBezTo>
                  <a:cubicBezTo>
                    <a:pt x="1912" y="197"/>
                    <a:pt x="1999" y="213"/>
                    <a:pt x="2060" y="263"/>
                  </a:cubicBezTo>
                  <a:cubicBezTo>
                    <a:pt x="2121" y="313"/>
                    <a:pt x="2179" y="429"/>
                    <a:pt x="2210" y="473"/>
                  </a:cubicBezTo>
                </a:path>
              </a:pathLst>
            </a:custGeom>
            <a:solidFill>
              <a:srgbClr val="FFFF99"/>
            </a:solidFill>
            <a:ln w="3175" cap="flat" cmpd="sng">
              <a:solidFill>
                <a:srgbClr val="000000"/>
              </a:solidFill>
              <a:prstDash val="solid"/>
              <a:round/>
              <a:headEnd type="none" w="med" len="med"/>
              <a:tailEnd type="none" w="med" len="med"/>
            </a:ln>
          </p:spPr>
          <p:txBody>
            <a:bodyPr/>
            <a:lstStyle/>
            <a:p>
              <a:endParaRPr lang="fr-FR"/>
            </a:p>
          </p:txBody>
        </p:sp>
        <p:sp>
          <p:nvSpPr>
            <p:cNvPr id="14802" name="Freeform 247">
              <a:extLst>
                <a:ext uri="{FF2B5EF4-FFF2-40B4-BE49-F238E27FC236}">
                  <a16:creationId xmlns:a16="http://schemas.microsoft.com/office/drawing/2014/main" id="{243C0313-18F6-40B1-9C84-A508EFEB7FCC}"/>
                </a:ext>
              </a:extLst>
            </p:cNvPr>
            <p:cNvSpPr>
              <a:spLocks/>
            </p:cNvSpPr>
            <p:nvPr/>
          </p:nvSpPr>
          <p:spPr bwMode="auto">
            <a:xfrm>
              <a:off x="4323" y="4245"/>
              <a:ext cx="447" cy="414"/>
            </a:xfrm>
            <a:custGeom>
              <a:avLst/>
              <a:gdLst>
                <a:gd name="T0" fmla="*/ 0 w 447"/>
                <a:gd name="T1" fmla="*/ 414 h 414"/>
                <a:gd name="T2" fmla="*/ 87 w 447"/>
                <a:gd name="T3" fmla="*/ 342 h 414"/>
                <a:gd name="T4" fmla="*/ 321 w 447"/>
                <a:gd name="T5" fmla="*/ 141 h 414"/>
                <a:gd name="T6" fmla="*/ 447 w 447"/>
                <a:gd name="T7" fmla="*/ 0 h 414"/>
                <a:gd name="T8" fmla="*/ 0 60000 65536"/>
                <a:gd name="T9" fmla="*/ 0 60000 65536"/>
                <a:gd name="T10" fmla="*/ 0 60000 65536"/>
                <a:gd name="T11" fmla="*/ 0 60000 65536"/>
                <a:gd name="T12" fmla="*/ 0 w 447"/>
                <a:gd name="T13" fmla="*/ 0 h 414"/>
                <a:gd name="T14" fmla="*/ 447 w 447"/>
                <a:gd name="T15" fmla="*/ 414 h 414"/>
              </a:gdLst>
              <a:ahLst/>
              <a:cxnLst>
                <a:cxn ang="T8">
                  <a:pos x="T0" y="T1"/>
                </a:cxn>
                <a:cxn ang="T9">
                  <a:pos x="T2" y="T3"/>
                </a:cxn>
                <a:cxn ang="T10">
                  <a:pos x="T4" y="T5"/>
                </a:cxn>
                <a:cxn ang="T11">
                  <a:pos x="T6" y="T7"/>
                </a:cxn>
              </a:cxnLst>
              <a:rect l="T12" t="T13" r="T14" b="T15"/>
              <a:pathLst>
                <a:path w="447" h="414">
                  <a:moveTo>
                    <a:pt x="0" y="414"/>
                  </a:moveTo>
                  <a:cubicBezTo>
                    <a:pt x="17" y="400"/>
                    <a:pt x="34" y="387"/>
                    <a:pt x="87" y="342"/>
                  </a:cubicBezTo>
                  <a:cubicBezTo>
                    <a:pt x="140" y="297"/>
                    <a:pt x="261" y="198"/>
                    <a:pt x="321" y="141"/>
                  </a:cubicBezTo>
                  <a:cubicBezTo>
                    <a:pt x="381" y="84"/>
                    <a:pt x="421" y="29"/>
                    <a:pt x="447" y="0"/>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803" name="Freeform 248">
              <a:extLst>
                <a:ext uri="{FF2B5EF4-FFF2-40B4-BE49-F238E27FC236}">
                  <a16:creationId xmlns:a16="http://schemas.microsoft.com/office/drawing/2014/main" id="{362D101F-E8CA-4988-8C51-CF426C660054}"/>
                </a:ext>
              </a:extLst>
            </p:cNvPr>
            <p:cNvSpPr>
              <a:spLocks/>
            </p:cNvSpPr>
            <p:nvPr/>
          </p:nvSpPr>
          <p:spPr bwMode="auto">
            <a:xfrm>
              <a:off x="3654" y="4332"/>
              <a:ext cx="633" cy="246"/>
            </a:xfrm>
            <a:custGeom>
              <a:avLst/>
              <a:gdLst>
                <a:gd name="T0" fmla="*/ 0 w 633"/>
                <a:gd name="T1" fmla="*/ 246 h 246"/>
                <a:gd name="T2" fmla="*/ 195 w 633"/>
                <a:gd name="T3" fmla="*/ 213 h 246"/>
                <a:gd name="T4" fmla="*/ 447 w 633"/>
                <a:gd name="T5" fmla="*/ 117 h 246"/>
                <a:gd name="T6" fmla="*/ 633 w 633"/>
                <a:gd name="T7" fmla="*/ 0 h 246"/>
                <a:gd name="T8" fmla="*/ 0 60000 65536"/>
                <a:gd name="T9" fmla="*/ 0 60000 65536"/>
                <a:gd name="T10" fmla="*/ 0 60000 65536"/>
                <a:gd name="T11" fmla="*/ 0 60000 65536"/>
                <a:gd name="T12" fmla="*/ 0 w 633"/>
                <a:gd name="T13" fmla="*/ 0 h 246"/>
                <a:gd name="T14" fmla="*/ 633 w 633"/>
                <a:gd name="T15" fmla="*/ 246 h 246"/>
              </a:gdLst>
              <a:ahLst/>
              <a:cxnLst>
                <a:cxn ang="T8">
                  <a:pos x="T0" y="T1"/>
                </a:cxn>
                <a:cxn ang="T9">
                  <a:pos x="T2" y="T3"/>
                </a:cxn>
                <a:cxn ang="T10">
                  <a:pos x="T4" y="T5"/>
                </a:cxn>
                <a:cxn ang="T11">
                  <a:pos x="T6" y="T7"/>
                </a:cxn>
              </a:cxnLst>
              <a:rect l="T12" t="T13" r="T14" b="T15"/>
              <a:pathLst>
                <a:path w="633" h="246">
                  <a:moveTo>
                    <a:pt x="0" y="246"/>
                  </a:moveTo>
                  <a:cubicBezTo>
                    <a:pt x="32" y="240"/>
                    <a:pt x="120" y="235"/>
                    <a:pt x="195" y="213"/>
                  </a:cubicBezTo>
                  <a:cubicBezTo>
                    <a:pt x="270" y="191"/>
                    <a:pt x="374" y="153"/>
                    <a:pt x="447" y="117"/>
                  </a:cubicBezTo>
                  <a:cubicBezTo>
                    <a:pt x="520" y="81"/>
                    <a:pt x="594" y="25"/>
                    <a:pt x="633" y="0"/>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804" name="Freeform 249">
              <a:extLst>
                <a:ext uri="{FF2B5EF4-FFF2-40B4-BE49-F238E27FC236}">
                  <a16:creationId xmlns:a16="http://schemas.microsoft.com/office/drawing/2014/main" id="{6E418E28-2342-4DAA-8A3A-95FFD1E2736A}"/>
                </a:ext>
              </a:extLst>
            </p:cNvPr>
            <p:cNvSpPr>
              <a:spLocks/>
            </p:cNvSpPr>
            <p:nvPr/>
          </p:nvSpPr>
          <p:spPr bwMode="auto">
            <a:xfrm>
              <a:off x="3381" y="4344"/>
              <a:ext cx="402" cy="54"/>
            </a:xfrm>
            <a:custGeom>
              <a:avLst/>
              <a:gdLst>
                <a:gd name="T0" fmla="*/ 0 w 402"/>
                <a:gd name="T1" fmla="*/ 48 h 54"/>
                <a:gd name="T2" fmla="*/ 126 w 402"/>
                <a:gd name="T3" fmla="*/ 51 h 54"/>
                <a:gd name="T4" fmla="*/ 324 w 402"/>
                <a:gd name="T5" fmla="*/ 27 h 54"/>
                <a:gd name="T6" fmla="*/ 402 w 402"/>
                <a:gd name="T7" fmla="*/ 0 h 54"/>
                <a:gd name="T8" fmla="*/ 0 60000 65536"/>
                <a:gd name="T9" fmla="*/ 0 60000 65536"/>
                <a:gd name="T10" fmla="*/ 0 60000 65536"/>
                <a:gd name="T11" fmla="*/ 0 60000 65536"/>
                <a:gd name="T12" fmla="*/ 0 w 402"/>
                <a:gd name="T13" fmla="*/ 0 h 54"/>
                <a:gd name="T14" fmla="*/ 402 w 402"/>
                <a:gd name="T15" fmla="*/ 54 h 54"/>
              </a:gdLst>
              <a:ahLst/>
              <a:cxnLst>
                <a:cxn ang="T8">
                  <a:pos x="T0" y="T1"/>
                </a:cxn>
                <a:cxn ang="T9">
                  <a:pos x="T2" y="T3"/>
                </a:cxn>
                <a:cxn ang="T10">
                  <a:pos x="T4" y="T5"/>
                </a:cxn>
                <a:cxn ang="T11">
                  <a:pos x="T6" y="T7"/>
                </a:cxn>
              </a:cxnLst>
              <a:rect l="T12" t="T13" r="T14" b="T15"/>
              <a:pathLst>
                <a:path w="402" h="54">
                  <a:moveTo>
                    <a:pt x="0" y="48"/>
                  </a:moveTo>
                  <a:cubicBezTo>
                    <a:pt x="21" y="48"/>
                    <a:pt x="72" y="54"/>
                    <a:pt x="126" y="51"/>
                  </a:cubicBezTo>
                  <a:cubicBezTo>
                    <a:pt x="180" y="48"/>
                    <a:pt x="278" y="36"/>
                    <a:pt x="324" y="27"/>
                  </a:cubicBezTo>
                  <a:cubicBezTo>
                    <a:pt x="370" y="18"/>
                    <a:pt x="386" y="6"/>
                    <a:pt x="402" y="0"/>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805" name="Freeform 250">
              <a:extLst>
                <a:ext uri="{FF2B5EF4-FFF2-40B4-BE49-F238E27FC236}">
                  <a16:creationId xmlns:a16="http://schemas.microsoft.com/office/drawing/2014/main" id="{94CAEADC-FEA5-4D14-B538-DD45A06A1E44}"/>
                </a:ext>
              </a:extLst>
            </p:cNvPr>
            <p:cNvSpPr>
              <a:spLocks/>
            </p:cNvSpPr>
            <p:nvPr/>
          </p:nvSpPr>
          <p:spPr bwMode="auto">
            <a:xfrm>
              <a:off x="3567" y="4179"/>
              <a:ext cx="219" cy="132"/>
            </a:xfrm>
            <a:custGeom>
              <a:avLst/>
              <a:gdLst>
                <a:gd name="T0" fmla="*/ 219 w 219"/>
                <a:gd name="T1" fmla="*/ 132 h 132"/>
                <a:gd name="T2" fmla="*/ 126 w 219"/>
                <a:gd name="T3" fmla="*/ 75 h 132"/>
                <a:gd name="T4" fmla="*/ 0 w 219"/>
                <a:gd name="T5" fmla="*/ 0 h 132"/>
                <a:gd name="T6" fmla="*/ 0 60000 65536"/>
                <a:gd name="T7" fmla="*/ 0 60000 65536"/>
                <a:gd name="T8" fmla="*/ 0 60000 65536"/>
                <a:gd name="T9" fmla="*/ 0 w 219"/>
                <a:gd name="T10" fmla="*/ 0 h 132"/>
                <a:gd name="T11" fmla="*/ 219 w 219"/>
                <a:gd name="T12" fmla="*/ 132 h 132"/>
              </a:gdLst>
              <a:ahLst/>
              <a:cxnLst>
                <a:cxn ang="T6">
                  <a:pos x="T0" y="T1"/>
                </a:cxn>
                <a:cxn ang="T7">
                  <a:pos x="T2" y="T3"/>
                </a:cxn>
                <a:cxn ang="T8">
                  <a:pos x="T4" y="T5"/>
                </a:cxn>
              </a:cxnLst>
              <a:rect l="T9" t="T10" r="T11" b="T12"/>
              <a:pathLst>
                <a:path w="219" h="132">
                  <a:moveTo>
                    <a:pt x="219" y="132"/>
                  </a:moveTo>
                  <a:cubicBezTo>
                    <a:pt x="191" y="114"/>
                    <a:pt x="163" y="97"/>
                    <a:pt x="126" y="75"/>
                  </a:cubicBezTo>
                  <a:cubicBezTo>
                    <a:pt x="89" y="53"/>
                    <a:pt x="44" y="26"/>
                    <a:pt x="0" y="0"/>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806" name="Freeform 251">
              <a:extLst>
                <a:ext uri="{FF2B5EF4-FFF2-40B4-BE49-F238E27FC236}">
                  <a16:creationId xmlns:a16="http://schemas.microsoft.com/office/drawing/2014/main" id="{E0BEB028-D409-4404-ADFD-DB043807DF5D}"/>
                </a:ext>
              </a:extLst>
            </p:cNvPr>
            <p:cNvSpPr>
              <a:spLocks/>
            </p:cNvSpPr>
            <p:nvPr/>
          </p:nvSpPr>
          <p:spPr bwMode="auto">
            <a:xfrm>
              <a:off x="3804" y="4083"/>
              <a:ext cx="516" cy="186"/>
            </a:xfrm>
            <a:custGeom>
              <a:avLst/>
              <a:gdLst>
                <a:gd name="T0" fmla="*/ 516 w 516"/>
                <a:gd name="T1" fmla="*/ 186 h 186"/>
                <a:gd name="T2" fmla="*/ 372 w 516"/>
                <a:gd name="T3" fmla="*/ 111 h 186"/>
                <a:gd name="T4" fmla="*/ 198 w 516"/>
                <a:gd name="T5" fmla="*/ 66 h 186"/>
                <a:gd name="T6" fmla="*/ 117 w 516"/>
                <a:gd name="T7" fmla="*/ 39 h 186"/>
                <a:gd name="T8" fmla="*/ 0 w 516"/>
                <a:gd name="T9" fmla="*/ 0 h 186"/>
                <a:gd name="T10" fmla="*/ 0 60000 65536"/>
                <a:gd name="T11" fmla="*/ 0 60000 65536"/>
                <a:gd name="T12" fmla="*/ 0 60000 65536"/>
                <a:gd name="T13" fmla="*/ 0 60000 65536"/>
                <a:gd name="T14" fmla="*/ 0 60000 65536"/>
                <a:gd name="T15" fmla="*/ 0 w 516"/>
                <a:gd name="T16" fmla="*/ 0 h 186"/>
                <a:gd name="T17" fmla="*/ 516 w 516"/>
                <a:gd name="T18" fmla="*/ 186 h 186"/>
              </a:gdLst>
              <a:ahLst/>
              <a:cxnLst>
                <a:cxn ang="T10">
                  <a:pos x="T0" y="T1"/>
                </a:cxn>
                <a:cxn ang="T11">
                  <a:pos x="T2" y="T3"/>
                </a:cxn>
                <a:cxn ang="T12">
                  <a:pos x="T4" y="T5"/>
                </a:cxn>
                <a:cxn ang="T13">
                  <a:pos x="T6" y="T7"/>
                </a:cxn>
                <a:cxn ang="T14">
                  <a:pos x="T8" y="T9"/>
                </a:cxn>
              </a:cxnLst>
              <a:rect l="T15" t="T16" r="T17" b="T18"/>
              <a:pathLst>
                <a:path w="516" h="186">
                  <a:moveTo>
                    <a:pt x="516" y="186"/>
                  </a:moveTo>
                  <a:cubicBezTo>
                    <a:pt x="470" y="158"/>
                    <a:pt x="425" y="131"/>
                    <a:pt x="372" y="111"/>
                  </a:cubicBezTo>
                  <a:cubicBezTo>
                    <a:pt x="319" y="91"/>
                    <a:pt x="240" y="78"/>
                    <a:pt x="198" y="66"/>
                  </a:cubicBezTo>
                  <a:cubicBezTo>
                    <a:pt x="156" y="54"/>
                    <a:pt x="150" y="50"/>
                    <a:pt x="117" y="39"/>
                  </a:cubicBezTo>
                  <a:cubicBezTo>
                    <a:pt x="84" y="28"/>
                    <a:pt x="19" y="6"/>
                    <a:pt x="0" y="0"/>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807" name="Freeform 252">
              <a:extLst>
                <a:ext uri="{FF2B5EF4-FFF2-40B4-BE49-F238E27FC236}">
                  <a16:creationId xmlns:a16="http://schemas.microsoft.com/office/drawing/2014/main" id="{25B7B63D-74DD-43F5-99C7-B879664EC92F}"/>
                </a:ext>
              </a:extLst>
            </p:cNvPr>
            <p:cNvSpPr>
              <a:spLocks/>
            </p:cNvSpPr>
            <p:nvPr/>
          </p:nvSpPr>
          <p:spPr bwMode="auto">
            <a:xfrm>
              <a:off x="4206" y="3930"/>
              <a:ext cx="567" cy="216"/>
            </a:xfrm>
            <a:custGeom>
              <a:avLst/>
              <a:gdLst>
                <a:gd name="T0" fmla="*/ 567 w 567"/>
                <a:gd name="T1" fmla="*/ 216 h 216"/>
                <a:gd name="T2" fmla="*/ 453 w 567"/>
                <a:gd name="T3" fmla="*/ 171 h 216"/>
                <a:gd name="T4" fmla="*/ 246 w 567"/>
                <a:gd name="T5" fmla="*/ 87 h 216"/>
                <a:gd name="T6" fmla="*/ 99 w 567"/>
                <a:gd name="T7" fmla="*/ 48 h 216"/>
                <a:gd name="T8" fmla="*/ 42 w 567"/>
                <a:gd name="T9" fmla="*/ 30 h 216"/>
                <a:gd name="T10" fmla="*/ 0 w 567"/>
                <a:gd name="T11" fmla="*/ 0 h 216"/>
                <a:gd name="T12" fmla="*/ 0 60000 65536"/>
                <a:gd name="T13" fmla="*/ 0 60000 65536"/>
                <a:gd name="T14" fmla="*/ 0 60000 65536"/>
                <a:gd name="T15" fmla="*/ 0 60000 65536"/>
                <a:gd name="T16" fmla="*/ 0 60000 65536"/>
                <a:gd name="T17" fmla="*/ 0 60000 65536"/>
                <a:gd name="T18" fmla="*/ 0 w 567"/>
                <a:gd name="T19" fmla="*/ 0 h 216"/>
                <a:gd name="T20" fmla="*/ 567 w 567"/>
                <a:gd name="T21" fmla="*/ 216 h 216"/>
              </a:gdLst>
              <a:ahLst/>
              <a:cxnLst>
                <a:cxn ang="T12">
                  <a:pos x="T0" y="T1"/>
                </a:cxn>
                <a:cxn ang="T13">
                  <a:pos x="T2" y="T3"/>
                </a:cxn>
                <a:cxn ang="T14">
                  <a:pos x="T4" y="T5"/>
                </a:cxn>
                <a:cxn ang="T15">
                  <a:pos x="T6" y="T7"/>
                </a:cxn>
                <a:cxn ang="T16">
                  <a:pos x="T8" y="T9"/>
                </a:cxn>
                <a:cxn ang="T17">
                  <a:pos x="T10" y="T11"/>
                </a:cxn>
              </a:cxnLst>
              <a:rect l="T18" t="T19" r="T20" b="T21"/>
              <a:pathLst>
                <a:path w="567" h="216">
                  <a:moveTo>
                    <a:pt x="567" y="216"/>
                  </a:moveTo>
                  <a:cubicBezTo>
                    <a:pt x="536" y="204"/>
                    <a:pt x="506" y="192"/>
                    <a:pt x="453" y="171"/>
                  </a:cubicBezTo>
                  <a:cubicBezTo>
                    <a:pt x="400" y="150"/>
                    <a:pt x="305" y="107"/>
                    <a:pt x="246" y="87"/>
                  </a:cubicBezTo>
                  <a:cubicBezTo>
                    <a:pt x="187" y="67"/>
                    <a:pt x="133" y="57"/>
                    <a:pt x="99" y="48"/>
                  </a:cubicBezTo>
                  <a:cubicBezTo>
                    <a:pt x="65" y="39"/>
                    <a:pt x="58" y="38"/>
                    <a:pt x="42" y="30"/>
                  </a:cubicBezTo>
                  <a:cubicBezTo>
                    <a:pt x="26" y="22"/>
                    <a:pt x="13" y="11"/>
                    <a:pt x="0" y="0"/>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grpSp>
      <p:grpSp>
        <p:nvGrpSpPr>
          <p:cNvPr id="14353" name="Group 253">
            <a:extLst>
              <a:ext uri="{FF2B5EF4-FFF2-40B4-BE49-F238E27FC236}">
                <a16:creationId xmlns:a16="http://schemas.microsoft.com/office/drawing/2014/main" id="{559E034B-A2B2-4222-9C55-FF25D0D7E841}"/>
              </a:ext>
            </a:extLst>
          </p:cNvPr>
          <p:cNvGrpSpPr>
            <a:grpSpLocks/>
          </p:cNvGrpSpPr>
          <p:nvPr/>
        </p:nvGrpSpPr>
        <p:grpSpPr bwMode="auto">
          <a:xfrm rot="578571" flipH="1">
            <a:off x="2292012" y="3003932"/>
            <a:ext cx="1559932" cy="541820"/>
            <a:chOff x="3216" y="3884"/>
            <a:chExt cx="2283" cy="816"/>
          </a:xfrm>
        </p:grpSpPr>
        <p:sp>
          <p:nvSpPr>
            <p:cNvPr id="14792" name="Freeform 254">
              <a:extLst>
                <a:ext uri="{FF2B5EF4-FFF2-40B4-BE49-F238E27FC236}">
                  <a16:creationId xmlns:a16="http://schemas.microsoft.com/office/drawing/2014/main" id="{468558D5-2493-4D01-86B0-1DDEA4859D82}"/>
                </a:ext>
              </a:extLst>
            </p:cNvPr>
            <p:cNvSpPr>
              <a:spLocks/>
            </p:cNvSpPr>
            <p:nvPr/>
          </p:nvSpPr>
          <p:spPr bwMode="auto">
            <a:xfrm>
              <a:off x="3216" y="3884"/>
              <a:ext cx="1935" cy="816"/>
            </a:xfrm>
            <a:custGeom>
              <a:avLst/>
              <a:gdLst>
                <a:gd name="T0" fmla="*/ 1935 w 1935"/>
                <a:gd name="T1" fmla="*/ 328 h 816"/>
                <a:gd name="T2" fmla="*/ 1743 w 1935"/>
                <a:gd name="T3" fmla="*/ 193 h 816"/>
                <a:gd name="T4" fmla="*/ 1332 w 1935"/>
                <a:gd name="T5" fmla="*/ 22 h 816"/>
                <a:gd name="T6" fmla="*/ 933 w 1935"/>
                <a:gd name="T7" fmla="*/ 61 h 816"/>
                <a:gd name="T8" fmla="*/ 678 w 1935"/>
                <a:gd name="T9" fmla="*/ 154 h 816"/>
                <a:gd name="T10" fmla="*/ 426 w 1935"/>
                <a:gd name="T11" fmla="*/ 271 h 816"/>
                <a:gd name="T12" fmla="*/ 204 w 1935"/>
                <a:gd name="T13" fmla="*/ 304 h 816"/>
                <a:gd name="T14" fmla="*/ 24 w 1935"/>
                <a:gd name="T15" fmla="*/ 304 h 816"/>
                <a:gd name="T16" fmla="*/ 57 w 1935"/>
                <a:gd name="T17" fmla="*/ 370 h 816"/>
                <a:gd name="T18" fmla="*/ 228 w 1935"/>
                <a:gd name="T19" fmla="*/ 568 h 816"/>
                <a:gd name="T20" fmla="*/ 555 w 1935"/>
                <a:gd name="T21" fmla="*/ 754 h 816"/>
                <a:gd name="T22" fmla="*/ 885 w 1935"/>
                <a:gd name="T23" fmla="*/ 805 h 816"/>
                <a:gd name="T24" fmla="*/ 1395 w 1935"/>
                <a:gd name="T25" fmla="*/ 688 h 816"/>
                <a:gd name="T26" fmla="*/ 1677 w 1935"/>
                <a:gd name="T27" fmla="*/ 535 h 816"/>
                <a:gd name="T28" fmla="*/ 1776 w 1935"/>
                <a:gd name="T29" fmla="*/ 478 h 816"/>
                <a:gd name="T30" fmla="*/ 1869 w 1935"/>
                <a:gd name="T31" fmla="*/ 427 h 81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935"/>
                <a:gd name="T49" fmla="*/ 0 h 816"/>
                <a:gd name="T50" fmla="*/ 1935 w 1935"/>
                <a:gd name="T51" fmla="*/ 816 h 81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935" h="816">
                  <a:moveTo>
                    <a:pt x="1935" y="328"/>
                  </a:moveTo>
                  <a:cubicBezTo>
                    <a:pt x="1903" y="306"/>
                    <a:pt x="1844" y="244"/>
                    <a:pt x="1743" y="193"/>
                  </a:cubicBezTo>
                  <a:cubicBezTo>
                    <a:pt x="1642" y="142"/>
                    <a:pt x="1467" y="44"/>
                    <a:pt x="1332" y="22"/>
                  </a:cubicBezTo>
                  <a:cubicBezTo>
                    <a:pt x="1197" y="0"/>
                    <a:pt x="1042" y="39"/>
                    <a:pt x="933" y="61"/>
                  </a:cubicBezTo>
                  <a:cubicBezTo>
                    <a:pt x="824" y="83"/>
                    <a:pt x="762" y="119"/>
                    <a:pt x="678" y="154"/>
                  </a:cubicBezTo>
                  <a:cubicBezTo>
                    <a:pt x="594" y="189"/>
                    <a:pt x="505" y="246"/>
                    <a:pt x="426" y="271"/>
                  </a:cubicBezTo>
                  <a:cubicBezTo>
                    <a:pt x="347" y="296"/>
                    <a:pt x="271" y="299"/>
                    <a:pt x="204" y="304"/>
                  </a:cubicBezTo>
                  <a:cubicBezTo>
                    <a:pt x="137" y="309"/>
                    <a:pt x="48" y="293"/>
                    <a:pt x="24" y="304"/>
                  </a:cubicBezTo>
                  <a:cubicBezTo>
                    <a:pt x="0" y="315"/>
                    <a:pt x="23" y="326"/>
                    <a:pt x="57" y="370"/>
                  </a:cubicBezTo>
                  <a:cubicBezTo>
                    <a:pt x="91" y="414"/>
                    <a:pt x="145" y="504"/>
                    <a:pt x="228" y="568"/>
                  </a:cubicBezTo>
                  <a:cubicBezTo>
                    <a:pt x="311" y="632"/>
                    <a:pt x="446" y="714"/>
                    <a:pt x="555" y="754"/>
                  </a:cubicBezTo>
                  <a:cubicBezTo>
                    <a:pt x="664" y="794"/>
                    <a:pt x="745" y="816"/>
                    <a:pt x="885" y="805"/>
                  </a:cubicBezTo>
                  <a:cubicBezTo>
                    <a:pt x="1025" y="794"/>
                    <a:pt x="1263" y="733"/>
                    <a:pt x="1395" y="688"/>
                  </a:cubicBezTo>
                  <a:cubicBezTo>
                    <a:pt x="1527" y="643"/>
                    <a:pt x="1614" y="570"/>
                    <a:pt x="1677" y="535"/>
                  </a:cubicBezTo>
                  <a:cubicBezTo>
                    <a:pt x="1740" y="500"/>
                    <a:pt x="1744" y="496"/>
                    <a:pt x="1776" y="478"/>
                  </a:cubicBezTo>
                  <a:cubicBezTo>
                    <a:pt x="1808" y="460"/>
                    <a:pt x="1838" y="443"/>
                    <a:pt x="1869" y="427"/>
                  </a:cubicBezTo>
                </a:path>
              </a:pathLst>
            </a:custGeom>
            <a:solidFill>
              <a:srgbClr val="66FF66"/>
            </a:solidFill>
            <a:ln w="3175" cap="flat" cmpd="sng">
              <a:solidFill>
                <a:srgbClr val="000000"/>
              </a:solidFill>
              <a:prstDash val="solid"/>
              <a:round/>
              <a:headEnd type="none" w="med" len="med"/>
              <a:tailEnd type="none" w="med" len="med"/>
            </a:ln>
          </p:spPr>
          <p:txBody>
            <a:bodyPr/>
            <a:lstStyle/>
            <a:p>
              <a:endParaRPr lang="fr-FR"/>
            </a:p>
          </p:txBody>
        </p:sp>
        <p:sp>
          <p:nvSpPr>
            <p:cNvPr id="14793" name="Freeform 255">
              <a:extLst>
                <a:ext uri="{FF2B5EF4-FFF2-40B4-BE49-F238E27FC236}">
                  <a16:creationId xmlns:a16="http://schemas.microsoft.com/office/drawing/2014/main" id="{45CB7AE1-5830-446C-A945-09786E895630}"/>
                </a:ext>
              </a:extLst>
            </p:cNvPr>
            <p:cNvSpPr>
              <a:spLocks/>
            </p:cNvSpPr>
            <p:nvPr/>
          </p:nvSpPr>
          <p:spPr bwMode="auto">
            <a:xfrm>
              <a:off x="3253" y="4147"/>
              <a:ext cx="2246" cy="473"/>
            </a:xfrm>
            <a:custGeom>
              <a:avLst/>
              <a:gdLst>
                <a:gd name="T0" fmla="*/ 2246 w 2246"/>
                <a:gd name="T1" fmla="*/ 269 h 473"/>
                <a:gd name="T2" fmla="*/ 2153 w 2246"/>
                <a:gd name="T3" fmla="*/ 176 h 473"/>
                <a:gd name="T4" fmla="*/ 1940 w 2246"/>
                <a:gd name="T5" fmla="*/ 83 h 473"/>
                <a:gd name="T6" fmla="*/ 1712 w 2246"/>
                <a:gd name="T7" fmla="*/ 23 h 473"/>
                <a:gd name="T8" fmla="*/ 1481 w 2246"/>
                <a:gd name="T9" fmla="*/ 8 h 473"/>
                <a:gd name="T10" fmla="*/ 1241 w 2246"/>
                <a:gd name="T11" fmla="*/ 71 h 473"/>
                <a:gd name="T12" fmla="*/ 935 w 2246"/>
                <a:gd name="T13" fmla="*/ 155 h 473"/>
                <a:gd name="T14" fmla="*/ 728 w 2246"/>
                <a:gd name="T15" fmla="*/ 167 h 473"/>
                <a:gd name="T16" fmla="*/ 452 w 2246"/>
                <a:gd name="T17" fmla="*/ 161 h 473"/>
                <a:gd name="T18" fmla="*/ 290 w 2246"/>
                <a:gd name="T19" fmla="*/ 146 h 473"/>
                <a:gd name="T20" fmla="*/ 17 w 2246"/>
                <a:gd name="T21" fmla="*/ 56 h 473"/>
                <a:gd name="T22" fmla="*/ 185 w 2246"/>
                <a:gd name="T23" fmla="*/ 113 h 473"/>
                <a:gd name="T24" fmla="*/ 380 w 2246"/>
                <a:gd name="T25" fmla="*/ 170 h 473"/>
                <a:gd name="T26" fmla="*/ 740 w 2246"/>
                <a:gd name="T27" fmla="*/ 212 h 473"/>
                <a:gd name="T28" fmla="*/ 1097 w 2246"/>
                <a:gd name="T29" fmla="*/ 173 h 473"/>
                <a:gd name="T30" fmla="*/ 1439 w 2246"/>
                <a:gd name="T31" fmla="*/ 107 h 473"/>
                <a:gd name="T32" fmla="*/ 1631 w 2246"/>
                <a:gd name="T33" fmla="*/ 98 h 473"/>
                <a:gd name="T34" fmla="*/ 1841 w 2246"/>
                <a:gd name="T35" fmla="*/ 170 h 473"/>
                <a:gd name="T36" fmla="*/ 2060 w 2246"/>
                <a:gd name="T37" fmla="*/ 263 h 473"/>
                <a:gd name="T38" fmla="*/ 2210 w 2246"/>
                <a:gd name="T39" fmla="*/ 473 h 473"/>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2246"/>
                <a:gd name="T61" fmla="*/ 0 h 473"/>
                <a:gd name="T62" fmla="*/ 2246 w 2246"/>
                <a:gd name="T63" fmla="*/ 473 h 473"/>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2246" h="473">
                  <a:moveTo>
                    <a:pt x="2246" y="269"/>
                  </a:moveTo>
                  <a:cubicBezTo>
                    <a:pt x="2225" y="238"/>
                    <a:pt x="2204" y="207"/>
                    <a:pt x="2153" y="176"/>
                  </a:cubicBezTo>
                  <a:cubicBezTo>
                    <a:pt x="2102" y="145"/>
                    <a:pt x="2013" y="108"/>
                    <a:pt x="1940" y="83"/>
                  </a:cubicBezTo>
                  <a:cubicBezTo>
                    <a:pt x="1867" y="58"/>
                    <a:pt x="1788" y="35"/>
                    <a:pt x="1712" y="23"/>
                  </a:cubicBezTo>
                  <a:cubicBezTo>
                    <a:pt x="1636" y="11"/>
                    <a:pt x="1559" y="0"/>
                    <a:pt x="1481" y="8"/>
                  </a:cubicBezTo>
                  <a:cubicBezTo>
                    <a:pt x="1403" y="16"/>
                    <a:pt x="1332" y="47"/>
                    <a:pt x="1241" y="71"/>
                  </a:cubicBezTo>
                  <a:cubicBezTo>
                    <a:pt x="1150" y="95"/>
                    <a:pt x="1020" y="139"/>
                    <a:pt x="935" y="155"/>
                  </a:cubicBezTo>
                  <a:cubicBezTo>
                    <a:pt x="850" y="171"/>
                    <a:pt x="808" y="166"/>
                    <a:pt x="728" y="167"/>
                  </a:cubicBezTo>
                  <a:cubicBezTo>
                    <a:pt x="648" y="168"/>
                    <a:pt x="525" y="165"/>
                    <a:pt x="452" y="161"/>
                  </a:cubicBezTo>
                  <a:cubicBezTo>
                    <a:pt x="379" y="157"/>
                    <a:pt x="362" y="163"/>
                    <a:pt x="290" y="146"/>
                  </a:cubicBezTo>
                  <a:cubicBezTo>
                    <a:pt x="218" y="129"/>
                    <a:pt x="34" y="61"/>
                    <a:pt x="17" y="56"/>
                  </a:cubicBezTo>
                  <a:cubicBezTo>
                    <a:pt x="0" y="51"/>
                    <a:pt x="125" y="94"/>
                    <a:pt x="185" y="113"/>
                  </a:cubicBezTo>
                  <a:cubicBezTo>
                    <a:pt x="245" y="132"/>
                    <a:pt x="288" y="154"/>
                    <a:pt x="380" y="170"/>
                  </a:cubicBezTo>
                  <a:cubicBezTo>
                    <a:pt x="472" y="186"/>
                    <a:pt x="621" y="212"/>
                    <a:pt x="740" y="212"/>
                  </a:cubicBezTo>
                  <a:cubicBezTo>
                    <a:pt x="859" y="212"/>
                    <a:pt x="981" y="190"/>
                    <a:pt x="1097" y="173"/>
                  </a:cubicBezTo>
                  <a:cubicBezTo>
                    <a:pt x="1213" y="156"/>
                    <a:pt x="1350" y="119"/>
                    <a:pt x="1439" y="107"/>
                  </a:cubicBezTo>
                  <a:cubicBezTo>
                    <a:pt x="1528" y="95"/>
                    <a:pt x="1564" y="88"/>
                    <a:pt x="1631" y="98"/>
                  </a:cubicBezTo>
                  <a:cubicBezTo>
                    <a:pt x="1698" y="108"/>
                    <a:pt x="1770" y="143"/>
                    <a:pt x="1841" y="170"/>
                  </a:cubicBezTo>
                  <a:cubicBezTo>
                    <a:pt x="1912" y="197"/>
                    <a:pt x="1999" y="213"/>
                    <a:pt x="2060" y="263"/>
                  </a:cubicBezTo>
                  <a:cubicBezTo>
                    <a:pt x="2121" y="313"/>
                    <a:pt x="2179" y="429"/>
                    <a:pt x="2210" y="473"/>
                  </a:cubicBezTo>
                </a:path>
              </a:pathLst>
            </a:custGeom>
            <a:solidFill>
              <a:srgbClr val="FFFF99"/>
            </a:solidFill>
            <a:ln w="3175" cap="flat" cmpd="sng">
              <a:solidFill>
                <a:srgbClr val="000000"/>
              </a:solidFill>
              <a:prstDash val="solid"/>
              <a:round/>
              <a:headEnd type="none" w="med" len="med"/>
              <a:tailEnd type="none" w="med" len="med"/>
            </a:ln>
          </p:spPr>
          <p:txBody>
            <a:bodyPr/>
            <a:lstStyle/>
            <a:p>
              <a:endParaRPr lang="fr-FR"/>
            </a:p>
          </p:txBody>
        </p:sp>
        <p:sp>
          <p:nvSpPr>
            <p:cNvPr id="14794" name="Freeform 256">
              <a:extLst>
                <a:ext uri="{FF2B5EF4-FFF2-40B4-BE49-F238E27FC236}">
                  <a16:creationId xmlns:a16="http://schemas.microsoft.com/office/drawing/2014/main" id="{BDDDAD31-38A3-40B7-865B-48E0D1B31788}"/>
                </a:ext>
              </a:extLst>
            </p:cNvPr>
            <p:cNvSpPr>
              <a:spLocks/>
            </p:cNvSpPr>
            <p:nvPr/>
          </p:nvSpPr>
          <p:spPr bwMode="auto">
            <a:xfrm>
              <a:off x="4323" y="4245"/>
              <a:ext cx="447" cy="414"/>
            </a:xfrm>
            <a:custGeom>
              <a:avLst/>
              <a:gdLst>
                <a:gd name="T0" fmla="*/ 0 w 447"/>
                <a:gd name="T1" fmla="*/ 414 h 414"/>
                <a:gd name="T2" fmla="*/ 87 w 447"/>
                <a:gd name="T3" fmla="*/ 342 h 414"/>
                <a:gd name="T4" fmla="*/ 321 w 447"/>
                <a:gd name="T5" fmla="*/ 141 h 414"/>
                <a:gd name="T6" fmla="*/ 447 w 447"/>
                <a:gd name="T7" fmla="*/ 0 h 414"/>
                <a:gd name="T8" fmla="*/ 0 60000 65536"/>
                <a:gd name="T9" fmla="*/ 0 60000 65536"/>
                <a:gd name="T10" fmla="*/ 0 60000 65536"/>
                <a:gd name="T11" fmla="*/ 0 60000 65536"/>
                <a:gd name="T12" fmla="*/ 0 w 447"/>
                <a:gd name="T13" fmla="*/ 0 h 414"/>
                <a:gd name="T14" fmla="*/ 447 w 447"/>
                <a:gd name="T15" fmla="*/ 414 h 414"/>
              </a:gdLst>
              <a:ahLst/>
              <a:cxnLst>
                <a:cxn ang="T8">
                  <a:pos x="T0" y="T1"/>
                </a:cxn>
                <a:cxn ang="T9">
                  <a:pos x="T2" y="T3"/>
                </a:cxn>
                <a:cxn ang="T10">
                  <a:pos x="T4" y="T5"/>
                </a:cxn>
                <a:cxn ang="T11">
                  <a:pos x="T6" y="T7"/>
                </a:cxn>
              </a:cxnLst>
              <a:rect l="T12" t="T13" r="T14" b="T15"/>
              <a:pathLst>
                <a:path w="447" h="414">
                  <a:moveTo>
                    <a:pt x="0" y="414"/>
                  </a:moveTo>
                  <a:cubicBezTo>
                    <a:pt x="17" y="400"/>
                    <a:pt x="34" y="387"/>
                    <a:pt x="87" y="342"/>
                  </a:cubicBezTo>
                  <a:cubicBezTo>
                    <a:pt x="140" y="297"/>
                    <a:pt x="261" y="198"/>
                    <a:pt x="321" y="141"/>
                  </a:cubicBezTo>
                  <a:cubicBezTo>
                    <a:pt x="381" y="84"/>
                    <a:pt x="421" y="29"/>
                    <a:pt x="447" y="0"/>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95" name="Freeform 257">
              <a:extLst>
                <a:ext uri="{FF2B5EF4-FFF2-40B4-BE49-F238E27FC236}">
                  <a16:creationId xmlns:a16="http://schemas.microsoft.com/office/drawing/2014/main" id="{8C67C23B-1917-48A0-A6EB-5BADD0357085}"/>
                </a:ext>
              </a:extLst>
            </p:cNvPr>
            <p:cNvSpPr>
              <a:spLocks/>
            </p:cNvSpPr>
            <p:nvPr/>
          </p:nvSpPr>
          <p:spPr bwMode="auto">
            <a:xfrm>
              <a:off x="3654" y="4332"/>
              <a:ext cx="633" cy="246"/>
            </a:xfrm>
            <a:custGeom>
              <a:avLst/>
              <a:gdLst>
                <a:gd name="T0" fmla="*/ 0 w 633"/>
                <a:gd name="T1" fmla="*/ 246 h 246"/>
                <a:gd name="T2" fmla="*/ 195 w 633"/>
                <a:gd name="T3" fmla="*/ 213 h 246"/>
                <a:gd name="T4" fmla="*/ 447 w 633"/>
                <a:gd name="T5" fmla="*/ 117 h 246"/>
                <a:gd name="T6" fmla="*/ 633 w 633"/>
                <a:gd name="T7" fmla="*/ 0 h 246"/>
                <a:gd name="T8" fmla="*/ 0 60000 65536"/>
                <a:gd name="T9" fmla="*/ 0 60000 65536"/>
                <a:gd name="T10" fmla="*/ 0 60000 65536"/>
                <a:gd name="T11" fmla="*/ 0 60000 65536"/>
                <a:gd name="T12" fmla="*/ 0 w 633"/>
                <a:gd name="T13" fmla="*/ 0 h 246"/>
                <a:gd name="T14" fmla="*/ 633 w 633"/>
                <a:gd name="T15" fmla="*/ 246 h 246"/>
              </a:gdLst>
              <a:ahLst/>
              <a:cxnLst>
                <a:cxn ang="T8">
                  <a:pos x="T0" y="T1"/>
                </a:cxn>
                <a:cxn ang="T9">
                  <a:pos x="T2" y="T3"/>
                </a:cxn>
                <a:cxn ang="T10">
                  <a:pos x="T4" y="T5"/>
                </a:cxn>
                <a:cxn ang="T11">
                  <a:pos x="T6" y="T7"/>
                </a:cxn>
              </a:cxnLst>
              <a:rect l="T12" t="T13" r="T14" b="T15"/>
              <a:pathLst>
                <a:path w="633" h="246">
                  <a:moveTo>
                    <a:pt x="0" y="246"/>
                  </a:moveTo>
                  <a:cubicBezTo>
                    <a:pt x="32" y="240"/>
                    <a:pt x="120" y="235"/>
                    <a:pt x="195" y="213"/>
                  </a:cubicBezTo>
                  <a:cubicBezTo>
                    <a:pt x="270" y="191"/>
                    <a:pt x="374" y="153"/>
                    <a:pt x="447" y="117"/>
                  </a:cubicBezTo>
                  <a:cubicBezTo>
                    <a:pt x="520" y="81"/>
                    <a:pt x="594" y="25"/>
                    <a:pt x="633" y="0"/>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96" name="Freeform 258">
              <a:extLst>
                <a:ext uri="{FF2B5EF4-FFF2-40B4-BE49-F238E27FC236}">
                  <a16:creationId xmlns:a16="http://schemas.microsoft.com/office/drawing/2014/main" id="{9D721993-C45D-4D5D-9ECF-3E64D1DE5BC7}"/>
                </a:ext>
              </a:extLst>
            </p:cNvPr>
            <p:cNvSpPr>
              <a:spLocks/>
            </p:cNvSpPr>
            <p:nvPr/>
          </p:nvSpPr>
          <p:spPr bwMode="auto">
            <a:xfrm>
              <a:off x="3381" y="4344"/>
              <a:ext cx="402" cy="54"/>
            </a:xfrm>
            <a:custGeom>
              <a:avLst/>
              <a:gdLst>
                <a:gd name="T0" fmla="*/ 0 w 402"/>
                <a:gd name="T1" fmla="*/ 48 h 54"/>
                <a:gd name="T2" fmla="*/ 126 w 402"/>
                <a:gd name="T3" fmla="*/ 51 h 54"/>
                <a:gd name="T4" fmla="*/ 324 w 402"/>
                <a:gd name="T5" fmla="*/ 27 h 54"/>
                <a:gd name="T6" fmla="*/ 402 w 402"/>
                <a:gd name="T7" fmla="*/ 0 h 54"/>
                <a:gd name="T8" fmla="*/ 0 60000 65536"/>
                <a:gd name="T9" fmla="*/ 0 60000 65536"/>
                <a:gd name="T10" fmla="*/ 0 60000 65536"/>
                <a:gd name="T11" fmla="*/ 0 60000 65536"/>
                <a:gd name="T12" fmla="*/ 0 w 402"/>
                <a:gd name="T13" fmla="*/ 0 h 54"/>
                <a:gd name="T14" fmla="*/ 402 w 402"/>
                <a:gd name="T15" fmla="*/ 54 h 54"/>
              </a:gdLst>
              <a:ahLst/>
              <a:cxnLst>
                <a:cxn ang="T8">
                  <a:pos x="T0" y="T1"/>
                </a:cxn>
                <a:cxn ang="T9">
                  <a:pos x="T2" y="T3"/>
                </a:cxn>
                <a:cxn ang="T10">
                  <a:pos x="T4" y="T5"/>
                </a:cxn>
                <a:cxn ang="T11">
                  <a:pos x="T6" y="T7"/>
                </a:cxn>
              </a:cxnLst>
              <a:rect l="T12" t="T13" r="T14" b="T15"/>
              <a:pathLst>
                <a:path w="402" h="54">
                  <a:moveTo>
                    <a:pt x="0" y="48"/>
                  </a:moveTo>
                  <a:cubicBezTo>
                    <a:pt x="21" y="48"/>
                    <a:pt x="72" y="54"/>
                    <a:pt x="126" y="51"/>
                  </a:cubicBezTo>
                  <a:cubicBezTo>
                    <a:pt x="180" y="48"/>
                    <a:pt x="278" y="36"/>
                    <a:pt x="324" y="27"/>
                  </a:cubicBezTo>
                  <a:cubicBezTo>
                    <a:pt x="370" y="18"/>
                    <a:pt x="386" y="6"/>
                    <a:pt x="402" y="0"/>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97" name="Freeform 259">
              <a:extLst>
                <a:ext uri="{FF2B5EF4-FFF2-40B4-BE49-F238E27FC236}">
                  <a16:creationId xmlns:a16="http://schemas.microsoft.com/office/drawing/2014/main" id="{C9BE6A65-FEE3-417E-A90C-62DC909FB44A}"/>
                </a:ext>
              </a:extLst>
            </p:cNvPr>
            <p:cNvSpPr>
              <a:spLocks/>
            </p:cNvSpPr>
            <p:nvPr/>
          </p:nvSpPr>
          <p:spPr bwMode="auto">
            <a:xfrm>
              <a:off x="3567" y="4179"/>
              <a:ext cx="219" cy="132"/>
            </a:xfrm>
            <a:custGeom>
              <a:avLst/>
              <a:gdLst>
                <a:gd name="T0" fmla="*/ 219 w 219"/>
                <a:gd name="T1" fmla="*/ 132 h 132"/>
                <a:gd name="T2" fmla="*/ 126 w 219"/>
                <a:gd name="T3" fmla="*/ 75 h 132"/>
                <a:gd name="T4" fmla="*/ 0 w 219"/>
                <a:gd name="T5" fmla="*/ 0 h 132"/>
                <a:gd name="T6" fmla="*/ 0 60000 65536"/>
                <a:gd name="T7" fmla="*/ 0 60000 65536"/>
                <a:gd name="T8" fmla="*/ 0 60000 65536"/>
                <a:gd name="T9" fmla="*/ 0 w 219"/>
                <a:gd name="T10" fmla="*/ 0 h 132"/>
                <a:gd name="T11" fmla="*/ 219 w 219"/>
                <a:gd name="T12" fmla="*/ 132 h 132"/>
              </a:gdLst>
              <a:ahLst/>
              <a:cxnLst>
                <a:cxn ang="T6">
                  <a:pos x="T0" y="T1"/>
                </a:cxn>
                <a:cxn ang="T7">
                  <a:pos x="T2" y="T3"/>
                </a:cxn>
                <a:cxn ang="T8">
                  <a:pos x="T4" y="T5"/>
                </a:cxn>
              </a:cxnLst>
              <a:rect l="T9" t="T10" r="T11" b="T12"/>
              <a:pathLst>
                <a:path w="219" h="132">
                  <a:moveTo>
                    <a:pt x="219" y="132"/>
                  </a:moveTo>
                  <a:cubicBezTo>
                    <a:pt x="191" y="114"/>
                    <a:pt x="163" y="97"/>
                    <a:pt x="126" y="75"/>
                  </a:cubicBezTo>
                  <a:cubicBezTo>
                    <a:pt x="89" y="53"/>
                    <a:pt x="44" y="26"/>
                    <a:pt x="0" y="0"/>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98" name="Freeform 260">
              <a:extLst>
                <a:ext uri="{FF2B5EF4-FFF2-40B4-BE49-F238E27FC236}">
                  <a16:creationId xmlns:a16="http://schemas.microsoft.com/office/drawing/2014/main" id="{B01FACC4-CF53-4A87-BCEE-6F9C742F0635}"/>
                </a:ext>
              </a:extLst>
            </p:cNvPr>
            <p:cNvSpPr>
              <a:spLocks/>
            </p:cNvSpPr>
            <p:nvPr/>
          </p:nvSpPr>
          <p:spPr bwMode="auto">
            <a:xfrm>
              <a:off x="3804" y="4083"/>
              <a:ext cx="516" cy="186"/>
            </a:xfrm>
            <a:custGeom>
              <a:avLst/>
              <a:gdLst>
                <a:gd name="T0" fmla="*/ 516 w 516"/>
                <a:gd name="T1" fmla="*/ 186 h 186"/>
                <a:gd name="T2" fmla="*/ 372 w 516"/>
                <a:gd name="T3" fmla="*/ 111 h 186"/>
                <a:gd name="T4" fmla="*/ 198 w 516"/>
                <a:gd name="T5" fmla="*/ 66 h 186"/>
                <a:gd name="T6" fmla="*/ 117 w 516"/>
                <a:gd name="T7" fmla="*/ 39 h 186"/>
                <a:gd name="T8" fmla="*/ 0 w 516"/>
                <a:gd name="T9" fmla="*/ 0 h 186"/>
                <a:gd name="T10" fmla="*/ 0 60000 65536"/>
                <a:gd name="T11" fmla="*/ 0 60000 65536"/>
                <a:gd name="T12" fmla="*/ 0 60000 65536"/>
                <a:gd name="T13" fmla="*/ 0 60000 65536"/>
                <a:gd name="T14" fmla="*/ 0 60000 65536"/>
                <a:gd name="T15" fmla="*/ 0 w 516"/>
                <a:gd name="T16" fmla="*/ 0 h 186"/>
                <a:gd name="T17" fmla="*/ 516 w 516"/>
                <a:gd name="T18" fmla="*/ 186 h 186"/>
              </a:gdLst>
              <a:ahLst/>
              <a:cxnLst>
                <a:cxn ang="T10">
                  <a:pos x="T0" y="T1"/>
                </a:cxn>
                <a:cxn ang="T11">
                  <a:pos x="T2" y="T3"/>
                </a:cxn>
                <a:cxn ang="T12">
                  <a:pos x="T4" y="T5"/>
                </a:cxn>
                <a:cxn ang="T13">
                  <a:pos x="T6" y="T7"/>
                </a:cxn>
                <a:cxn ang="T14">
                  <a:pos x="T8" y="T9"/>
                </a:cxn>
              </a:cxnLst>
              <a:rect l="T15" t="T16" r="T17" b="T18"/>
              <a:pathLst>
                <a:path w="516" h="186">
                  <a:moveTo>
                    <a:pt x="516" y="186"/>
                  </a:moveTo>
                  <a:cubicBezTo>
                    <a:pt x="470" y="158"/>
                    <a:pt x="425" y="131"/>
                    <a:pt x="372" y="111"/>
                  </a:cubicBezTo>
                  <a:cubicBezTo>
                    <a:pt x="319" y="91"/>
                    <a:pt x="240" y="78"/>
                    <a:pt x="198" y="66"/>
                  </a:cubicBezTo>
                  <a:cubicBezTo>
                    <a:pt x="156" y="54"/>
                    <a:pt x="150" y="50"/>
                    <a:pt x="117" y="39"/>
                  </a:cubicBezTo>
                  <a:cubicBezTo>
                    <a:pt x="84" y="28"/>
                    <a:pt x="19" y="6"/>
                    <a:pt x="0" y="0"/>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99" name="Freeform 261">
              <a:extLst>
                <a:ext uri="{FF2B5EF4-FFF2-40B4-BE49-F238E27FC236}">
                  <a16:creationId xmlns:a16="http://schemas.microsoft.com/office/drawing/2014/main" id="{9473C43E-184F-4D5A-89AF-46901D34E657}"/>
                </a:ext>
              </a:extLst>
            </p:cNvPr>
            <p:cNvSpPr>
              <a:spLocks/>
            </p:cNvSpPr>
            <p:nvPr/>
          </p:nvSpPr>
          <p:spPr bwMode="auto">
            <a:xfrm>
              <a:off x="4206" y="3930"/>
              <a:ext cx="567" cy="216"/>
            </a:xfrm>
            <a:custGeom>
              <a:avLst/>
              <a:gdLst>
                <a:gd name="T0" fmla="*/ 567 w 567"/>
                <a:gd name="T1" fmla="*/ 216 h 216"/>
                <a:gd name="T2" fmla="*/ 453 w 567"/>
                <a:gd name="T3" fmla="*/ 171 h 216"/>
                <a:gd name="T4" fmla="*/ 246 w 567"/>
                <a:gd name="T5" fmla="*/ 87 h 216"/>
                <a:gd name="T6" fmla="*/ 99 w 567"/>
                <a:gd name="T7" fmla="*/ 48 h 216"/>
                <a:gd name="T8" fmla="*/ 42 w 567"/>
                <a:gd name="T9" fmla="*/ 30 h 216"/>
                <a:gd name="T10" fmla="*/ 0 w 567"/>
                <a:gd name="T11" fmla="*/ 0 h 216"/>
                <a:gd name="T12" fmla="*/ 0 60000 65536"/>
                <a:gd name="T13" fmla="*/ 0 60000 65536"/>
                <a:gd name="T14" fmla="*/ 0 60000 65536"/>
                <a:gd name="T15" fmla="*/ 0 60000 65536"/>
                <a:gd name="T16" fmla="*/ 0 60000 65536"/>
                <a:gd name="T17" fmla="*/ 0 60000 65536"/>
                <a:gd name="T18" fmla="*/ 0 w 567"/>
                <a:gd name="T19" fmla="*/ 0 h 216"/>
                <a:gd name="T20" fmla="*/ 567 w 567"/>
                <a:gd name="T21" fmla="*/ 216 h 216"/>
              </a:gdLst>
              <a:ahLst/>
              <a:cxnLst>
                <a:cxn ang="T12">
                  <a:pos x="T0" y="T1"/>
                </a:cxn>
                <a:cxn ang="T13">
                  <a:pos x="T2" y="T3"/>
                </a:cxn>
                <a:cxn ang="T14">
                  <a:pos x="T4" y="T5"/>
                </a:cxn>
                <a:cxn ang="T15">
                  <a:pos x="T6" y="T7"/>
                </a:cxn>
                <a:cxn ang="T16">
                  <a:pos x="T8" y="T9"/>
                </a:cxn>
                <a:cxn ang="T17">
                  <a:pos x="T10" y="T11"/>
                </a:cxn>
              </a:cxnLst>
              <a:rect l="T18" t="T19" r="T20" b="T21"/>
              <a:pathLst>
                <a:path w="567" h="216">
                  <a:moveTo>
                    <a:pt x="567" y="216"/>
                  </a:moveTo>
                  <a:cubicBezTo>
                    <a:pt x="536" y="204"/>
                    <a:pt x="506" y="192"/>
                    <a:pt x="453" y="171"/>
                  </a:cubicBezTo>
                  <a:cubicBezTo>
                    <a:pt x="400" y="150"/>
                    <a:pt x="305" y="107"/>
                    <a:pt x="246" y="87"/>
                  </a:cubicBezTo>
                  <a:cubicBezTo>
                    <a:pt x="187" y="67"/>
                    <a:pt x="133" y="57"/>
                    <a:pt x="99" y="48"/>
                  </a:cubicBezTo>
                  <a:cubicBezTo>
                    <a:pt x="65" y="39"/>
                    <a:pt x="58" y="38"/>
                    <a:pt x="42" y="30"/>
                  </a:cubicBezTo>
                  <a:cubicBezTo>
                    <a:pt x="26" y="22"/>
                    <a:pt x="13" y="11"/>
                    <a:pt x="0" y="0"/>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grpSp>
      <p:grpSp>
        <p:nvGrpSpPr>
          <p:cNvPr id="14354" name="Group 262">
            <a:extLst>
              <a:ext uri="{FF2B5EF4-FFF2-40B4-BE49-F238E27FC236}">
                <a16:creationId xmlns:a16="http://schemas.microsoft.com/office/drawing/2014/main" id="{2BE4F473-6AEC-4DD5-9EC7-7F0ECA7065C1}"/>
              </a:ext>
            </a:extLst>
          </p:cNvPr>
          <p:cNvGrpSpPr>
            <a:grpSpLocks/>
          </p:cNvGrpSpPr>
          <p:nvPr/>
        </p:nvGrpSpPr>
        <p:grpSpPr bwMode="auto">
          <a:xfrm>
            <a:off x="2311331" y="1953524"/>
            <a:ext cx="984098" cy="634349"/>
            <a:chOff x="5790" y="868"/>
            <a:chExt cx="1211" cy="595"/>
          </a:xfrm>
        </p:grpSpPr>
        <p:sp>
          <p:nvSpPr>
            <p:cNvPr id="14784" name="Freeform 263">
              <a:extLst>
                <a:ext uri="{FF2B5EF4-FFF2-40B4-BE49-F238E27FC236}">
                  <a16:creationId xmlns:a16="http://schemas.microsoft.com/office/drawing/2014/main" id="{EB9EE63E-753A-4891-9AC8-09F48C32418B}"/>
                </a:ext>
              </a:extLst>
            </p:cNvPr>
            <p:cNvSpPr>
              <a:spLocks/>
            </p:cNvSpPr>
            <p:nvPr/>
          </p:nvSpPr>
          <p:spPr bwMode="auto">
            <a:xfrm>
              <a:off x="5874" y="868"/>
              <a:ext cx="1120" cy="595"/>
            </a:xfrm>
            <a:custGeom>
              <a:avLst/>
              <a:gdLst>
                <a:gd name="T0" fmla="*/ 0 w 1120"/>
                <a:gd name="T1" fmla="*/ 278 h 595"/>
                <a:gd name="T2" fmla="*/ 90 w 1120"/>
                <a:gd name="T3" fmla="*/ 152 h 595"/>
                <a:gd name="T4" fmla="*/ 261 w 1120"/>
                <a:gd name="T5" fmla="*/ 35 h 595"/>
                <a:gd name="T6" fmla="*/ 453 w 1120"/>
                <a:gd name="T7" fmla="*/ 11 h 595"/>
                <a:gd name="T8" fmla="*/ 723 w 1120"/>
                <a:gd name="T9" fmla="*/ 101 h 595"/>
                <a:gd name="T10" fmla="*/ 1005 w 1120"/>
                <a:gd name="T11" fmla="*/ 338 h 595"/>
                <a:gd name="T12" fmla="*/ 1116 w 1120"/>
                <a:gd name="T13" fmla="*/ 452 h 595"/>
                <a:gd name="T14" fmla="*/ 1032 w 1120"/>
                <a:gd name="T15" fmla="*/ 482 h 595"/>
                <a:gd name="T16" fmla="*/ 777 w 1120"/>
                <a:gd name="T17" fmla="*/ 566 h 595"/>
                <a:gd name="T18" fmla="*/ 468 w 1120"/>
                <a:gd name="T19" fmla="*/ 581 h 595"/>
                <a:gd name="T20" fmla="*/ 219 w 1120"/>
                <a:gd name="T21" fmla="*/ 479 h 595"/>
                <a:gd name="T22" fmla="*/ 105 w 1120"/>
                <a:gd name="T23" fmla="*/ 386 h 595"/>
                <a:gd name="T24" fmla="*/ 27 w 1120"/>
                <a:gd name="T25" fmla="*/ 341 h 59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120"/>
                <a:gd name="T40" fmla="*/ 0 h 595"/>
                <a:gd name="T41" fmla="*/ 1120 w 1120"/>
                <a:gd name="T42" fmla="*/ 595 h 595"/>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120" h="595">
                  <a:moveTo>
                    <a:pt x="0" y="278"/>
                  </a:moveTo>
                  <a:cubicBezTo>
                    <a:pt x="23" y="235"/>
                    <a:pt x="47" y="192"/>
                    <a:pt x="90" y="152"/>
                  </a:cubicBezTo>
                  <a:cubicBezTo>
                    <a:pt x="133" y="112"/>
                    <a:pt x="201" y="58"/>
                    <a:pt x="261" y="35"/>
                  </a:cubicBezTo>
                  <a:cubicBezTo>
                    <a:pt x="321" y="12"/>
                    <a:pt x="376" y="0"/>
                    <a:pt x="453" y="11"/>
                  </a:cubicBezTo>
                  <a:cubicBezTo>
                    <a:pt x="530" y="22"/>
                    <a:pt x="631" y="47"/>
                    <a:pt x="723" y="101"/>
                  </a:cubicBezTo>
                  <a:cubicBezTo>
                    <a:pt x="815" y="155"/>
                    <a:pt x="940" y="280"/>
                    <a:pt x="1005" y="338"/>
                  </a:cubicBezTo>
                  <a:cubicBezTo>
                    <a:pt x="1070" y="396"/>
                    <a:pt x="1112" y="428"/>
                    <a:pt x="1116" y="452"/>
                  </a:cubicBezTo>
                  <a:cubicBezTo>
                    <a:pt x="1120" y="476"/>
                    <a:pt x="1088" y="463"/>
                    <a:pt x="1032" y="482"/>
                  </a:cubicBezTo>
                  <a:cubicBezTo>
                    <a:pt x="976" y="501"/>
                    <a:pt x="871" y="550"/>
                    <a:pt x="777" y="566"/>
                  </a:cubicBezTo>
                  <a:cubicBezTo>
                    <a:pt x="683" y="582"/>
                    <a:pt x="561" y="595"/>
                    <a:pt x="468" y="581"/>
                  </a:cubicBezTo>
                  <a:cubicBezTo>
                    <a:pt x="375" y="567"/>
                    <a:pt x="280" y="512"/>
                    <a:pt x="219" y="479"/>
                  </a:cubicBezTo>
                  <a:cubicBezTo>
                    <a:pt x="158" y="446"/>
                    <a:pt x="137" y="409"/>
                    <a:pt x="105" y="386"/>
                  </a:cubicBezTo>
                  <a:cubicBezTo>
                    <a:pt x="73" y="363"/>
                    <a:pt x="50" y="352"/>
                    <a:pt x="27" y="341"/>
                  </a:cubicBezTo>
                </a:path>
              </a:pathLst>
            </a:custGeom>
            <a:solidFill>
              <a:srgbClr val="66FF66"/>
            </a:solidFill>
            <a:ln w="3175" cap="flat" cmpd="sng">
              <a:solidFill>
                <a:srgbClr val="000000"/>
              </a:solidFill>
              <a:prstDash val="solid"/>
              <a:round/>
              <a:headEnd type="none" w="med" len="med"/>
              <a:tailEnd type="none" w="med" len="med"/>
            </a:ln>
          </p:spPr>
          <p:txBody>
            <a:bodyPr/>
            <a:lstStyle/>
            <a:p>
              <a:endParaRPr lang="fr-FR"/>
            </a:p>
          </p:txBody>
        </p:sp>
        <p:sp>
          <p:nvSpPr>
            <p:cNvPr id="14785" name="Freeform 264">
              <a:extLst>
                <a:ext uri="{FF2B5EF4-FFF2-40B4-BE49-F238E27FC236}">
                  <a16:creationId xmlns:a16="http://schemas.microsoft.com/office/drawing/2014/main" id="{8DDFA606-F347-45C7-8329-8F49B159F27C}"/>
                </a:ext>
              </a:extLst>
            </p:cNvPr>
            <p:cNvSpPr>
              <a:spLocks/>
            </p:cNvSpPr>
            <p:nvPr/>
          </p:nvSpPr>
          <p:spPr bwMode="auto">
            <a:xfrm>
              <a:off x="5790" y="1077"/>
              <a:ext cx="1211" cy="291"/>
            </a:xfrm>
            <a:custGeom>
              <a:avLst/>
              <a:gdLst>
                <a:gd name="T0" fmla="*/ 0 w 1211"/>
                <a:gd name="T1" fmla="*/ 114 h 291"/>
                <a:gd name="T2" fmla="*/ 114 w 1211"/>
                <a:gd name="T3" fmla="*/ 60 h 291"/>
                <a:gd name="T4" fmla="*/ 285 w 1211"/>
                <a:gd name="T5" fmla="*/ 12 h 291"/>
                <a:gd name="T6" fmla="*/ 507 w 1211"/>
                <a:gd name="T7" fmla="*/ 15 h 291"/>
                <a:gd name="T8" fmla="*/ 771 w 1211"/>
                <a:gd name="T9" fmla="*/ 105 h 291"/>
                <a:gd name="T10" fmla="*/ 978 w 1211"/>
                <a:gd name="T11" fmla="*/ 177 h 291"/>
                <a:gd name="T12" fmla="*/ 1050 w 1211"/>
                <a:gd name="T13" fmla="*/ 207 h 291"/>
                <a:gd name="T14" fmla="*/ 1134 w 1211"/>
                <a:gd name="T15" fmla="*/ 234 h 291"/>
                <a:gd name="T16" fmla="*/ 1209 w 1211"/>
                <a:gd name="T17" fmla="*/ 234 h 291"/>
                <a:gd name="T18" fmla="*/ 1122 w 1211"/>
                <a:gd name="T19" fmla="*/ 240 h 291"/>
                <a:gd name="T20" fmla="*/ 951 w 1211"/>
                <a:gd name="T21" fmla="*/ 195 h 291"/>
                <a:gd name="T22" fmla="*/ 681 w 1211"/>
                <a:gd name="T23" fmla="*/ 120 h 291"/>
                <a:gd name="T24" fmla="*/ 507 w 1211"/>
                <a:gd name="T25" fmla="*/ 72 h 291"/>
                <a:gd name="T26" fmla="*/ 342 w 1211"/>
                <a:gd name="T27" fmla="*/ 66 h 291"/>
                <a:gd name="T28" fmla="*/ 138 w 1211"/>
                <a:gd name="T29" fmla="*/ 141 h 291"/>
                <a:gd name="T30" fmla="*/ 3 w 1211"/>
                <a:gd name="T31" fmla="*/ 291 h 29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211"/>
                <a:gd name="T49" fmla="*/ 0 h 291"/>
                <a:gd name="T50" fmla="*/ 1211 w 1211"/>
                <a:gd name="T51" fmla="*/ 291 h 291"/>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211" h="291">
                  <a:moveTo>
                    <a:pt x="0" y="114"/>
                  </a:moveTo>
                  <a:cubicBezTo>
                    <a:pt x="33" y="95"/>
                    <a:pt x="67" y="77"/>
                    <a:pt x="114" y="60"/>
                  </a:cubicBezTo>
                  <a:cubicBezTo>
                    <a:pt x="161" y="43"/>
                    <a:pt x="220" y="19"/>
                    <a:pt x="285" y="12"/>
                  </a:cubicBezTo>
                  <a:cubicBezTo>
                    <a:pt x="350" y="5"/>
                    <a:pt x="426" y="0"/>
                    <a:pt x="507" y="15"/>
                  </a:cubicBezTo>
                  <a:cubicBezTo>
                    <a:pt x="588" y="30"/>
                    <a:pt x="693" y="78"/>
                    <a:pt x="771" y="105"/>
                  </a:cubicBezTo>
                  <a:cubicBezTo>
                    <a:pt x="849" y="132"/>
                    <a:pt x="932" y="160"/>
                    <a:pt x="978" y="177"/>
                  </a:cubicBezTo>
                  <a:cubicBezTo>
                    <a:pt x="1024" y="194"/>
                    <a:pt x="1024" y="197"/>
                    <a:pt x="1050" y="207"/>
                  </a:cubicBezTo>
                  <a:cubicBezTo>
                    <a:pt x="1076" y="217"/>
                    <a:pt x="1108" y="230"/>
                    <a:pt x="1134" y="234"/>
                  </a:cubicBezTo>
                  <a:cubicBezTo>
                    <a:pt x="1160" y="238"/>
                    <a:pt x="1211" y="233"/>
                    <a:pt x="1209" y="234"/>
                  </a:cubicBezTo>
                  <a:cubicBezTo>
                    <a:pt x="1207" y="235"/>
                    <a:pt x="1165" y="246"/>
                    <a:pt x="1122" y="240"/>
                  </a:cubicBezTo>
                  <a:cubicBezTo>
                    <a:pt x="1079" y="234"/>
                    <a:pt x="1025" y="215"/>
                    <a:pt x="951" y="195"/>
                  </a:cubicBezTo>
                  <a:cubicBezTo>
                    <a:pt x="877" y="175"/>
                    <a:pt x="755" y="140"/>
                    <a:pt x="681" y="120"/>
                  </a:cubicBezTo>
                  <a:cubicBezTo>
                    <a:pt x="607" y="100"/>
                    <a:pt x="563" y="81"/>
                    <a:pt x="507" y="72"/>
                  </a:cubicBezTo>
                  <a:cubicBezTo>
                    <a:pt x="451" y="63"/>
                    <a:pt x="403" y="55"/>
                    <a:pt x="342" y="66"/>
                  </a:cubicBezTo>
                  <a:cubicBezTo>
                    <a:pt x="281" y="77"/>
                    <a:pt x="194" y="104"/>
                    <a:pt x="138" y="141"/>
                  </a:cubicBezTo>
                  <a:cubicBezTo>
                    <a:pt x="82" y="178"/>
                    <a:pt x="42" y="234"/>
                    <a:pt x="3" y="291"/>
                  </a:cubicBezTo>
                </a:path>
              </a:pathLst>
            </a:custGeom>
            <a:solidFill>
              <a:srgbClr val="FFFF99"/>
            </a:solidFill>
            <a:ln w="3175" cap="flat" cmpd="sng">
              <a:solidFill>
                <a:srgbClr val="000000"/>
              </a:solidFill>
              <a:prstDash val="solid"/>
              <a:round/>
              <a:headEnd type="none" w="med" len="med"/>
              <a:tailEnd type="none" w="med" len="med"/>
            </a:ln>
          </p:spPr>
          <p:txBody>
            <a:bodyPr/>
            <a:lstStyle/>
            <a:p>
              <a:endParaRPr lang="fr-FR"/>
            </a:p>
          </p:txBody>
        </p:sp>
        <p:sp>
          <p:nvSpPr>
            <p:cNvPr id="14786" name="Freeform 265">
              <a:extLst>
                <a:ext uri="{FF2B5EF4-FFF2-40B4-BE49-F238E27FC236}">
                  <a16:creationId xmlns:a16="http://schemas.microsoft.com/office/drawing/2014/main" id="{E708B091-C8DD-4B5D-A1F4-91FEDC1F7BB6}"/>
                </a:ext>
              </a:extLst>
            </p:cNvPr>
            <p:cNvSpPr>
              <a:spLocks/>
            </p:cNvSpPr>
            <p:nvPr/>
          </p:nvSpPr>
          <p:spPr bwMode="auto">
            <a:xfrm>
              <a:off x="6135" y="939"/>
              <a:ext cx="393" cy="144"/>
            </a:xfrm>
            <a:custGeom>
              <a:avLst/>
              <a:gdLst>
                <a:gd name="T0" fmla="*/ 0 w 393"/>
                <a:gd name="T1" fmla="*/ 144 h 144"/>
                <a:gd name="T2" fmla="*/ 57 w 393"/>
                <a:gd name="T3" fmla="*/ 102 h 144"/>
                <a:gd name="T4" fmla="*/ 123 w 393"/>
                <a:gd name="T5" fmla="*/ 63 h 144"/>
                <a:gd name="T6" fmla="*/ 246 w 393"/>
                <a:gd name="T7" fmla="*/ 39 h 144"/>
                <a:gd name="T8" fmla="*/ 276 w 393"/>
                <a:gd name="T9" fmla="*/ 39 h 144"/>
                <a:gd name="T10" fmla="*/ 345 w 393"/>
                <a:gd name="T11" fmla="*/ 27 h 144"/>
                <a:gd name="T12" fmla="*/ 393 w 393"/>
                <a:gd name="T13" fmla="*/ 0 h 144"/>
                <a:gd name="T14" fmla="*/ 0 60000 65536"/>
                <a:gd name="T15" fmla="*/ 0 60000 65536"/>
                <a:gd name="T16" fmla="*/ 0 60000 65536"/>
                <a:gd name="T17" fmla="*/ 0 60000 65536"/>
                <a:gd name="T18" fmla="*/ 0 60000 65536"/>
                <a:gd name="T19" fmla="*/ 0 60000 65536"/>
                <a:gd name="T20" fmla="*/ 0 60000 65536"/>
                <a:gd name="T21" fmla="*/ 0 w 393"/>
                <a:gd name="T22" fmla="*/ 0 h 144"/>
                <a:gd name="T23" fmla="*/ 393 w 393"/>
                <a:gd name="T24" fmla="*/ 144 h 14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93" h="144">
                  <a:moveTo>
                    <a:pt x="0" y="144"/>
                  </a:moveTo>
                  <a:cubicBezTo>
                    <a:pt x="18" y="129"/>
                    <a:pt x="37" y="115"/>
                    <a:pt x="57" y="102"/>
                  </a:cubicBezTo>
                  <a:cubicBezTo>
                    <a:pt x="77" y="89"/>
                    <a:pt x="91" y="73"/>
                    <a:pt x="123" y="63"/>
                  </a:cubicBezTo>
                  <a:cubicBezTo>
                    <a:pt x="155" y="53"/>
                    <a:pt x="221" y="43"/>
                    <a:pt x="246" y="39"/>
                  </a:cubicBezTo>
                  <a:cubicBezTo>
                    <a:pt x="271" y="35"/>
                    <a:pt x="260" y="41"/>
                    <a:pt x="276" y="39"/>
                  </a:cubicBezTo>
                  <a:cubicBezTo>
                    <a:pt x="292" y="37"/>
                    <a:pt x="326" y="33"/>
                    <a:pt x="345" y="27"/>
                  </a:cubicBezTo>
                  <a:cubicBezTo>
                    <a:pt x="364" y="21"/>
                    <a:pt x="378" y="10"/>
                    <a:pt x="393" y="0"/>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87" name="Freeform 266">
              <a:extLst>
                <a:ext uri="{FF2B5EF4-FFF2-40B4-BE49-F238E27FC236}">
                  <a16:creationId xmlns:a16="http://schemas.microsoft.com/office/drawing/2014/main" id="{339E08AA-95E2-4A5E-A34F-550C9DE01E1A}"/>
                </a:ext>
              </a:extLst>
            </p:cNvPr>
            <p:cNvSpPr>
              <a:spLocks/>
            </p:cNvSpPr>
            <p:nvPr/>
          </p:nvSpPr>
          <p:spPr bwMode="auto">
            <a:xfrm>
              <a:off x="6153" y="1137"/>
              <a:ext cx="318" cy="315"/>
            </a:xfrm>
            <a:custGeom>
              <a:avLst/>
              <a:gdLst>
                <a:gd name="T0" fmla="*/ 0 w 318"/>
                <a:gd name="T1" fmla="*/ 0 h 315"/>
                <a:gd name="T2" fmla="*/ 33 w 318"/>
                <a:gd name="T3" fmla="*/ 54 h 315"/>
                <a:gd name="T4" fmla="*/ 132 w 318"/>
                <a:gd name="T5" fmla="*/ 183 h 315"/>
                <a:gd name="T6" fmla="*/ 201 w 318"/>
                <a:gd name="T7" fmla="*/ 255 h 315"/>
                <a:gd name="T8" fmla="*/ 273 w 318"/>
                <a:gd name="T9" fmla="*/ 300 h 315"/>
                <a:gd name="T10" fmla="*/ 318 w 318"/>
                <a:gd name="T11" fmla="*/ 315 h 315"/>
                <a:gd name="T12" fmla="*/ 0 60000 65536"/>
                <a:gd name="T13" fmla="*/ 0 60000 65536"/>
                <a:gd name="T14" fmla="*/ 0 60000 65536"/>
                <a:gd name="T15" fmla="*/ 0 60000 65536"/>
                <a:gd name="T16" fmla="*/ 0 60000 65536"/>
                <a:gd name="T17" fmla="*/ 0 60000 65536"/>
                <a:gd name="T18" fmla="*/ 0 w 318"/>
                <a:gd name="T19" fmla="*/ 0 h 315"/>
                <a:gd name="T20" fmla="*/ 318 w 318"/>
                <a:gd name="T21" fmla="*/ 315 h 315"/>
              </a:gdLst>
              <a:ahLst/>
              <a:cxnLst>
                <a:cxn ang="T12">
                  <a:pos x="T0" y="T1"/>
                </a:cxn>
                <a:cxn ang="T13">
                  <a:pos x="T2" y="T3"/>
                </a:cxn>
                <a:cxn ang="T14">
                  <a:pos x="T4" y="T5"/>
                </a:cxn>
                <a:cxn ang="T15">
                  <a:pos x="T6" y="T7"/>
                </a:cxn>
                <a:cxn ang="T16">
                  <a:pos x="T8" y="T9"/>
                </a:cxn>
                <a:cxn ang="T17">
                  <a:pos x="T10" y="T11"/>
                </a:cxn>
              </a:cxnLst>
              <a:rect l="T18" t="T19" r="T20" b="T21"/>
              <a:pathLst>
                <a:path w="318" h="315">
                  <a:moveTo>
                    <a:pt x="0" y="0"/>
                  </a:moveTo>
                  <a:cubicBezTo>
                    <a:pt x="5" y="11"/>
                    <a:pt x="11" y="23"/>
                    <a:pt x="33" y="54"/>
                  </a:cubicBezTo>
                  <a:cubicBezTo>
                    <a:pt x="55" y="85"/>
                    <a:pt x="104" y="149"/>
                    <a:pt x="132" y="183"/>
                  </a:cubicBezTo>
                  <a:cubicBezTo>
                    <a:pt x="160" y="217"/>
                    <a:pt x="177" y="235"/>
                    <a:pt x="201" y="255"/>
                  </a:cubicBezTo>
                  <a:cubicBezTo>
                    <a:pt x="225" y="275"/>
                    <a:pt x="254" y="290"/>
                    <a:pt x="273" y="300"/>
                  </a:cubicBezTo>
                  <a:cubicBezTo>
                    <a:pt x="292" y="310"/>
                    <a:pt x="305" y="312"/>
                    <a:pt x="318" y="315"/>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88" name="Freeform 267">
              <a:extLst>
                <a:ext uri="{FF2B5EF4-FFF2-40B4-BE49-F238E27FC236}">
                  <a16:creationId xmlns:a16="http://schemas.microsoft.com/office/drawing/2014/main" id="{583FA2C0-6B14-4443-83E6-6AEE0F89046E}"/>
                </a:ext>
              </a:extLst>
            </p:cNvPr>
            <p:cNvSpPr>
              <a:spLocks/>
            </p:cNvSpPr>
            <p:nvPr/>
          </p:nvSpPr>
          <p:spPr bwMode="auto">
            <a:xfrm>
              <a:off x="6450" y="1194"/>
              <a:ext cx="282" cy="216"/>
            </a:xfrm>
            <a:custGeom>
              <a:avLst/>
              <a:gdLst>
                <a:gd name="T0" fmla="*/ 0 w 282"/>
                <a:gd name="T1" fmla="*/ 0 h 216"/>
                <a:gd name="T2" fmla="*/ 27 w 282"/>
                <a:gd name="T3" fmla="*/ 54 h 216"/>
                <a:gd name="T4" fmla="*/ 102 w 282"/>
                <a:gd name="T5" fmla="*/ 126 h 216"/>
                <a:gd name="T6" fmla="*/ 171 w 282"/>
                <a:gd name="T7" fmla="*/ 183 h 216"/>
                <a:gd name="T8" fmla="*/ 282 w 282"/>
                <a:gd name="T9" fmla="*/ 216 h 216"/>
                <a:gd name="T10" fmla="*/ 0 60000 65536"/>
                <a:gd name="T11" fmla="*/ 0 60000 65536"/>
                <a:gd name="T12" fmla="*/ 0 60000 65536"/>
                <a:gd name="T13" fmla="*/ 0 60000 65536"/>
                <a:gd name="T14" fmla="*/ 0 60000 65536"/>
                <a:gd name="T15" fmla="*/ 0 w 282"/>
                <a:gd name="T16" fmla="*/ 0 h 216"/>
                <a:gd name="T17" fmla="*/ 282 w 282"/>
                <a:gd name="T18" fmla="*/ 216 h 216"/>
              </a:gdLst>
              <a:ahLst/>
              <a:cxnLst>
                <a:cxn ang="T10">
                  <a:pos x="T0" y="T1"/>
                </a:cxn>
                <a:cxn ang="T11">
                  <a:pos x="T2" y="T3"/>
                </a:cxn>
                <a:cxn ang="T12">
                  <a:pos x="T4" y="T5"/>
                </a:cxn>
                <a:cxn ang="T13">
                  <a:pos x="T6" y="T7"/>
                </a:cxn>
                <a:cxn ang="T14">
                  <a:pos x="T8" y="T9"/>
                </a:cxn>
              </a:cxnLst>
              <a:rect l="T15" t="T16" r="T17" b="T18"/>
              <a:pathLst>
                <a:path w="282" h="216">
                  <a:moveTo>
                    <a:pt x="0" y="0"/>
                  </a:moveTo>
                  <a:cubicBezTo>
                    <a:pt x="5" y="16"/>
                    <a:pt x="10" y="33"/>
                    <a:pt x="27" y="54"/>
                  </a:cubicBezTo>
                  <a:cubicBezTo>
                    <a:pt x="44" y="75"/>
                    <a:pt x="78" y="104"/>
                    <a:pt x="102" y="126"/>
                  </a:cubicBezTo>
                  <a:cubicBezTo>
                    <a:pt x="126" y="148"/>
                    <a:pt x="141" y="168"/>
                    <a:pt x="171" y="183"/>
                  </a:cubicBezTo>
                  <a:cubicBezTo>
                    <a:pt x="201" y="198"/>
                    <a:pt x="241" y="207"/>
                    <a:pt x="282" y="216"/>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89" name="Freeform 268">
              <a:extLst>
                <a:ext uri="{FF2B5EF4-FFF2-40B4-BE49-F238E27FC236}">
                  <a16:creationId xmlns:a16="http://schemas.microsoft.com/office/drawing/2014/main" id="{76B6CD20-1D8E-4577-9FE9-3F2229E4CCFC}"/>
                </a:ext>
              </a:extLst>
            </p:cNvPr>
            <p:cNvSpPr>
              <a:spLocks/>
            </p:cNvSpPr>
            <p:nvPr/>
          </p:nvSpPr>
          <p:spPr bwMode="auto">
            <a:xfrm>
              <a:off x="6699" y="1260"/>
              <a:ext cx="150" cy="111"/>
            </a:xfrm>
            <a:custGeom>
              <a:avLst/>
              <a:gdLst>
                <a:gd name="T0" fmla="*/ 0 w 150"/>
                <a:gd name="T1" fmla="*/ 0 h 111"/>
                <a:gd name="T2" fmla="*/ 36 w 150"/>
                <a:gd name="T3" fmla="*/ 42 h 111"/>
                <a:gd name="T4" fmla="*/ 84 w 150"/>
                <a:gd name="T5" fmla="*/ 84 h 111"/>
                <a:gd name="T6" fmla="*/ 150 w 150"/>
                <a:gd name="T7" fmla="*/ 111 h 111"/>
                <a:gd name="T8" fmla="*/ 0 60000 65536"/>
                <a:gd name="T9" fmla="*/ 0 60000 65536"/>
                <a:gd name="T10" fmla="*/ 0 60000 65536"/>
                <a:gd name="T11" fmla="*/ 0 60000 65536"/>
                <a:gd name="T12" fmla="*/ 0 w 150"/>
                <a:gd name="T13" fmla="*/ 0 h 111"/>
                <a:gd name="T14" fmla="*/ 150 w 150"/>
                <a:gd name="T15" fmla="*/ 111 h 111"/>
              </a:gdLst>
              <a:ahLst/>
              <a:cxnLst>
                <a:cxn ang="T8">
                  <a:pos x="T0" y="T1"/>
                </a:cxn>
                <a:cxn ang="T9">
                  <a:pos x="T2" y="T3"/>
                </a:cxn>
                <a:cxn ang="T10">
                  <a:pos x="T4" y="T5"/>
                </a:cxn>
                <a:cxn ang="T11">
                  <a:pos x="T6" y="T7"/>
                </a:cxn>
              </a:cxnLst>
              <a:rect l="T12" t="T13" r="T14" b="T15"/>
              <a:pathLst>
                <a:path w="150" h="111">
                  <a:moveTo>
                    <a:pt x="0" y="0"/>
                  </a:moveTo>
                  <a:cubicBezTo>
                    <a:pt x="11" y="14"/>
                    <a:pt x="22" y="28"/>
                    <a:pt x="36" y="42"/>
                  </a:cubicBezTo>
                  <a:cubicBezTo>
                    <a:pt x="50" y="56"/>
                    <a:pt x="65" y="73"/>
                    <a:pt x="84" y="84"/>
                  </a:cubicBezTo>
                  <a:cubicBezTo>
                    <a:pt x="103" y="95"/>
                    <a:pt x="126" y="103"/>
                    <a:pt x="150" y="111"/>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90" name="Freeform 269">
              <a:extLst>
                <a:ext uri="{FF2B5EF4-FFF2-40B4-BE49-F238E27FC236}">
                  <a16:creationId xmlns:a16="http://schemas.microsoft.com/office/drawing/2014/main" id="{62DDA1E9-9127-4310-94E9-8B9E2DA1D6A0}"/>
                </a:ext>
              </a:extLst>
            </p:cNvPr>
            <p:cNvSpPr>
              <a:spLocks/>
            </p:cNvSpPr>
            <p:nvPr/>
          </p:nvSpPr>
          <p:spPr bwMode="auto">
            <a:xfrm>
              <a:off x="6633" y="1200"/>
              <a:ext cx="270" cy="30"/>
            </a:xfrm>
            <a:custGeom>
              <a:avLst/>
              <a:gdLst>
                <a:gd name="T0" fmla="*/ 0 w 270"/>
                <a:gd name="T1" fmla="*/ 9 h 30"/>
                <a:gd name="T2" fmla="*/ 96 w 270"/>
                <a:gd name="T3" fmla="*/ 0 h 30"/>
                <a:gd name="T4" fmla="*/ 198 w 270"/>
                <a:gd name="T5" fmla="*/ 12 h 30"/>
                <a:gd name="T6" fmla="*/ 270 w 270"/>
                <a:gd name="T7" fmla="*/ 30 h 30"/>
                <a:gd name="T8" fmla="*/ 0 60000 65536"/>
                <a:gd name="T9" fmla="*/ 0 60000 65536"/>
                <a:gd name="T10" fmla="*/ 0 60000 65536"/>
                <a:gd name="T11" fmla="*/ 0 60000 65536"/>
                <a:gd name="T12" fmla="*/ 0 w 270"/>
                <a:gd name="T13" fmla="*/ 0 h 30"/>
                <a:gd name="T14" fmla="*/ 270 w 270"/>
                <a:gd name="T15" fmla="*/ 30 h 30"/>
              </a:gdLst>
              <a:ahLst/>
              <a:cxnLst>
                <a:cxn ang="T8">
                  <a:pos x="T0" y="T1"/>
                </a:cxn>
                <a:cxn ang="T9">
                  <a:pos x="T2" y="T3"/>
                </a:cxn>
                <a:cxn ang="T10">
                  <a:pos x="T4" y="T5"/>
                </a:cxn>
                <a:cxn ang="T11">
                  <a:pos x="T6" y="T7"/>
                </a:cxn>
              </a:cxnLst>
              <a:rect l="T12" t="T13" r="T14" b="T15"/>
              <a:pathLst>
                <a:path w="270" h="30">
                  <a:moveTo>
                    <a:pt x="0" y="9"/>
                  </a:moveTo>
                  <a:cubicBezTo>
                    <a:pt x="31" y="4"/>
                    <a:pt x="63" y="0"/>
                    <a:pt x="96" y="0"/>
                  </a:cubicBezTo>
                  <a:cubicBezTo>
                    <a:pt x="129" y="0"/>
                    <a:pt x="169" y="7"/>
                    <a:pt x="198" y="12"/>
                  </a:cubicBezTo>
                  <a:cubicBezTo>
                    <a:pt x="227" y="17"/>
                    <a:pt x="248" y="23"/>
                    <a:pt x="270" y="30"/>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91" name="Freeform 270">
              <a:extLst>
                <a:ext uri="{FF2B5EF4-FFF2-40B4-BE49-F238E27FC236}">
                  <a16:creationId xmlns:a16="http://schemas.microsoft.com/office/drawing/2014/main" id="{9470AB78-2397-47A1-BBDF-3680B0311515}"/>
                </a:ext>
              </a:extLst>
            </p:cNvPr>
            <p:cNvSpPr>
              <a:spLocks/>
            </p:cNvSpPr>
            <p:nvPr/>
          </p:nvSpPr>
          <p:spPr bwMode="auto">
            <a:xfrm>
              <a:off x="6417" y="1080"/>
              <a:ext cx="333" cy="51"/>
            </a:xfrm>
            <a:custGeom>
              <a:avLst/>
              <a:gdLst>
                <a:gd name="T0" fmla="*/ 0 w 333"/>
                <a:gd name="T1" fmla="*/ 51 h 51"/>
                <a:gd name="T2" fmla="*/ 63 w 333"/>
                <a:gd name="T3" fmla="*/ 30 h 51"/>
                <a:gd name="T4" fmla="*/ 174 w 333"/>
                <a:gd name="T5" fmla="*/ 21 h 51"/>
                <a:gd name="T6" fmla="*/ 270 w 333"/>
                <a:gd name="T7" fmla="*/ 24 h 51"/>
                <a:gd name="T8" fmla="*/ 333 w 333"/>
                <a:gd name="T9" fmla="*/ 0 h 51"/>
                <a:gd name="T10" fmla="*/ 0 60000 65536"/>
                <a:gd name="T11" fmla="*/ 0 60000 65536"/>
                <a:gd name="T12" fmla="*/ 0 60000 65536"/>
                <a:gd name="T13" fmla="*/ 0 60000 65536"/>
                <a:gd name="T14" fmla="*/ 0 60000 65536"/>
                <a:gd name="T15" fmla="*/ 0 w 333"/>
                <a:gd name="T16" fmla="*/ 0 h 51"/>
                <a:gd name="T17" fmla="*/ 333 w 333"/>
                <a:gd name="T18" fmla="*/ 51 h 51"/>
              </a:gdLst>
              <a:ahLst/>
              <a:cxnLst>
                <a:cxn ang="T10">
                  <a:pos x="T0" y="T1"/>
                </a:cxn>
                <a:cxn ang="T11">
                  <a:pos x="T2" y="T3"/>
                </a:cxn>
                <a:cxn ang="T12">
                  <a:pos x="T4" y="T5"/>
                </a:cxn>
                <a:cxn ang="T13">
                  <a:pos x="T6" y="T7"/>
                </a:cxn>
                <a:cxn ang="T14">
                  <a:pos x="T8" y="T9"/>
                </a:cxn>
              </a:cxnLst>
              <a:rect l="T15" t="T16" r="T17" b="T18"/>
              <a:pathLst>
                <a:path w="333" h="51">
                  <a:moveTo>
                    <a:pt x="0" y="51"/>
                  </a:moveTo>
                  <a:cubicBezTo>
                    <a:pt x="17" y="43"/>
                    <a:pt x="34" y="35"/>
                    <a:pt x="63" y="30"/>
                  </a:cubicBezTo>
                  <a:cubicBezTo>
                    <a:pt x="92" y="25"/>
                    <a:pt x="140" y="22"/>
                    <a:pt x="174" y="21"/>
                  </a:cubicBezTo>
                  <a:cubicBezTo>
                    <a:pt x="208" y="20"/>
                    <a:pt x="244" y="27"/>
                    <a:pt x="270" y="24"/>
                  </a:cubicBezTo>
                  <a:cubicBezTo>
                    <a:pt x="296" y="21"/>
                    <a:pt x="314" y="10"/>
                    <a:pt x="333" y="0"/>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grpSp>
      <p:grpSp>
        <p:nvGrpSpPr>
          <p:cNvPr id="14355" name="Group 271">
            <a:extLst>
              <a:ext uri="{FF2B5EF4-FFF2-40B4-BE49-F238E27FC236}">
                <a16:creationId xmlns:a16="http://schemas.microsoft.com/office/drawing/2014/main" id="{62658C30-B8A1-4519-B9A4-8112317A53DE}"/>
              </a:ext>
            </a:extLst>
          </p:cNvPr>
          <p:cNvGrpSpPr>
            <a:grpSpLocks/>
          </p:cNvGrpSpPr>
          <p:nvPr/>
        </p:nvGrpSpPr>
        <p:grpSpPr bwMode="auto">
          <a:xfrm flipH="1">
            <a:off x="1188498" y="1848858"/>
            <a:ext cx="938668" cy="517724"/>
            <a:chOff x="5790" y="868"/>
            <a:chExt cx="1211" cy="595"/>
          </a:xfrm>
        </p:grpSpPr>
        <p:sp>
          <p:nvSpPr>
            <p:cNvPr id="14776" name="Freeform 272">
              <a:extLst>
                <a:ext uri="{FF2B5EF4-FFF2-40B4-BE49-F238E27FC236}">
                  <a16:creationId xmlns:a16="http://schemas.microsoft.com/office/drawing/2014/main" id="{5F85C8C9-8F64-4926-8ACD-0B1AD2D8E712}"/>
                </a:ext>
              </a:extLst>
            </p:cNvPr>
            <p:cNvSpPr>
              <a:spLocks/>
            </p:cNvSpPr>
            <p:nvPr/>
          </p:nvSpPr>
          <p:spPr bwMode="auto">
            <a:xfrm>
              <a:off x="5874" y="868"/>
              <a:ext cx="1120" cy="595"/>
            </a:xfrm>
            <a:custGeom>
              <a:avLst/>
              <a:gdLst>
                <a:gd name="T0" fmla="*/ 0 w 1120"/>
                <a:gd name="T1" fmla="*/ 278 h 595"/>
                <a:gd name="T2" fmla="*/ 90 w 1120"/>
                <a:gd name="T3" fmla="*/ 152 h 595"/>
                <a:gd name="T4" fmla="*/ 261 w 1120"/>
                <a:gd name="T5" fmla="*/ 35 h 595"/>
                <a:gd name="T6" fmla="*/ 453 w 1120"/>
                <a:gd name="T7" fmla="*/ 11 h 595"/>
                <a:gd name="T8" fmla="*/ 723 w 1120"/>
                <a:gd name="T9" fmla="*/ 101 h 595"/>
                <a:gd name="T10" fmla="*/ 1005 w 1120"/>
                <a:gd name="T11" fmla="*/ 338 h 595"/>
                <a:gd name="T12" fmla="*/ 1116 w 1120"/>
                <a:gd name="T13" fmla="*/ 452 h 595"/>
                <a:gd name="T14" fmla="*/ 1032 w 1120"/>
                <a:gd name="T15" fmla="*/ 482 h 595"/>
                <a:gd name="T16" fmla="*/ 777 w 1120"/>
                <a:gd name="T17" fmla="*/ 566 h 595"/>
                <a:gd name="T18" fmla="*/ 468 w 1120"/>
                <a:gd name="T19" fmla="*/ 581 h 595"/>
                <a:gd name="T20" fmla="*/ 219 w 1120"/>
                <a:gd name="T21" fmla="*/ 479 h 595"/>
                <a:gd name="T22" fmla="*/ 105 w 1120"/>
                <a:gd name="T23" fmla="*/ 386 h 595"/>
                <a:gd name="T24" fmla="*/ 27 w 1120"/>
                <a:gd name="T25" fmla="*/ 341 h 59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120"/>
                <a:gd name="T40" fmla="*/ 0 h 595"/>
                <a:gd name="T41" fmla="*/ 1120 w 1120"/>
                <a:gd name="T42" fmla="*/ 595 h 595"/>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120" h="595">
                  <a:moveTo>
                    <a:pt x="0" y="278"/>
                  </a:moveTo>
                  <a:cubicBezTo>
                    <a:pt x="23" y="235"/>
                    <a:pt x="47" y="192"/>
                    <a:pt x="90" y="152"/>
                  </a:cubicBezTo>
                  <a:cubicBezTo>
                    <a:pt x="133" y="112"/>
                    <a:pt x="201" y="58"/>
                    <a:pt x="261" y="35"/>
                  </a:cubicBezTo>
                  <a:cubicBezTo>
                    <a:pt x="321" y="12"/>
                    <a:pt x="376" y="0"/>
                    <a:pt x="453" y="11"/>
                  </a:cubicBezTo>
                  <a:cubicBezTo>
                    <a:pt x="530" y="22"/>
                    <a:pt x="631" y="47"/>
                    <a:pt x="723" y="101"/>
                  </a:cubicBezTo>
                  <a:cubicBezTo>
                    <a:pt x="815" y="155"/>
                    <a:pt x="940" y="280"/>
                    <a:pt x="1005" y="338"/>
                  </a:cubicBezTo>
                  <a:cubicBezTo>
                    <a:pt x="1070" y="396"/>
                    <a:pt x="1112" y="428"/>
                    <a:pt x="1116" y="452"/>
                  </a:cubicBezTo>
                  <a:cubicBezTo>
                    <a:pt x="1120" y="476"/>
                    <a:pt x="1088" y="463"/>
                    <a:pt x="1032" y="482"/>
                  </a:cubicBezTo>
                  <a:cubicBezTo>
                    <a:pt x="976" y="501"/>
                    <a:pt x="871" y="550"/>
                    <a:pt x="777" y="566"/>
                  </a:cubicBezTo>
                  <a:cubicBezTo>
                    <a:pt x="683" y="582"/>
                    <a:pt x="561" y="595"/>
                    <a:pt x="468" y="581"/>
                  </a:cubicBezTo>
                  <a:cubicBezTo>
                    <a:pt x="375" y="567"/>
                    <a:pt x="280" y="512"/>
                    <a:pt x="219" y="479"/>
                  </a:cubicBezTo>
                  <a:cubicBezTo>
                    <a:pt x="158" y="446"/>
                    <a:pt x="137" y="409"/>
                    <a:pt x="105" y="386"/>
                  </a:cubicBezTo>
                  <a:cubicBezTo>
                    <a:pt x="73" y="363"/>
                    <a:pt x="50" y="352"/>
                    <a:pt x="27" y="341"/>
                  </a:cubicBezTo>
                </a:path>
              </a:pathLst>
            </a:custGeom>
            <a:solidFill>
              <a:srgbClr val="66FF66"/>
            </a:solidFill>
            <a:ln w="3175" cap="flat" cmpd="sng">
              <a:solidFill>
                <a:srgbClr val="000000"/>
              </a:solidFill>
              <a:prstDash val="solid"/>
              <a:round/>
              <a:headEnd type="none" w="med" len="med"/>
              <a:tailEnd type="none" w="med" len="med"/>
            </a:ln>
          </p:spPr>
          <p:txBody>
            <a:bodyPr/>
            <a:lstStyle/>
            <a:p>
              <a:endParaRPr lang="fr-FR"/>
            </a:p>
          </p:txBody>
        </p:sp>
        <p:sp>
          <p:nvSpPr>
            <p:cNvPr id="14777" name="Freeform 273">
              <a:extLst>
                <a:ext uri="{FF2B5EF4-FFF2-40B4-BE49-F238E27FC236}">
                  <a16:creationId xmlns:a16="http://schemas.microsoft.com/office/drawing/2014/main" id="{782EAD61-B48A-48F3-A19E-8E940F4490A3}"/>
                </a:ext>
              </a:extLst>
            </p:cNvPr>
            <p:cNvSpPr>
              <a:spLocks/>
            </p:cNvSpPr>
            <p:nvPr/>
          </p:nvSpPr>
          <p:spPr bwMode="auto">
            <a:xfrm>
              <a:off x="5790" y="1077"/>
              <a:ext cx="1211" cy="291"/>
            </a:xfrm>
            <a:custGeom>
              <a:avLst/>
              <a:gdLst>
                <a:gd name="T0" fmla="*/ 0 w 1211"/>
                <a:gd name="T1" fmla="*/ 114 h 291"/>
                <a:gd name="T2" fmla="*/ 114 w 1211"/>
                <a:gd name="T3" fmla="*/ 60 h 291"/>
                <a:gd name="T4" fmla="*/ 285 w 1211"/>
                <a:gd name="T5" fmla="*/ 12 h 291"/>
                <a:gd name="T6" fmla="*/ 507 w 1211"/>
                <a:gd name="T7" fmla="*/ 15 h 291"/>
                <a:gd name="T8" fmla="*/ 771 w 1211"/>
                <a:gd name="T9" fmla="*/ 105 h 291"/>
                <a:gd name="T10" fmla="*/ 978 w 1211"/>
                <a:gd name="T11" fmla="*/ 177 h 291"/>
                <a:gd name="T12" fmla="*/ 1050 w 1211"/>
                <a:gd name="T13" fmla="*/ 207 h 291"/>
                <a:gd name="T14" fmla="*/ 1134 w 1211"/>
                <a:gd name="T15" fmla="*/ 234 h 291"/>
                <a:gd name="T16" fmla="*/ 1209 w 1211"/>
                <a:gd name="T17" fmla="*/ 234 h 291"/>
                <a:gd name="T18" fmla="*/ 1122 w 1211"/>
                <a:gd name="T19" fmla="*/ 240 h 291"/>
                <a:gd name="T20" fmla="*/ 951 w 1211"/>
                <a:gd name="T21" fmla="*/ 195 h 291"/>
                <a:gd name="T22" fmla="*/ 681 w 1211"/>
                <a:gd name="T23" fmla="*/ 120 h 291"/>
                <a:gd name="T24" fmla="*/ 507 w 1211"/>
                <a:gd name="T25" fmla="*/ 72 h 291"/>
                <a:gd name="T26" fmla="*/ 342 w 1211"/>
                <a:gd name="T27" fmla="*/ 66 h 291"/>
                <a:gd name="T28" fmla="*/ 138 w 1211"/>
                <a:gd name="T29" fmla="*/ 141 h 291"/>
                <a:gd name="T30" fmla="*/ 3 w 1211"/>
                <a:gd name="T31" fmla="*/ 291 h 29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211"/>
                <a:gd name="T49" fmla="*/ 0 h 291"/>
                <a:gd name="T50" fmla="*/ 1211 w 1211"/>
                <a:gd name="T51" fmla="*/ 291 h 291"/>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211" h="291">
                  <a:moveTo>
                    <a:pt x="0" y="114"/>
                  </a:moveTo>
                  <a:cubicBezTo>
                    <a:pt x="33" y="95"/>
                    <a:pt x="67" y="77"/>
                    <a:pt x="114" y="60"/>
                  </a:cubicBezTo>
                  <a:cubicBezTo>
                    <a:pt x="161" y="43"/>
                    <a:pt x="220" y="19"/>
                    <a:pt x="285" y="12"/>
                  </a:cubicBezTo>
                  <a:cubicBezTo>
                    <a:pt x="350" y="5"/>
                    <a:pt x="426" y="0"/>
                    <a:pt x="507" y="15"/>
                  </a:cubicBezTo>
                  <a:cubicBezTo>
                    <a:pt x="588" y="30"/>
                    <a:pt x="693" y="78"/>
                    <a:pt x="771" y="105"/>
                  </a:cubicBezTo>
                  <a:cubicBezTo>
                    <a:pt x="849" y="132"/>
                    <a:pt x="932" y="160"/>
                    <a:pt x="978" y="177"/>
                  </a:cubicBezTo>
                  <a:cubicBezTo>
                    <a:pt x="1024" y="194"/>
                    <a:pt x="1024" y="197"/>
                    <a:pt x="1050" y="207"/>
                  </a:cubicBezTo>
                  <a:cubicBezTo>
                    <a:pt x="1076" y="217"/>
                    <a:pt x="1108" y="230"/>
                    <a:pt x="1134" y="234"/>
                  </a:cubicBezTo>
                  <a:cubicBezTo>
                    <a:pt x="1160" y="238"/>
                    <a:pt x="1211" y="233"/>
                    <a:pt x="1209" y="234"/>
                  </a:cubicBezTo>
                  <a:cubicBezTo>
                    <a:pt x="1207" y="235"/>
                    <a:pt x="1165" y="246"/>
                    <a:pt x="1122" y="240"/>
                  </a:cubicBezTo>
                  <a:cubicBezTo>
                    <a:pt x="1079" y="234"/>
                    <a:pt x="1025" y="215"/>
                    <a:pt x="951" y="195"/>
                  </a:cubicBezTo>
                  <a:cubicBezTo>
                    <a:pt x="877" y="175"/>
                    <a:pt x="755" y="140"/>
                    <a:pt x="681" y="120"/>
                  </a:cubicBezTo>
                  <a:cubicBezTo>
                    <a:pt x="607" y="100"/>
                    <a:pt x="563" y="81"/>
                    <a:pt x="507" y="72"/>
                  </a:cubicBezTo>
                  <a:cubicBezTo>
                    <a:pt x="451" y="63"/>
                    <a:pt x="403" y="55"/>
                    <a:pt x="342" y="66"/>
                  </a:cubicBezTo>
                  <a:cubicBezTo>
                    <a:pt x="281" y="77"/>
                    <a:pt x="194" y="104"/>
                    <a:pt x="138" y="141"/>
                  </a:cubicBezTo>
                  <a:cubicBezTo>
                    <a:pt x="82" y="178"/>
                    <a:pt x="42" y="234"/>
                    <a:pt x="3" y="291"/>
                  </a:cubicBezTo>
                </a:path>
              </a:pathLst>
            </a:custGeom>
            <a:solidFill>
              <a:srgbClr val="FFFF99"/>
            </a:solidFill>
            <a:ln w="3175" cap="flat" cmpd="sng">
              <a:solidFill>
                <a:srgbClr val="000000"/>
              </a:solidFill>
              <a:prstDash val="solid"/>
              <a:round/>
              <a:headEnd type="none" w="med" len="med"/>
              <a:tailEnd type="none" w="med" len="med"/>
            </a:ln>
          </p:spPr>
          <p:txBody>
            <a:bodyPr/>
            <a:lstStyle/>
            <a:p>
              <a:endParaRPr lang="fr-FR"/>
            </a:p>
          </p:txBody>
        </p:sp>
        <p:sp>
          <p:nvSpPr>
            <p:cNvPr id="14778" name="Freeform 274">
              <a:extLst>
                <a:ext uri="{FF2B5EF4-FFF2-40B4-BE49-F238E27FC236}">
                  <a16:creationId xmlns:a16="http://schemas.microsoft.com/office/drawing/2014/main" id="{87800BA5-3092-49ED-847C-06F6D321EE5E}"/>
                </a:ext>
              </a:extLst>
            </p:cNvPr>
            <p:cNvSpPr>
              <a:spLocks/>
            </p:cNvSpPr>
            <p:nvPr/>
          </p:nvSpPr>
          <p:spPr bwMode="auto">
            <a:xfrm>
              <a:off x="6135" y="939"/>
              <a:ext cx="393" cy="144"/>
            </a:xfrm>
            <a:custGeom>
              <a:avLst/>
              <a:gdLst>
                <a:gd name="T0" fmla="*/ 0 w 393"/>
                <a:gd name="T1" fmla="*/ 144 h 144"/>
                <a:gd name="T2" fmla="*/ 57 w 393"/>
                <a:gd name="T3" fmla="*/ 102 h 144"/>
                <a:gd name="T4" fmla="*/ 123 w 393"/>
                <a:gd name="T5" fmla="*/ 63 h 144"/>
                <a:gd name="T6" fmla="*/ 246 w 393"/>
                <a:gd name="T7" fmla="*/ 39 h 144"/>
                <a:gd name="T8" fmla="*/ 276 w 393"/>
                <a:gd name="T9" fmla="*/ 39 h 144"/>
                <a:gd name="T10" fmla="*/ 345 w 393"/>
                <a:gd name="T11" fmla="*/ 27 h 144"/>
                <a:gd name="T12" fmla="*/ 393 w 393"/>
                <a:gd name="T13" fmla="*/ 0 h 144"/>
                <a:gd name="T14" fmla="*/ 0 60000 65536"/>
                <a:gd name="T15" fmla="*/ 0 60000 65536"/>
                <a:gd name="T16" fmla="*/ 0 60000 65536"/>
                <a:gd name="T17" fmla="*/ 0 60000 65536"/>
                <a:gd name="T18" fmla="*/ 0 60000 65536"/>
                <a:gd name="T19" fmla="*/ 0 60000 65536"/>
                <a:gd name="T20" fmla="*/ 0 60000 65536"/>
                <a:gd name="T21" fmla="*/ 0 w 393"/>
                <a:gd name="T22" fmla="*/ 0 h 144"/>
                <a:gd name="T23" fmla="*/ 393 w 393"/>
                <a:gd name="T24" fmla="*/ 144 h 14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93" h="144">
                  <a:moveTo>
                    <a:pt x="0" y="144"/>
                  </a:moveTo>
                  <a:cubicBezTo>
                    <a:pt x="18" y="129"/>
                    <a:pt x="37" y="115"/>
                    <a:pt x="57" y="102"/>
                  </a:cubicBezTo>
                  <a:cubicBezTo>
                    <a:pt x="77" y="89"/>
                    <a:pt x="91" y="73"/>
                    <a:pt x="123" y="63"/>
                  </a:cubicBezTo>
                  <a:cubicBezTo>
                    <a:pt x="155" y="53"/>
                    <a:pt x="221" y="43"/>
                    <a:pt x="246" y="39"/>
                  </a:cubicBezTo>
                  <a:cubicBezTo>
                    <a:pt x="271" y="35"/>
                    <a:pt x="260" y="41"/>
                    <a:pt x="276" y="39"/>
                  </a:cubicBezTo>
                  <a:cubicBezTo>
                    <a:pt x="292" y="37"/>
                    <a:pt x="326" y="33"/>
                    <a:pt x="345" y="27"/>
                  </a:cubicBezTo>
                  <a:cubicBezTo>
                    <a:pt x="364" y="21"/>
                    <a:pt x="378" y="10"/>
                    <a:pt x="393" y="0"/>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79" name="Freeform 275">
              <a:extLst>
                <a:ext uri="{FF2B5EF4-FFF2-40B4-BE49-F238E27FC236}">
                  <a16:creationId xmlns:a16="http://schemas.microsoft.com/office/drawing/2014/main" id="{69DDBA54-71EA-4CC3-AD2A-F71B476D5CE8}"/>
                </a:ext>
              </a:extLst>
            </p:cNvPr>
            <p:cNvSpPr>
              <a:spLocks/>
            </p:cNvSpPr>
            <p:nvPr/>
          </p:nvSpPr>
          <p:spPr bwMode="auto">
            <a:xfrm>
              <a:off x="6153" y="1137"/>
              <a:ext cx="318" cy="315"/>
            </a:xfrm>
            <a:custGeom>
              <a:avLst/>
              <a:gdLst>
                <a:gd name="T0" fmla="*/ 0 w 318"/>
                <a:gd name="T1" fmla="*/ 0 h 315"/>
                <a:gd name="T2" fmla="*/ 33 w 318"/>
                <a:gd name="T3" fmla="*/ 54 h 315"/>
                <a:gd name="T4" fmla="*/ 132 w 318"/>
                <a:gd name="T5" fmla="*/ 183 h 315"/>
                <a:gd name="T6" fmla="*/ 201 w 318"/>
                <a:gd name="T7" fmla="*/ 255 h 315"/>
                <a:gd name="T8" fmla="*/ 273 w 318"/>
                <a:gd name="T9" fmla="*/ 300 h 315"/>
                <a:gd name="T10" fmla="*/ 318 w 318"/>
                <a:gd name="T11" fmla="*/ 315 h 315"/>
                <a:gd name="T12" fmla="*/ 0 60000 65536"/>
                <a:gd name="T13" fmla="*/ 0 60000 65536"/>
                <a:gd name="T14" fmla="*/ 0 60000 65536"/>
                <a:gd name="T15" fmla="*/ 0 60000 65536"/>
                <a:gd name="T16" fmla="*/ 0 60000 65536"/>
                <a:gd name="T17" fmla="*/ 0 60000 65536"/>
                <a:gd name="T18" fmla="*/ 0 w 318"/>
                <a:gd name="T19" fmla="*/ 0 h 315"/>
                <a:gd name="T20" fmla="*/ 318 w 318"/>
                <a:gd name="T21" fmla="*/ 315 h 315"/>
              </a:gdLst>
              <a:ahLst/>
              <a:cxnLst>
                <a:cxn ang="T12">
                  <a:pos x="T0" y="T1"/>
                </a:cxn>
                <a:cxn ang="T13">
                  <a:pos x="T2" y="T3"/>
                </a:cxn>
                <a:cxn ang="T14">
                  <a:pos x="T4" y="T5"/>
                </a:cxn>
                <a:cxn ang="T15">
                  <a:pos x="T6" y="T7"/>
                </a:cxn>
                <a:cxn ang="T16">
                  <a:pos x="T8" y="T9"/>
                </a:cxn>
                <a:cxn ang="T17">
                  <a:pos x="T10" y="T11"/>
                </a:cxn>
              </a:cxnLst>
              <a:rect l="T18" t="T19" r="T20" b="T21"/>
              <a:pathLst>
                <a:path w="318" h="315">
                  <a:moveTo>
                    <a:pt x="0" y="0"/>
                  </a:moveTo>
                  <a:cubicBezTo>
                    <a:pt x="5" y="11"/>
                    <a:pt x="11" y="23"/>
                    <a:pt x="33" y="54"/>
                  </a:cubicBezTo>
                  <a:cubicBezTo>
                    <a:pt x="55" y="85"/>
                    <a:pt x="104" y="149"/>
                    <a:pt x="132" y="183"/>
                  </a:cubicBezTo>
                  <a:cubicBezTo>
                    <a:pt x="160" y="217"/>
                    <a:pt x="177" y="235"/>
                    <a:pt x="201" y="255"/>
                  </a:cubicBezTo>
                  <a:cubicBezTo>
                    <a:pt x="225" y="275"/>
                    <a:pt x="254" y="290"/>
                    <a:pt x="273" y="300"/>
                  </a:cubicBezTo>
                  <a:cubicBezTo>
                    <a:pt x="292" y="310"/>
                    <a:pt x="305" y="312"/>
                    <a:pt x="318" y="315"/>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80" name="Freeform 276">
              <a:extLst>
                <a:ext uri="{FF2B5EF4-FFF2-40B4-BE49-F238E27FC236}">
                  <a16:creationId xmlns:a16="http://schemas.microsoft.com/office/drawing/2014/main" id="{62980726-1D90-42E6-8F75-DE153B7DC959}"/>
                </a:ext>
              </a:extLst>
            </p:cNvPr>
            <p:cNvSpPr>
              <a:spLocks/>
            </p:cNvSpPr>
            <p:nvPr/>
          </p:nvSpPr>
          <p:spPr bwMode="auto">
            <a:xfrm>
              <a:off x="6450" y="1194"/>
              <a:ext cx="282" cy="216"/>
            </a:xfrm>
            <a:custGeom>
              <a:avLst/>
              <a:gdLst>
                <a:gd name="T0" fmla="*/ 0 w 282"/>
                <a:gd name="T1" fmla="*/ 0 h 216"/>
                <a:gd name="T2" fmla="*/ 27 w 282"/>
                <a:gd name="T3" fmla="*/ 54 h 216"/>
                <a:gd name="T4" fmla="*/ 102 w 282"/>
                <a:gd name="T5" fmla="*/ 126 h 216"/>
                <a:gd name="T6" fmla="*/ 171 w 282"/>
                <a:gd name="T7" fmla="*/ 183 h 216"/>
                <a:gd name="T8" fmla="*/ 282 w 282"/>
                <a:gd name="T9" fmla="*/ 216 h 216"/>
                <a:gd name="T10" fmla="*/ 0 60000 65536"/>
                <a:gd name="T11" fmla="*/ 0 60000 65536"/>
                <a:gd name="T12" fmla="*/ 0 60000 65536"/>
                <a:gd name="T13" fmla="*/ 0 60000 65536"/>
                <a:gd name="T14" fmla="*/ 0 60000 65536"/>
                <a:gd name="T15" fmla="*/ 0 w 282"/>
                <a:gd name="T16" fmla="*/ 0 h 216"/>
                <a:gd name="T17" fmla="*/ 282 w 282"/>
                <a:gd name="T18" fmla="*/ 216 h 216"/>
              </a:gdLst>
              <a:ahLst/>
              <a:cxnLst>
                <a:cxn ang="T10">
                  <a:pos x="T0" y="T1"/>
                </a:cxn>
                <a:cxn ang="T11">
                  <a:pos x="T2" y="T3"/>
                </a:cxn>
                <a:cxn ang="T12">
                  <a:pos x="T4" y="T5"/>
                </a:cxn>
                <a:cxn ang="T13">
                  <a:pos x="T6" y="T7"/>
                </a:cxn>
                <a:cxn ang="T14">
                  <a:pos x="T8" y="T9"/>
                </a:cxn>
              </a:cxnLst>
              <a:rect l="T15" t="T16" r="T17" b="T18"/>
              <a:pathLst>
                <a:path w="282" h="216">
                  <a:moveTo>
                    <a:pt x="0" y="0"/>
                  </a:moveTo>
                  <a:cubicBezTo>
                    <a:pt x="5" y="16"/>
                    <a:pt x="10" y="33"/>
                    <a:pt x="27" y="54"/>
                  </a:cubicBezTo>
                  <a:cubicBezTo>
                    <a:pt x="44" y="75"/>
                    <a:pt x="78" y="104"/>
                    <a:pt x="102" y="126"/>
                  </a:cubicBezTo>
                  <a:cubicBezTo>
                    <a:pt x="126" y="148"/>
                    <a:pt x="141" y="168"/>
                    <a:pt x="171" y="183"/>
                  </a:cubicBezTo>
                  <a:cubicBezTo>
                    <a:pt x="201" y="198"/>
                    <a:pt x="241" y="207"/>
                    <a:pt x="282" y="216"/>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81" name="Freeform 277">
              <a:extLst>
                <a:ext uri="{FF2B5EF4-FFF2-40B4-BE49-F238E27FC236}">
                  <a16:creationId xmlns:a16="http://schemas.microsoft.com/office/drawing/2014/main" id="{9F5D2175-8F31-4D83-8049-2B707E7878C6}"/>
                </a:ext>
              </a:extLst>
            </p:cNvPr>
            <p:cNvSpPr>
              <a:spLocks/>
            </p:cNvSpPr>
            <p:nvPr/>
          </p:nvSpPr>
          <p:spPr bwMode="auto">
            <a:xfrm>
              <a:off x="6699" y="1260"/>
              <a:ext cx="150" cy="111"/>
            </a:xfrm>
            <a:custGeom>
              <a:avLst/>
              <a:gdLst>
                <a:gd name="T0" fmla="*/ 0 w 150"/>
                <a:gd name="T1" fmla="*/ 0 h 111"/>
                <a:gd name="T2" fmla="*/ 36 w 150"/>
                <a:gd name="T3" fmla="*/ 42 h 111"/>
                <a:gd name="T4" fmla="*/ 84 w 150"/>
                <a:gd name="T5" fmla="*/ 84 h 111"/>
                <a:gd name="T6" fmla="*/ 150 w 150"/>
                <a:gd name="T7" fmla="*/ 111 h 111"/>
                <a:gd name="T8" fmla="*/ 0 60000 65536"/>
                <a:gd name="T9" fmla="*/ 0 60000 65536"/>
                <a:gd name="T10" fmla="*/ 0 60000 65536"/>
                <a:gd name="T11" fmla="*/ 0 60000 65536"/>
                <a:gd name="T12" fmla="*/ 0 w 150"/>
                <a:gd name="T13" fmla="*/ 0 h 111"/>
                <a:gd name="T14" fmla="*/ 150 w 150"/>
                <a:gd name="T15" fmla="*/ 111 h 111"/>
              </a:gdLst>
              <a:ahLst/>
              <a:cxnLst>
                <a:cxn ang="T8">
                  <a:pos x="T0" y="T1"/>
                </a:cxn>
                <a:cxn ang="T9">
                  <a:pos x="T2" y="T3"/>
                </a:cxn>
                <a:cxn ang="T10">
                  <a:pos x="T4" y="T5"/>
                </a:cxn>
                <a:cxn ang="T11">
                  <a:pos x="T6" y="T7"/>
                </a:cxn>
              </a:cxnLst>
              <a:rect l="T12" t="T13" r="T14" b="T15"/>
              <a:pathLst>
                <a:path w="150" h="111">
                  <a:moveTo>
                    <a:pt x="0" y="0"/>
                  </a:moveTo>
                  <a:cubicBezTo>
                    <a:pt x="11" y="14"/>
                    <a:pt x="22" y="28"/>
                    <a:pt x="36" y="42"/>
                  </a:cubicBezTo>
                  <a:cubicBezTo>
                    <a:pt x="50" y="56"/>
                    <a:pt x="65" y="73"/>
                    <a:pt x="84" y="84"/>
                  </a:cubicBezTo>
                  <a:cubicBezTo>
                    <a:pt x="103" y="95"/>
                    <a:pt x="126" y="103"/>
                    <a:pt x="150" y="111"/>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82" name="Freeform 278">
              <a:extLst>
                <a:ext uri="{FF2B5EF4-FFF2-40B4-BE49-F238E27FC236}">
                  <a16:creationId xmlns:a16="http://schemas.microsoft.com/office/drawing/2014/main" id="{0E5A81B3-DD99-4513-B295-BBC1297B1B1A}"/>
                </a:ext>
              </a:extLst>
            </p:cNvPr>
            <p:cNvSpPr>
              <a:spLocks/>
            </p:cNvSpPr>
            <p:nvPr/>
          </p:nvSpPr>
          <p:spPr bwMode="auto">
            <a:xfrm>
              <a:off x="6633" y="1200"/>
              <a:ext cx="270" cy="30"/>
            </a:xfrm>
            <a:custGeom>
              <a:avLst/>
              <a:gdLst>
                <a:gd name="T0" fmla="*/ 0 w 270"/>
                <a:gd name="T1" fmla="*/ 9 h 30"/>
                <a:gd name="T2" fmla="*/ 96 w 270"/>
                <a:gd name="T3" fmla="*/ 0 h 30"/>
                <a:gd name="T4" fmla="*/ 198 w 270"/>
                <a:gd name="T5" fmla="*/ 12 h 30"/>
                <a:gd name="T6" fmla="*/ 270 w 270"/>
                <a:gd name="T7" fmla="*/ 30 h 30"/>
                <a:gd name="T8" fmla="*/ 0 60000 65536"/>
                <a:gd name="T9" fmla="*/ 0 60000 65536"/>
                <a:gd name="T10" fmla="*/ 0 60000 65536"/>
                <a:gd name="T11" fmla="*/ 0 60000 65536"/>
                <a:gd name="T12" fmla="*/ 0 w 270"/>
                <a:gd name="T13" fmla="*/ 0 h 30"/>
                <a:gd name="T14" fmla="*/ 270 w 270"/>
                <a:gd name="T15" fmla="*/ 30 h 30"/>
              </a:gdLst>
              <a:ahLst/>
              <a:cxnLst>
                <a:cxn ang="T8">
                  <a:pos x="T0" y="T1"/>
                </a:cxn>
                <a:cxn ang="T9">
                  <a:pos x="T2" y="T3"/>
                </a:cxn>
                <a:cxn ang="T10">
                  <a:pos x="T4" y="T5"/>
                </a:cxn>
                <a:cxn ang="T11">
                  <a:pos x="T6" y="T7"/>
                </a:cxn>
              </a:cxnLst>
              <a:rect l="T12" t="T13" r="T14" b="T15"/>
              <a:pathLst>
                <a:path w="270" h="30">
                  <a:moveTo>
                    <a:pt x="0" y="9"/>
                  </a:moveTo>
                  <a:cubicBezTo>
                    <a:pt x="31" y="4"/>
                    <a:pt x="63" y="0"/>
                    <a:pt x="96" y="0"/>
                  </a:cubicBezTo>
                  <a:cubicBezTo>
                    <a:pt x="129" y="0"/>
                    <a:pt x="169" y="7"/>
                    <a:pt x="198" y="12"/>
                  </a:cubicBezTo>
                  <a:cubicBezTo>
                    <a:pt x="227" y="17"/>
                    <a:pt x="248" y="23"/>
                    <a:pt x="270" y="30"/>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83" name="Freeform 279">
              <a:extLst>
                <a:ext uri="{FF2B5EF4-FFF2-40B4-BE49-F238E27FC236}">
                  <a16:creationId xmlns:a16="http://schemas.microsoft.com/office/drawing/2014/main" id="{5F30B684-007B-433A-9B18-4AED34A0A625}"/>
                </a:ext>
              </a:extLst>
            </p:cNvPr>
            <p:cNvSpPr>
              <a:spLocks/>
            </p:cNvSpPr>
            <p:nvPr/>
          </p:nvSpPr>
          <p:spPr bwMode="auto">
            <a:xfrm>
              <a:off x="6417" y="1080"/>
              <a:ext cx="333" cy="51"/>
            </a:xfrm>
            <a:custGeom>
              <a:avLst/>
              <a:gdLst>
                <a:gd name="T0" fmla="*/ 0 w 333"/>
                <a:gd name="T1" fmla="*/ 51 h 51"/>
                <a:gd name="T2" fmla="*/ 63 w 333"/>
                <a:gd name="T3" fmla="*/ 30 h 51"/>
                <a:gd name="T4" fmla="*/ 174 w 333"/>
                <a:gd name="T5" fmla="*/ 21 h 51"/>
                <a:gd name="T6" fmla="*/ 270 w 333"/>
                <a:gd name="T7" fmla="*/ 24 h 51"/>
                <a:gd name="T8" fmla="*/ 333 w 333"/>
                <a:gd name="T9" fmla="*/ 0 h 51"/>
                <a:gd name="T10" fmla="*/ 0 60000 65536"/>
                <a:gd name="T11" fmla="*/ 0 60000 65536"/>
                <a:gd name="T12" fmla="*/ 0 60000 65536"/>
                <a:gd name="T13" fmla="*/ 0 60000 65536"/>
                <a:gd name="T14" fmla="*/ 0 60000 65536"/>
                <a:gd name="T15" fmla="*/ 0 w 333"/>
                <a:gd name="T16" fmla="*/ 0 h 51"/>
                <a:gd name="T17" fmla="*/ 333 w 333"/>
                <a:gd name="T18" fmla="*/ 51 h 51"/>
              </a:gdLst>
              <a:ahLst/>
              <a:cxnLst>
                <a:cxn ang="T10">
                  <a:pos x="T0" y="T1"/>
                </a:cxn>
                <a:cxn ang="T11">
                  <a:pos x="T2" y="T3"/>
                </a:cxn>
                <a:cxn ang="T12">
                  <a:pos x="T4" y="T5"/>
                </a:cxn>
                <a:cxn ang="T13">
                  <a:pos x="T6" y="T7"/>
                </a:cxn>
                <a:cxn ang="T14">
                  <a:pos x="T8" y="T9"/>
                </a:cxn>
              </a:cxnLst>
              <a:rect l="T15" t="T16" r="T17" b="T18"/>
              <a:pathLst>
                <a:path w="333" h="51">
                  <a:moveTo>
                    <a:pt x="0" y="51"/>
                  </a:moveTo>
                  <a:cubicBezTo>
                    <a:pt x="17" y="43"/>
                    <a:pt x="34" y="35"/>
                    <a:pt x="63" y="30"/>
                  </a:cubicBezTo>
                  <a:cubicBezTo>
                    <a:pt x="92" y="25"/>
                    <a:pt x="140" y="22"/>
                    <a:pt x="174" y="21"/>
                  </a:cubicBezTo>
                  <a:cubicBezTo>
                    <a:pt x="208" y="20"/>
                    <a:pt x="244" y="27"/>
                    <a:pt x="270" y="24"/>
                  </a:cubicBezTo>
                  <a:cubicBezTo>
                    <a:pt x="296" y="21"/>
                    <a:pt x="314" y="10"/>
                    <a:pt x="333" y="0"/>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grpSp>
      <p:grpSp>
        <p:nvGrpSpPr>
          <p:cNvPr id="14356" name="Group 280">
            <a:extLst>
              <a:ext uri="{FF2B5EF4-FFF2-40B4-BE49-F238E27FC236}">
                <a16:creationId xmlns:a16="http://schemas.microsoft.com/office/drawing/2014/main" id="{96EA0D2A-34D5-4049-96A9-59694F2A9C23}"/>
              </a:ext>
            </a:extLst>
          </p:cNvPr>
          <p:cNvGrpSpPr>
            <a:grpSpLocks/>
          </p:cNvGrpSpPr>
          <p:nvPr/>
        </p:nvGrpSpPr>
        <p:grpSpPr bwMode="auto">
          <a:xfrm>
            <a:off x="2293725" y="2627977"/>
            <a:ext cx="379413" cy="582612"/>
            <a:chOff x="5871" y="1713"/>
            <a:chExt cx="597" cy="918"/>
          </a:xfrm>
        </p:grpSpPr>
        <p:sp>
          <p:nvSpPr>
            <p:cNvPr id="14761" name="Freeform 281">
              <a:extLst>
                <a:ext uri="{FF2B5EF4-FFF2-40B4-BE49-F238E27FC236}">
                  <a16:creationId xmlns:a16="http://schemas.microsoft.com/office/drawing/2014/main" id="{C89C3EBD-E0A0-4188-A3A7-CC85F81950D6}"/>
                </a:ext>
              </a:extLst>
            </p:cNvPr>
            <p:cNvSpPr>
              <a:spLocks/>
            </p:cNvSpPr>
            <p:nvPr/>
          </p:nvSpPr>
          <p:spPr bwMode="auto">
            <a:xfrm>
              <a:off x="5886" y="2010"/>
              <a:ext cx="271" cy="621"/>
            </a:xfrm>
            <a:custGeom>
              <a:avLst/>
              <a:gdLst>
                <a:gd name="T0" fmla="*/ 0 w 271"/>
                <a:gd name="T1" fmla="*/ 621 h 621"/>
                <a:gd name="T2" fmla="*/ 32 w 271"/>
                <a:gd name="T3" fmla="*/ 525 h 621"/>
                <a:gd name="T4" fmla="*/ 159 w 271"/>
                <a:gd name="T5" fmla="*/ 458 h 621"/>
                <a:gd name="T6" fmla="*/ 207 w 271"/>
                <a:gd name="T7" fmla="*/ 351 h 621"/>
                <a:gd name="T8" fmla="*/ 204 w 271"/>
                <a:gd name="T9" fmla="*/ 228 h 621"/>
                <a:gd name="T10" fmla="*/ 249 w 271"/>
                <a:gd name="T11" fmla="*/ 15 h 621"/>
                <a:gd name="T12" fmla="*/ 264 w 271"/>
                <a:gd name="T13" fmla="*/ 135 h 621"/>
                <a:gd name="T14" fmla="*/ 270 w 271"/>
                <a:gd name="T15" fmla="*/ 234 h 621"/>
                <a:gd name="T16" fmla="*/ 257 w 271"/>
                <a:gd name="T17" fmla="*/ 345 h 621"/>
                <a:gd name="T18" fmla="*/ 257 w 271"/>
                <a:gd name="T19" fmla="*/ 443 h 621"/>
                <a:gd name="T20" fmla="*/ 189 w 271"/>
                <a:gd name="T21" fmla="*/ 525 h 621"/>
                <a:gd name="T22" fmla="*/ 96 w 271"/>
                <a:gd name="T23" fmla="*/ 582 h 62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71"/>
                <a:gd name="T37" fmla="*/ 0 h 621"/>
                <a:gd name="T38" fmla="*/ 271 w 271"/>
                <a:gd name="T39" fmla="*/ 621 h 62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71" h="621">
                  <a:moveTo>
                    <a:pt x="0" y="621"/>
                  </a:moveTo>
                  <a:cubicBezTo>
                    <a:pt x="5" y="605"/>
                    <a:pt x="6" y="552"/>
                    <a:pt x="32" y="525"/>
                  </a:cubicBezTo>
                  <a:cubicBezTo>
                    <a:pt x="58" y="498"/>
                    <a:pt x="130" y="487"/>
                    <a:pt x="159" y="458"/>
                  </a:cubicBezTo>
                  <a:cubicBezTo>
                    <a:pt x="188" y="429"/>
                    <a:pt x="199" y="389"/>
                    <a:pt x="207" y="351"/>
                  </a:cubicBezTo>
                  <a:cubicBezTo>
                    <a:pt x="215" y="313"/>
                    <a:pt x="197" y="284"/>
                    <a:pt x="204" y="228"/>
                  </a:cubicBezTo>
                  <a:cubicBezTo>
                    <a:pt x="211" y="172"/>
                    <a:pt x="239" y="30"/>
                    <a:pt x="249" y="15"/>
                  </a:cubicBezTo>
                  <a:cubicBezTo>
                    <a:pt x="259" y="0"/>
                    <a:pt x="261" y="99"/>
                    <a:pt x="264" y="135"/>
                  </a:cubicBezTo>
                  <a:cubicBezTo>
                    <a:pt x="267" y="171"/>
                    <a:pt x="271" y="199"/>
                    <a:pt x="270" y="234"/>
                  </a:cubicBezTo>
                  <a:cubicBezTo>
                    <a:pt x="269" y="269"/>
                    <a:pt x="259" y="310"/>
                    <a:pt x="257" y="345"/>
                  </a:cubicBezTo>
                  <a:cubicBezTo>
                    <a:pt x="255" y="380"/>
                    <a:pt x="268" y="413"/>
                    <a:pt x="257" y="443"/>
                  </a:cubicBezTo>
                  <a:cubicBezTo>
                    <a:pt x="246" y="473"/>
                    <a:pt x="216" y="502"/>
                    <a:pt x="189" y="525"/>
                  </a:cubicBezTo>
                  <a:cubicBezTo>
                    <a:pt x="162" y="548"/>
                    <a:pt x="115" y="570"/>
                    <a:pt x="96" y="582"/>
                  </a:cubicBezTo>
                </a:path>
              </a:pathLst>
            </a:custGeom>
            <a:solidFill>
              <a:srgbClr val="FFFF99"/>
            </a:solidFill>
            <a:ln w="3175" cap="flat" cmpd="sng">
              <a:solidFill>
                <a:srgbClr val="000000"/>
              </a:solidFill>
              <a:prstDash val="solid"/>
              <a:round/>
              <a:headEnd type="none" w="med" len="med"/>
              <a:tailEnd type="none" w="med" len="med"/>
            </a:ln>
          </p:spPr>
          <p:txBody>
            <a:bodyPr/>
            <a:lstStyle/>
            <a:p>
              <a:endParaRPr lang="fr-FR"/>
            </a:p>
          </p:txBody>
        </p:sp>
        <p:grpSp>
          <p:nvGrpSpPr>
            <p:cNvPr id="14762" name="Group 282">
              <a:extLst>
                <a:ext uri="{FF2B5EF4-FFF2-40B4-BE49-F238E27FC236}">
                  <a16:creationId xmlns:a16="http://schemas.microsoft.com/office/drawing/2014/main" id="{C656E5FE-BA01-45A5-BCF8-F1B4E257206E}"/>
                </a:ext>
              </a:extLst>
            </p:cNvPr>
            <p:cNvGrpSpPr>
              <a:grpSpLocks/>
            </p:cNvGrpSpPr>
            <p:nvPr/>
          </p:nvGrpSpPr>
          <p:grpSpPr bwMode="auto">
            <a:xfrm>
              <a:off x="5871" y="1713"/>
              <a:ext cx="597" cy="552"/>
              <a:chOff x="6089" y="1691"/>
              <a:chExt cx="597" cy="552"/>
            </a:xfrm>
          </p:grpSpPr>
          <p:sp>
            <p:nvSpPr>
              <p:cNvPr id="14763" name="Freeform 283">
                <a:extLst>
                  <a:ext uri="{FF2B5EF4-FFF2-40B4-BE49-F238E27FC236}">
                    <a16:creationId xmlns:a16="http://schemas.microsoft.com/office/drawing/2014/main" id="{8057237B-45D9-484F-91C9-2FA07A0E4366}"/>
                  </a:ext>
                </a:extLst>
              </p:cNvPr>
              <p:cNvSpPr>
                <a:spLocks/>
              </p:cNvSpPr>
              <p:nvPr/>
            </p:nvSpPr>
            <p:spPr bwMode="auto">
              <a:xfrm rot="-864607">
                <a:off x="6089" y="1876"/>
                <a:ext cx="310" cy="295"/>
              </a:xfrm>
              <a:custGeom>
                <a:avLst/>
                <a:gdLst>
                  <a:gd name="T0" fmla="*/ 298 w 310"/>
                  <a:gd name="T1" fmla="*/ 3 h 349"/>
                  <a:gd name="T2" fmla="*/ 238 w 310"/>
                  <a:gd name="T3" fmla="*/ 3 h 349"/>
                  <a:gd name="T4" fmla="*/ 127 w 310"/>
                  <a:gd name="T5" fmla="*/ 3 h 349"/>
                  <a:gd name="T6" fmla="*/ 40 w 310"/>
                  <a:gd name="T7" fmla="*/ 3 h 349"/>
                  <a:gd name="T8" fmla="*/ 7 w 310"/>
                  <a:gd name="T9" fmla="*/ 3 h 349"/>
                  <a:gd name="T10" fmla="*/ 7 w 310"/>
                  <a:gd name="T11" fmla="*/ 3 h 349"/>
                  <a:gd name="T12" fmla="*/ 52 w 310"/>
                  <a:gd name="T13" fmla="*/ 3 h 349"/>
                  <a:gd name="T14" fmla="*/ 52 w 310"/>
                  <a:gd name="T15" fmla="*/ 3 h 349"/>
                  <a:gd name="T16" fmla="*/ 34 w 310"/>
                  <a:gd name="T17" fmla="*/ 3 h 349"/>
                  <a:gd name="T18" fmla="*/ 28 w 310"/>
                  <a:gd name="T19" fmla="*/ 3 h 349"/>
                  <a:gd name="T20" fmla="*/ 76 w 310"/>
                  <a:gd name="T21" fmla="*/ 3 h 349"/>
                  <a:gd name="T22" fmla="*/ 148 w 310"/>
                  <a:gd name="T23" fmla="*/ 3 h 349"/>
                  <a:gd name="T24" fmla="*/ 205 w 310"/>
                  <a:gd name="T25" fmla="*/ 3 h 349"/>
                  <a:gd name="T26" fmla="*/ 256 w 310"/>
                  <a:gd name="T27" fmla="*/ 3 h 349"/>
                  <a:gd name="T28" fmla="*/ 310 w 310"/>
                  <a:gd name="T29" fmla="*/ 3 h 34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10"/>
                  <a:gd name="T46" fmla="*/ 0 h 349"/>
                  <a:gd name="T47" fmla="*/ 310 w 310"/>
                  <a:gd name="T48" fmla="*/ 349 h 349"/>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10" h="349">
                    <a:moveTo>
                      <a:pt x="298" y="133"/>
                    </a:moveTo>
                    <a:cubicBezTo>
                      <a:pt x="282" y="115"/>
                      <a:pt x="266" y="96"/>
                      <a:pt x="238" y="77"/>
                    </a:cubicBezTo>
                    <a:cubicBezTo>
                      <a:pt x="210" y="58"/>
                      <a:pt x="160" y="29"/>
                      <a:pt x="127" y="18"/>
                    </a:cubicBezTo>
                    <a:cubicBezTo>
                      <a:pt x="94" y="7"/>
                      <a:pt x="60" y="0"/>
                      <a:pt x="40" y="11"/>
                    </a:cubicBezTo>
                    <a:cubicBezTo>
                      <a:pt x="20" y="22"/>
                      <a:pt x="12" y="62"/>
                      <a:pt x="7" y="84"/>
                    </a:cubicBezTo>
                    <a:cubicBezTo>
                      <a:pt x="2" y="106"/>
                      <a:pt x="0" y="125"/>
                      <a:pt x="7" y="143"/>
                    </a:cubicBezTo>
                    <a:cubicBezTo>
                      <a:pt x="14" y="161"/>
                      <a:pt x="45" y="184"/>
                      <a:pt x="52" y="194"/>
                    </a:cubicBezTo>
                    <a:cubicBezTo>
                      <a:pt x="59" y="204"/>
                      <a:pt x="55" y="195"/>
                      <a:pt x="52" y="206"/>
                    </a:cubicBezTo>
                    <a:cubicBezTo>
                      <a:pt x="49" y="217"/>
                      <a:pt x="38" y="242"/>
                      <a:pt x="34" y="258"/>
                    </a:cubicBezTo>
                    <a:cubicBezTo>
                      <a:pt x="30" y="274"/>
                      <a:pt x="21" y="286"/>
                      <a:pt x="28" y="300"/>
                    </a:cubicBezTo>
                    <a:cubicBezTo>
                      <a:pt x="35" y="314"/>
                      <a:pt x="56" y="336"/>
                      <a:pt x="76" y="343"/>
                    </a:cubicBezTo>
                    <a:cubicBezTo>
                      <a:pt x="96" y="349"/>
                      <a:pt x="127" y="343"/>
                      <a:pt x="148" y="338"/>
                    </a:cubicBezTo>
                    <a:cubicBezTo>
                      <a:pt x="169" y="333"/>
                      <a:pt x="187" y="333"/>
                      <a:pt x="205" y="314"/>
                    </a:cubicBezTo>
                    <a:cubicBezTo>
                      <a:pt x="223" y="296"/>
                      <a:pt x="238" y="253"/>
                      <a:pt x="256" y="227"/>
                    </a:cubicBezTo>
                    <a:cubicBezTo>
                      <a:pt x="274" y="202"/>
                      <a:pt x="292" y="183"/>
                      <a:pt x="310" y="164"/>
                    </a:cubicBezTo>
                  </a:path>
                </a:pathLst>
              </a:custGeom>
              <a:solidFill>
                <a:srgbClr val="FFFF00"/>
              </a:solidFill>
              <a:ln w="3175" cap="flat" cmpd="sng">
                <a:solidFill>
                  <a:srgbClr val="000000"/>
                </a:solidFill>
                <a:prstDash val="solid"/>
                <a:round/>
                <a:headEnd type="none" w="med" len="med"/>
                <a:tailEnd type="none" w="med" len="med"/>
              </a:ln>
            </p:spPr>
            <p:txBody>
              <a:bodyPr/>
              <a:lstStyle/>
              <a:p>
                <a:endParaRPr lang="fr-FR"/>
              </a:p>
            </p:txBody>
          </p:sp>
          <p:sp>
            <p:nvSpPr>
              <p:cNvPr id="14764" name="Freeform 284">
                <a:extLst>
                  <a:ext uri="{FF2B5EF4-FFF2-40B4-BE49-F238E27FC236}">
                    <a16:creationId xmlns:a16="http://schemas.microsoft.com/office/drawing/2014/main" id="{4120CFE6-D7E7-4C88-AB06-82D538E62257}"/>
                  </a:ext>
                </a:extLst>
              </p:cNvPr>
              <p:cNvSpPr>
                <a:spLocks/>
              </p:cNvSpPr>
              <p:nvPr/>
            </p:nvSpPr>
            <p:spPr bwMode="auto">
              <a:xfrm>
                <a:off x="6311" y="1964"/>
                <a:ext cx="328" cy="279"/>
              </a:xfrm>
              <a:custGeom>
                <a:avLst/>
                <a:gdLst>
                  <a:gd name="T0" fmla="*/ 418 w 307"/>
                  <a:gd name="T1" fmla="*/ 4578 h 231"/>
                  <a:gd name="T2" fmla="*/ 7 w 307"/>
                  <a:gd name="T3" fmla="*/ 28191 h 231"/>
                  <a:gd name="T4" fmla="*/ 103 w 307"/>
                  <a:gd name="T5" fmla="*/ 49063 h 231"/>
                  <a:gd name="T6" fmla="*/ 635 w 307"/>
                  <a:gd name="T7" fmla="*/ 54843 h 231"/>
                  <a:gd name="T8" fmla="*/ 1005 w 307"/>
                  <a:gd name="T9" fmla="*/ 45913 h 231"/>
                  <a:gd name="T10" fmla="*/ 1520 w 307"/>
                  <a:gd name="T11" fmla="*/ 45408 h 231"/>
                  <a:gd name="T12" fmla="*/ 2062 w 307"/>
                  <a:gd name="T13" fmla="*/ 30242 h 231"/>
                  <a:gd name="T14" fmla="*/ 1783 w 307"/>
                  <a:gd name="T15" fmla="*/ 14432 h 231"/>
                  <a:gd name="T16" fmla="*/ 1249 w 307"/>
                  <a:gd name="T17" fmla="*/ 2286 h 231"/>
                  <a:gd name="T18" fmla="*/ 432 w 307"/>
                  <a:gd name="T19" fmla="*/ 1 h 23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07"/>
                  <a:gd name="T31" fmla="*/ 0 h 231"/>
                  <a:gd name="T32" fmla="*/ 307 w 307"/>
                  <a:gd name="T33" fmla="*/ 231 h 23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07" h="231">
                    <a:moveTo>
                      <a:pt x="61" y="19"/>
                    </a:moveTo>
                    <a:cubicBezTo>
                      <a:pt x="37" y="53"/>
                      <a:pt x="14" y="87"/>
                      <a:pt x="7" y="118"/>
                    </a:cubicBezTo>
                    <a:cubicBezTo>
                      <a:pt x="0" y="149"/>
                      <a:pt x="2" y="186"/>
                      <a:pt x="16" y="205"/>
                    </a:cubicBezTo>
                    <a:cubicBezTo>
                      <a:pt x="30" y="224"/>
                      <a:pt x="72" y="231"/>
                      <a:pt x="94" y="229"/>
                    </a:cubicBezTo>
                    <a:cubicBezTo>
                      <a:pt x="116" y="227"/>
                      <a:pt x="127" y="199"/>
                      <a:pt x="148" y="193"/>
                    </a:cubicBezTo>
                    <a:cubicBezTo>
                      <a:pt x="169" y="187"/>
                      <a:pt x="198" y="201"/>
                      <a:pt x="223" y="190"/>
                    </a:cubicBezTo>
                    <a:cubicBezTo>
                      <a:pt x="248" y="179"/>
                      <a:pt x="295" y="148"/>
                      <a:pt x="301" y="127"/>
                    </a:cubicBezTo>
                    <a:cubicBezTo>
                      <a:pt x="307" y="106"/>
                      <a:pt x="281" y="80"/>
                      <a:pt x="262" y="61"/>
                    </a:cubicBezTo>
                    <a:cubicBezTo>
                      <a:pt x="243" y="42"/>
                      <a:pt x="217" y="20"/>
                      <a:pt x="184" y="10"/>
                    </a:cubicBezTo>
                    <a:cubicBezTo>
                      <a:pt x="151" y="0"/>
                      <a:pt x="107" y="0"/>
                      <a:pt x="64" y="1"/>
                    </a:cubicBezTo>
                  </a:path>
                </a:pathLst>
              </a:custGeom>
              <a:solidFill>
                <a:srgbClr val="FFFF00"/>
              </a:solidFill>
              <a:ln w="3175" cap="flat" cmpd="sng">
                <a:solidFill>
                  <a:srgbClr val="000000"/>
                </a:solidFill>
                <a:prstDash val="solid"/>
                <a:round/>
                <a:headEnd type="none" w="med" len="med"/>
                <a:tailEnd type="none" w="med" len="med"/>
              </a:ln>
            </p:spPr>
            <p:txBody>
              <a:bodyPr/>
              <a:lstStyle/>
              <a:p>
                <a:endParaRPr lang="fr-FR"/>
              </a:p>
            </p:txBody>
          </p:sp>
          <p:sp>
            <p:nvSpPr>
              <p:cNvPr id="14765" name="Freeform 285">
                <a:extLst>
                  <a:ext uri="{FF2B5EF4-FFF2-40B4-BE49-F238E27FC236}">
                    <a16:creationId xmlns:a16="http://schemas.microsoft.com/office/drawing/2014/main" id="{79B57BAF-2642-4EA0-A94B-739FE9F6987D}"/>
                  </a:ext>
                </a:extLst>
              </p:cNvPr>
              <p:cNvSpPr>
                <a:spLocks/>
              </p:cNvSpPr>
              <p:nvPr/>
            </p:nvSpPr>
            <p:spPr bwMode="auto">
              <a:xfrm rot="-5400000">
                <a:off x="6383" y="1754"/>
                <a:ext cx="328" cy="279"/>
              </a:xfrm>
              <a:custGeom>
                <a:avLst/>
                <a:gdLst>
                  <a:gd name="T0" fmla="*/ 418 w 307"/>
                  <a:gd name="T1" fmla="*/ 4578 h 231"/>
                  <a:gd name="T2" fmla="*/ 7 w 307"/>
                  <a:gd name="T3" fmla="*/ 28191 h 231"/>
                  <a:gd name="T4" fmla="*/ 103 w 307"/>
                  <a:gd name="T5" fmla="*/ 49063 h 231"/>
                  <a:gd name="T6" fmla="*/ 635 w 307"/>
                  <a:gd name="T7" fmla="*/ 54843 h 231"/>
                  <a:gd name="T8" fmla="*/ 1005 w 307"/>
                  <a:gd name="T9" fmla="*/ 45913 h 231"/>
                  <a:gd name="T10" fmla="*/ 1520 w 307"/>
                  <a:gd name="T11" fmla="*/ 45408 h 231"/>
                  <a:gd name="T12" fmla="*/ 2062 w 307"/>
                  <a:gd name="T13" fmla="*/ 30242 h 231"/>
                  <a:gd name="T14" fmla="*/ 1783 w 307"/>
                  <a:gd name="T15" fmla="*/ 14432 h 231"/>
                  <a:gd name="T16" fmla="*/ 1249 w 307"/>
                  <a:gd name="T17" fmla="*/ 2286 h 231"/>
                  <a:gd name="T18" fmla="*/ 432 w 307"/>
                  <a:gd name="T19" fmla="*/ 1 h 23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07"/>
                  <a:gd name="T31" fmla="*/ 0 h 231"/>
                  <a:gd name="T32" fmla="*/ 307 w 307"/>
                  <a:gd name="T33" fmla="*/ 231 h 23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07" h="231">
                    <a:moveTo>
                      <a:pt x="61" y="19"/>
                    </a:moveTo>
                    <a:cubicBezTo>
                      <a:pt x="37" y="53"/>
                      <a:pt x="14" y="87"/>
                      <a:pt x="7" y="118"/>
                    </a:cubicBezTo>
                    <a:cubicBezTo>
                      <a:pt x="0" y="149"/>
                      <a:pt x="2" y="186"/>
                      <a:pt x="16" y="205"/>
                    </a:cubicBezTo>
                    <a:cubicBezTo>
                      <a:pt x="30" y="224"/>
                      <a:pt x="72" y="231"/>
                      <a:pt x="94" y="229"/>
                    </a:cubicBezTo>
                    <a:cubicBezTo>
                      <a:pt x="116" y="227"/>
                      <a:pt x="127" y="199"/>
                      <a:pt x="148" y="193"/>
                    </a:cubicBezTo>
                    <a:cubicBezTo>
                      <a:pt x="169" y="187"/>
                      <a:pt x="198" y="201"/>
                      <a:pt x="223" y="190"/>
                    </a:cubicBezTo>
                    <a:cubicBezTo>
                      <a:pt x="248" y="179"/>
                      <a:pt x="295" y="148"/>
                      <a:pt x="301" y="127"/>
                    </a:cubicBezTo>
                    <a:cubicBezTo>
                      <a:pt x="307" y="106"/>
                      <a:pt x="281" y="80"/>
                      <a:pt x="262" y="61"/>
                    </a:cubicBezTo>
                    <a:cubicBezTo>
                      <a:pt x="243" y="42"/>
                      <a:pt x="217" y="20"/>
                      <a:pt x="184" y="10"/>
                    </a:cubicBezTo>
                    <a:cubicBezTo>
                      <a:pt x="151" y="0"/>
                      <a:pt x="107" y="0"/>
                      <a:pt x="64" y="1"/>
                    </a:cubicBezTo>
                  </a:path>
                </a:pathLst>
              </a:custGeom>
              <a:solidFill>
                <a:srgbClr val="FFFF00"/>
              </a:solidFill>
              <a:ln w="3175" cap="flat" cmpd="sng">
                <a:solidFill>
                  <a:srgbClr val="000000"/>
                </a:solidFill>
                <a:prstDash val="solid"/>
                <a:round/>
                <a:headEnd type="none" w="med" len="med"/>
                <a:tailEnd type="none" w="med" len="med"/>
              </a:ln>
            </p:spPr>
            <p:txBody>
              <a:bodyPr/>
              <a:lstStyle/>
              <a:p>
                <a:endParaRPr lang="fr-FR"/>
              </a:p>
            </p:txBody>
          </p:sp>
          <p:sp>
            <p:nvSpPr>
              <p:cNvPr id="14766" name="Freeform 286">
                <a:extLst>
                  <a:ext uri="{FF2B5EF4-FFF2-40B4-BE49-F238E27FC236}">
                    <a16:creationId xmlns:a16="http://schemas.microsoft.com/office/drawing/2014/main" id="{1DE2D21B-16C5-49E5-BC7A-3AF2B614B3E9}"/>
                  </a:ext>
                </a:extLst>
              </p:cNvPr>
              <p:cNvSpPr>
                <a:spLocks/>
              </p:cNvSpPr>
              <p:nvPr/>
            </p:nvSpPr>
            <p:spPr bwMode="auto">
              <a:xfrm rot="-10607701">
                <a:off x="6146" y="1691"/>
                <a:ext cx="328" cy="279"/>
              </a:xfrm>
              <a:custGeom>
                <a:avLst/>
                <a:gdLst>
                  <a:gd name="T0" fmla="*/ 418 w 307"/>
                  <a:gd name="T1" fmla="*/ 4578 h 231"/>
                  <a:gd name="T2" fmla="*/ 7 w 307"/>
                  <a:gd name="T3" fmla="*/ 28191 h 231"/>
                  <a:gd name="T4" fmla="*/ 103 w 307"/>
                  <a:gd name="T5" fmla="*/ 49063 h 231"/>
                  <a:gd name="T6" fmla="*/ 635 w 307"/>
                  <a:gd name="T7" fmla="*/ 54843 h 231"/>
                  <a:gd name="T8" fmla="*/ 1005 w 307"/>
                  <a:gd name="T9" fmla="*/ 45913 h 231"/>
                  <a:gd name="T10" fmla="*/ 1520 w 307"/>
                  <a:gd name="T11" fmla="*/ 45408 h 231"/>
                  <a:gd name="T12" fmla="*/ 2062 w 307"/>
                  <a:gd name="T13" fmla="*/ 30242 h 231"/>
                  <a:gd name="T14" fmla="*/ 1783 w 307"/>
                  <a:gd name="T15" fmla="*/ 14432 h 231"/>
                  <a:gd name="T16" fmla="*/ 1249 w 307"/>
                  <a:gd name="T17" fmla="*/ 2286 h 231"/>
                  <a:gd name="T18" fmla="*/ 432 w 307"/>
                  <a:gd name="T19" fmla="*/ 1 h 23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07"/>
                  <a:gd name="T31" fmla="*/ 0 h 231"/>
                  <a:gd name="T32" fmla="*/ 307 w 307"/>
                  <a:gd name="T33" fmla="*/ 231 h 23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07" h="231">
                    <a:moveTo>
                      <a:pt x="61" y="19"/>
                    </a:moveTo>
                    <a:cubicBezTo>
                      <a:pt x="37" y="53"/>
                      <a:pt x="14" y="87"/>
                      <a:pt x="7" y="118"/>
                    </a:cubicBezTo>
                    <a:cubicBezTo>
                      <a:pt x="0" y="149"/>
                      <a:pt x="2" y="186"/>
                      <a:pt x="16" y="205"/>
                    </a:cubicBezTo>
                    <a:cubicBezTo>
                      <a:pt x="30" y="224"/>
                      <a:pt x="72" y="231"/>
                      <a:pt x="94" y="229"/>
                    </a:cubicBezTo>
                    <a:cubicBezTo>
                      <a:pt x="116" y="227"/>
                      <a:pt x="127" y="199"/>
                      <a:pt x="148" y="193"/>
                    </a:cubicBezTo>
                    <a:cubicBezTo>
                      <a:pt x="169" y="187"/>
                      <a:pt x="198" y="201"/>
                      <a:pt x="223" y="190"/>
                    </a:cubicBezTo>
                    <a:cubicBezTo>
                      <a:pt x="248" y="179"/>
                      <a:pt x="295" y="148"/>
                      <a:pt x="301" y="127"/>
                    </a:cubicBezTo>
                    <a:cubicBezTo>
                      <a:pt x="307" y="106"/>
                      <a:pt x="281" y="80"/>
                      <a:pt x="262" y="61"/>
                    </a:cubicBezTo>
                    <a:cubicBezTo>
                      <a:pt x="243" y="42"/>
                      <a:pt x="217" y="20"/>
                      <a:pt x="184" y="10"/>
                    </a:cubicBezTo>
                    <a:cubicBezTo>
                      <a:pt x="151" y="0"/>
                      <a:pt x="107" y="0"/>
                      <a:pt x="64" y="1"/>
                    </a:cubicBezTo>
                  </a:path>
                </a:pathLst>
              </a:custGeom>
              <a:solidFill>
                <a:srgbClr val="FFFF00"/>
              </a:solidFill>
              <a:ln w="3175" cap="flat" cmpd="sng">
                <a:solidFill>
                  <a:srgbClr val="000000"/>
                </a:solidFill>
                <a:prstDash val="solid"/>
                <a:round/>
                <a:headEnd type="none" w="med" len="med"/>
                <a:tailEnd type="none" w="med" len="med"/>
              </a:ln>
            </p:spPr>
            <p:txBody>
              <a:bodyPr/>
              <a:lstStyle/>
              <a:p>
                <a:endParaRPr lang="fr-FR"/>
              </a:p>
            </p:txBody>
          </p:sp>
          <p:sp>
            <p:nvSpPr>
              <p:cNvPr id="14767" name="Freeform 287">
                <a:extLst>
                  <a:ext uri="{FF2B5EF4-FFF2-40B4-BE49-F238E27FC236}">
                    <a16:creationId xmlns:a16="http://schemas.microsoft.com/office/drawing/2014/main" id="{3BB9D0CA-B238-44BB-825C-F37F86012368}"/>
                  </a:ext>
                </a:extLst>
              </p:cNvPr>
              <p:cNvSpPr>
                <a:spLocks/>
              </p:cNvSpPr>
              <p:nvPr/>
            </p:nvSpPr>
            <p:spPr bwMode="auto">
              <a:xfrm>
                <a:off x="6365" y="1826"/>
                <a:ext cx="31" cy="154"/>
              </a:xfrm>
              <a:custGeom>
                <a:avLst/>
                <a:gdLst>
                  <a:gd name="T0" fmla="*/ 31 w 31"/>
                  <a:gd name="T1" fmla="*/ 154 h 154"/>
                  <a:gd name="T2" fmla="*/ 4 w 31"/>
                  <a:gd name="T3" fmla="*/ 121 h 154"/>
                  <a:gd name="T4" fmla="*/ 4 w 31"/>
                  <a:gd name="T5" fmla="*/ 19 h 154"/>
                  <a:gd name="T6" fmla="*/ 19 w 31"/>
                  <a:gd name="T7" fmla="*/ 7 h 154"/>
                  <a:gd name="T8" fmla="*/ 1 w 31"/>
                  <a:gd name="T9" fmla="*/ 1 h 154"/>
                  <a:gd name="T10" fmla="*/ 0 60000 65536"/>
                  <a:gd name="T11" fmla="*/ 0 60000 65536"/>
                  <a:gd name="T12" fmla="*/ 0 60000 65536"/>
                  <a:gd name="T13" fmla="*/ 0 60000 65536"/>
                  <a:gd name="T14" fmla="*/ 0 60000 65536"/>
                  <a:gd name="T15" fmla="*/ 0 w 31"/>
                  <a:gd name="T16" fmla="*/ 0 h 154"/>
                  <a:gd name="T17" fmla="*/ 31 w 31"/>
                  <a:gd name="T18" fmla="*/ 154 h 154"/>
                </a:gdLst>
                <a:ahLst/>
                <a:cxnLst>
                  <a:cxn ang="T10">
                    <a:pos x="T0" y="T1"/>
                  </a:cxn>
                  <a:cxn ang="T11">
                    <a:pos x="T2" y="T3"/>
                  </a:cxn>
                  <a:cxn ang="T12">
                    <a:pos x="T4" y="T5"/>
                  </a:cxn>
                  <a:cxn ang="T13">
                    <a:pos x="T6" y="T7"/>
                  </a:cxn>
                  <a:cxn ang="T14">
                    <a:pos x="T8" y="T9"/>
                  </a:cxn>
                </a:cxnLst>
                <a:rect l="T15" t="T16" r="T17" b="T18"/>
                <a:pathLst>
                  <a:path w="31" h="154">
                    <a:moveTo>
                      <a:pt x="31" y="154"/>
                    </a:moveTo>
                    <a:cubicBezTo>
                      <a:pt x="19" y="148"/>
                      <a:pt x="8" y="143"/>
                      <a:pt x="4" y="121"/>
                    </a:cubicBezTo>
                    <a:cubicBezTo>
                      <a:pt x="0" y="99"/>
                      <a:pt x="2" y="38"/>
                      <a:pt x="4" y="19"/>
                    </a:cubicBezTo>
                    <a:cubicBezTo>
                      <a:pt x="6" y="0"/>
                      <a:pt x="19" y="10"/>
                      <a:pt x="19" y="7"/>
                    </a:cubicBezTo>
                    <a:cubicBezTo>
                      <a:pt x="19" y="4"/>
                      <a:pt x="10" y="2"/>
                      <a:pt x="1" y="1"/>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68" name="Freeform 288">
                <a:extLst>
                  <a:ext uri="{FF2B5EF4-FFF2-40B4-BE49-F238E27FC236}">
                    <a16:creationId xmlns:a16="http://schemas.microsoft.com/office/drawing/2014/main" id="{898669C9-A23F-48C8-AE0B-16221F4617E2}"/>
                  </a:ext>
                </a:extLst>
              </p:cNvPr>
              <p:cNvSpPr>
                <a:spLocks/>
              </p:cNvSpPr>
              <p:nvPr/>
            </p:nvSpPr>
            <p:spPr bwMode="auto">
              <a:xfrm rot="-2103154">
                <a:off x="6323" y="1862"/>
                <a:ext cx="31" cy="154"/>
              </a:xfrm>
              <a:custGeom>
                <a:avLst/>
                <a:gdLst>
                  <a:gd name="T0" fmla="*/ 31 w 31"/>
                  <a:gd name="T1" fmla="*/ 154 h 154"/>
                  <a:gd name="T2" fmla="*/ 4 w 31"/>
                  <a:gd name="T3" fmla="*/ 121 h 154"/>
                  <a:gd name="T4" fmla="*/ 4 w 31"/>
                  <a:gd name="T5" fmla="*/ 19 h 154"/>
                  <a:gd name="T6" fmla="*/ 19 w 31"/>
                  <a:gd name="T7" fmla="*/ 7 h 154"/>
                  <a:gd name="T8" fmla="*/ 1 w 31"/>
                  <a:gd name="T9" fmla="*/ 1 h 154"/>
                  <a:gd name="T10" fmla="*/ 0 60000 65536"/>
                  <a:gd name="T11" fmla="*/ 0 60000 65536"/>
                  <a:gd name="T12" fmla="*/ 0 60000 65536"/>
                  <a:gd name="T13" fmla="*/ 0 60000 65536"/>
                  <a:gd name="T14" fmla="*/ 0 60000 65536"/>
                  <a:gd name="T15" fmla="*/ 0 w 31"/>
                  <a:gd name="T16" fmla="*/ 0 h 154"/>
                  <a:gd name="T17" fmla="*/ 31 w 31"/>
                  <a:gd name="T18" fmla="*/ 154 h 154"/>
                </a:gdLst>
                <a:ahLst/>
                <a:cxnLst>
                  <a:cxn ang="T10">
                    <a:pos x="T0" y="T1"/>
                  </a:cxn>
                  <a:cxn ang="T11">
                    <a:pos x="T2" y="T3"/>
                  </a:cxn>
                  <a:cxn ang="T12">
                    <a:pos x="T4" y="T5"/>
                  </a:cxn>
                  <a:cxn ang="T13">
                    <a:pos x="T6" y="T7"/>
                  </a:cxn>
                  <a:cxn ang="T14">
                    <a:pos x="T8" y="T9"/>
                  </a:cxn>
                </a:cxnLst>
                <a:rect l="T15" t="T16" r="T17" b="T18"/>
                <a:pathLst>
                  <a:path w="31" h="154">
                    <a:moveTo>
                      <a:pt x="31" y="154"/>
                    </a:moveTo>
                    <a:cubicBezTo>
                      <a:pt x="19" y="148"/>
                      <a:pt x="8" y="143"/>
                      <a:pt x="4" y="121"/>
                    </a:cubicBezTo>
                    <a:cubicBezTo>
                      <a:pt x="0" y="99"/>
                      <a:pt x="2" y="38"/>
                      <a:pt x="4" y="19"/>
                    </a:cubicBezTo>
                    <a:cubicBezTo>
                      <a:pt x="6" y="0"/>
                      <a:pt x="19" y="10"/>
                      <a:pt x="19" y="7"/>
                    </a:cubicBezTo>
                    <a:cubicBezTo>
                      <a:pt x="19" y="4"/>
                      <a:pt x="10" y="2"/>
                      <a:pt x="1" y="1"/>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69" name="Freeform 289">
                <a:extLst>
                  <a:ext uri="{FF2B5EF4-FFF2-40B4-BE49-F238E27FC236}">
                    <a16:creationId xmlns:a16="http://schemas.microsoft.com/office/drawing/2014/main" id="{9ECB0070-B4D8-4CF4-849F-AE6D7A2F0475}"/>
                  </a:ext>
                </a:extLst>
              </p:cNvPr>
              <p:cNvSpPr>
                <a:spLocks/>
              </p:cNvSpPr>
              <p:nvPr/>
            </p:nvSpPr>
            <p:spPr bwMode="auto">
              <a:xfrm rot="-7280474">
                <a:off x="6299" y="1958"/>
                <a:ext cx="31" cy="154"/>
              </a:xfrm>
              <a:custGeom>
                <a:avLst/>
                <a:gdLst>
                  <a:gd name="T0" fmla="*/ 31 w 31"/>
                  <a:gd name="T1" fmla="*/ 154 h 154"/>
                  <a:gd name="T2" fmla="*/ 4 w 31"/>
                  <a:gd name="T3" fmla="*/ 121 h 154"/>
                  <a:gd name="T4" fmla="*/ 4 w 31"/>
                  <a:gd name="T5" fmla="*/ 19 h 154"/>
                  <a:gd name="T6" fmla="*/ 19 w 31"/>
                  <a:gd name="T7" fmla="*/ 7 h 154"/>
                  <a:gd name="T8" fmla="*/ 1 w 31"/>
                  <a:gd name="T9" fmla="*/ 1 h 154"/>
                  <a:gd name="T10" fmla="*/ 0 60000 65536"/>
                  <a:gd name="T11" fmla="*/ 0 60000 65536"/>
                  <a:gd name="T12" fmla="*/ 0 60000 65536"/>
                  <a:gd name="T13" fmla="*/ 0 60000 65536"/>
                  <a:gd name="T14" fmla="*/ 0 60000 65536"/>
                  <a:gd name="T15" fmla="*/ 0 w 31"/>
                  <a:gd name="T16" fmla="*/ 0 h 154"/>
                  <a:gd name="T17" fmla="*/ 31 w 31"/>
                  <a:gd name="T18" fmla="*/ 154 h 154"/>
                </a:gdLst>
                <a:ahLst/>
                <a:cxnLst>
                  <a:cxn ang="T10">
                    <a:pos x="T0" y="T1"/>
                  </a:cxn>
                  <a:cxn ang="T11">
                    <a:pos x="T2" y="T3"/>
                  </a:cxn>
                  <a:cxn ang="T12">
                    <a:pos x="T4" y="T5"/>
                  </a:cxn>
                  <a:cxn ang="T13">
                    <a:pos x="T6" y="T7"/>
                  </a:cxn>
                  <a:cxn ang="T14">
                    <a:pos x="T8" y="T9"/>
                  </a:cxn>
                </a:cxnLst>
                <a:rect l="T15" t="T16" r="T17" b="T18"/>
                <a:pathLst>
                  <a:path w="31" h="154">
                    <a:moveTo>
                      <a:pt x="31" y="154"/>
                    </a:moveTo>
                    <a:cubicBezTo>
                      <a:pt x="19" y="148"/>
                      <a:pt x="8" y="143"/>
                      <a:pt x="4" y="121"/>
                    </a:cubicBezTo>
                    <a:cubicBezTo>
                      <a:pt x="0" y="99"/>
                      <a:pt x="2" y="38"/>
                      <a:pt x="4" y="19"/>
                    </a:cubicBezTo>
                    <a:cubicBezTo>
                      <a:pt x="6" y="0"/>
                      <a:pt x="19" y="10"/>
                      <a:pt x="19" y="7"/>
                    </a:cubicBezTo>
                    <a:cubicBezTo>
                      <a:pt x="19" y="4"/>
                      <a:pt x="10" y="2"/>
                      <a:pt x="1" y="1"/>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70" name="Freeform 290">
                <a:extLst>
                  <a:ext uri="{FF2B5EF4-FFF2-40B4-BE49-F238E27FC236}">
                    <a16:creationId xmlns:a16="http://schemas.microsoft.com/office/drawing/2014/main" id="{95FFB230-CAF8-4017-9066-24A1F67DAEEF}"/>
                  </a:ext>
                </a:extLst>
              </p:cNvPr>
              <p:cNvSpPr>
                <a:spLocks/>
              </p:cNvSpPr>
              <p:nvPr/>
            </p:nvSpPr>
            <p:spPr bwMode="auto">
              <a:xfrm rot="16844682" flipV="1">
                <a:off x="6446" y="1952"/>
                <a:ext cx="31" cy="154"/>
              </a:xfrm>
              <a:custGeom>
                <a:avLst/>
                <a:gdLst>
                  <a:gd name="T0" fmla="*/ 31 w 31"/>
                  <a:gd name="T1" fmla="*/ 154 h 154"/>
                  <a:gd name="T2" fmla="*/ 4 w 31"/>
                  <a:gd name="T3" fmla="*/ 121 h 154"/>
                  <a:gd name="T4" fmla="*/ 4 w 31"/>
                  <a:gd name="T5" fmla="*/ 19 h 154"/>
                  <a:gd name="T6" fmla="*/ 19 w 31"/>
                  <a:gd name="T7" fmla="*/ 7 h 154"/>
                  <a:gd name="T8" fmla="*/ 1 w 31"/>
                  <a:gd name="T9" fmla="*/ 1 h 154"/>
                  <a:gd name="T10" fmla="*/ 0 60000 65536"/>
                  <a:gd name="T11" fmla="*/ 0 60000 65536"/>
                  <a:gd name="T12" fmla="*/ 0 60000 65536"/>
                  <a:gd name="T13" fmla="*/ 0 60000 65536"/>
                  <a:gd name="T14" fmla="*/ 0 60000 65536"/>
                  <a:gd name="T15" fmla="*/ 0 w 31"/>
                  <a:gd name="T16" fmla="*/ 0 h 154"/>
                  <a:gd name="T17" fmla="*/ 31 w 31"/>
                  <a:gd name="T18" fmla="*/ 154 h 154"/>
                </a:gdLst>
                <a:ahLst/>
                <a:cxnLst>
                  <a:cxn ang="T10">
                    <a:pos x="T0" y="T1"/>
                  </a:cxn>
                  <a:cxn ang="T11">
                    <a:pos x="T2" y="T3"/>
                  </a:cxn>
                  <a:cxn ang="T12">
                    <a:pos x="T4" y="T5"/>
                  </a:cxn>
                  <a:cxn ang="T13">
                    <a:pos x="T6" y="T7"/>
                  </a:cxn>
                  <a:cxn ang="T14">
                    <a:pos x="T8" y="T9"/>
                  </a:cxn>
                </a:cxnLst>
                <a:rect l="T15" t="T16" r="T17" b="T18"/>
                <a:pathLst>
                  <a:path w="31" h="154">
                    <a:moveTo>
                      <a:pt x="31" y="154"/>
                    </a:moveTo>
                    <a:cubicBezTo>
                      <a:pt x="19" y="148"/>
                      <a:pt x="8" y="143"/>
                      <a:pt x="4" y="121"/>
                    </a:cubicBezTo>
                    <a:cubicBezTo>
                      <a:pt x="0" y="99"/>
                      <a:pt x="2" y="38"/>
                      <a:pt x="4" y="19"/>
                    </a:cubicBezTo>
                    <a:cubicBezTo>
                      <a:pt x="6" y="0"/>
                      <a:pt x="19" y="10"/>
                      <a:pt x="19" y="7"/>
                    </a:cubicBezTo>
                    <a:cubicBezTo>
                      <a:pt x="19" y="4"/>
                      <a:pt x="10" y="2"/>
                      <a:pt x="1" y="1"/>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71" name="Freeform 291">
                <a:extLst>
                  <a:ext uri="{FF2B5EF4-FFF2-40B4-BE49-F238E27FC236}">
                    <a16:creationId xmlns:a16="http://schemas.microsoft.com/office/drawing/2014/main" id="{41E8AADC-6B55-4BFB-BE09-EFDDEC656B99}"/>
                  </a:ext>
                </a:extLst>
              </p:cNvPr>
              <p:cNvSpPr>
                <a:spLocks/>
              </p:cNvSpPr>
              <p:nvPr/>
            </p:nvSpPr>
            <p:spPr bwMode="auto">
              <a:xfrm rot="15383804" flipV="1">
                <a:off x="6464" y="1913"/>
                <a:ext cx="31" cy="154"/>
              </a:xfrm>
              <a:custGeom>
                <a:avLst/>
                <a:gdLst>
                  <a:gd name="T0" fmla="*/ 31 w 31"/>
                  <a:gd name="T1" fmla="*/ 154 h 154"/>
                  <a:gd name="T2" fmla="*/ 4 w 31"/>
                  <a:gd name="T3" fmla="*/ 121 h 154"/>
                  <a:gd name="T4" fmla="*/ 4 w 31"/>
                  <a:gd name="T5" fmla="*/ 19 h 154"/>
                  <a:gd name="T6" fmla="*/ 19 w 31"/>
                  <a:gd name="T7" fmla="*/ 7 h 154"/>
                  <a:gd name="T8" fmla="*/ 1 w 31"/>
                  <a:gd name="T9" fmla="*/ 1 h 154"/>
                  <a:gd name="T10" fmla="*/ 0 60000 65536"/>
                  <a:gd name="T11" fmla="*/ 0 60000 65536"/>
                  <a:gd name="T12" fmla="*/ 0 60000 65536"/>
                  <a:gd name="T13" fmla="*/ 0 60000 65536"/>
                  <a:gd name="T14" fmla="*/ 0 60000 65536"/>
                  <a:gd name="T15" fmla="*/ 0 w 31"/>
                  <a:gd name="T16" fmla="*/ 0 h 154"/>
                  <a:gd name="T17" fmla="*/ 31 w 31"/>
                  <a:gd name="T18" fmla="*/ 154 h 154"/>
                </a:gdLst>
                <a:ahLst/>
                <a:cxnLst>
                  <a:cxn ang="T10">
                    <a:pos x="T0" y="T1"/>
                  </a:cxn>
                  <a:cxn ang="T11">
                    <a:pos x="T2" y="T3"/>
                  </a:cxn>
                  <a:cxn ang="T12">
                    <a:pos x="T4" y="T5"/>
                  </a:cxn>
                  <a:cxn ang="T13">
                    <a:pos x="T6" y="T7"/>
                  </a:cxn>
                  <a:cxn ang="T14">
                    <a:pos x="T8" y="T9"/>
                  </a:cxn>
                </a:cxnLst>
                <a:rect l="T15" t="T16" r="T17" b="T18"/>
                <a:pathLst>
                  <a:path w="31" h="154">
                    <a:moveTo>
                      <a:pt x="31" y="154"/>
                    </a:moveTo>
                    <a:cubicBezTo>
                      <a:pt x="19" y="148"/>
                      <a:pt x="8" y="143"/>
                      <a:pt x="4" y="121"/>
                    </a:cubicBezTo>
                    <a:cubicBezTo>
                      <a:pt x="0" y="99"/>
                      <a:pt x="2" y="38"/>
                      <a:pt x="4" y="19"/>
                    </a:cubicBezTo>
                    <a:cubicBezTo>
                      <a:pt x="6" y="0"/>
                      <a:pt x="19" y="10"/>
                      <a:pt x="19" y="7"/>
                    </a:cubicBezTo>
                    <a:cubicBezTo>
                      <a:pt x="19" y="4"/>
                      <a:pt x="10" y="2"/>
                      <a:pt x="1" y="1"/>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72" name="Freeform 292">
                <a:extLst>
                  <a:ext uri="{FF2B5EF4-FFF2-40B4-BE49-F238E27FC236}">
                    <a16:creationId xmlns:a16="http://schemas.microsoft.com/office/drawing/2014/main" id="{39B9F03E-ADCE-4F3B-A3D9-97F5A6593BD2}"/>
                  </a:ext>
                </a:extLst>
              </p:cNvPr>
              <p:cNvSpPr>
                <a:spLocks/>
              </p:cNvSpPr>
              <p:nvPr/>
            </p:nvSpPr>
            <p:spPr bwMode="auto">
              <a:xfrm rot="19353407" flipV="1">
                <a:off x="6398" y="1979"/>
                <a:ext cx="31" cy="154"/>
              </a:xfrm>
              <a:custGeom>
                <a:avLst/>
                <a:gdLst>
                  <a:gd name="T0" fmla="*/ 31 w 31"/>
                  <a:gd name="T1" fmla="*/ 154 h 154"/>
                  <a:gd name="T2" fmla="*/ 4 w 31"/>
                  <a:gd name="T3" fmla="*/ 121 h 154"/>
                  <a:gd name="T4" fmla="*/ 4 w 31"/>
                  <a:gd name="T5" fmla="*/ 19 h 154"/>
                  <a:gd name="T6" fmla="*/ 19 w 31"/>
                  <a:gd name="T7" fmla="*/ 7 h 154"/>
                  <a:gd name="T8" fmla="*/ 1 w 31"/>
                  <a:gd name="T9" fmla="*/ 1 h 154"/>
                  <a:gd name="T10" fmla="*/ 0 60000 65536"/>
                  <a:gd name="T11" fmla="*/ 0 60000 65536"/>
                  <a:gd name="T12" fmla="*/ 0 60000 65536"/>
                  <a:gd name="T13" fmla="*/ 0 60000 65536"/>
                  <a:gd name="T14" fmla="*/ 0 60000 65536"/>
                  <a:gd name="T15" fmla="*/ 0 w 31"/>
                  <a:gd name="T16" fmla="*/ 0 h 154"/>
                  <a:gd name="T17" fmla="*/ 31 w 31"/>
                  <a:gd name="T18" fmla="*/ 154 h 154"/>
                </a:gdLst>
                <a:ahLst/>
                <a:cxnLst>
                  <a:cxn ang="T10">
                    <a:pos x="T0" y="T1"/>
                  </a:cxn>
                  <a:cxn ang="T11">
                    <a:pos x="T2" y="T3"/>
                  </a:cxn>
                  <a:cxn ang="T12">
                    <a:pos x="T4" y="T5"/>
                  </a:cxn>
                  <a:cxn ang="T13">
                    <a:pos x="T6" y="T7"/>
                  </a:cxn>
                  <a:cxn ang="T14">
                    <a:pos x="T8" y="T9"/>
                  </a:cxn>
                </a:cxnLst>
                <a:rect l="T15" t="T16" r="T17" b="T18"/>
                <a:pathLst>
                  <a:path w="31" h="154">
                    <a:moveTo>
                      <a:pt x="31" y="154"/>
                    </a:moveTo>
                    <a:cubicBezTo>
                      <a:pt x="19" y="148"/>
                      <a:pt x="8" y="143"/>
                      <a:pt x="4" y="121"/>
                    </a:cubicBezTo>
                    <a:cubicBezTo>
                      <a:pt x="0" y="99"/>
                      <a:pt x="2" y="38"/>
                      <a:pt x="4" y="19"/>
                    </a:cubicBezTo>
                    <a:cubicBezTo>
                      <a:pt x="6" y="0"/>
                      <a:pt x="19" y="10"/>
                      <a:pt x="19" y="7"/>
                    </a:cubicBezTo>
                    <a:cubicBezTo>
                      <a:pt x="19" y="4"/>
                      <a:pt x="10" y="2"/>
                      <a:pt x="1" y="1"/>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73" name="Freeform 293">
                <a:extLst>
                  <a:ext uri="{FF2B5EF4-FFF2-40B4-BE49-F238E27FC236}">
                    <a16:creationId xmlns:a16="http://schemas.microsoft.com/office/drawing/2014/main" id="{18EBA491-A2C8-43D4-BC8D-2AE198063216}"/>
                  </a:ext>
                </a:extLst>
              </p:cNvPr>
              <p:cNvSpPr>
                <a:spLocks/>
              </p:cNvSpPr>
              <p:nvPr/>
            </p:nvSpPr>
            <p:spPr bwMode="auto">
              <a:xfrm rot="5549886" flipV="1">
                <a:off x="6290" y="1913"/>
                <a:ext cx="31" cy="154"/>
              </a:xfrm>
              <a:custGeom>
                <a:avLst/>
                <a:gdLst>
                  <a:gd name="T0" fmla="*/ 31 w 31"/>
                  <a:gd name="T1" fmla="*/ 154 h 154"/>
                  <a:gd name="T2" fmla="*/ 4 w 31"/>
                  <a:gd name="T3" fmla="*/ 121 h 154"/>
                  <a:gd name="T4" fmla="*/ 4 w 31"/>
                  <a:gd name="T5" fmla="*/ 19 h 154"/>
                  <a:gd name="T6" fmla="*/ 19 w 31"/>
                  <a:gd name="T7" fmla="*/ 7 h 154"/>
                  <a:gd name="T8" fmla="*/ 1 w 31"/>
                  <a:gd name="T9" fmla="*/ 1 h 154"/>
                  <a:gd name="T10" fmla="*/ 0 60000 65536"/>
                  <a:gd name="T11" fmla="*/ 0 60000 65536"/>
                  <a:gd name="T12" fmla="*/ 0 60000 65536"/>
                  <a:gd name="T13" fmla="*/ 0 60000 65536"/>
                  <a:gd name="T14" fmla="*/ 0 60000 65536"/>
                  <a:gd name="T15" fmla="*/ 0 w 31"/>
                  <a:gd name="T16" fmla="*/ 0 h 154"/>
                  <a:gd name="T17" fmla="*/ 31 w 31"/>
                  <a:gd name="T18" fmla="*/ 154 h 154"/>
                </a:gdLst>
                <a:ahLst/>
                <a:cxnLst>
                  <a:cxn ang="T10">
                    <a:pos x="T0" y="T1"/>
                  </a:cxn>
                  <a:cxn ang="T11">
                    <a:pos x="T2" y="T3"/>
                  </a:cxn>
                  <a:cxn ang="T12">
                    <a:pos x="T4" y="T5"/>
                  </a:cxn>
                  <a:cxn ang="T13">
                    <a:pos x="T6" y="T7"/>
                  </a:cxn>
                  <a:cxn ang="T14">
                    <a:pos x="T8" y="T9"/>
                  </a:cxn>
                </a:cxnLst>
                <a:rect l="T15" t="T16" r="T17" b="T18"/>
                <a:pathLst>
                  <a:path w="31" h="154">
                    <a:moveTo>
                      <a:pt x="31" y="154"/>
                    </a:moveTo>
                    <a:cubicBezTo>
                      <a:pt x="19" y="148"/>
                      <a:pt x="8" y="143"/>
                      <a:pt x="4" y="121"/>
                    </a:cubicBezTo>
                    <a:cubicBezTo>
                      <a:pt x="0" y="99"/>
                      <a:pt x="2" y="38"/>
                      <a:pt x="4" y="19"/>
                    </a:cubicBezTo>
                    <a:cubicBezTo>
                      <a:pt x="6" y="0"/>
                      <a:pt x="19" y="10"/>
                      <a:pt x="19" y="7"/>
                    </a:cubicBezTo>
                    <a:cubicBezTo>
                      <a:pt x="19" y="4"/>
                      <a:pt x="10" y="2"/>
                      <a:pt x="1" y="1"/>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74" name="Freeform 294">
                <a:extLst>
                  <a:ext uri="{FF2B5EF4-FFF2-40B4-BE49-F238E27FC236}">
                    <a16:creationId xmlns:a16="http://schemas.microsoft.com/office/drawing/2014/main" id="{BDA926E7-1207-49AA-93BE-2B6D6EC96C3C}"/>
                  </a:ext>
                </a:extLst>
              </p:cNvPr>
              <p:cNvSpPr>
                <a:spLocks/>
              </p:cNvSpPr>
              <p:nvPr/>
            </p:nvSpPr>
            <p:spPr bwMode="auto">
              <a:xfrm rot="14692823" flipV="1">
                <a:off x="6458" y="1880"/>
                <a:ext cx="31" cy="154"/>
              </a:xfrm>
              <a:custGeom>
                <a:avLst/>
                <a:gdLst>
                  <a:gd name="T0" fmla="*/ 31 w 31"/>
                  <a:gd name="T1" fmla="*/ 154 h 154"/>
                  <a:gd name="T2" fmla="*/ 4 w 31"/>
                  <a:gd name="T3" fmla="*/ 121 h 154"/>
                  <a:gd name="T4" fmla="*/ 4 w 31"/>
                  <a:gd name="T5" fmla="*/ 19 h 154"/>
                  <a:gd name="T6" fmla="*/ 19 w 31"/>
                  <a:gd name="T7" fmla="*/ 7 h 154"/>
                  <a:gd name="T8" fmla="*/ 1 w 31"/>
                  <a:gd name="T9" fmla="*/ 1 h 154"/>
                  <a:gd name="T10" fmla="*/ 0 60000 65536"/>
                  <a:gd name="T11" fmla="*/ 0 60000 65536"/>
                  <a:gd name="T12" fmla="*/ 0 60000 65536"/>
                  <a:gd name="T13" fmla="*/ 0 60000 65536"/>
                  <a:gd name="T14" fmla="*/ 0 60000 65536"/>
                  <a:gd name="T15" fmla="*/ 0 w 31"/>
                  <a:gd name="T16" fmla="*/ 0 h 154"/>
                  <a:gd name="T17" fmla="*/ 31 w 31"/>
                  <a:gd name="T18" fmla="*/ 154 h 154"/>
                </a:gdLst>
                <a:ahLst/>
                <a:cxnLst>
                  <a:cxn ang="T10">
                    <a:pos x="T0" y="T1"/>
                  </a:cxn>
                  <a:cxn ang="T11">
                    <a:pos x="T2" y="T3"/>
                  </a:cxn>
                  <a:cxn ang="T12">
                    <a:pos x="T4" y="T5"/>
                  </a:cxn>
                  <a:cxn ang="T13">
                    <a:pos x="T6" y="T7"/>
                  </a:cxn>
                  <a:cxn ang="T14">
                    <a:pos x="T8" y="T9"/>
                  </a:cxn>
                </a:cxnLst>
                <a:rect l="T15" t="T16" r="T17" b="T18"/>
                <a:pathLst>
                  <a:path w="31" h="154">
                    <a:moveTo>
                      <a:pt x="31" y="154"/>
                    </a:moveTo>
                    <a:cubicBezTo>
                      <a:pt x="19" y="148"/>
                      <a:pt x="8" y="143"/>
                      <a:pt x="4" y="121"/>
                    </a:cubicBezTo>
                    <a:cubicBezTo>
                      <a:pt x="0" y="99"/>
                      <a:pt x="2" y="38"/>
                      <a:pt x="4" y="19"/>
                    </a:cubicBezTo>
                    <a:cubicBezTo>
                      <a:pt x="6" y="0"/>
                      <a:pt x="19" y="10"/>
                      <a:pt x="19" y="7"/>
                    </a:cubicBezTo>
                    <a:cubicBezTo>
                      <a:pt x="19" y="4"/>
                      <a:pt x="10" y="2"/>
                      <a:pt x="1" y="1"/>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75" name="Freeform 295">
                <a:extLst>
                  <a:ext uri="{FF2B5EF4-FFF2-40B4-BE49-F238E27FC236}">
                    <a16:creationId xmlns:a16="http://schemas.microsoft.com/office/drawing/2014/main" id="{7F28DAA7-EEA1-4B58-B926-B0732B3D0CF4}"/>
                  </a:ext>
                </a:extLst>
              </p:cNvPr>
              <p:cNvSpPr>
                <a:spLocks/>
              </p:cNvSpPr>
              <p:nvPr/>
            </p:nvSpPr>
            <p:spPr bwMode="auto">
              <a:xfrm>
                <a:off x="6372" y="1847"/>
                <a:ext cx="142" cy="153"/>
              </a:xfrm>
              <a:custGeom>
                <a:avLst/>
                <a:gdLst>
                  <a:gd name="T0" fmla="*/ 2 w 187"/>
                  <a:gd name="T1" fmla="*/ 2 h 201"/>
                  <a:gd name="T2" fmla="*/ 2 w 187"/>
                  <a:gd name="T3" fmla="*/ 2 h 201"/>
                  <a:gd name="T4" fmla="*/ 2 w 187"/>
                  <a:gd name="T5" fmla="*/ 2 h 201"/>
                  <a:gd name="T6" fmla="*/ 2 w 187"/>
                  <a:gd name="T7" fmla="*/ 2 h 201"/>
                  <a:gd name="T8" fmla="*/ 2 w 187"/>
                  <a:gd name="T9" fmla="*/ 2 h 201"/>
                  <a:gd name="T10" fmla="*/ 2 w 187"/>
                  <a:gd name="T11" fmla="*/ 2 h 201"/>
                  <a:gd name="T12" fmla="*/ 2 w 187"/>
                  <a:gd name="T13" fmla="*/ 2 h 201"/>
                  <a:gd name="T14" fmla="*/ 2 w 187"/>
                  <a:gd name="T15" fmla="*/ 2 h 201"/>
                  <a:gd name="T16" fmla="*/ 2 w 187"/>
                  <a:gd name="T17" fmla="*/ 2 h 201"/>
                  <a:gd name="T18" fmla="*/ 2 w 187"/>
                  <a:gd name="T19" fmla="*/ 2 h 201"/>
                  <a:gd name="T20" fmla="*/ 2 w 187"/>
                  <a:gd name="T21" fmla="*/ 2 h 201"/>
                  <a:gd name="T22" fmla="*/ 2 w 187"/>
                  <a:gd name="T23" fmla="*/ 2 h 201"/>
                  <a:gd name="T24" fmla="*/ 2 w 187"/>
                  <a:gd name="T25" fmla="*/ 2 h 201"/>
                  <a:gd name="T26" fmla="*/ 2 w 187"/>
                  <a:gd name="T27" fmla="*/ 2 h 20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87"/>
                  <a:gd name="T43" fmla="*/ 0 h 201"/>
                  <a:gd name="T44" fmla="*/ 187 w 187"/>
                  <a:gd name="T45" fmla="*/ 201 h 20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87" h="201">
                    <a:moveTo>
                      <a:pt x="3" y="184"/>
                    </a:moveTo>
                    <a:cubicBezTo>
                      <a:pt x="0" y="174"/>
                      <a:pt x="13" y="148"/>
                      <a:pt x="21" y="136"/>
                    </a:cubicBezTo>
                    <a:cubicBezTo>
                      <a:pt x="29" y="124"/>
                      <a:pt x="41" y="115"/>
                      <a:pt x="51" y="109"/>
                    </a:cubicBezTo>
                    <a:cubicBezTo>
                      <a:pt x="61" y="103"/>
                      <a:pt x="67" y="107"/>
                      <a:pt x="81" y="97"/>
                    </a:cubicBezTo>
                    <a:cubicBezTo>
                      <a:pt x="95" y="87"/>
                      <a:pt x="124" y="59"/>
                      <a:pt x="138" y="46"/>
                    </a:cubicBezTo>
                    <a:cubicBezTo>
                      <a:pt x="152" y="33"/>
                      <a:pt x="159" y="26"/>
                      <a:pt x="165" y="19"/>
                    </a:cubicBezTo>
                    <a:cubicBezTo>
                      <a:pt x="171" y="12"/>
                      <a:pt x="174" y="6"/>
                      <a:pt x="177" y="4"/>
                    </a:cubicBezTo>
                    <a:cubicBezTo>
                      <a:pt x="180" y="2"/>
                      <a:pt x="187" y="0"/>
                      <a:pt x="186" y="4"/>
                    </a:cubicBezTo>
                    <a:cubicBezTo>
                      <a:pt x="185" y="8"/>
                      <a:pt x="180" y="20"/>
                      <a:pt x="171" y="31"/>
                    </a:cubicBezTo>
                    <a:cubicBezTo>
                      <a:pt x="162" y="42"/>
                      <a:pt x="144" y="58"/>
                      <a:pt x="132" y="70"/>
                    </a:cubicBezTo>
                    <a:cubicBezTo>
                      <a:pt x="120" y="82"/>
                      <a:pt x="104" y="93"/>
                      <a:pt x="96" y="106"/>
                    </a:cubicBezTo>
                    <a:cubicBezTo>
                      <a:pt x="88" y="119"/>
                      <a:pt x="90" y="136"/>
                      <a:pt x="81" y="151"/>
                    </a:cubicBezTo>
                    <a:cubicBezTo>
                      <a:pt x="72" y="166"/>
                      <a:pt x="52" y="191"/>
                      <a:pt x="39" y="196"/>
                    </a:cubicBezTo>
                    <a:cubicBezTo>
                      <a:pt x="26" y="201"/>
                      <a:pt x="6" y="194"/>
                      <a:pt x="3" y="184"/>
                    </a:cubicBezTo>
                    <a:close/>
                  </a:path>
                </a:pathLst>
              </a:custGeom>
              <a:solidFill>
                <a:srgbClr val="808000"/>
              </a:solidFill>
              <a:ln w="3175" cap="flat" cmpd="sng">
                <a:solidFill>
                  <a:srgbClr val="000000"/>
                </a:solidFill>
                <a:prstDash val="solid"/>
                <a:round/>
                <a:headEnd type="none" w="med" len="med"/>
                <a:tailEnd type="none" w="med" len="med"/>
              </a:ln>
            </p:spPr>
            <p:txBody>
              <a:bodyPr/>
              <a:lstStyle/>
              <a:p>
                <a:endParaRPr lang="fr-FR"/>
              </a:p>
            </p:txBody>
          </p:sp>
        </p:grpSp>
      </p:grpSp>
      <p:grpSp>
        <p:nvGrpSpPr>
          <p:cNvPr id="14357" name="Group 296">
            <a:extLst>
              <a:ext uri="{FF2B5EF4-FFF2-40B4-BE49-F238E27FC236}">
                <a16:creationId xmlns:a16="http://schemas.microsoft.com/office/drawing/2014/main" id="{00D67CDF-1EAE-4FA7-9FFD-54B906BA05E4}"/>
              </a:ext>
            </a:extLst>
          </p:cNvPr>
          <p:cNvGrpSpPr>
            <a:grpSpLocks/>
          </p:cNvGrpSpPr>
          <p:nvPr/>
        </p:nvGrpSpPr>
        <p:grpSpPr bwMode="auto">
          <a:xfrm>
            <a:off x="295276" y="5214449"/>
            <a:ext cx="414338" cy="461963"/>
            <a:chOff x="4521" y="6843"/>
            <a:chExt cx="654" cy="726"/>
          </a:xfrm>
        </p:grpSpPr>
        <p:sp>
          <p:nvSpPr>
            <p:cNvPr id="14748" name="Freeform 297">
              <a:extLst>
                <a:ext uri="{FF2B5EF4-FFF2-40B4-BE49-F238E27FC236}">
                  <a16:creationId xmlns:a16="http://schemas.microsoft.com/office/drawing/2014/main" id="{445E4D2C-8BC7-4864-99C0-90A8C57E5DF6}"/>
                </a:ext>
              </a:extLst>
            </p:cNvPr>
            <p:cNvSpPr>
              <a:spLocks/>
            </p:cNvSpPr>
            <p:nvPr/>
          </p:nvSpPr>
          <p:spPr bwMode="auto">
            <a:xfrm>
              <a:off x="4653" y="7032"/>
              <a:ext cx="219" cy="105"/>
            </a:xfrm>
            <a:custGeom>
              <a:avLst/>
              <a:gdLst>
                <a:gd name="T0" fmla="*/ 219 w 219"/>
                <a:gd name="T1" fmla="*/ 105 h 105"/>
                <a:gd name="T2" fmla="*/ 153 w 219"/>
                <a:gd name="T3" fmla="*/ 60 h 105"/>
                <a:gd name="T4" fmla="*/ 126 w 219"/>
                <a:gd name="T5" fmla="*/ 21 h 105"/>
                <a:gd name="T6" fmla="*/ 39 w 219"/>
                <a:gd name="T7" fmla="*/ 33 h 105"/>
                <a:gd name="T8" fmla="*/ 0 w 219"/>
                <a:gd name="T9" fmla="*/ 0 h 105"/>
                <a:gd name="T10" fmla="*/ 0 60000 65536"/>
                <a:gd name="T11" fmla="*/ 0 60000 65536"/>
                <a:gd name="T12" fmla="*/ 0 60000 65536"/>
                <a:gd name="T13" fmla="*/ 0 60000 65536"/>
                <a:gd name="T14" fmla="*/ 0 60000 65536"/>
                <a:gd name="T15" fmla="*/ 0 w 219"/>
                <a:gd name="T16" fmla="*/ 0 h 105"/>
                <a:gd name="T17" fmla="*/ 219 w 219"/>
                <a:gd name="T18" fmla="*/ 105 h 105"/>
              </a:gdLst>
              <a:ahLst/>
              <a:cxnLst>
                <a:cxn ang="T10">
                  <a:pos x="T0" y="T1"/>
                </a:cxn>
                <a:cxn ang="T11">
                  <a:pos x="T2" y="T3"/>
                </a:cxn>
                <a:cxn ang="T12">
                  <a:pos x="T4" y="T5"/>
                </a:cxn>
                <a:cxn ang="T13">
                  <a:pos x="T6" y="T7"/>
                </a:cxn>
                <a:cxn ang="T14">
                  <a:pos x="T8" y="T9"/>
                </a:cxn>
              </a:cxnLst>
              <a:rect l="T15" t="T16" r="T17" b="T18"/>
              <a:pathLst>
                <a:path w="219" h="105">
                  <a:moveTo>
                    <a:pt x="219" y="105"/>
                  </a:moveTo>
                  <a:cubicBezTo>
                    <a:pt x="193" y="89"/>
                    <a:pt x="168" y="74"/>
                    <a:pt x="153" y="60"/>
                  </a:cubicBezTo>
                  <a:cubicBezTo>
                    <a:pt x="138" y="46"/>
                    <a:pt x="145" y="25"/>
                    <a:pt x="126" y="21"/>
                  </a:cubicBezTo>
                  <a:cubicBezTo>
                    <a:pt x="107" y="17"/>
                    <a:pt x="60" y="36"/>
                    <a:pt x="39" y="33"/>
                  </a:cubicBezTo>
                  <a:cubicBezTo>
                    <a:pt x="18" y="30"/>
                    <a:pt x="7" y="8"/>
                    <a:pt x="0" y="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49" name="Freeform 298">
              <a:extLst>
                <a:ext uri="{FF2B5EF4-FFF2-40B4-BE49-F238E27FC236}">
                  <a16:creationId xmlns:a16="http://schemas.microsoft.com/office/drawing/2014/main" id="{B8C119DA-46D1-42DD-A661-D65D6DCA63DA}"/>
                </a:ext>
              </a:extLst>
            </p:cNvPr>
            <p:cNvSpPr>
              <a:spLocks/>
            </p:cNvSpPr>
            <p:nvPr/>
          </p:nvSpPr>
          <p:spPr bwMode="auto">
            <a:xfrm>
              <a:off x="4626" y="7115"/>
              <a:ext cx="315" cy="116"/>
            </a:xfrm>
            <a:custGeom>
              <a:avLst/>
              <a:gdLst>
                <a:gd name="T0" fmla="*/ 315 w 315"/>
                <a:gd name="T1" fmla="*/ 73 h 116"/>
                <a:gd name="T2" fmla="*/ 243 w 315"/>
                <a:gd name="T3" fmla="*/ 106 h 116"/>
                <a:gd name="T4" fmla="*/ 108 w 315"/>
                <a:gd name="T5" fmla="*/ 13 h 116"/>
                <a:gd name="T6" fmla="*/ 0 w 315"/>
                <a:gd name="T7" fmla="*/ 28 h 116"/>
                <a:gd name="T8" fmla="*/ 0 60000 65536"/>
                <a:gd name="T9" fmla="*/ 0 60000 65536"/>
                <a:gd name="T10" fmla="*/ 0 60000 65536"/>
                <a:gd name="T11" fmla="*/ 0 60000 65536"/>
                <a:gd name="T12" fmla="*/ 0 w 315"/>
                <a:gd name="T13" fmla="*/ 0 h 116"/>
                <a:gd name="T14" fmla="*/ 315 w 315"/>
                <a:gd name="T15" fmla="*/ 116 h 116"/>
              </a:gdLst>
              <a:ahLst/>
              <a:cxnLst>
                <a:cxn ang="T8">
                  <a:pos x="T0" y="T1"/>
                </a:cxn>
                <a:cxn ang="T9">
                  <a:pos x="T2" y="T3"/>
                </a:cxn>
                <a:cxn ang="T10">
                  <a:pos x="T4" y="T5"/>
                </a:cxn>
                <a:cxn ang="T11">
                  <a:pos x="T6" y="T7"/>
                </a:cxn>
              </a:cxnLst>
              <a:rect l="T12" t="T13" r="T14" b="T15"/>
              <a:pathLst>
                <a:path w="315" h="116">
                  <a:moveTo>
                    <a:pt x="315" y="73"/>
                  </a:moveTo>
                  <a:cubicBezTo>
                    <a:pt x="296" y="94"/>
                    <a:pt x="277" y="116"/>
                    <a:pt x="243" y="106"/>
                  </a:cubicBezTo>
                  <a:cubicBezTo>
                    <a:pt x="209" y="96"/>
                    <a:pt x="148" y="26"/>
                    <a:pt x="108" y="13"/>
                  </a:cubicBezTo>
                  <a:cubicBezTo>
                    <a:pt x="68" y="0"/>
                    <a:pt x="34" y="14"/>
                    <a:pt x="0" y="28"/>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50" name="Freeform 299">
              <a:extLst>
                <a:ext uri="{FF2B5EF4-FFF2-40B4-BE49-F238E27FC236}">
                  <a16:creationId xmlns:a16="http://schemas.microsoft.com/office/drawing/2014/main" id="{A8F7CF79-4151-4A1A-B1AB-9696DFACDA68}"/>
                </a:ext>
              </a:extLst>
            </p:cNvPr>
            <p:cNvSpPr>
              <a:spLocks/>
            </p:cNvSpPr>
            <p:nvPr/>
          </p:nvSpPr>
          <p:spPr bwMode="auto">
            <a:xfrm>
              <a:off x="4839" y="7344"/>
              <a:ext cx="42" cy="225"/>
            </a:xfrm>
            <a:custGeom>
              <a:avLst/>
              <a:gdLst>
                <a:gd name="T0" fmla="*/ 42 w 42"/>
                <a:gd name="T1" fmla="*/ 0 h 225"/>
                <a:gd name="T2" fmla="*/ 3 w 42"/>
                <a:gd name="T3" fmla="*/ 33 h 225"/>
                <a:gd name="T4" fmla="*/ 21 w 42"/>
                <a:gd name="T5" fmla="*/ 144 h 225"/>
                <a:gd name="T6" fmla="*/ 12 w 42"/>
                <a:gd name="T7" fmla="*/ 225 h 225"/>
                <a:gd name="T8" fmla="*/ 0 60000 65536"/>
                <a:gd name="T9" fmla="*/ 0 60000 65536"/>
                <a:gd name="T10" fmla="*/ 0 60000 65536"/>
                <a:gd name="T11" fmla="*/ 0 60000 65536"/>
                <a:gd name="T12" fmla="*/ 0 w 42"/>
                <a:gd name="T13" fmla="*/ 0 h 225"/>
                <a:gd name="T14" fmla="*/ 42 w 42"/>
                <a:gd name="T15" fmla="*/ 225 h 225"/>
              </a:gdLst>
              <a:ahLst/>
              <a:cxnLst>
                <a:cxn ang="T8">
                  <a:pos x="T0" y="T1"/>
                </a:cxn>
                <a:cxn ang="T9">
                  <a:pos x="T2" y="T3"/>
                </a:cxn>
                <a:cxn ang="T10">
                  <a:pos x="T4" y="T5"/>
                </a:cxn>
                <a:cxn ang="T11">
                  <a:pos x="T6" y="T7"/>
                </a:cxn>
              </a:cxnLst>
              <a:rect l="T12" t="T13" r="T14" b="T15"/>
              <a:pathLst>
                <a:path w="42" h="225">
                  <a:moveTo>
                    <a:pt x="42" y="0"/>
                  </a:moveTo>
                  <a:cubicBezTo>
                    <a:pt x="24" y="4"/>
                    <a:pt x="6" y="9"/>
                    <a:pt x="3" y="33"/>
                  </a:cubicBezTo>
                  <a:cubicBezTo>
                    <a:pt x="0" y="57"/>
                    <a:pt x="20" y="112"/>
                    <a:pt x="21" y="144"/>
                  </a:cubicBezTo>
                  <a:cubicBezTo>
                    <a:pt x="22" y="176"/>
                    <a:pt x="17" y="200"/>
                    <a:pt x="12" y="225"/>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51" name="Freeform 300">
              <a:extLst>
                <a:ext uri="{FF2B5EF4-FFF2-40B4-BE49-F238E27FC236}">
                  <a16:creationId xmlns:a16="http://schemas.microsoft.com/office/drawing/2014/main" id="{C2863601-8C73-4977-BD4E-04CF0B9E743A}"/>
                </a:ext>
              </a:extLst>
            </p:cNvPr>
            <p:cNvSpPr>
              <a:spLocks/>
            </p:cNvSpPr>
            <p:nvPr/>
          </p:nvSpPr>
          <p:spPr bwMode="auto">
            <a:xfrm>
              <a:off x="4932" y="7245"/>
              <a:ext cx="42" cy="225"/>
            </a:xfrm>
            <a:custGeom>
              <a:avLst/>
              <a:gdLst>
                <a:gd name="T0" fmla="*/ 42 w 42"/>
                <a:gd name="T1" fmla="*/ 0 h 225"/>
                <a:gd name="T2" fmla="*/ 3 w 42"/>
                <a:gd name="T3" fmla="*/ 33 h 225"/>
                <a:gd name="T4" fmla="*/ 21 w 42"/>
                <a:gd name="T5" fmla="*/ 144 h 225"/>
                <a:gd name="T6" fmla="*/ 12 w 42"/>
                <a:gd name="T7" fmla="*/ 225 h 225"/>
                <a:gd name="T8" fmla="*/ 0 60000 65536"/>
                <a:gd name="T9" fmla="*/ 0 60000 65536"/>
                <a:gd name="T10" fmla="*/ 0 60000 65536"/>
                <a:gd name="T11" fmla="*/ 0 60000 65536"/>
                <a:gd name="T12" fmla="*/ 0 w 42"/>
                <a:gd name="T13" fmla="*/ 0 h 225"/>
                <a:gd name="T14" fmla="*/ 42 w 42"/>
                <a:gd name="T15" fmla="*/ 225 h 225"/>
              </a:gdLst>
              <a:ahLst/>
              <a:cxnLst>
                <a:cxn ang="T8">
                  <a:pos x="T0" y="T1"/>
                </a:cxn>
                <a:cxn ang="T9">
                  <a:pos x="T2" y="T3"/>
                </a:cxn>
                <a:cxn ang="T10">
                  <a:pos x="T4" y="T5"/>
                </a:cxn>
                <a:cxn ang="T11">
                  <a:pos x="T6" y="T7"/>
                </a:cxn>
              </a:cxnLst>
              <a:rect l="T12" t="T13" r="T14" b="T15"/>
              <a:pathLst>
                <a:path w="42" h="225">
                  <a:moveTo>
                    <a:pt x="42" y="0"/>
                  </a:moveTo>
                  <a:cubicBezTo>
                    <a:pt x="24" y="4"/>
                    <a:pt x="6" y="9"/>
                    <a:pt x="3" y="33"/>
                  </a:cubicBezTo>
                  <a:cubicBezTo>
                    <a:pt x="0" y="57"/>
                    <a:pt x="20" y="112"/>
                    <a:pt x="21" y="144"/>
                  </a:cubicBezTo>
                  <a:cubicBezTo>
                    <a:pt x="22" y="176"/>
                    <a:pt x="17" y="200"/>
                    <a:pt x="12" y="225"/>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52" name="Freeform 301">
              <a:extLst>
                <a:ext uri="{FF2B5EF4-FFF2-40B4-BE49-F238E27FC236}">
                  <a16:creationId xmlns:a16="http://schemas.microsoft.com/office/drawing/2014/main" id="{C09E0DDB-287A-4C24-91D5-7A98844AF538}"/>
                </a:ext>
              </a:extLst>
            </p:cNvPr>
            <p:cNvSpPr>
              <a:spLocks/>
            </p:cNvSpPr>
            <p:nvPr/>
          </p:nvSpPr>
          <p:spPr bwMode="auto">
            <a:xfrm>
              <a:off x="4542" y="7176"/>
              <a:ext cx="219" cy="105"/>
            </a:xfrm>
            <a:custGeom>
              <a:avLst/>
              <a:gdLst>
                <a:gd name="T0" fmla="*/ 219 w 219"/>
                <a:gd name="T1" fmla="*/ 105 h 105"/>
                <a:gd name="T2" fmla="*/ 153 w 219"/>
                <a:gd name="T3" fmla="*/ 60 h 105"/>
                <a:gd name="T4" fmla="*/ 126 w 219"/>
                <a:gd name="T5" fmla="*/ 21 h 105"/>
                <a:gd name="T6" fmla="*/ 39 w 219"/>
                <a:gd name="T7" fmla="*/ 33 h 105"/>
                <a:gd name="T8" fmla="*/ 0 w 219"/>
                <a:gd name="T9" fmla="*/ 0 h 105"/>
                <a:gd name="T10" fmla="*/ 0 60000 65536"/>
                <a:gd name="T11" fmla="*/ 0 60000 65536"/>
                <a:gd name="T12" fmla="*/ 0 60000 65536"/>
                <a:gd name="T13" fmla="*/ 0 60000 65536"/>
                <a:gd name="T14" fmla="*/ 0 60000 65536"/>
                <a:gd name="T15" fmla="*/ 0 w 219"/>
                <a:gd name="T16" fmla="*/ 0 h 105"/>
                <a:gd name="T17" fmla="*/ 219 w 219"/>
                <a:gd name="T18" fmla="*/ 105 h 105"/>
              </a:gdLst>
              <a:ahLst/>
              <a:cxnLst>
                <a:cxn ang="T10">
                  <a:pos x="T0" y="T1"/>
                </a:cxn>
                <a:cxn ang="T11">
                  <a:pos x="T2" y="T3"/>
                </a:cxn>
                <a:cxn ang="T12">
                  <a:pos x="T4" y="T5"/>
                </a:cxn>
                <a:cxn ang="T13">
                  <a:pos x="T6" y="T7"/>
                </a:cxn>
                <a:cxn ang="T14">
                  <a:pos x="T8" y="T9"/>
                </a:cxn>
              </a:cxnLst>
              <a:rect l="T15" t="T16" r="T17" b="T18"/>
              <a:pathLst>
                <a:path w="219" h="105">
                  <a:moveTo>
                    <a:pt x="219" y="105"/>
                  </a:moveTo>
                  <a:cubicBezTo>
                    <a:pt x="193" y="89"/>
                    <a:pt x="168" y="74"/>
                    <a:pt x="153" y="60"/>
                  </a:cubicBezTo>
                  <a:cubicBezTo>
                    <a:pt x="138" y="46"/>
                    <a:pt x="145" y="25"/>
                    <a:pt x="126" y="21"/>
                  </a:cubicBezTo>
                  <a:cubicBezTo>
                    <a:pt x="107" y="17"/>
                    <a:pt x="60" y="36"/>
                    <a:pt x="39" y="33"/>
                  </a:cubicBezTo>
                  <a:cubicBezTo>
                    <a:pt x="18" y="30"/>
                    <a:pt x="7" y="8"/>
                    <a:pt x="0" y="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53" name="Freeform 302">
              <a:extLst>
                <a:ext uri="{FF2B5EF4-FFF2-40B4-BE49-F238E27FC236}">
                  <a16:creationId xmlns:a16="http://schemas.microsoft.com/office/drawing/2014/main" id="{7186448F-C110-4974-87B1-390D8F5F9FBA}"/>
                </a:ext>
              </a:extLst>
            </p:cNvPr>
            <p:cNvSpPr>
              <a:spLocks/>
            </p:cNvSpPr>
            <p:nvPr/>
          </p:nvSpPr>
          <p:spPr bwMode="auto">
            <a:xfrm>
              <a:off x="4521" y="7235"/>
              <a:ext cx="315" cy="116"/>
            </a:xfrm>
            <a:custGeom>
              <a:avLst/>
              <a:gdLst>
                <a:gd name="T0" fmla="*/ 315 w 315"/>
                <a:gd name="T1" fmla="*/ 73 h 116"/>
                <a:gd name="T2" fmla="*/ 243 w 315"/>
                <a:gd name="T3" fmla="*/ 106 h 116"/>
                <a:gd name="T4" fmla="*/ 108 w 315"/>
                <a:gd name="T5" fmla="*/ 13 h 116"/>
                <a:gd name="T6" fmla="*/ 0 w 315"/>
                <a:gd name="T7" fmla="*/ 28 h 116"/>
                <a:gd name="T8" fmla="*/ 0 60000 65536"/>
                <a:gd name="T9" fmla="*/ 0 60000 65536"/>
                <a:gd name="T10" fmla="*/ 0 60000 65536"/>
                <a:gd name="T11" fmla="*/ 0 60000 65536"/>
                <a:gd name="T12" fmla="*/ 0 w 315"/>
                <a:gd name="T13" fmla="*/ 0 h 116"/>
                <a:gd name="T14" fmla="*/ 315 w 315"/>
                <a:gd name="T15" fmla="*/ 116 h 116"/>
              </a:gdLst>
              <a:ahLst/>
              <a:cxnLst>
                <a:cxn ang="T8">
                  <a:pos x="T0" y="T1"/>
                </a:cxn>
                <a:cxn ang="T9">
                  <a:pos x="T2" y="T3"/>
                </a:cxn>
                <a:cxn ang="T10">
                  <a:pos x="T4" y="T5"/>
                </a:cxn>
                <a:cxn ang="T11">
                  <a:pos x="T6" y="T7"/>
                </a:cxn>
              </a:cxnLst>
              <a:rect l="T12" t="T13" r="T14" b="T15"/>
              <a:pathLst>
                <a:path w="315" h="116">
                  <a:moveTo>
                    <a:pt x="315" y="73"/>
                  </a:moveTo>
                  <a:cubicBezTo>
                    <a:pt x="296" y="94"/>
                    <a:pt x="277" y="116"/>
                    <a:pt x="243" y="106"/>
                  </a:cubicBezTo>
                  <a:cubicBezTo>
                    <a:pt x="209" y="96"/>
                    <a:pt x="148" y="26"/>
                    <a:pt x="108" y="13"/>
                  </a:cubicBezTo>
                  <a:cubicBezTo>
                    <a:pt x="68" y="0"/>
                    <a:pt x="34" y="14"/>
                    <a:pt x="0" y="28"/>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54" name="Freeform 303">
              <a:extLst>
                <a:ext uri="{FF2B5EF4-FFF2-40B4-BE49-F238E27FC236}">
                  <a16:creationId xmlns:a16="http://schemas.microsoft.com/office/drawing/2014/main" id="{30C210D4-2B43-4E9C-B684-BC31A8D1910C}"/>
                </a:ext>
              </a:extLst>
            </p:cNvPr>
            <p:cNvSpPr>
              <a:spLocks/>
            </p:cNvSpPr>
            <p:nvPr/>
          </p:nvSpPr>
          <p:spPr bwMode="auto">
            <a:xfrm>
              <a:off x="5031" y="7185"/>
              <a:ext cx="49" cy="171"/>
            </a:xfrm>
            <a:custGeom>
              <a:avLst/>
              <a:gdLst>
                <a:gd name="T0" fmla="*/ 0 w 49"/>
                <a:gd name="T1" fmla="*/ 0 h 171"/>
                <a:gd name="T2" fmla="*/ 45 w 49"/>
                <a:gd name="T3" fmla="*/ 51 h 171"/>
                <a:gd name="T4" fmla="*/ 24 w 49"/>
                <a:gd name="T5" fmla="*/ 111 h 171"/>
                <a:gd name="T6" fmla="*/ 45 w 49"/>
                <a:gd name="T7" fmla="*/ 171 h 171"/>
                <a:gd name="T8" fmla="*/ 0 60000 65536"/>
                <a:gd name="T9" fmla="*/ 0 60000 65536"/>
                <a:gd name="T10" fmla="*/ 0 60000 65536"/>
                <a:gd name="T11" fmla="*/ 0 60000 65536"/>
                <a:gd name="T12" fmla="*/ 0 w 49"/>
                <a:gd name="T13" fmla="*/ 0 h 171"/>
                <a:gd name="T14" fmla="*/ 49 w 49"/>
                <a:gd name="T15" fmla="*/ 171 h 171"/>
              </a:gdLst>
              <a:ahLst/>
              <a:cxnLst>
                <a:cxn ang="T8">
                  <a:pos x="T0" y="T1"/>
                </a:cxn>
                <a:cxn ang="T9">
                  <a:pos x="T2" y="T3"/>
                </a:cxn>
                <a:cxn ang="T10">
                  <a:pos x="T4" y="T5"/>
                </a:cxn>
                <a:cxn ang="T11">
                  <a:pos x="T6" y="T7"/>
                </a:cxn>
              </a:cxnLst>
              <a:rect l="T12" t="T13" r="T14" b="T15"/>
              <a:pathLst>
                <a:path w="49" h="171">
                  <a:moveTo>
                    <a:pt x="0" y="0"/>
                  </a:moveTo>
                  <a:cubicBezTo>
                    <a:pt x="20" y="16"/>
                    <a:pt x="41" y="33"/>
                    <a:pt x="45" y="51"/>
                  </a:cubicBezTo>
                  <a:cubicBezTo>
                    <a:pt x="49" y="69"/>
                    <a:pt x="24" y="91"/>
                    <a:pt x="24" y="111"/>
                  </a:cubicBezTo>
                  <a:cubicBezTo>
                    <a:pt x="24" y="131"/>
                    <a:pt x="41" y="161"/>
                    <a:pt x="45" y="171"/>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55" name="Freeform 304">
              <a:extLst>
                <a:ext uri="{FF2B5EF4-FFF2-40B4-BE49-F238E27FC236}">
                  <a16:creationId xmlns:a16="http://schemas.microsoft.com/office/drawing/2014/main" id="{9C3EBB2F-C54C-4906-A027-04E6007D6478}"/>
                </a:ext>
              </a:extLst>
            </p:cNvPr>
            <p:cNvSpPr>
              <a:spLocks/>
            </p:cNvSpPr>
            <p:nvPr/>
          </p:nvSpPr>
          <p:spPr bwMode="auto">
            <a:xfrm>
              <a:off x="4890" y="6948"/>
              <a:ext cx="105" cy="168"/>
            </a:xfrm>
            <a:custGeom>
              <a:avLst/>
              <a:gdLst>
                <a:gd name="T0" fmla="*/ 105 w 105"/>
                <a:gd name="T1" fmla="*/ 168 h 168"/>
                <a:gd name="T2" fmla="*/ 30 w 105"/>
                <a:gd name="T3" fmla="*/ 102 h 168"/>
                <a:gd name="T4" fmla="*/ 0 w 105"/>
                <a:gd name="T5" fmla="*/ 0 h 168"/>
                <a:gd name="T6" fmla="*/ 0 60000 65536"/>
                <a:gd name="T7" fmla="*/ 0 60000 65536"/>
                <a:gd name="T8" fmla="*/ 0 60000 65536"/>
                <a:gd name="T9" fmla="*/ 0 w 105"/>
                <a:gd name="T10" fmla="*/ 0 h 168"/>
                <a:gd name="T11" fmla="*/ 105 w 105"/>
                <a:gd name="T12" fmla="*/ 168 h 168"/>
              </a:gdLst>
              <a:ahLst/>
              <a:cxnLst>
                <a:cxn ang="T6">
                  <a:pos x="T0" y="T1"/>
                </a:cxn>
                <a:cxn ang="T7">
                  <a:pos x="T2" y="T3"/>
                </a:cxn>
                <a:cxn ang="T8">
                  <a:pos x="T4" y="T5"/>
                </a:cxn>
              </a:cxnLst>
              <a:rect l="T9" t="T10" r="T11" b="T12"/>
              <a:pathLst>
                <a:path w="105" h="168">
                  <a:moveTo>
                    <a:pt x="105" y="168"/>
                  </a:moveTo>
                  <a:cubicBezTo>
                    <a:pt x="76" y="149"/>
                    <a:pt x="47" y="130"/>
                    <a:pt x="30" y="102"/>
                  </a:cubicBezTo>
                  <a:cubicBezTo>
                    <a:pt x="13" y="74"/>
                    <a:pt x="6" y="37"/>
                    <a:pt x="0" y="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56" name="Freeform 305">
              <a:extLst>
                <a:ext uri="{FF2B5EF4-FFF2-40B4-BE49-F238E27FC236}">
                  <a16:creationId xmlns:a16="http://schemas.microsoft.com/office/drawing/2014/main" id="{46664C6E-26A7-43E0-8820-C5B8B3615AC0}"/>
                </a:ext>
              </a:extLst>
            </p:cNvPr>
            <p:cNvSpPr>
              <a:spLocks/>
            </p:cNvSpPr>
            <p:nvPr/>
          </p:nvSpPr>
          <p:spPr bwMode="auto">
            <a:xfrm>
              <a:off x="5085" y="7089"/>
              <a:ext cx="90" cy="243"/>
            </a:xfrm>
            <a:custGeom>
              <a:avLst/>
              <a:gdLst>
                <a:gd name="T0" fmla="*/ 0 w 90"/>
                <a:gd name="T1" fmla="*/ 0 h 243"/>
                <a:gd name="T2" fmla="*/ 69 w 90"/>
                <a:gd name="T3" fmla="*/ 69 h 243"/>
                <a:gd name="T4" fmla="*/ 72 w 90"/>
                <a:gd name="T5" fmla="*/ 165 h 243"/>
                <a:gd name="T6" fmla="*/ 90 w 90"/>
                <a:gd name="T7" fmla="*/ 243 h 243"/>
                <a:gd name="T8" fmla="*/ 0 60000 65536"/>
                <a:gd name="T9" fmla="*/ 0 60000 65536"/>
                <a:gd name="T10" fmla="*/ 0 60000 65536"/>
                <a:gd name="T11" fmla="*/ 0 60000 65536"/>
                <a:gd name="T12" fmla="*/ 0 w 90"/>
                <a:gd name="T13" fmla="*/ 0 h 243"/>
                <a:gd name="T14" fmla="*/ 90 w 90"/>
                <a:gd name="T15" fmla="*/ 243 h 243"/>
              </a:gdLst>
              <a:ahLst/>
              <a:cxnLst>
                <a:cxn ang="T8">
                  <a:pos x="T0" y="T1"/>
                </a:cxn>
                <a:cxn ang="T9">
                  <a:pos x="T2" y="T3"/>
                </a:cxn>
                <a:cxn ang="T10">
                  <a:pos x="T4" y="T5"/>
                </a:cxn>
                <a:cxn ang="T11">
                  <a:pos x="T6" y="T7"/>
                </a:cxn>
              </a:cxnLst>
              <a:rect l="T12" t="T13" r="T14" b="T15"/>
              <a:pathLst>
                <a:path w="90" h="243">
                  <a:moveTo>
                    <a:pt x="0" y="0"/>
                  </a:moveTo>
                  <a:cubicBezTo>
                    <a:pt x="28" y="21"/>
                    <a:pt x="57" y="42"/>
                    <a:pt x="69" y="69"/>
                  </a:cubicBezTo>
                  <a:cubicBezTo>
                    <a:pt x="81" y="96"/>
                    <a:pt x="69" y="136"/>
                    <a:pt x="72" y="165"/>
                  </a:cubicBezTo>
                  <a:cubicBezTo>
                    <a:pt x="75" y="194"/>
                    <a:pt x="82" y="218"/>
                    <a:pt x="90" y="243"/>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57" name="Freeform 306">
              <a:extLst>
                <a:ext uri="{FF2B5EF4-FFF2-40B4-BE49-F238E27FC236}">
                  <a16:creationId xmlns:a16="http://schemas.microsoft.com/office/drawing/2014/main" id="{C152DA2F-A593-4898-8696-E3365892B79D}"/>
                </a:ext>
              </a:extLst>
            </p:cNvPr>
            <p:cNvSpPr>
              <a:spLocks/>
            </p:cNvSpPr>
            <p:nvPr/>
          </p:nvSpPr>
          <p:spPr bwMode="auto">
            <a:xfrm>
              <a:off x="4737" y="7229"/>
              <a:ext cx="135" cy="214"/>
            </a:xfrm>
            <a:custGeom>
              <a:avLst/>
              <a:gdLst>
                <a:gd name="T0" fmla="*/ 135 w 135"/>
                <a:gd name="T1" fmla="*/ 31 h 214"/>
                <a:gd name="T2" fmla="*/ 93 w 135"/>
                <a:gd name="T3" fmla="*/ 19 h 214"/>
                <a:gd name="T4" fmla="*/ 72 w 135"/>
                <a:gd name="T5" fmla="*/ 145 h 214"/>
                <a:gd name="T6" fmla="*/ 0 w 135"/>
                <a:gd name="T7" fmla="*/ 214 h 214"/>
                <a:gd name="T8" fmla="*/ 0 60000 65536"/>
                <a:gd name="T9" fmla="*/ 0 60000 65536"/>
                <a:gd name="T10" fmla="*/ 0 60000 65536"/>
                <a:gd name="T11" fmla="*/ 0 60000 65536"/>
                <a:gd name="T12" fmla="*/ 0 w 135"/>
                <a:gd name="T13" fmla="*/ 0 h 214"/>
                <a:gd name="T14" fmla="*/ 135 w 135"/>
                <a:gd name="T15" fmla="*/ 214 h 214"/>
              </a:gdLst>
              <a:ahLst/>
              <a:cxnLst>
                <a:cxn ang="T8">
                  <a:pos x="T0" y="T1"/>
                </a:cxn>
                <a:cxn ang="T9">
                  <a:pos x="T2" y="T3"/>
                </a:cxn>
                <a:cxn ang="T10">
                  <a:pos x="T4" y="T5"/>
                </a:cxn>
                <a:cxn ang="T11">
                  <a:pos x="T6" y="T7"/>
                </a:cxn>
              </a:cxnLst>
              <a:rect l="T12" t="T13" r="T14" b="T15"/>
              <a:pathLst>
                <a:path w="135" h="214">
                  <a:moveTo>
                    <a:pt x="135" y="31"/>
                  </a:moveTo>
                  <a:cubicBezTo>
                    <a:pt x="119" y="15"/>
                    <a:pt x="103" y="0"/>
                    <a:pt x="93" y="19"/>
                  </a:cubicBezTo>
                  <a:cubicBezTo>
                    <a:pt x="83" y="38"/>
                    <a:pt x="87" y="113"/>
                    <a:pt x="72" y="145"/>
                  </a:cubicBezTo>
                  <a:cubicBezTo>
                    <a:pt x="57" y="177"/>
                    <a:pt x="28" y="195"/>
                    <a:pt x="0" y="214"/>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58" name="Freeform 307">
              <a:extLst>
                <a:ext uri="{FF2B5EF4-FFF2-40B4-BE49-F238E27FC236}">
                  <a16:creationId xmlns:a16="http://schemas.microsoft.com/office/drawing/2014/main" id="{3A767556-DF47-4156-950A-66C9889AFA82}"/>
                </a:ext>
              </a:extLst>
            </p:cNvPr>
            <p:cNvSpPr>
              <a:spLocks/>
            </p:cNvSpPr>
            <p:nvPr/>
          </p:nvSpPr>
          <p:spPr bwMode="auto">
            <a:xfrm>
              <a:off x="4926" y="6843"/>
              <a:ext cx="48" cy="201"/>
            </a:xfrm>
            <a:custGeom>
              <a:avLst/>
              <a:gdLst>
                <a:gd name="T0" fmla="*/ 48 w 48"/>
                <a:gd name="T1" fmla="*/ 201 h 201"/>
                <a:gd name="T2" fmla="*/ 27 w 48"/>
                <a:gd name="T3" fmla="*/ 108 h 201"/>
                <a:gd name="T4" fmla="*/ 24 w 48"/>
                <a:gd name="T5" fmla="*/ 36 h 201"/>
                <a:gd name="T6" fmla="*/ 0 w 48"/>
                <a:gd name="T7" fmla="*/ 0 h 201"/>
                <a:gd name="T8" fmla="*/ 0 60000 65536"/>
                <a:gd name="T9" fmla="*/ 0 60000 65536"/>
                <a:gd name="T10" fmla="*/ 0 60000 65536"/>
                <a:gd name="T11" fmla="*/ 0 60000 65536"/>
                <a:gd name="T12" fmla="*/ 0 w 48"/>
                <a:gd name="T13" fmla="*/ 0 h 201"/>
                <a:gd name="T14" fmla="*/ 48 w 48"/>
                <a:gd name="T15" fmla="*/ 201 h 201"/>
              </a:gdLst>
              <a:ahLst/>
              <a:cxnLst>
                <a:cxn ang="T8">
                  <a:pos x="T0" y="T1"/>
                </a:cxn>
                <a:cxn ang="T9">
                  <a:pos x="T2" y="T3"/>
                </a:cxn>
                <a:cxn ang="T10">
                  <a:pos x="T4" y="T5"/>
                </a:cxn>
                <a:cxn ang="T11">
                  <a:pos x="T6" y="T7"/>
                </a:cxn>
              </a:cxnLst>
              <a:rect l="T12" t="T13" r="T14" b="T15"/>
              <a:pathLst>
                <a:path w="48" h="201">
                  <a:moveTo>
                    <a:pt x="48" y="201"/>
                  </a:moveTo>
                  <a:cubicBezTo>
                    <a:pt x="39" y="168"/>
                    <a:pt x="31" y="135"/>
                    <a:pt x="27" y="108"/>
                  </a:cubicBezTo>
                  <a:cubicBezTo>
                    <a:pt x="23" y="81"/>
                    <a:pt x="28" y="54"/>
                    <a:pt x="24" y="36"/>
                  </a:cubicBezTo>
                  <a:cubicBezTo>
                    <a:pt x="20" y="18"/>
                    <a:pt x="10" y="9"/>
                    <a:pt x="0" y="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59" name="Freeform 308">
              <a:extLst>
                <a:ext uri="{FF2B5EF4-FFF2-40B4-BE49-F238E27FC236}">
                  <a16:creationId xmlns:a16="http://schemas.microsoft.com/office/drawing/2014/main" id="{D68CB4E6-7819-4519-B251-44B3549C9EDA}"/>
                </a:ext>
              </a:extLst>
            </p:cNvPr>
            <p:cNvSpPr>
              <a:spLocks/>
            </p:cNvSpPr>
            <p:nvPr/>
          </p:nvSpPr>
          <p:spPr bwMode="auto">
            <a:xfrm>
              <a:off x="5046" y="7125"/>
              <a:ext cx="97" cy="267"/>
            </a:xfrm>
            <a:custGeom>
              <a:avLst/>
              <a:gdLst>
                <a:gd name="T0" fmla="*/ 0 w 97"/>
                <a:gd name="T1" fmla="*/ 0 h 267"/>
                <a:gd name="T2" fmla="*/ 87 w 97"/>
                <a:gd name="T3" fmla="*/ 117 h 267"/>
                <a:gd name="T4" fmla="*/ 63 w 97"/>
                <a:gd name="T5" fmla="*/ 267 h 267"/>
                <a:gd name="T6" fmla="*/ 0 60000 65536"/>
                <a:gd name="T7" fmla="*/ 0 60000 65536"/>
                <a:gd name="T8" fmla="*/ 0 60000 65536"/>
                <a:gd name="T9" fmla="*/ 0 w 97"/>
                <a:gd name="T10" fmla="*/ 0 h 267"/>
                <a:gd name="T11" fmla="*/ 97 w 97"/>
                <a:gd name="T12" fmla="*/ 267 h 267"/>
              </a:gdLst>
              <a:ahLst/>
              <a:cxnLst>
                <a:cxn ang="T6">
                  <a:pos x="T0" y="T1"/>
                </a:cxn>
                <a:cxn ang="T7">
                  <a:pos x="T2" y="T3"/>
                </a:cxn>
                <a:cxn ang="T8">
                  <a:pos x="T4" y="T5"/>
                </a:cxn>
              </a:cxnLst>
              <a:rect l="T9" t="T10" r="T11" b="T12"/>
              <a:pathLst>
                <a:path w="97" h="267">
                  <a:moveTo>
                    <a:pt x="0" y="0"/>
                  </a:moveTo>
                  <a:cubicBezTo>
                    <a:pt x="38" y="36"/>
                    <a:pt x="77" y="73"/>
                    <a:pt x="87" y="117"/>
                  </a:cubicBezTo>
                  <a:cubicBezTo>
                    <a:pt x="97" y="161"/>
                    <a:pt x="80" y="214"/>
                    <a:pt x="63" y="267"/>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60" name="Freeform 309">
              <a:extLst>
                <a:ext uri="{FF2B5EF4-FFF2-40B4-BE49-F238E27FC236}">
                  <a16:creationId xmlns:a16="http://schemas.microsoft.com/office/drawing/2014/main" id="{56B65E97-08A5-4261-87CB-9CB72A8EC73A}"/>
                </a:ext>
              </a:extLst>
            </p:cNvPr>
            <p:cNvSpPr>
              <a:spLocks/>
            </p:cNvSpPr>
            <p:nvPr/>
          </p:nvSpPr>
          <p:spPr bwMode="auto">
            <a:xfrm>
              <a:off x="4959" y="7155"/>
              <a:ext cx="59" cy="219"/>
            </a:xfrm>
            <a:custGeom>
              <a:avLst/>
              <a:gdLst>
                <a:gd name="T0" fmla="*/ 0 w 59"/>
                <a:gd name="T1" fmla="*/ 0 h 219"/>
                <a:gd name="T2" fmla="*/ 51 w 59"/>
                <a:gd name="T3" fmla="*/ 72 h 219"/>
                <a:gd name="T4" fmla="*/ 48 w 59"/>
                <a:gd name="T5" fmla="*/ 219 h 219"/>
                <a:gd name="T6" fmla="*/ 0 60000 65536"/>
                <a:gd name="T7" fmla="*/ 0 60000 65536"/>
                <a:gd name="T8" fmla="*/ 0 60000 65536"/>
                <a:gd name="T9" fmla="*/ 0 w 59"/>
                <a:gd name="T10" fmla="*/ 0 h 219"/>
                <a:gd name="T11" fmla="*/ 59 w 59"/>
                <a:gd name="T12" fmla="*/ 219 h 219"/>
              </a:gdLst>
              <a:ahLst/>
              <a:cxnLst>
                <a:cxn ang="T6">
                  <a:pos x="T0" y="T1"/>
                </a:cxn>
                <a:cxn ang="T7">
                  <a:pos x="T2" y="T3"/>
                </a:cxn>
                <a:cxn ang="T8">
                  <a:pos x="T4" y="T5"/>
                </a:cxn>
              </a:cxnLst>
              <a:rect l="T9" t="T10" r="T11" b="T12"/>
              <a:pathLst>
                <a:path w="59" h="219">
                  <a:moveTo>
                    <a:pt x="0" y="0"/>
                  </a:moveTo>
                  <a:cubicBezTo>
                    <a:pt x="21" y="18"/>
                    <a:pt x="43" y="36"/>
                    <a:pt x="51" y="72"/>
                  </a:cubicBezTo>
                  <a:cubicBezTo>
                    <a:pt x="59" y="108"/>
                    <a:pt x="53" y="163"/>
                    <a:pt x="48" y="219"/>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grpSp>
      <p:grpSp>
        <p:nvGrpSpPr>
          <p:cNvPr id="14358" name="Group 310">
            <a:extLst>
              <a:ext uri="{FF2B5EF4-FFF2-40B4-BE49-F238E27FC236}">
                <a16:creationId xmlns:a16="http://schemas.microsoft.com/office/drawing/2014/main" id="{042C47AC-2BC0-45C2-95F8-FFBA7DDFD193}"/>
              </a:ext>
            </a:extLst>
          </p:cNvPr>
          <p:cNvGrpSpPr>
            <a:grpSpLocks/>
          </p:cNvGrpSpPr>
          <p:nvPr/>
        </p:nvGrpSpPr>
        <p:grpSpPr bwMode="auto">
          <a:xfrm>
            <a:off x="1081532" y="5793020"/>
            <a:ext cx="369888" cy="236537"/>
            <a:chOff x="4761" y="7531"/>
            <a:chExt cx="583" cy="371"/>
          </a:xfrm>
        </p:grpSpPr>
        <p:sp>
          <p:nvSpPr>
            <p:cNvPr id="14737" name="Freeform 311">
              <a:extLst>
                <a:ext uri="{FF2B5EF4-FFF2-40B4-BE49-F238E27FC236}">
                  <a16:creationId xmlns:a16="http://schemas.microsoft.com/office/drawing/2014/main" id="{54D26E30-81D8-49D3-A2E9-57B5655C8E8A}"/>
                </a:ext>
              </a:extLst>
            </p:cNvPr>
            <p:cNvSpPr>
              <a:spLocks/>
            </p:cNvSpPr>
            <p:nvPr/>
          </p:nvSpPr>
          <p:spPr bwMode="auto">
            <a:xfrm>
              <a:off x="5022" y="7765"/>
              <a:ext cx="240" cy="86"/>
            </a:xfrm>
            <a:custGeom>
              <a:avLst/>
              <a:gdLst>
                <a:gd name="T0" fmla="*/ 0 w 240"/>
                <a:gd name="T1" fmla="*/ 11 h 86"/>
                <a:gd name="T2" fmla="*/ 42 w 240"/>
                <a:gd name="T3" fmla="*/ 11 h 86"/>
                <a:gd name="T4" fmla="*/ 111 w 240"/>
                <a:gd name="T5" fmla="*/ 77 h 86"/>
                <a:gd name="T6" fmla="*/ 240 w 240"/>
                <a:gd name="T7" fmla="*/ 62 h 86"/>
                <a:gd name="T8" fmla="*/ 0 60000 65536"/>
                <a:gd name="T9" fmla="*/ 0 60000 65536"/>
                <a:gd name="T10" fmla="*/ 0 60000 65536"/>
                <a:gd name="T11" fmla="*/ 0 60000 65536"/>
                <a:gd name="T12" fmla="*/ 0 w 240"/>
                <a:gd name="T13" fmla="*/ 0 h 86"/>
                <a:gd name="T14" fmla="*/ 240 w 240"/>
                <a:gd name="T15" fmla="*/ 86 h 86"/>
              </a:gdLst>
              <a:ahLst/>
              <a:cxnLst>
                <a:cxn ang="T8">
                  <a:pos x="T0" y="T1"/>
                </a:cxn>
                <a:cxn ang="T9">
                  <a:pos x="T2" y="T3"/>
                </a:cxn>
                <a:cxn ang="T10">
                  <a:pos x="T4" y="T5"/>
                </a:cxn>
                <a:cxn ang="T11">
                  <a:pos x="T6" y="T7"/>
                </a:cxn>
              </a:cxnLst>
              <a:rect l="T12" t="T13" r="T14" b="T15"/>
              <a:pathLst>
                <a:path w="240" h="86">
                  <a:moveTo>
                    <a:pt x="0" y="11"/>
                  </a:moveTo>
                  <a:cubicBezTo>
                    <a:pt x="11" y="5"/>
                    <a:pt x="23" y="0"/>
                    <a:pt x="42" y="11"/>
                  </a:cubicBezTo>
                  <a:cubicBezTo>
                    <a:pt x="61" y="22"/>
                    <a:pt x="78" y="68"/>
                    <a:pt x="111" y="77"/>
                  </a:cubicBezTo>
                  <a:cubicBezTo>
                    <a:pt x="144" y="86"/>
                    <a:pt x="192" y="74"/>
                    <a:pt x="240" y="62"/>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38" name="Freeform 312">
              <a:extLst>
                <a:ext uri="{FF2B5EF4-FFF2-40B4-BE49-F238E27FC236}">
                  <a16:creationId xmlns:a16="http://schemas.microsoft.com/office/drawing/2014/main" id="{08A0326A-1BC7-4BC4-9EF8-2510155B34E8}"/>
                </a:ext>
              </a:extLst>
            </p:cNvPr>
            <p:cNvSpPr>
              <a:spLocks/>
            </p:cNvSpPr>
            <p:nvPr/>
          </p:nvSpPr>
          <p:spPr bwMode="auto">
            <a:xfrm>
              <a:off x="5082" y="7684"/>
              <a:ext cx="186" cy="53"/>
            </a:xfrm>
            <a:custGeom>
              <a:avLst/>
              <a:gdLst>
                <a:gd name="T0" fmla="*/ 0 w 186"/>
                <a:gd name="T1" fmla="*/ 20 h 53"/>
                <a:gd name="T2" fmla="*/ 54 w 186"/>
                <a:gd name="T3" fmla="*/ 5 h 53"/>
                <a:gd name="T4" fmla="*/ 186 w 186"/>
                <a:gd name="T5" fmla="*/ 53 h 53"/>
                <a:gd name="T6" fmla="*/ 0 60000 65536"/>
                <a:gd name="T7" fmla="*/ 0 60000 65536"/>
                <a:gd name="T8" fmla="*/ 0 60000 65536"/>
                <a:gd name="T9" fmla="*/ 0 w 186"/>
                <a:gd name="T10" fmla="*/ 0 h 53"/>
                <a:gd name="T11" fmla="*/ 186 w 186"/>
                <a:gd name="T12" fmla="*/ 53 h 53"/>
              </a:gdLst>
              <a:ahLst/>
              <a:cxnLst>
                <a:cxn ang="T6">
                  <a:pos x="T0" y="T1"/>
                </a:cxn>
                <a:cxn ang="T7">
                  <a:pos x="T2" y="T3"/>
                </a:cxn>
                <a:cxn ang="T8">
                  <a:pos x="T4" y="T5"/>
                </a:cxn>
              </a:cxnLst>
              <a:rect l="T9" t="T10" r="T11" b="T12"/>
              <a:pathLst>
                <a:path w="186" h="53">
                  <a:moveTo>
                    <a:pt x="0" y="20"/>
                  </a:moveTo>
                  <a:cubicBezTo>
                    <a:pt x="11" y="10"/>
                    <a:pt x="23" y="0"/>
                    <a:pt x="54" y="5"/>
                  </a:cubicBezTo>
                  <a:cubicBezTo>
                    <a:pt x="85" y="10"/>
                    <a:pt x="135" y="31"/>
                    <a:pt x="186" y="53"/>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39" name="Freeform 313">
              <a:extLst>
                <a:ext uri="{FF2B5EF4-FFF2-40B4-BE49-F238E27FC236}">
                  <a16:creationId xmlns:a16="http://schemas.microsoft.com/office/drawing/2014/main" id="{E4EB422A-677B-4AA8-BDC4-C809556331CE}"/>
                </a:ext>
              </a:extLst>
            </p:cNvPr>
            <p:cNvSpPr>
              <a:spLocks/>
            </p:cNvSpPr>
            <p:nvPr/>
          </p:nvSpPr>
          <p:spPr bwMode="auto">
            <a:xfrm>
              <a:off x="4896" y="7531"/>
              <a:ext cx="201" cy="29"/>
            </a:xfrm>
            <a:custGeom>
              <a:avLst/>
              <a:gdLst>
                <a:gd name="T0" fmla="*/ 201 w 201"/>
                <a:gd name="T1" fmla="*/ 29 h 29"/>
                <a:gd name="T2" fmla="*/ 105 w 201"/>
                <a:gd name="T3" fmla="*/ 2 h 29"/>
                <a:gd name="T4" fmla="*/ 0 w 201"/>
                <a:gd name="T5" fmla="*/ 14 h 29"/>
                <a:gd name="T6" fmla="*/ 0 60000 65536"/>
                <a:gd name="T7" fmla="*/ 0 60000 65536"/>
                <a:gd name="T8" fmla="*/ 0 60000 65536"/>
                <a:gd name="T9" fmla="*/ 0 w 201"/>
                <a:gd name="T10" fmla="*/ 0 h 29"/>
                <a:gd name="T11" fmla="*/ 201 w 201"/>
                <a:gd name="T12" fmla="*/ 29 h 29"/>
              </a:gdLst>
              <a:ahLst/>
              <a:cxnLst>
                <a:cxn ang="T6">
                  <a:pos x="T0" y="T1"/>
                </a:cxn>
                <a:cxn ang="T7">
                  <a:pos x="T2" y="T3"/>
                </a:cxn>
                <a:cxn ang="T8">
                  <a:pos x="T4" y="T5"/>
                </a:cxn>
              </a:cxnLst>
              <a:rect l="T9" t="T10" r="T11" b="T12"/>
              <a:pathLst>
                <a:path w="201" h="29">
                  <a:moveTo>
                    <a:pt x="201" y="29"/>
                  </a:moveTo>
                  <a:cubicBezTo>
                    <a:pt x="169" y="16"/>
                    <a:pt x="138" y="4"/>
                    <a:pt x="105" y="2"/>
                  </a:cubicBezTo>
                  <a:cubicBezTo>
                    <a:pt x="72" y="0"/>
                    <a:pt x="36" y="7"/>
                    <a:pt x="0" y="14"/>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40" name="Freeform 314">
              <a:extLst>
                <a:ext uri="{FF2B5EF4-FFF2-40B4-BE49-F238E27FC236}">
                  <a16:creationId xmlns:a16="http://schemas.microsoft.com/office/drawing/2014/main" id="{0375A45A-B59B-436C-A6A2-B548AC4A6DE8}"/>
                </a:ext>
              </a:extLst>
            </p:cNvPr>
            <p:cNvSpPr>
              <a:spLocks/>
            </p:cNvSpPr>
            <p:nvPr/>
          </p:nvSpPr>
          <p:spPr bwMode="auto">
            <a:xfrm>
              <a:off x="4818" y="7617"/>
              <a:ext cx="234" cy="46"/>
            </a:xfrm>
            <a:custGeom>
              <a:avLst/>
              <a:gdLst>
                <a:gd name="T0" fmla="*/ 234 w 234"/>
                <a:gd name="T1" fmla="*/ 0 h 46"/>
                <a:gd name="T2" fmla="*/ 177 w 234"/>
                <a:gd name="T3" fmla="*/ 39 h 46"/>
                <a:gd name="T4" fmla="*/ 66 w 234"/>
                <a:gd name="T5" fmla="*/ 42 h 46"/>
                <a:gd name="T6" fmla="*/ 0 w 234"/>
                <a:gd name="T7" fmla="*/ 42 h 46"/>
                <a:gd name="T8" fmla="*/ 0 60000 65536"/>
                <a:gd name="T9" fmla="*/ 0 60000 65536"/>
                <a:gd name="T10" fmla="*/ 0 60000 65536"/>
                <a:gd name="T11" fmla="*/ 0 60000 65536"/>
                <a:gd name="T12" fmla="*/ 0 w 234"/>
                <a:gd name="T13" fmla="*/ 0 h 46"/>
                <a:gd name="T14" fmla="*/ 234 w 234"/>
                <a:gd name="T15" fmla="*/ 46 h 46"/>
              </a:gdLst>
              <a:ahLst/>
              <a:cxnLst>
                <a:cxn ang="T8">
                  <a:pos x="T0" y="T1"/>
                </a:cxn>
                <a:cxn ang="T9">
                  <a:pos x="T2" y="T3"/>
                </a:cxn>
                <a:cxn ang="T10">
                  <a:pos x="T4" y="T5"/>
                </a:cxn>
                <a:cxn ang="T11">
                  <a:pos x="T6" y="T7"/>
                </a:cxn>
              </a:cxnLst>
              <a:rect l="T12" t="T13" r="T14" b="T15"/>
              <a:pathLst>
                <a:path w="234" h="46">
                  <a:moveTo>
                    <a:pt x="234" y="0"/>
                  </a:moveTo>
                  <a:cubicBezTo>
                    <a:pt x="219" y="16"/>
                    <a:pt x="205" y="32"/>
                    <a:pt x="177" y="39"/>
                  </a:cubicBezTo>
                  <a:cubicBezTo>
                    <a:pt x="149" y="46"/>
                    <a:pt x="95" y="42"/>
                    <a:pt x="66" y="42"/>
                  </a:cubicBezTo>
                  <a:cubicBezTo>
                    <a:pt x="37" y="42"/>
                    <a:pt x="18" y="42"/>
                    <a:pt x="0" y="42"/>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41" name="Freeform 315">
              <a:extLst>
                <a:ext uri="{FF2B5EF4-FFF2-40B4-BE49-F238E27FC236}">
                  <a16:creationId xmlns:a16="http://schemas.microsoft.com/office/drawing/2014/main" id="{3AB8E065-31AA-4F2C-BECC-6A67536F1F3D}"/>
                </a:ext>
              </a:extLst>
            </p:cNvPr>
            <p:cNvSpPr>
              <a:spLocks/>
            </p:cNvSpPr>
            <p:nvPr/>
          </p:nvSpPr>
          <p:spPr bwMode="auto">
            <a:xfrm>
              <a:off x="5121" y="7614"/>
              <a:ext cx="177" cy="46"/>
            </a:xfrm>
            <a:custGeom>
              <a:avLst/>
              <a:gdLst>
                <a:gd name="T0" fmla="*/ 0 w 177"/>
                <a:gd name="T1" fmla="*/ 9 h 46"/>
                <a:gd name="T2" fmla="*/ 75 w 177"/>
                <a:gd name="T3" fmla="*/ 6 h 46"/>
                <a:gd name="T4" fmla="*/ 156 w 177"/>
                <a:gd name="T5" fmla="*/ 45 h 46"/>
                <a:gd name="T6" fmla="*/ 177 w 177"/>
                <a:gd name="T7" fmla="*/ 9 h 46"/>
                <a:gd name="T8" fmla="*/ 0 60000 65536"/>
                <a:gd name="T9" fmla="*/ 0 60000 65536"/>
                <a:gd name="T10" fmla="*/ 0 60000 65536"/>
                <a:gd name="T11" fmla="*/ 0 60000 65536"/>
                <a:gd name="T12" fmla="*/ 0 w 177"/>
                <a:gd name="T13" fmla="*/ 0 h 46"/>
                <a:gd name="T14" fmla="*/ 177 w 177"/>
                <a:gd name="T15" fmla="*/ 46 h 46"/>
              </a:gdLst>
              <a:ahLst/>
              <a:cxnLst>
                <a:cxn ang="T8">
                  <a:pos x="T0" y="T1"/>
                </a:cxn>
                <a:cxn ang="T9">
                  <a:pos x="T2" y="T3"/>
                </a:cxn>
                <a:cxn ang="T10">
                  <a:pos x="T4" y="T5"/>
                </a:cxn>
                <a:cxn ang="T11">
                  <a:pos x="T6" y="T7"/>
                </a:cxn>
              </a:cxnLst>
              <a:rect l="T12" t="T13" r="T14" b="T15"/>
              <a:pathLst>
                <a:path w="177" h="46">
                  <a:moveTo>
                    <a:pt x="0" y="9"/>
                  </a:moveTo>
                  <a:cubicBezTo>
                    <a:pt x="24" y="4"/>
                    <a:pt x="49" y="0"/>
                    <a:pt x="75" y="6"/>
                  </a:cubicBezTo>
                  <a:cubicBezTo>
                    <a:pt x="101" y="12"/>
                    <a:pt x="139" y="44"/>
                    <a:pt x="156" y="45"/>
                  </a:cubicBezTo>
                  <a:cubicBezTo>
                    <a:pt x="173" y="46"/>
                    <a:pt x="175" y="27"/>
                    <a:pt x="177" y="9"/>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42" name="Freeform 316">
              <a:extLst>
                <a:ext uri="{FF2B5EF4-FFF2-40B4-BE49-F238E27FC236}">
                  <a16:creationId xmlns:a16="http://schemas.microsoft.com/office/drawing/2014/main" id="{AC3FAD61-9E64-4004-AE6E-64C7F3172F4C}"/>
                </a:ext>
              </a:extLst>
            </p:cNvPr>
            <p:cNvSpPr>
              <a:spLocks/>
            </p:cNvSpPr>
            <p:nvPr/>
          </p:nvSpPr>
          <p:spPr bwMode="auto">
            <a:xfrm>
              <a:off x="4794" y="7761"/>
              <a:ext cx="201" cy="35"/>
            </a:xfrm>
            <a:custGeom>
              <a:avLst/>
              <a:gdLst>
                <a:gd name="T0" fmla="*/ 201 w 201"/>
                <a:gd name="T1" fmla="*/ 0 h 35"/>
                <a:gd name="T2" fmla="*/ 114 w 201"/>
                <a:gd name="T3" fmla="*/ 33 h 35"/>
                <a:gd name="T4" fmla="*/ 0 w 201"/>
                <a:gd name="T5" fmla="*/ 15 h 35"/>
                <a:gd name="T6" fmla="*/ 0 60000 65536"/>
                <a:gd name="T7" fmla="*/ 0 60000 65536"/>
                <a:gd name="T8" fmla="*/ 0 60000 65536"/>
                <a:gd name="T9" fmla="*/ 0 w 201"/>
                <a:gd name="T10" fmla="*/ 0 h 35"/>
                <a:gd name="T11" fmla="*/ 201 w 201"/>
                <a:gd name="T12" fmla="*/ 35 h 35"/>
              </a:gdLst>
              <a:ahLst/>
              <a:cxnLst>
                <a:cxn ang="T6">
                  <a:pos x="T0" y="T1"/>
                </a:cxn>
                <a:cxn ang="T7">
                  <a:pos x="T2" y="T3"/>
                </a:cxn>
                <a:cxn ang="T8">
                  <a:pos x="T4" y="T5"/>
                </a:cxn>
              </a:cxnLst>
              <a:rect l="T9" t="T10" r="T11" b="T12"/>
              <a:pathLst>
                <a:path w="201" h="35">
                  <a:moveTo>
                    <a:pt x="201" y="0"/>
                  </a:moveTo>
                  <a:cubicBezTo>
                    <a:pt x="174" y="15"/>
                    <a:pt x="147" y="31"/>
                    <a:pt x="114" y="33"/>
                  </a:cubicBezTo>
                  <a:cubicBezTo>
                    <a:pt x="81" y="35"/>
                    <a:pt x="40" y="25"/>
                    <a:pt x="0" y="15"/>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43" name="Freeform 317">
              <a:extLst>
                <a:ext uri="{FF2B5EF4-FFF2-40B4-BE49-F238E27FC236}">
                  <a16:creationId xmlns:a16="http://schemas.microsoft.com/office/drawing/2014/main" id="{E558AFAE-F0B7-4C79-8EC7-1622DEA4C55A}"/>
                </a:ext>
              </a:extLst>
            </p:cNvPr>
            <p:cNvSpPr>
              <a:spLocks/>
            </p:cNvSpPr>
            <p:nvPr/>
          </p:nvSpPr>
          <p:spPr bwMode="auto">
            <a:xfrm>
              <a:off x="4761" y="7716"/>
              <a:ext cx="189" cy="45"/>
            </a:xfrm>
            <a:custGeom>
              <a:avLst/>
              <a:gdLst>
                <a:gd name="T0" fmla="*/ 189 w 189"/>
                <a:gd name="T1" fmla="*/ 0 h 45"/>
                <a:gd name="T2" fmla="*/ 90 w 189"/>
                <a:gd name="T3" fmla="*/ 24 h 45"/>
                <a:gd name="T4" fmla="*/ 0 w 189"/>
                <a:gd name="T5" fmla="*/ 45 h 45"/>
                <a:gd name="T6" fmla="*/ 0 60000 65536"/>
                <a:gd name="T7" fmla="*/ 0 60000 65536"/>
                <a:gd name="T8" fmla="*/ 0 60000 65536"/>
                <a:gd name="T9" fmla="*/ 0 w 189"/>
                <a:gd name="T10" fmla="*/ 0 h 45"/>
                <a:gd name="T11" fmla="*/ 189 w 189"/>
                <a:gd name="T12" fmla="*/ 45 h 45"/>
              </a:gdLst>
              <a:ahLst/>
              <a:cxnLst>
                <a:cxn ang="T6">
                  <a:pos x="T0" y="T1"/>
                </a:cxn>
                <a:cxn ang="T7">
                  <a:pos x="T2" y="T3"/>
                </a:cxn>
                <a:cxn ang="T8">
                  <a:pos x="T4" y="T5"/>
                </a:cxn>
              </a:cxnLst>
              <a:rect l="T9" t="T10" r="T11" b="T12"/>
              <a:pathLst>
                <a:path w="189" h="45">
                  <a:moveTo>
                    <a:pt x="189" y="0"/>
                  </a:moveTo>
                  <a:cubicBezTo>
                    <a:pt x="155" y="8"/>
                    <a:pt x="121" y="17"/>
                    <a:pt x="90" y="24"/>
                  </a:cubicBezTo>
                  <a:cubicBezTo>
                    <a:pt x="59" y="31"/>
                    <a:pt x="29" y="38"/>
                    <a:pt x="0" y="45"/>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44" name="Freeform 318">
              <a:extLst>
                <a:ext uri="{FF2B5EF4-FFF2-40B4-BE49-F238E27FC236}">
                  <a16:creationId xmlns:a16="http://schemas.microsoft.com/office/drawing/2014/main" id="{0BC863C9-FC03-42E5-9780-02FF2E04CB0A}"/>
                </a:ext>
              </a:extLst>
            </p:cNvPr>
            <p:cNvSpPr>
              <a:spLocks/>
            </p:cNvSpPr>
            <p:nvPr/>
          </p:nvSpPr>
          <p:spPr bwMode="auto">
            <a:xfrm>
              <a:off x="5046" y="7722"/>
              <a:ext cx="174" cy="63"/>
            </a:xfrm>
            <a:custGeom>
              <a:avLst/>
              <a:gdLst>
                <a:gd name="T0" fmla="*/ 0 w 174"/>
                <a:gd name="T1" fmla="*/ 0 h 63"/>
                <a:gd name="T2" fmla="*/ 60 w 174"/>
                <a:gd name="T3" fmla="*/ 36 h 63"/>
                <a:gd name="T4" fmla="*/ 144 w 174"/>
                <a:gd name="T5" fmla="*/ 39 h 63"/>
                <a:gd name="T6" fmla="*/ 174 w 174"/>
                <a:gd name="T7" fmla="*/ 63 h 63"/>
                <a:gd name="T8" fmla="*/ 0 60000 65536"/>
                <a:gd name="T9" fmla="*/ 0 60000 65536"/>
                <a:gd name="T10" fmla="*/ 0 60000 65536"/>
                <a:gd name="T11" fmla="*/ 0 60000 65536"/>
                <a:gd name="T12" fmla="*/ 0 w 174"/>
                <a:gd name="T13" fmla="*/ 0 h 63"/>
                <a:gd name="T14" fmla="*/ 174 w 174"/>
                <a:gd name="T15" fmla="*/ 63 h 63"/>
              </a:gdLst>
              <a:ahLst/>
              <a:cxnLst>
                <a:cxn ang="T8">
                  <a:pos x="T0" y="T1"/>
                </a:cxn>
                <a:cxn ang="T9">
                  <a:pos x="T2" y="T3"/>
                </a:cxn>
                <a:cxn ang="T10">
                  <a:pos x="T4" y="T5"/>
                </a:cxn>
                <a:cxn ang="T11">
                  <a:pos x="T6" y="T7"/>
                </a:cxn>
              </a:cxnLst>
              <a:rect l="T12" t="T13" r="T14" b="T15"/>
              <a:pathLst>
                <a:path w="174" h="63">
                  <a:moveTo>
                    <a:pt x="0" y="0"/>
                  </a:moveTo>
                  <a:cubicBezTo>
                    <a:pt x="18" y="15"/>
                    <a:pt x="36" y="30"/>
                    <a:pt x="60" y="36"/>
                  </a:cubicBezTo>
                  <a:cubicBezTo>
                    <a:pt x="84" y="42"/>
                    <a:pt x="125" y="35"/>
                    <a:pt x="144" y="39"/>
                  </a:cubicBezTo>
                  <a:cubicBezTo>
                    <a:pt x="163" y="43"/>
                    <a:pt x="168" y="53"/>
                    <a:pt x="174" y="63"/>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45" name="Freeform 319">
              <a:extLst>
                <a:ext uri="{FF2B5EF4-FFF2-40B4-BE49-F238E27FC236}">
                  <a16:creationId xmlns:a16="http://schemas.microsoft.com/office/drawing/2014/main" id="{664F4170-FA96-4D03-A52D-27E9D8993A83}"/>
                </a:ext>
              </a:extLst>
            </p:cNvPr>
            <p:cNvSpPr>
              <a:spLocks/>
            </p:cNvSpPr>
            <p:nvPr/>
          </p:nvSpPr>
          <p:spPr bwMode="auto">
            <a:xfrm>
              <a:off x="5199" y="7539"/>
              <a:ext cx="145" cy="111"/>
            </a:xfrm>
            <a:custGeom>
              <a:avLst/>
              <a:gdLst>
                <a:gd name="T0" fmla="*/ 0 w 145"/>
                <a:gd name="T1" fmla="*/ 0 h 111"/>
                <a:gd name="T2" fmla="*/ 72 w 145"/>
                <a:gd name="T3" fmla="*/ 54 h 111"/>
                <a:gd name="T4" fmla="*/ 135 w 145"/>
                <a:gd name="T5" fmla="*/ 66 h 111"/>
                <a:gd name="T6" fmla="*/ 135 w 145"/>
                <a:gd name="T7" fmla="*/ 111 h 111"/>
                <a:gd name="T8" fmla="*/ 0 60000 65536"/>
                <a:gd name="T9" fmla="*/ 0 60000 65536"/>
                <a:gd name="T10" fmla="*/ 0 60000 65536"/>
                <a:gd name="T11" fmla="*/ 0 60000 65536"/>
                <a:gd name="T12" fmla="*/ 0 w 145"/>
                <a:gd name="T13" fmla="*/ 0 h 111"/>
                <a:gd name="T14" fmla="*/ 145 w 145"/>
                <a:gd name="T15" fmla="*/ 111 h 111"/>
              </a:gdLst>
              <a:ahLst/>
              <a:cxnLst>
                <a:cxn ang="T8">
                  <a:pos x="T0" y="T1"/>
                </a:cxn>
                <a:cxn ang="T9">
                  <a:pos x="T2" y="T3"/>
                </a:cxn>
                <a:cxn ang="T10">
                  <a:pos x="T4" y="T5"/>
                </a:cxn>
                <a:cxn ang="T11">
                  <a:pos x="T6" y="T7"/>
                </a:cxn>
              </a:cxnLst>
              <a:rect l="T12" t="T13" r="T14" b="T15"/>
              <a:pathLst>
                <a:path w="145" h="111">
                  <a:moveTo>
                    <a:pt x="0" y="0"/>
                  </a:moveTo>
                  <a:cubicBezTo>
                    <a:pt x="24" y="21"/>
                    <a:pt x="49" y="43"/>
                    <a:pt x="72" y="54"/>
                  </a:cubicBezTo>
                  <a:cubicBezTo>
                    <a:pt x="95" y="65"/>
                    <a:pt x="125" y="57"/>
                    <a:pt x="135" y="66"/>
                  </a:cubicBezTo>
                  <a:cubicBezTo>
                    <a:pt x="145" y="75"/>
                    <a:pt x="140" y="93"/>
                    <a:pt x="135" y="111"/>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46" name="Freeform 320">
              <a:extLst>
                <a:ext uri="{FF2B5EF4-FFF2-40B4-BE49-F238E27FC236}">
                  <a16:creationId xmlns:a16="http://schemas.microsoft.com/office/drawing/2014/main" id="{1092700C-AAA8-4CC6-A071-A46BA807C948}"/>
                </a:ext>
              </a:extLst>
            </p:cNvPr>
            <p:cNvSpPr>
              <a:spLocks/>
            </p:cNvSpPr>
            <p:nvPr/>
          </p:nvSpPr>
          <p:spPr bwMode="auto">
            <a:xfrm>
              <a:off x="5019" y="7533"/>
              <a:ext cx="102" cy="144"/>
            </a:xfrm>
            <a:custGeom>
              <a:avLst/>
              <a:gdLst>
                <a:gd name="T0" fmla="*/ 102 w 102"/>
                <a:gd name="T1" fmla="*/ 0 h 144"/>
                <a:gd name="T2" fmla="*/ 78 w 102"/>
                <a:gd name="T3" fmla="*/ 66 h 144"/>
                <a:gd name="T4" fmla="*/ 0 w 102"/>
                <a:gd name="T5" fmla="*/ 144 h 144"/>
                <a:gd name="T6" fmla="*/ 0 60000 65536"/>
                <a:gd name="T7" fmla="*/ 0 60000 65536"/>
                <a:gd name="T8" fmla="*/ 0 60000 65536"/>
                <a:gd name="T9" fmla="*/ 0 w 102"/>
                <a:gd name="T10" fmla="*/ 0 h 144"/>
                <a:gd name="T11" fmla="*/ 102 w 102"/>
                <a:gd name="T12" fmla="*/ 144 h 144"/>
              </a:gdLst>
              <a:ahLst/>
              <a:cxnLst>
                <a:cxn ang="T6">
                  <a:pos x="T0" y="T1"/>
                </a:cxn>
                <a:cxn ang="T7">
                  <a:pos x="T2" y="T3"/>
                </a:cxn>
                <a:cxn ang="T8">
                  <a:pos x="T4" y="T5"/>
                </a:cxn>
              </a:cxnLst>
              <a:rect l="T9" t="T10" r="T11" b="T12"/>
              <a:pathLst>
                <a:path w="102" h="144">
                  <a:moveTo>
                    <a:pt x="102" y="0"/>
                  </a:moveTo>
                  <a:cubicBezTo>
                    <a:pt x="98" y="21"/>
                    <a:pt x="95" y="42"/>
                    <a:pt x="78" y="66"/>
                  </a:cubicBezTo>
                  <a:cubicBezTo>
                    <a:pt x="61" y="90"/>
                    <a:pt x="30" y="117"/>
                    <a:pt x="0" y="144"/>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47" name="Freeform 321">
              <a:extLst>
                <a:ext uri="{FF2B5EF4-FFF2-40B4-BE49-F238E27FC236}">
                  <a16:creationId xmlns:a16="http://schemas.microsoft.com/office/drawing/2014/main" id="{5B31C16E-F3E3-4BB4-B389-A3DB124FED98}"/>
                </a:ext>
              </a:extLst>
            </p:cNvPr>
            <p:cNvSpPr>
              <a:spLocks/>
            </p:cNvSpPr>
            <p:nvPr/>
          </p:nvSpPr>
          <p:spPr bwMode="auto">
            <a:xfrm>
              <a:off x="4998" y="7737"/>
              <a:ext cx="105" cy="165"/>
            </a:xfrm>
            <a:custGeom>
              <a:avLst/>
              <a:gdLst>
                <a:gd name="T0" fmla="*/ 0 w 105"/>
                <a:gd name="T1" fmla="*/ 0 h 165"/>
                <a:gd name="T2" fmla="*/ 18 w 105"/>
                <a:gd name="T3" fmla="*/ 63 h 165"/>
                <a:gd name="T4" fmla="*/ 105 w 105"/>
                <a:gd name="T5" fmla="*/ 165 h 165"/>
                <a:gd name="T6" fmla="*/ 0 60000 65536"/>
                <a:gd name="T7" fmla="*/ 0 60000 65536"/>
                <a:gd name="T8" fmla="*/ 0 60000 65536"/>
                <a:gd name="T9" fmla="*/ 0 w 105"/>
                <a:gd name="T10" fmla="*/ 0 h 165"/>
                <a:gd name="T11" fmla="*/ 105 w 105"/>
                <a:gd name="T12" fmla="*/ 165 h 165"/>
              </a:gdLst>
              <a:ahLst/>
              <a:cxnLst>
                <a:cxn ang="T6">
                  <a:pos x="T0" y="T1"/>
                </a:cxn>
                <a:cxn ang="T7">
                  <a:pos x="T2" y="T3"/>
                </a:cxn>
                <a:cxn ang="T8">
                  <a:pos x="T4" y="T5"/>
                </a:cxn>
              </a:cxnLst>
              <a:rect l="T9" t="T10" r="T11" b="T12"/>
              <a:pathLst>
                <a:path w="105" h="165">
                  <a:moveTo>
                    <a:pt x="0" y="0"/>
                  </a:moveTo>
                  <a:cubicBezTo>
                    <a:pt x="0" y="17"/>
                    <a:pt x="0" y="35"/>
                    <a:pt x="18" y="63"/>
                  </a:cubicBezTo>
                  <a:cubicBezTo>
                    <a:pt x="36" y="91"/>
                    <a:pt x="70" y="128"/>
                    <a:pt x="105" y="165"/>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grpSp>
      <p:grpSp>
        <p:nvGrpSpPr>
          <p:cNvPr id="14359" name="Group 322">
            <a:extLst>
              <a:ext uri="{FF2B5EF4-FFF2-40B4-BE49-F238E27FC236}">
                <a16:creationId xmlns:a16="http://schemas.microsoft.com/office/drawing/2014/main" id="{22EDB92B-D67F-4260-A875-ACEC13A74D0B}"/>
              </a:ext>
            </a:extLst>
          </p:cNvPr>
          <p:cNvGrpSpPr>
            <a:grpSpLocks/>
          </p:cNvGrpSpPr>
          <p:nvPr/>
        </p:nvGrpSpPr>
        <p:grpSpPr bwMode="auto">
          <a:xfrm>
            <a:off x="2077244" y="6129339"/>
            <a:ext cx="401638" cy="366712"/>
            <a:chOff x="5367" y="7611"/>
            <a:chExt cx="633" cy="576"/>
          </a:xfrm>
        </p:grpSpPr>
        <p:sp>
          <p:nvSpPr>
            <p:cNvPr id="14723" name="Freeform 323">
              <a:extLst>
                <a:ext uri="{FF2B5EF4-FFF2-40B4-BE49-F238E27FC236}">
                  <a16:creationId xmlns:a16="http://schemas.microsoft.com/office/drawing/2014/main" id="{13647427-3615-4E57-B0D6-E208B7B73375}"/>
                </a:ext>
              </a:extLst>
            </p:cNvPr>
            <p:cNvSpPr>
              <a:spLocks/>
            </p:cNvSpPr>
            <p:nvPr/>
          </p:nvSpPr>
          <p:spPr bwMode="auto">
            <a:xfrm>
              <a:off x="5382" y="7893"/>
              <a:ext cx="177" cy="147"/>
            </a:xfrm>
            <a:custGeom>
              <a:avLst/>
              <a:gdLst>
                <a:gd name="T0" fmla="*/ 177 w 177"/>
                <a:gd name="T1" fmla="*/ 0 h 147"/>
                <a:gd name="T2" fmla="*/ 72 w 177"/>
                <a:gd name="T3" fmla="*/ 30 h 147"/>
                <a:gd name="T4" fmla="*/ 0 w 177"/>
                <a:gd name="T5" fmla="*/ 147 h 147"/>
                <a:gd name="T6" fmla="*/ 0 60000 65536"/>
                <a:gd name="T7" fmla="*/ 0 60000 65536"/>
                <a:gd name="T8" fmla="*/ 0 60000 65536"/>
                <a:gd name="T9" fmla="*/ 0 w 177"/>
                <a:gd name="T10" fmla="*/ 0 h 147"/>
                <a:gd name="T11" fmla="*/ 177 w 177"/>
                <a:gd name="T12" fmla="*/ 147 h 147"/>
              </a:gdLst>
              <a:ahLst/>
              <a:cxnLst>
                <a:cxn ang="T6">
                  <a:pos x="T0" y="T1"/>
                </a:cxn>
                <a:cxn ang="T7">
                  <a:pos x="T2" y="T3"/>
                </a:cxn>
                <a:cxn ang="T8">
                  <a:pos x="T4" y="T5"/>
                </a:cxn>
              </a:cxnLst>
              <a:rect l="T9" t="T10" r="T11" b="T12"/>
              <a:pathLst>
                <a:path w="177" h="147">
                  <a:moveTo>
                    <a:pt x="177" y="0"/>
                  </a:moveTo>
                  <a:cubicBezTo>
                    <a:pt x="139" y="3"/>
                    <a:pt x="101" y="6"/>
                    <a:pt x="72" y="30"/>
                  </a:cubicBezTo>
                  <a:cubicBezTo>
                    <a:pt x="43" y="54"/>
                    <a:pt x="21" y="100"/>
                    <a:pt x="0" y="147"/>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24" name="Freeform 324">
              <a:extLst>
                <a:ext uri="{FF2B5EF4-FFF2-40B4-BE49-F238E27FC236}">
                  <a16:creationId xmlns:a16="http://schemas.microsoft.com/office/drawing/2014/main" id="{A210366C-6485-4FD5-B6D4-EA08DCC29531}"/>
                </a:ext>
              </a:extLst>
            </p:cNvPr>
            <p:cNvSpPr>
              <a:spLocks/>
            </p:cNvSpPr>
            <p:nvPr/>
          </p:nvSpPr>
          <p:spPr bwMode="auto">
            <a:xfrm>
              <a:off x="5478" y="7980"/>
              <a:ext cx="78" cy="168"/>
            </a:xfrm>
            <a:custGeom>
              <a:avLst/>
              <a:gdLst>
                <a:gd name="T0" fmla="*/ 78 w 78"/>
                <a:gd name="T1" fmla="*/ 0 h 168"/>
                <a:gd name="T2" fmla="*/ 12 w 78"/>
                <a:gd name="T3" fmla="*/ 72 h 168"/>
                <a:gd name="T4" fmla="*/ 3 w 78"/>
                <a:gd name="T5" fmla="*/ 168 h 168"/>
                <a:gd name="T6" fmla="*/ 0 60000 65536"/>
                <a:gd name="T7" fmla="*/ 0 60000 65536"/>
                <a:gd name="T8" fmla="*/ 0 60000 65536"/>
                <a:gd name="T9" fmla="*/ 0 w 78"/>
                <a:gd name="T10" fmla="*/ 0 h 168"/>
                <a:gd name="T11" fmla="*/ 78 w 78"/>
                <a:gd name="T12" fmla="*/ 168 h 168"/>
              </a:gdLst>
              <a:ahLst/>
              <a:cxnLst>
                <a:cxn ang="T6">
                  <a:pos x="T0" y="T1"/>
                </a:cxn>
                <a:cxn ang="T7">
                  <a:pos x="T2" y="T3"/>
                </a:cxn>
                <a:cxn ang="T8">
                  <a:pos x="T4" y="T5"/>
                </a:cxn>
              </a:cxnLst>
              <a:rect l="T9" t="T10" r="T11" b="T12"/>
              <a:pathLst>
                <a:path w="78" h="168">
                  <a:moveTo>
                    <a:pt x="78" y="0"/>
                  </a:moveTo>
                  <a:cubicBezTo>
                    <a:pt x="51" y="22"/>
                    <a:pt x="24" y="44"/>
                    <a:pt x="12" y="72"/>
                  </a:cubicBezTo>
                  <a:cubicBezTo>
                    <a:pt x="0" y="100"/>
                    <a:pt x="1" y="134"/>
                    <a:pt x="3" y="168"/>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25" name="Freeform 325">
              <a:extLst>
                <a:ext uri="{FF2B5EF4-FFF2-40B4-BE49-F238E27FC236}">
                  <a16:creationId xmlns:a16="http://schemas.microsoft.com/office/drawing/2014/main" id="{D8CB43B7-0E01-46E9-B92C-5F02313313B6}"/>
                </a:ext>
              </a:extLst>
            </p:cNvPr>
            <p:cNvSpPr>
              <a:spLocks/>
            </p:cNvSpPr>
            <p:nvPr/>
          </p:nvSpPr>
          <p:spPr bwMode="auto">
            <a:xfrm>
              <a:off x="5586" y="7942"/>
              <a:ext cx="207" cy="41"/>
            </a:xfrm>
            <a:custGeom>
              <a:avLst/>
              <a:gdLst>
                <a:gd name="T0" fmla="*/ 0 w 207"/>
                <a:gd name="T1" fmla="*/ 41 h 41"/>
                <a:gd name="T2" fmla="*/ 72 w 207"/>
                <a:gd name="T3" fmla="*/ 5 h 41"/>
                <a:gd name="T4" fmla="*/ 207 w 207"/>
                <a:gd name="T5" fmla="*/ 8 h 41"/>
                <a:gd name="T6" fmla="*/ 0 60000 65536"/>
                <a:gd name="T7" fmla="*/ 0 60000 65536"/>
                <a:gd name="T8" fmla="*/ 0 60000 65536"/>
                <a:gd name="T9" fmla="*/ 0 w 207"/>
                <a:gd name="T10" fmla="*/ 0 h 41"/>
                <a:gd name="T11" fmla="*/ 207 w 207"/>
                <a:gd name="T12" fmla="*/ 41 h 41"/>
              </a:gdLst>
              <a:ahLst/>
              <a:cxnLst>
                <a:cxn ang="T6">
                  <a:pos x="T0" y="T1"/>
                </a:cxn>
                <a:cxn ang="T7">
                  <a:pos x="T2" y="T3"/>
                </a:cxn>
                <a:cxn ang="T8">
                  <a:pos x="T4" y="T5"/>
                </a:cxn>
              </a:cxnLst>
              <a:rect l="T9" t="T10" r="T11" b="T12"/>
              <a:pathLst>
                <a:path w="207" h="41">
                  <a:moveTo>
                    <a:pt x="0" y="41"/>
                  </a:moveTo>
                  <a:cubicBezTo>
                    <a:pt x="19" y="25"/>
                    <a:pt x="38" y="10"/>
                    <a:pt x="72" y="5"/>
                  </a:cubicBezTo>
                  <a:cubicBezTo>
                    <a:pt x="106" y="0"/>
                    <a:pt x="156" y="4"/>
                    <a:pt x="207" y="8"/>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26" name="Freeform 326">
              <a:extLst>
                <a:ext uri="{FF2B5EF4-FFF2-40B4-BE49-F238E27FC236}">
                  <a16:creationId xmlns:a16="http://schemas.microsoft.com/office/drawing/2014/main" id="{7BEBCFB3-1AC9-4B53-B1E7-20F64D59E215}"/>
                </a:ext>
              </a:extLst>
            </p:cNvPr>
            <p:cNvSpPr>
              <a:spLocks/>
            </p:cNvSpPr>
            <p:nvPr/>
          </p:nvSpPr>
          <p:spPr bwMode="auto">
            <a:xfrm>
              <a:off x="5634" y="7611"/>
              <a:ext cx="83" cy="243"/>
            </a:xfrm>
            <a:custGeom>
              <a:avLst/>
              <a:gdLst>
                <a:gd name="T0" fmla="*/ 0 w 83"/>
                <a:gd name="T1" fmla="*/ 243 h 243"/>
                <a:gd name="T2" fmla="*/ 69 w 83"/>
                <a:gd name="T3" fmla="*/ 105 h 243"/>
                <a:gd name="T4" fmla="*/ 81 w 83"/>
                <a:gd name="T5" fmla="*/ 0 h 243"/>
                <a:gd name="T6" fmla="*/ 0 60000 65536"/>
                <a:gd name="T7" fmla="*/ 0 60000 65536"/>
                <a:gd name="T8" fmla="*/ 0 60000 65536"/>
                <a:gd name="T9" fmla="*/ 0 w 83"/>
                <a:gd name="T10" fmla="*/ 0 h 243"/>
                <a:gd name="T11" fmla="*/ 83 w 83"/>
                <a:gd name="T12" fmla="*/ 243 h 243"/>
              </a:gdLst>
              <a:ahLst/>
              <a:cxnLst>
                <a:cxn ang="T6">
                  <a:pos x="T0" y="T1"/>
                </a:cxn>
                <a:cxn ang="T7">
                  <a:pos x="T2" y="T3"/>
                </a:cxn>
                <a:cxn ang="T8">
                  <a:pos x="T4" y="T5"/>
                </a:cxn>
              </a:cxnLst>
              <a:rect l="T9" t="T10" r="T11" b="T12"/>
              <a:pathLst>
                <a:path w="83" h="243">
                  <a:moveTo>
                    <a:pt x="0" y="243"/>
                  </a:moveTo>
                  <a:cubicBezTo>
                    <a:pt x="27" y="194"/>
                    <a:pt x="55" y="146"/>
                    <a:pt x="69" y="105"/>
                  </a:cubicBezTo>
                  <a:cubicBezTo>
                    <a:pt x="83" y="64"/>
                    <a:pt x="82" y="32"/>
                    <a:pt x="81" y="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27" name="Freeform 327">
              <a:extLst>
                <a:ext uri="{FF2B5EF4-FFF2-40B4-BE49-F238E27FC236}">
                  <a16:creationId xmlns:a16="http://schemas.microsoft.com/office/drawing/2014/main" id="{A69992AA-A721-41BA-A5D3-B378EA4317A8}"/>
                </a:ext>
              </a:extLst>
            </p:cNvPr>
            <p:cNvSpPr>
              <a:spLocks/>
            </p:cNvSpPr>
            <p:nvPr/>
          </p:nvSpPr>
          <p:spPr bwMode="auto">
            <a:xfrm>
              <a:off x="5367" y="7691"/>
              <a:ext cx="204" cy="100"/>
            </a:xfrm>
            <a:custGeom>
              <a:avLst/>
              <a:gdLst>
                <a:gd name="T0" fmla="*/ 204 w 204"/>
                <a:gd name="T1" fmla="*/ 100 h 100"/>
                <a:gd name="T2" fmla="*/ 153 w 204"/>
                <a:gd name="T3" fmla="*/ 40 h 100"/>
                <a:gd name="T4" fmla="*/ 75 w 204"/>
                <a:gd name="T5" fmla="*/ 1 h 100"/>
                <a:gd name="T6" fmla="*/ 0 w 204"/>
                <a:gd name="T7" fmla="*/ 31 h 100"/>
                <a:gd name="T8" fmla="*/ 0 60000 65536"/>
                <a:gd name="T9" fmla="*/ 0 60000 65536"/>
                <a:gd name="T10" fmla="*/ 0 60000 65536"/>
                <a:gd name="T11" fmla="*/ 0 60000 65536"/>
                <a:gd name="T12" fmla="*/ 0 w 204"/>
                <a:gd name="T13" fmla="*/ 0 h 100"/>
                <a:gd name="T14" fmla="*/ 204 w 204"/>
                <a:gd name="T15" fmla="*/ 100 h 100"/>
              </a:gdLst>
              <a:ahLst/>
              <a:cxnLst>
                <a:cxn ang="T8">
                  <a:pos x="T0" y="T1"/>
                </a:cxn>
                <a:cxn ang="T9">
                  <a:pos x="T2" y="T3"/>
                </a:cxn>
                <a:cxn ang="T10">
                  <a:pos x="T4" y="T5"/>
                </a:cxn>
                <a:cxn ang="T11">
                  <a:pos x="T6" y="T7"/>
                </a:cxn>
              </a:cxnLst>
              <a:rect l="T12" t="T13" r="T14" b="T15"/>
              <a:pathLst>
                <a:path w="204" h="100">
                  <a:moveTo>
                    <a:pt x="204" y="100"/>
                  </a:moveTo>
                  <a:cubicBezTo>
                    <a:pt x="189" y="78"/>
                    <a:pt x="175" y="57"/>
                    <a:pt x="153" y="40"/>
                  </a:cubicBezTo>
                  <a:cubicBezTo>
                    <a:pt x="131" y="23"/>
                    <a:pt x="100" y="2"/>
                    <a:pt x="75" y="1"/>
                  </a:cubicBezTo>
                  <a:cubicBezTo>
                    <a:pt x="50" y="0"/>
                    <a:pt x="25" y="15"/>
                    <a:pt x="0" y="31"/>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28" name="Freeform 328">
              <a:extLst>
                <a:ext uri="{FF2B5EF4-FFF2-40B4-BE49-F238E27FC236}">
                  <a16:creationId xmlns:a16="http://schemas.microsoft.com/office/drawing/2014/main" id="{54E0CA2D-24F6-4A0F-B60D-5CA7F16FCD8C}"/>
                </a:ext>
              </a:extLst>
            </p:cNvPr>
            <p:cNvSpPr>
              <a:spLocks/>
            </p:cNvSpPr>
            <p:nvPr/>
          </p:nvSpPr>
          <p:spPr bwMode="auto">
            <a:xfrm>
              <a:off x="5382" y="7806"/>
              <a:ext cx="171" cy="42"/>
            </a:xfrm>
            <a:custGeom>
              <a:avLst/>
              <a:gdLst>
                <a:gd name="T0" fmla="*/ 171 w 171"/>
                <a:gd name="T1" fmla="*/ 0 h 42"/>
                <a:gd name="T2" fmla="*/ 114 w 171"/>
                <a:gd name="T3" fmla="*/ 36 h 42"/>
                <a:gd name="T4" fmla="*/ 0 w 171"/>
                <a:gd name="T5" fmla="*/ 39 h 42"/>
                <a:gd name="T6" fmla="*/ 0 60000 65536"/>
                <a:gd name="T7" fmla="*/ 0 60000 65536"/>
                <a:gd name="T8" fmla="*/ 0 60000 65536"/>
                <a:gd name="T9" fmla="*/ 0 w 171"/>
                <a:gd name="T10" fmla="*/ 0 h 42"/>
                <a:gd name="T11" fmla="*/ 171 w 171"/>
                <a:gd name="T12" fmla="*/ 42 h 42"/>
              </a:gdLst>
              <a:ahLst/>
              <a:cxnLst>
                <a:cxn ang="T6">
                  <a:pos x="T0" y="T1"/>
                </a:cxn>
                <a:cxn ang="T7">
                  <a:pos x="T2" y="T3"/>
                </a:cxn>
                <a:cxn ang="T8">
                  <a:pos x="T4" y="T5"/>
                </a:cxn>
              </a:cxnLst>
              <a:rect l="T9" t="T10" r="T11" b="T12"/>
              <a:pathLst>
                <a:path w="171" h="42">
                  <a:moveTo>
                    <a:pt x="171" y="0"/>
                  </a:moveTo>
                  <a:cubicBezTo>
                    <a:pt x="156" y="15"/>
                    <a:pt x="142" y="30"/>
                    <a:pt x="114" y="36"/>
                  </a:cubicBezTo>
                  <a:cubicBezTo>
                    <a:pt x="86" y="42"/>
                    <a:pt x="43" y="40"/>
                    <a:pt x="0" y="39"/>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29" name="Freeform 329">
              <a:extLst>
                <a:ext uri="{FF2B5EF4-FFF2-40B4-BE49-F238E27FC236}">
                  <a16:creationId xmlns:a16="http://schemas.microsoft.com/office/drawing/2014/main" id="{8B9C8D93-7CC4-4CAB-91A5-B908AF2A08F1}"/>
                </a:ext>
              </a:extLst>
            </p:cNvPr>
            <p:cNvSpPr>
              <a:spLocks/>
            </p:cNvSpPr>
            <p:nvPr/>
          </p:nvSpPr>
          <p:spPr bwMode="auto">
            <a:xfrm>
              <a:off x="5688" y="7826"/>
              <a:ext cx="204" cy="52"/>
            </a:xfrm>
            <a:custGeom>
              <a:avLst/>
              <a:gdLst>
                <a:gd name="T0" fmla="*/ 0 w 204"/>
                <a:gd name="T1" fmla="*/ 28 h 52"/>
                <a:gd name="T2" fmla="*/ 36 w 204"/>
                <a:gd name="T3" fmla="*/ 28 h 52"/>
                <a:gd name="T4" fmla="*/ 117 w 204"/>
                <a:gd name="T5" fmla="*/ 4 h 52"/>
                <a:gd name="T6" fmla="*/ 204 w 204"/>
                <a:gd name="T7" fmla="*/ 52 h 52"/>
                <a:gd name="T8" fmla="*/ 0 60000 65536"/>
                <a:gd name="T9" fmla="*/ 0 60000 65536"/>
                <a:gd name="T10" fmla="*/ 0 60000 65536"/>
                <a:gd name="T11" fmla="*/ 0 60000 65536"/>
                <a:gd name="T12" fmla="*/ 0 w 204"/>
                <a:gd name="T13" fmla="*/ 0 h 52"/>
                <a:gd name="T14" fmla="*/ 204 w 204"/>
                <a:gd name="T15" fmla="*/ 52 h 52"/>
              </a:gdLst>
              <a:ahLst/>
              <a:cxnLst>
                <a:cxn ang="T8">
                  <a:pos x="T0" y="T1"/>
                </a:cxn>
                <a:cxn ang="T9">
                  <a:pos x="T2" y="T3"/>
                </a:cxn>
                <a:cxn ang="T10">
                  <a:pos x="T4" y="T5"/>
                </a:cxn>
                <a:cxn ang="T11">
                  <a:pos x="T6" y="T7"/>
                </a:cxn>
              </a:cxnLst>
              <a:rect l="T12" t="T13" r="T14" b="T15"/>
              <a:pathLst>
                <a:path w="204" h="52">
                  <a:moveTo>
                    <a:pt x="0" y="28"/>
                  </a:moveTo>
                  <a:cubicBezTo>
                    <a:pt x="8" y="30"/>
                    <a:pt x="17" y="32"/>
                    <a:pt x="36" y="28"/>
                  </a:cubicBezTo>
                  <a:cubicBezTo>
                    <a:pt x="55" y="24"/>
                    <a:pt x="89" y="0"/>
                    <a:pt x="117" y="4"/>
                  </a:cubicBezTo>
                  <a:cubicBezTo>
                    <a:pt x="145" y="8"/>
                    <a:pt x="174" y="30"/>
                    <a:pt x="204" y="52"/>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30" name="Freeform 330">
              <a:extLst>
                <a:ext uri="{FF2B5EF4-FFF2-40B4-BE49-F238E27FC236}">
                  <a16:creationId xmlns:a16="http://schemas.microsoft.com/office/drawing/2014/main" id="{50AEB0BF-58CE-4305-B644-ACFB3B7B7528}"/>
                </a:ext>
              </a:extLst>
            </p:cNvPr>
            <p:cNvSpPr>
              <a:spLocks/>
            </p:cNvSpPr>
            <p:nvPr/>
          </p:nvSpPr>
          <p:spPr bwMode="auto">
            <a:xfrm>
              <a:off x="5718" y="7740"/>
              <a:ext cx="210" cy="48"/>
            </a:xfrm>
            <a:custGeom>
              <a:avLst/>
              <a:gdLst>
                <a:gd name="T0" fmla="*/ 0 w 210"/>
                <a:gd name="T1" fmla="*/ 27 h 48"/>
                <a:gd name="T2" fmla="*/ 84 w 210"/>
                <a:gd name="T3" fmla="*/ 3 h 48"/>
                <a:gd name="T4" fmla="*/ 210 w 210"/>
                <a:gd name="T5" fmla="*/ 48 h 48"/>
                <a:gd name="T6" fmla="*/ 0 60000 65536"/>
                <a:gd name="T7" fmla="*/ 0 60000 65536"/>
                <a:gd name="T8" fmla="*/ 0 60000 65536"/>
                <a:gd name="T9" fmla="*/ 0 w 210"/>
                <a:gd name="T10" fmla="*/ 0 h 48"/>
                <a:gd name="T11" fmla="*/ 210 w 210"/>
                <a:gd name="T12" fmla="*/ 48 h 48"/>
              </a:gdLst>
              <a:ahLst/>
              <a:cxnLst>
                <a:cxn ang="T6">
                  <a:pos x="T0" y="T1"/>
                </a:cxn>
                <a:cxn ang="T7">
                  <a:pos x="T2" y="T3"/>
                </a:cxn>
                <a:cxn ang="T8">
                  <a:pos x="T4" y="T5"/>
                </a:cxn>
              </a:cxnLst>
              <a:rect l="T9" t="T10" r="T11" b="T12"/>
              <a:pathLst>
                <a:path w="210" h="48">
                  <a:moveTo>
                    <a:pt x="0" y="27"/>
                  </a:moveTo>
                  <a:cubicBezTo>
                    <a:pt x="24" y="13"/>
                    <a:pt x="49" y="0"/>
                    <a:pt x="84" y="3"/>
                  </a:cubicBezTo>
                  <a:cubicBezTo>
                    <a:pt x="119" y="6"/>
                    <a:pt x="164" y="27"/>
                    <a:pt x="210" y="48"/>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31" name="Freeform 331">
              <a:extLst>
                <a:ext uri="{FF2B5EF4-FFF2-40B4-BE49-F238E27FC236}">
                  <a16:creationId xmlns:a16="http://schemas.microsoft.com/office/drawing/2014/main" id="{C454BE6F-7D23-466B-BBF4-D3F8A8557AAD}"/>
                </a:ext>
              </a:extLst>
            </p:cNvPr>
            <p:cNvSpPr>
              <a:spLocks/>
            </p:cNvSpPr>
            <p:nvPr/>
          </p:nvSpPr>
          <p:spPr bwMode="auto">
            <a:xfrm>
              <a:off x="5751" y="7892"/>
              <a:ext cx="249" cy="40"/>
            </a:xfrm>
            <a:custGeom>
              <a:avLst/>
              <a:gdLst>
                <a:gd name="T0" fmla="*/ 0 w 249"/>
                <a:gd name="T1" fmla="*/ 40 h 40"/>
                <a:gd name="T2" fmla="*/ 87 w 249"/>
                <a:gd name="T3" fmla="*/ 1 h 40"/>
                <a:gd name="T4" fmla="*/ 249 w 249"/>
                <a:gd name="T5" fmla="*/ 34 h 40"/>
                <a:gd name="T6" fmla="*/ 0 60000 65536"/>
                <a:gd name="T7" fmla="*/ 0 60000 65536"/>
                <a:gd name="T8" fmla="*/ 0 60000 65536"/>
                <a:gd name="T9" fmla="*/ 0 w 249"/>
                <a:gd name="T10" fmla="*/ 0 h 40"/>
                <a:gd name="T11" fmla="*/ 249 w 249"/>
                <a:gd name="T12" fmla="*/ 40 h 40"/>
              </a:gdLst>
              <a:ahLst/>
              <a:cxnLst>
                <a:cxn ang="T6">
                  <a:pos x="T0" y="T1"/>
                </a:cxn>
                <a:cxn ang="T7">
                  <a:pos x="T2" y="T3"/>
                </a:cxn>
                <a:cxn ang="T8">
                  <a:pos x="T4" y="T5"/>
                </a:cxn>
              </a:cxnLst>
              <a:rect l="T9" t="T10" r="T11" b="T12"/>
              <a:pathLst>
                <a:path w="249" h="40">
                  <a:moveTo>
                    <a:pt x="0" y="40"/>
                  </a:moveTo>
                  <a:cubicBezTo>
                    <a:pt x="23" y="21"/>
                    <a:pt x="46" y="2"/>
                    <a:pt x="87" y="1"/>
                  </a:cubicBezTo>
                  <a:cubicBezTo>
                    <a:pt x="128" y="0"/>
                    <a:pt x="188" y="17"/>
                    <a:pt x="249" y="34"/>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32" name="Freeform 332">
              <a:extLst>
                <a:ext uri="{FF2B5EF4-FFF2-40B4-BE49-F238E27FC236}">
                  <a16:creationId xmlns:a16="http://schemas.microsoft.com/office/drawing/2014/main" id="{CF506180-D20A-4509-B71B-203C944C86C8}"/>
                </a:ext>
              </a:extLst>
            </p:cNvPr>
            <p:cNvSpPr>
              <a:spLocks/>
            </p:cNvSpPr>
            <p:nvPr/>
          </p:nvSpPr>
          <p:spPr bwMode="auto">
            <a:xfrm>
              <a:off x="5571" y="8025"/>
              <a:ext cx="54" cy="162"/>
            </a:xfrm>
            <a:custGeom>
              <a:avLst/>
              <a:gdLst>
                <a:gd name="T0" fmla="*/ 54 w 54"/>
                <a:gd name="T1" fmla="*/ 0 h 162"/>
                <a:gd name="T2" fmla="*/ 42 w 54"/>
                <a:gd name="T3" fmla="*/ 108 h 162"/>
                <a:gd name="T4" fmla="*/ 0 w 54"/>
                <a:gd name="T5" fmla="*/ 162 h 162"/>
                <a:gd name="T6" fmla="*/ 0 60000 65536"/>
                <a:gd name="T7" fmla="*/ 0 60000 65536"/>
                <a:gd name="T8" fmla="*/ 0 60000 65536"/>
                <a:gd name="T9" fmla="*/ 0 w 54"/>
                <a:gd name="T10" fmla="*/ 0 h 162"/>
                <a:gd name="T11" fmla="*/ 54 w 54"/>
                <a:gd name="T12" fmla="*/ 162 h 162"/>
              </a:gdLst>
              <a:ahLst/>
              <a:cxnLst>
                <a:cxn ang="T6">
                  <a:pos x="T0" y="T1"/>
                </a:cxn>
                <a:cxn ang="T7">
                  <a:pos x="T2" y="T3"/>
                </a:cxn>
                <a:cxn ang="T8">
                  <a:pos x="T4" y="T5"/>
                </a:cxn>
              </a:cxnLst>
              <a:rect l="T9" t="T10" r="T11" b="T12"/>
              <a:pathLst>
                <a:path w="54" h="162">
                  <a:moveTo>
                    <a:pt x="54" y="0"/>
                  </a:moveTo>
                  <a:cubicBezTo>
                    <a:pt x="52" y="40"/>
                    <a:pt x="51" y="81"/>
                    <a:pt x="42" y="108"/>
                  </a:cubicBezTo>
                  <a:cubicBezTo>
                    <a:pt x="33" y="135"/>
                    <a:pt x="16" y="148"/>
                    <a:pt x="0" y="162"/>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33" name="Freeform 333">
              <a:extLst>
                <a:ext uri="{FF2B5EF4-FFF2-40B4-BE49-F238E27FC236}">
                  <a16:creationId xmlns:a16="http://schemas.microsoft.com/office/drawing/2014/main" id="{F1DBCEBD-9039-4B7A-80D7-B80B7ADF14DF}"/>
                </a:ext>
              </a:extLst>
            </p:cNvPr>
            <p:cNvSpPr>
              <a:spLocks/>
            </p:cNvSpPr>
            <p:nvPr/>
          </p:nvSpPr>
          <p:spPr bwMode="auto">
            <a:xfrm>
              <a:off x="5600" y="7656"/>
              <a:ext cx="10" cy="231"/>
            </a:xfrm>
            <a:custGeom>
              <a:avLst/>
              <a:gdLst>
                <a:gd name="T0" fmla="*/ 1 w 10"/>
                <a:gd name="T1" fmla="*/ 231 h 231"/>
                <a:gd name="T2" fmla="*/ 1 w 10"/>
                <a:gd name="T3" fmla="*/ 114 h 231"/>
                <a:gd name="T4" fmla="*/ 10 w 10"/>
                <a:gd name="T5" fmla="*/ 0 h 231"/>
                <a:gd name="T6" fmla="*/ 0 60000 65536"/>
                <a:gd name="T7" fmla="*/ 0 60000 65536"/>
                <a:gd name="T8" fmla="*/ 0 60000 65536"/>
                <a:gd name="T9" fmla="*/ 0 w 10"/>
                <a:gd name="T10" fmla="*/ 0 h 231"/>
                <a:gd name="T11" fmla="*/ 10 w 10"/>
                <a:gd name="T12" fmla="*/ 231 h 231"/>
              </a:gdLst>
              <a:ahLst/>
              <a:cxnLst>
                <a:cxn ang="T6">
                  <a:pos x="T0" y="T1"/>
                </a:cxn>
                <a:cxn ang="T7">
                  <a:pos x="T2" y="T3"/>
                </a:cxn>
                <a:cxn ang="T8">
                  <a:pos x="T4" y="T5"/>
                </a:cxn>
              </a:cxnLst>
              <a:rect l="T9" t="T10" r="T11" b="T12"/>
              <a:pathLst>
                <a:path w="10" h="231">
                  <a:moveTo>
                    <a:pt x="1" y="231"/>
                  </a:moveTo>
                  <a:cubicBezTo>
                    <a:pt x="0" y="191"/>
                    <a:pt x="0" y="152"/>
                    <a:pt x="1" y="114"/>
                  </a:cubicBezTo>
                  <a:cubicBezTo>
                    <a:pt x="2" y="76"/>
                    <a:pt x="9" y="20"/>
                    <a:pt x="10" y="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34" name="Freeform 334">
              <a:extLst>
                <a:ext uri="{FF2B5EF4-FFF2-40B4-BE49-F238E27FC236}">
                  <a16:creationId xmlns:a16="http://schemas.microsoft.com/office/drawing/2014/main" id="{555A103D-C689-481F-83AD-6C1297B49BE9}"/>
                </a:ext>
              </a:extLst>
            </p:cNvPr>
            <p:cNvSpPr>
              <a:spLocks/>
            </p:cNvSpPr>
            <p:nvPr/>
          </p:nvSpPr>
          <p:spPr bwMode="auto">
            <a:xfrm>
              <a:off x="5667" y="7821"/>
              <a:ext cx="255" cy="93"/>
            </a:xfrm>
            <a:custGeom>
              <a:avLst/>
              <a:gdLst>
                <a:gd name="T0" fmla="*/ 0 w 255"/>
                <a:gd name="T1" fmla="*/ 93 h 93"/>
                <a:gd name="T2" fmla="*/ 72 w 255"/>
                <a:gd name="T3" fmla="*/ 69 h 93"/>
                <a:gd name="T4" fmla="*/ 150 w 255"/>
                <a:gd name="T5" fmla="*/ 54 h 93"/>
                <a:gd name="T6" fmla="*/ 255 w 255"/>
                <a:gd name="T7" fmla="*/ 0 h 93"/>
                <a:gd name="T8" fmla="*/ 0 60000 65536"/>
                <a:gd name="T9" fmla="*/ 0 60000 65536"/>
                <a:gd name="T10" fmla="*/ 0 60000 65536"/>
                <a:gd name="T11" fmla="*/ 0 60000 65536"/>
                <a:gd name="T12" fmla="*/ 0 w 255"/>
                <a:gd name="T13" fmla="*/ 0 h 93"/>
                <a:gd name="T14" fmla="*/ 255 w 255"/>
                <a:gd name="T15" fmla="*/ 93 h 93"/>
              </a:gdLst>
              <a:ahLst/>
              <a:cxnLst>
                <a:cxn ang="T8">
                  <a:pos x="T0" y="T1"/>
                </a:cxn>
                <a:cxn ang="T9">
                  <a:pos x="T2" y="T3"/>
                </a:cxn>
                <a:cxn ang="T10">
                  <a:pos x="T4" y="T5"/>
                </a:cxn>
                <a:cxn ang="T11">
                  <a:pos x="T6" y="T7"/>
                </a:cxn>
              </a:cxnLst>
              <a:rect l="T12" t="T13" r="T14" b="T15"/>
              <a:pathLst>
                <a:path w="255" h="93">
                  <a:moveTo>
                    <a:pt x="0" y="93"/>
                  </a:moveTo>
                  <a:cubicBezTo>
                    <a:pt x="23" y="84"/>
                    <a:pt x="47" y="75"/>
                    <a:pt x="72" y="69"/>
                  </a:cubicBezTo>
                  <a:cubicBezTo>
                    <a:pt x="97" y="63"/>
                    <a:pt x="120" y="65"/>
                    <a:pt x="150" y="54"/>
                  </a:cubicBezTo>
                  <a:cubicBezTo>
                    <a:pt x="180" y="43"/>
                    <a:pt x="217" y="21"/>
                    <a:pt x="255" y="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35" name="Freeform 335">
              <a:extLst>
                <a:ext uri="{FF2B5EF4-FFF2-40B4-BE49-F238E27FC236}">
                  <a16:creationId xmlns:a16="http://schemas.microsoft.com/office/drawing/2014/main" id="{46C58E19-00D7-492A-BB5A-265EB7FEAFC9}"/>
                </a:ext>
              </a:extLst>
            </p:cNvPr>
            <p:cNvSpPr>
              <a:spLocks/>
            </p:cNvSpPr>
            <p:nvPr/>
          </p:nvSpPr>
          <p:spPr bwMode="auto">
            <a:xfrm>
              <a:off x="5584" y="7909"/>
              <a:ext cx="173" cy="122"/>
            </a:xfrm>
            <a:custGeom>
              <a:avLst/>
              <a:gdLst>
                <a:gd name="T0" fmla="*/ 5 w 173"/>
                <a:gd name="T1" fmla="*/ 2 h 122"/>
                <a:gd name="T2" fmla="*/ 23 w 173"/>
                <a:gd name="T3" fmla="*/ 11 h 122"/>
                <a:gd name="T4" fmla="*/ 143 w 173"/>
                <a:gd name="T5" fmla="*/ 68 h 122"/>
                <a:gd name="T6" fmla="*/ 173 w 173"/>
                <a:gd name="T7" fmla="*/ 122 h 122"/>
                <a:gd name="T8" fmla="*/ 0 60000 65536"/>
                <a:gd name="T9" fmla="*/ 0 60000 65536"/>
                <a:gd name="T10" fmla="*/ 0 60000 65536"/>
                <a:gd name="T11" fmla="*/ 0 60000 65536"/>
                <a:gd name="T12" fmla="*/ 0 w 173"/>
                <a:gd name="T13" fmla="*/ 0 h 122"/>
                <a:gd name="T14" fmla="*/ 173 w 173"/>
                <a:gd name="T15" fmla="*/ 122 h 122"/>
              </a:gdLst>
              <a:ahLst/>
              <a:cxnLst>
                <a:cxn ang="T8">
                  <a:pos x="T0" y="T1"/>
                </a:cxn>
                <a:cxn ang="T9">
                  <a:pos x="T2" y="T3"/>
                </a:cxn>
                <a:cxn ang="T10">
                  <a:pos x="T4" y="T5"/>
                </a:cxn>
                <a:cxn ang="T11">
                  <a:pos x="T6" y="T7"/>
                </a:cxn>
              </a:cxnLst>
              <a:rect l="T12" t="T13" r="T14" b="T15"/>
              <a:pathLst>
                <a:path w="173" h="122">
                  <a:moveTo>
                    <a:pt x="5" y="2"/>
                  </a:moveTo>
                  <a:cubicBezTo>
                    <a:pt x="2" y="1"/>
                    <a:pt x="0" y="0"/>
                    <a:pt x="23" y="11"/>
                  </a:cubicBezTo>
                  <a:cubicBezTo>
                    <a:pt x="46" y="22"/>
                    <a:pt x="118" y="50"/>
                    <a:pt x="143" y="68"/>
                  </a:cubicBezTo>
                  <a:cubicBezTo>
                    <a:pt x="168" y="86"/>
                    <a:pt x="170" y="104"/>
                    <a:pt x="173" y="122"/>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36" name="Freeform 336">
              <a:extLst>
                <a:ext uri="{FF2B5EF4-FFF2-40B4-BE49-F238E27FC236}">
                  <a16:creationId xmlns:a16="http://schemas.microsoft.com/office/drawing/2014/main" id="{F92CABD8-F01F-47F6-91D0-667A08787D61}"/>
                </a:ext>
              </a:extLst>
            </p:cNvPr>
            <p:cNvSpPr>
              <a:spLocks/>
            </p:cNvSpPr>
            <p:nvPr/>
          </p:nvSpPr>
          <p:spPr bwMode="auto">
            <a:xfrm>
              <a:off x="5640" y="7704"/>
              <a:ext cx="225" cy="84"/>
            </a:xfrm>
            <a:custGeom>
              <a:avLst/>
              <a:gdLst>
                <a:gd name="T0" fmla="*/ 0 w 225"/>
                <a:gd name="T1" fmla="*/ 84 h 84"/>
                <a:gd name="T2" fmla="*/ 111 w 225"/>
                <a:gd name="T3" fmla="*/ 33 h 84"/>
                <a:gd name="T4" fmla="*/ 225 w 225"/>
                <a:gd name="T5" fmla="*/ 0 h 84"/>
                <a:gd name="T6" fmla="*/ 0 60000 65536"/>
                <a:gd name="T7" fmla="*/ 0 60000 65536"/>
                <a:gd name="T8" fmla="*/ 0 60000 65536"/>
                <a:gd name="T9" fmla="*/ 0 w 225"/>
                <a:gd name="T10" fmla="*/ 0 h 84"/>
                <a:gd name="T11" fmla="*/ 225 w 225"/>
                <a:gd name="T12" fmla="*/ 84 h 84"/>
              </a:gdLst>
              <a:ahLst/>
              <a:cxnLst>
                <a:cxn ang="T6">
                  <a:pos x="T0" y="T1"/>
                </a:cxn>
                <a:cxn ang="T7">
                  <a:pos x="T2" y="T3"/>
                </a:cxn>
                <a:cxn ang="T8">
                  <a:pos x="T4" y="T5"/>
                </a:cxn>
              </a:cxnLst>
              <a:rect l="T9" t="T10" r="T11" b="T12"/>
              <a:pathLst>
                <a:path w="225" h="84">
                  <a:moveTo>
                    <a:pt x="0" y="84"/>
                  </a:moveTo>
                  <a:cubicBezTo>
                    <a:pt x="37" y="65"/>
                    <a:pt x="74" y="47"/>
                    <a:pt x="111" y="33"/>
                  </a:cubicBezTo>
                  <a:cubicBezTo>
                    <a:pt x="148" y="19"/>
                    <a:pt x="186" y="9"/>
                    <a:pt x="225" y="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grpSp>
      <p:grpSp>
        <p:nvGrpSpPr>
          <p:cNvPr id="14360" name="Group 337">
            <a:extLst>
              <a:ext uri="{FF2B5EF4-FFF2-40B4-BE49-F238E27FC236}">
                <a16:creationId xmlns:a16="http://schemas.microsoft.com/office/drawing/2014/main" id="{8D1ED07A-8E9B-47DF-BA00-D9C47F070BCC}"/>
              </a:ext>
            </a:extLst>
          </p:cNvPr>
          <p:cNvGrpSpPr>
            <a:grpSpLocks/>
          </p:cNvGrpSpPr>
          <p:nvPr/>
        </p:nvGrpSpPr>
        <p:grpSpPr bwMode="auto">
          <a:xfrm flipH="1">
            <a:off x="1845438" y="3985116"/>
            <a:ext cx="139372" cy="227597"/>
            <a:chOff x="8807" y="4627"/>
            <a:chExt cx="192" cy="226"/>
          </a:xfrm>
        </p:grpSpPr>
        <p:sp>
          <p:nvSpPr>
            <p:cNvPr id="14719" name="Freeform 338">
              <a:extLst>
                <a:ext uri="{FF2B5EF4-FFF2-40B4-BE49-F238E27FC236}">
                  <a16:creationId xmlns:a16="http://schemas.microsoft.com/office/drawing/2014/main" id="{2F6BAC11-CE64-4042-B004-2FE650C6956B}"/>
                </a:ext>
              </a:extLst>
            </p:cNvPr>
            <p:cNvSpPr>
              <a:spLocks/>
            </p:cNvSpPr>
            <p:nvPr/>
          </p:nvSpPr>
          <p:spPr bwMode="auto">
            <a:xfrm>
              <a:off x="8850" y="4627"/>
              <a:ext cx="131" cy="183"/>
            </a:xfrm>
            <a:custGeom>
              <a:avLst/>
              <a:gdLst>
                <a:gd name="T0" fmla="*/ 0 w 131"/>
                <a:gd name="T1" fmla="*/ 159 h 183"/>
                <a:gd name="T2" fmla="*/ 9 w 131"/>
                <a:gd name="T3" fmla="*/ 127 h 183"/>
                <a:gd name="T4" fmla="*/ 46 w 131"/>
                <a:gd name="T5" fmla="*/ 64 h 183"/>
                <a:gd name="T6" fmla="*/ 103 w 131"/>
                <a:gd name="T7" fmla="*/ 15 h 183"/>
                <a:gd name="T8" fmla="*/ 128 w 131"/>
                <a:gd name="T9" fmla="*/ 11 h 183"/>
                <a:gd name="T10" fmla="*/ 120 w 131"/>
                <a:gd name="T11" fmla="*/ 83 h 183"/>
                <a:gd name="T12" fmla="*/ 99 w 131"/>
                <a:gd name="T13" fmla="*/ 149 h 183"/>
                <a:gd name="T14" fmla="*/ 57 w 131"/>
                <a:gd name="T15" fmla="*/ 176 h 183"/>
                <a:gd name="T16" fmla="*/ 30 w 131"/>
                <a:gd name="T17" fmla="*/ 182 h 183"/>
                <a:gd name="T18" fmla="*/ 12 w 131"/>
                <a:gd name="T19" fmla="*/ 170 h 183"/>
                <a:gd name="T20" fmla="*/ 0 w 131"/>
                <a:gd name="T21" fmla="*/ 159 h 18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31"/>
                <a:gd name="T34" fmla="*/ 0 h 183"/>
                <a:gd name="T35" fmla="*/ 131 w 131"/>
                <a:gd name="T36" fmla="*/ 183 h 18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31" h="183">
                  <a:moveTo>
                    <a:pt x="0" y="159"/>
                  </a:moveTo>
                  <a:cubicBezTo>
                    <a:pt x="1" y="151"/>
                    <a:pt x="2" y="143"/>
                    <a:pt x="9" y="127"/>
                  </a:cubicBezTo>
                  <a:cubicBezTo>
                    <a:pt x="16" y="111"/>
                    <a:pt x="30" y="84"/>
                    <a:pt x="46" y="64"/>
                  </a:cubicBezTo>
                  <a:cubicBezTo>
                    <a:pt x="63" y="45"/>
                    <a:pt x="90" y="23"/>
                    <a:pt x="103" y="15"/>
                  </a:cubicBezTo>
                  <a:cubicBezTo>
                    <a:pt x="116" y="6"/>
                    <a:pt x="125" y="0"/>
                    <a:pt x="128" y="11"/>
                  </a:cubicBezTo>
                  <a:cubicBezTo>
                    <a:pt x="131" y="22"/>
                    <a:pt x="125" y="60"/>
                    <a:pt x="120" y="83"/>
                  </a:cubicBezTo>
                  <a:cubicBezTo>
                    <a:pt x="115" y="106"/>
                    <a:pt x="109" y="134"/>
                    <a:pt x="99" y="149"/>
                  </a:cubicBezTo>
                  <a:cubicBezTo>
                    <a:pt x="89" y="164"/>
                    <a:pt x="68" y="171"/>
                    <a:pt x="57" y="176"/>
                  </a:cubicBezTo>
                  <a:cubicBezTo>
                    <a:pt x="46" y="181"/>
                    <a:pt x="37" y="183"/>
                    <a:pt x="30" y="182"/>
                  </a:cubicBezTo>
                  <a:cubicBezTo>
                    <a:pt x="23" y="181"/>
                    <a:pt x="17" y="174"/>
                    <a:pt x="12" y="170"/>
                  </a:cubicBezTo>
                  <a:cubicBezTo>
                    <a:pt x="7" y="166"/>
                    <a:pt x="2" y="161"/>
                    <a:pt x="0" y="159"/>
                  </a:cubicBezTo>
                  <a:close/>
                </a:path>
              </a:pathLst>
            </a:custGeom>
            <a:solidFill>
              <a:srgbClr val="808000"/>
            </a:solidFill>
            <a:ln w="1905" cap="flat" cmpd="sng">
              <a:solidFill>
                <a:srgbClr val="000000"/>
              </a:solidFill>
              <a:prstDash val="solid"/>
              <a:round/>
              <a:headEnd type="none" w="med" len="med"/>
              <a:tailEnd type="none" w="med" len="med"/>
            </a:ln>
          </p:spPr>
          <p:txBody>
            <a:bodyPr/>
            <a:lstStyle/>
            <a:p>
              <a:endParaRPr lang="fr-FR"/>
            </a:p>
          </p:txBody>
        </p:sp>
        <p:sp>
          <p:nvSpPr>
            <p:cNvPr id="14720" name="Freeform 339">
              <a:extLst>
                <a:ext uri="{FF2B5EF4-FFF2-40B4-BE49-F238E27FC236}">
                  <a16:creationId xmlns:a16="http://schemas.microsoft.com/office/drawing/2014/main" id="{ECE7580A-ADAA-4BCB-81C3-41BC8EB0C56D}"/>
                </a:ext>
              </a:extLst>
            </p:cNvPr>
            <p:cNvSpPr>
              <a:spLocks/>
            </p:cNvSpPr>
            <p:nvPr/>
          </p:nvSpPr>
          <p:spPr bwMode="auto">
            <a:xfrm rot="2700000" flipH="1">
              <a:off x="8892" y="4694"/>
              <a:ext cx="88" cy="137"/>
            </a:xfrm>
            <a:custGeom>
              <a:avLst/>
              <a:gdLst>
                <a:gd name="T0" fmla="*/ 0 w 88"/>
                <a:gd name="T1" fmla="*/ 85 h 137"/>
                <a:gd name="T2" fmla="*/ 75 w 88"/>
                <a:gd name="T3" fmla="*/ 4 h 137"/>
                <a:gd name="T4" fmla="*/ 78 w 88"/>
                <a:gd name="T5" fmla="*/ 61 h 137"/>
                <a:gd name="T6" fmla="*/ 63 w 88"/>
                <a:gd name="T7" fmla="*/ 127 h 137"/>
                <a:gd name="T8" fmla="*/ 21 w 88"/>
                <a:gd name="T9" fmla="*/ 124 h 137"/>
                <a:gd name="T10" fmla="*/ 0 w 88"/>
                <a:gd name="T11" fmla="*/ 85 h 137"/>
                <a:gd name="T12" fmla="*/ 0 60000 65536"/>
                <a:gd name="T13" fmla="*/ 0 60000 65536"/>
                <a:gd name="T14" fmla="*/ 0 60000 65536"/>
                <a:gd name="T15" fmla="*/ 0 60000 65536"/>
                <a:gd name="T16" fmla="*/ 0 60000 65536"/>
                <a:gd name="T17" fmla="*/ 0 60000 65536"/>
                <a:gd name="T18" fmla="*/ 0 w 88"/>
                <a:gd name="T19" fmla="*/ 0 h 137"/>
                <a:gd name="T20" fmla="*/ 88 w 88"/>
                <a:gd name="T21" fmla="*/ 137 h 137"/>
              </a:gdLst>
              <a:ahLst/>
              <a:cxnLst>
                <a:cxn ang="T12">
                  <a:pos x="T0" y="T1"/>
                </a:cxn>
                <a:cxn ang="T13">
                  <a:pos x="T2" y="T3"/>
                </a:cxn>
                <a:cxn ang="T14">
                  <a:pos x="T4" y="T5"/>
                </a:cxn>
                <a:cxn ang="T15">
                  <a:pos x="T6" y="T7"/>
                </a:cxn>
                <a:cxn ang="T16">
                  <a:pos x="T8" y="T9"/>
                </a:cxn>
                <a:cxn ang="T17">
                  <a:pos x="T10" y="T11"/>
                </a:cxn>
              </a:cxnLst>
              <a:rect l="T18" t="T19" r="T20" b="T21"/>
              <a:pathLst>
                <a:path w="88" h="137">
                  <a:moveTo>
                    <a:pt x="0" y="85"/>
                  </a:moveTo>
                  <a:cubicBezTo>
                    <a:pt x="8" y="68"/>
                    <a:pt x="62" y="8"/>
                    <a:pt x="75" y="4"/>
                  </a:cubicBezTo>
                  <a:cubicBezTo>
                    <a:pt x="88" y="0"/>
                    <a:pt x="80" y="41"/>
                    <a:pt x="78" y="61"/>
                  </a:cubicBezTo>
                  <a:cubicBezTo>
                    <a:pt x="76" y="81"/>
                    <a:pt x="72" y="117"/>
                    <a:pt x="63" y="127"/>
                  </a:cubicBezTo>
                  <a:cubicBezTo>
                    <a:pt x="54" y="137"/>
                    <a:pt x="31" y="131"/>
                    <a:pt x="21" y="124"/>
                  </a:cubicBezTo>
                  <a:cubicBezTo>
                    <a:pt x="11" y="117"/>
                    <a:pt x="4" y="93"/>
                    <a:pt x="0" y="85"/>
                  </a:cubicBezTo>
                  <a:close/>
                </a:path>
              </a:pathLst>
            </a:custGeom>
            <a:solidFill>
              <a:srgbClr val="808000"/>
            </a:solidFill>
            <a:ln w="1905" cap="flat" cmpd="sng">
              <a:solidFill>
                <a:srgbClr val="000000"/>
              </a:solidFill>
              <a:prstDash val="solid"/>
              <a:round/>
              <a:headEnd type="none" w="med" len="med"/>
              <a:tailEnd type="none" w="med" len="med"/>
            </a:ln>
          </p:spPr>
          <p:txBody>
            <a:bodyPr/>
            <a:lstStyle/>
            <a:p>
              <a:endParaRPr lang="fr-FR"/>
            </a:p>
          </p:txBody>
        </p:sp>
        <p:sp>
          <p:nvSpPr>
            <p:cNvPr id="14721" name="Freeform 340">
              <a:extLst>
                <a:ext uri="{FF2B5EF4-FFF2-40B4-BE49-F238E27FC236}">
                  <a16:creationId xmlns:a16="http://schemas.microsoft.com/office/drawing/2014/main" id="{3C344F95-0703-404E-B269-02793355394E}"/>
                </a:ext>
              </a:extLst>
            </p:cNvPr>
            <p:cNvSpPr>
              <a:spLocks/>
            </p:cNvSpPr>
            <p:nvPr/>
          </p:nvSpPr>
          <p:spPr bwMode="auto">
            <a:xfrm>
              <a:off x="8826" y="4673"/>
              <a:ext cx="88" cy="137"/>
            </a:xfrm>
            <a:custGeom>
              <a:avLst/>
              <a:gdLst>
                <a:gd name="T0" fmla="*/ 0 w 88"/>
                <a:gd name="T1" fmla="*/ 85 h 137"/>
                <a:gd name="T2" fmla="*/ 75 w 88"/>
                <a:gd name="T3" fmla="*/ 4 h 137"/>
                <a:gd name="T4" fmla="*/ 78 w 88"/>
                <a:gd name="T5" fmla="*/ 61 h 137"/>
                <a:gd name="T6" fmla="*/ 63 w 88"/>
                <a:gd name="T7" fmla="*/ 127 h 137"/>
                <a:gd name="T8" fmla="*/ 21 w 88"/>
                <a:gd name="T9" fmla="*/ 124 h 137"/>
                <a:gd name="T10" fmla="*/ 0 w 88"/>
                <a:gd name="T11" fmla="*/ 85 h 137"/>
                <a:gd name="T12" fmla="*/ 0 60000 65536"/>
                <a:gd name="T13" fmla="*/ 0 60000 65536"/>
                <a:gd name="T14" fmla="*/ 0 60000 65536"/>
                <a:gd name="T15" fmla="*/ 0 60000 65536"/>
                <a:gd name="T16" fmla="*/ 0 60000 65536"/>
                <a:gd name="T17" fmla="*/ 0 60000 65536"/>
                <a:gd name="T18" fmla="*/ 0 w 88"/>
                <a:gd name="T19" fmla="*/ 0 h 137"/>
                <a:gd name="T20" fmla="*/ 88 w 88"/>
                <a:gd name="T21" fmla="*/ 137 h 137"/>
              </a:gdLst>
              <a:ahLst/>
              <a:cxnLst>
                <a:cxn ang="T12">
                  <a:pos x="T0" y="T1"/>
                </a:cxn>
                <a:cxn ang="T13">
                  <a:pos x="T2" y="T3"/>
                </a:cxn>
                <a:cxn ang="T14">
                  <a:pos x="T4" y="T5"/>
                </a:cxn>
                <a:cxn ang="T15">
                  <a:pos x="T6" y="T7"/>
                </a:cxn>
                <a:cxn ang="T16">
                  <a:pos x="T8" y="T9"/>
                </a:cxn>
                <a:cxn ang="T17">
                  <a:pos x="T10" y="T11"/>
                </a:cxn>
              </a:cxnLst>
              <a:rect l="T18" t="T19" r="T20" b="T21"/>
              <a:pathLst>
                <a:path w="88" h="137">
                  <a:moveTo>
                    <a:pt x="0" y="85"/>
                  </a:moveTo>
                  <a:cubicBezTo>
                    <a:pt x="8" y="68"/>
                    <a:pt x="62" y="8"/>
                    <a:pt x="75" y="4"/>
                  </a:cubicBezTo>
                  <a:cubicBezTo>
                    <a:pt x="88" y="0"/>
                    <a:pt x="80" y="41"/>
                    <a:pt x="78" y="61"/>
                  </a:cubicBezTo>
                  <a:cubicBezTo>
                    <a:pt x="76" y="81"/>
                    <a:pt x="72" y="117"/>
                    <a:pt x="63" y="127"/>
                  </a:cubicBezTo>
                  <a:cubicBezTo>
                    <a:pt x="54" y="137"/>
                    <a:pt x="31" y="131"/>
                    <a:pt x="21" y="124"/>
                  </a:cubicBezTo>
                  <a:cubicBezTo>
                    <a:pt x="11" y="117"/>
                    <a:pt x="4" y="93"/>
                    <a:pt x="0" y="85"/>
                  </a:cubicBezTo>
                  <a:close/>
                </a:path>
              </a:pathLst>
            </a:custGeom>
            <a:solidFill>
              <a:srgbClr val="808000"/>
            </a:solidFill>
            <a:ln w="1905" cap="flat" cmpd="sng">
              <a:solidFill>
                <a:srgbClr val="000000"/>
              </a:solidFill>
              <a:prstDash val="solid"/>
              <a:round/>
              <a:headEnd type="none" w="med" len="med"/>
              <a:tailEnd type="none" w="med" len="med"/>
            </a:ln>
          </p:spPr>
          <p:txBody>
            <a:bodyPr/>
            <a:lstStyle/>
            <a:p>
              <a:endParaRPr lang="fr-FR"/>
            </a:p>
          </p:txBody>
        </p:sp>
        <p:sp>
          <p:nvSpPr>
            <p:cNvPr id="14722" name="Freeform 341">
              <a:extLst>
                <a:ext uri="{FF2B5EF4-FFF2-40B4-BE49-F238E27FC236}">
                  <a16:creationId xmlns:a16="http://schemas.microsoft.com/office/drawing/2014/main" id="{61434F1F-9632-4FB8-9AE5-2922EEF30686}"/>
                </a:ext>
              </a:extLst>
            </p:cNvPr>
            <p:cNvSpPr>
              <a:spLocks/>
            </p:cNvSpPr>
            <p:nvPr/>
          </p:nvSpPr>
          <p:spPr bwMode="auto">
            <a:xfrm>
              <a:off x="8807" y="4648"/>
              <a:ext cx="192" cy="205"/>
            </a:xfrm>
            <a:custGeom>
              <a:avLst/>
              <a:gdLst>
                <a:gd name="T0" fmla="*/ 22 w 192"/>
                <a:gd name="T1" fmla="*/ 158 h 205"/>
                <a:gd name="T2" fmla="*/ 4 w 192"/>
                <a:gd name="T3" fmla="*/ 104 h 205"/>
                <a:gd name="T4" fmla="*/ 49 w 192"/>
                <a:gd name="T5" fmla="*/ 32 h 205"/>
                <a:gd name="T6" fmla="*/ 139 w 192"/>
                <a:gd name="T7" fmla="*/ 2 h 205"/>
                <a:gd name="T8" fmla="*/ 100 w 192"/>
                <a:gd name="T9" fmla="*/ 44 h 205"/>
                <a:gd name="T10" fmla="*/ 52 w 192"/>
                <a:gd name="T11" fmla="*/ 101 h 205"/>
                <a:gd name="T12" fmla="*/ 46 w 192"/>
                <a:gd name="T13" fmla="*/ 131 h 205"/>
                <a:gd name="T14" fmla="*/ 76 w 192"/>
                <a:gd name="T15" fmla="*/ 161 h 205"/>
                <a:gd name="T16" fmla="*/ 130 w 192"/>
                <a:gd name="T17" fmla="*/ 119 h 205"/>
                <a:gd name="T18" fmla="*/ 166 w 192"/>
                <a:gd name="T19" fmla="*/ 17 h 205"/>
                <a:gd name="T20" fmla="*/ 184 w 192"/>
                <a:gd name="T21" fmla="*/ 80 h 205"/>
                <a:gd name="T22" fmla="*/ 178 w 192"/>
                <a:gd name="T23" fmla="*/ 137 h 205"/>
                <a:gd name="T24" fmla="*/ 97 w 192"/>
                <a:gd name="T25" fmla="*/ 200 h 205"/>
                <a:gd name="T26" fmla="*/ 22 w 192"/>
                <a:gd name="T27" fmla="*/ 158 h 20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92"/>
                <a:gd name="T43" fmla="*/ 0 h 205"/>
                <a:gd name="T44" fmla="*/ 192 w 192"/>
                <a:gd name="T45" fmla="*/ 205 h 20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92" h="205">
                  <a:moveTo>
                    <a:pt x="22" y="158"/>
                  </a:moveTo>
                  <a:cubicBezTo>
                    <a:pt x="7" y="142"/>
                    <a:pt x="0" y="125"/>
                    <a:pt x="4" y="104"/>
                  </a:cubicBezTo>
                  <a:cubicBezTo>
                    <a:pt x="8" y="83"/>
                    <a:pt x="27" y="49"/>
                    <a:pt x="49" y="32"/>
                  </a:cubicBezTo>
                  <a:cubicBezTo>
                    <a:pt x="71" y="15"/>
                    <a:pt x="131" y="0"/>
                    <a:pt x="139" y="2"/>
                  </a:cubicBezTo>
                  <a:cubicBezTo>
                    <a:pt x="147" y="4"/>
                    <a:pt x="115" y="27"/>
                    <a:pt x="100" y="44"/>
                  </a:cubicBezTo>
                  <a:cubicBezTo>
                    <a:pt x="85" y="61"/>
                    <a:pt x="61" y="87"/>
                    <a:pt x="52" y="101"/>
                  </a:cubicBezTo>
                  <a:cubicBezTo>
                    <a:pt x="43" y="115"/>
                    <a:pt x="42" y="121"/>
                    <a:pt x="46" y="131"/>
                  </a:cubicBezTo>
                  <a:cubicBezTo>
                    <a:pt x="50" y="141"/>
                    <a:pt x="62" y="163"/>
                    <a:pt x="76" y="161"/>
                  </a:cubicBezTo>
                  <a:cubicBezTo>
                    <a:pt x="90" y="159"/>
                    <a:pt x="115" y="143"/>
                    <a:pt x="130" y="119"/>
                  </a:cubicBezTo>
                  <a:cubicBezTo>
                    <a:pt x="145" y="95"/>
                    <a:pt x="157" y="23"/>
                    <a:pt x="166" y="17"/>
                  </a:cubicBezTo>
                  <a:cubicBezTo>
                    <a:pt x="175" y="11"/>
                    <a:pt x="182" y="60"/>
                    <a:pt x="184" y="80"/>
                  </a:cubicBezTo>
                  <a:cubicBezTo>
                    <a:pt x="186" y="100"/>
                    <a:pt x="192" y="117"/>
                    <a:pt x="178" y="137"/>
                  </a:cubicBezTo>
                  <a:cubicBezTo>
                    <a:pt x="164" y="157"/>
                    <a:pt x="122" y="195"/>
                    <a:pt x="97" y="200"/>
                  </a:cubicBezTo>
                  <a:cubicBezTo>
                    <a:pt x="72" y="205"/>
                    <a:pt x="37" y="174"/>
                    <a:pt x="22" y="158"/>
                  </a:cubicBezTo>
                  <a:close/>
                </a:path>
              </a:pathLst>
            </a:custGeom>
            <a:solidFill>
              <a:srgbClr val="808000"/>
            </a:solidFill>
            <a:ln w="1905" cap="flat" cmpd="sng">
              <a:solidFill>
                <a:srgbClr val="000000"/>
              </a:solidFill>
              <a:prstDash val="solid"/>
              <a:round/>
              <a:headEnd type="none" w="med" len="med"/>
              <a:tailEnd type="none" w="med" len="med"/>
            </a:ln>
          </p:spPr>
          <p:txBody>
            <a:bodyPr/>
            <a:lstStyle/>
            <a:p>
              <a:endParaRPr lang="fr-FR"/>
            </a:p>
          </p:txBody>
        </p:sp>
      </p:grpSp>
      <p:grpSp>
        <p:nvGrpSpPr>
          <p:cNvPr id="14361" name="Group 342">
            <a:extLst>
              <a:ext uri="{FF2B5EF4-FFF2-40B4-BE49-F238E27FC236}">
                <a16:creationId xmlns:a16="http://schemas.microsoft.com/office/drawing/2014/main" id="{40B538F7-23FB-4F0D-BBA4-F013CD3F98DA}"/>
              </a:ext>
            </a:extLst>
          </p:cNvPr>
          <p:cNvGrpSpPr>
            <a:grpSpLocks/>
          </p:cNvGrpSpPr>
          <p:nvPr/>
        </p:nvGrpSpPr>
        <p:grpSpPr bwMode="auto">
          <a:xfrm>
            <a:off x="2789494" y="5771002"/>
            <a:ext cx="417513" cy="303213"/>
            <a:chOff x="6186" y="7137"/>
            <a:chExt cx="657" cy="477"/>
          </a:xfrm>
        </p:grpSpPr>
        <p:sp>
          <p:nvSpPr>
            <p:cNvPr id="14706" name="Freeform 343">
              <a:extLst>
                <a:ext uri="{FF2B5EF4-FFF2-40B4-BE49-F238E27FC236}">
                  <a16:creationId xmlns:a16="http://schemas.microsoft.com/office/drawing/2014/main" id="{E2B3F0BA-F02B-49ED-BC13-5FFD6EBAC1F4}"/>
                </a:ext>
              </a:extLst>
            </p:cNvPr>
            <p:cNvSpPr>
              <a:spLocks/>
            </p:cNvSpPr>
            <p:nvPr/>
          </p:nvSpPr>
          <p:spPr bwMode="auto">
            <a:xfrm>
              <a:off x="6566" y="7404"/>
              <a:ext cx="40" cy="210"/>
            </a:xfrm>
            <a:custGeom>
              <a:avLst/>
              <a:gdLst>
                <a:gd name="T0" fmla="*/ 22 w 40"/>
                <a:gd name="T1" fmla="*/ 0 h 210"/>
                <a:gd name="T2" fmla="*/ 31 w 40"/>
                <a:gd name="T3" fmla="*/ 72 h 210"/>
                <a:gd name="T4" fmla="*/ 1 w 40"/>
                <a:gd name="T5" fmla="*/ 141 h 210"/>
                <a:gd name="T6" fmla="*/ 40 w 40"/>
                <a:gd name="T7" fmla="*/ 210 h 210"/>
                <a:gd name="T8" fmla="*/ 0 60000 65536"/>
                <a:gd name="T9" fmla="*/ 0 60000 65536"/>
                <a:gd name="T10" fmla="*/ 0 60000 65536"/>
                <a:gd name="T11" fmla="*/ 0 60000 65536"/>
                <a:gd name="T12" fmla="*/ 0 w 40"/>
                <a:gd name="T13" fmla="*/ 0 h 210"/>
                <a:gd name="T14" fmla="*/ 40 w 40"/>
                <a:gd name="T15" fmla="*/ 210 h 210"/>
              </a:gdLst>
              <a:ahLst/>
              <a:cxnLst>
                <a:cxn ang="T8">
                  <a:pos x="T0" y="T1"/>
                </a:cxn>
                <a:cxn ang="T9">
                  <a:pos x="T2" y="T3"/>
                </a:cxn>
                <a:cxn ang="T10">
                  <a:pos x="T4" y="T5"/>
                </a:cxn>
                <a:cxn ang="T11">
                  <a:pos x="T6" y="T7"/>
                </a:cxn>
              </a:cxnLst>
              <a:rect l="T12" t="T13" r="T14" b="T15"/>
              <a:pathLst>
                <a:path w="40" h="210">
                  <a:moveTo>
                    <a:pt x="22" y="0"/>
                  </a:moveTo>
                  <a:cubicBezTo>
                    <a:pt x="28" y="24"/>
                    <a:pt x="34" y="49"/>
                    <a:pt x="31" y="72"/>
                  </a:cubicBezTo>
                  <a:cubicBezTo>
                    <a:pt x="28" y="95"/>
                    <a:pt x="0" y="118"/>
                    <a:pt x="1" y="141"/>
                  </a:cubicBezTo>
                  <a:cubicBezTo>
                    <a:pt x="2" y="164"/>
                    <a:pt x="21" y="187"/>
                    <a:pt x="40" y="21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07" name="Freeform 344">
              <a:extLst>
                <a:ext uri="{FF2B5EF4-FFF2-40B4-BE49-F238E27FC236}">
                  <a16:creationId xmlns:a16="http://schemas.microsoft.com/office/drawing/2014/main" id="{310643CF-72C7-4970-8CAF-9EE3C5798A08}"/>
                </a:ext>
              </a:extLst>
            </p:cNvPr>
            <p:cNvSpPr>
              <a:spLocks/>
            </p:cNvSpPr>
            <p:nvPr/>
          </p:nvSpPr>
          <p:spPr bwMode="auto">
            <a:xfrm>
              <a:off x="6672" y="7266"/>
              <a:ext cx="171" cy="138"/>
            </a:xfrm>
            <a:custGeom>
              <a:avLst/>
              <a:gdLst>
                <a:gd name="T0" fmla="*/ 0 w 171"/>
                <a:gd name="T1" fmla="*/ 138 h 138"/>
                <a:gd name="T2" fmla="*/ 30 w 171"/>
                <a:gd name="T3" fmla="*/ 69 h 138"/>
                <a:gd name="T4" fmla="*/ 171 w 171"/>
                <a:gd name="T5" fmla="*/ 0 h 138"/>
                <a:gd name="T6" fmla="*/ 0 60000 65536"/>
                <a:gd name="T7" fmla="*/ 0 60000 65536"/>
                <a:gd name="T8" fmla="*/ 0 60000 65536"/>
                <a:gd name="T9" fmla="*/ 0 w 171"/>
                <a:gd name="T10" fmla="*/ 0 h 138"/>
                <a:gd name="T11" fmla="*/ 171 w 171"/>
                <a:gd name="T12" fmla="*/ 138 h 138"/>
              </a:gdLst>
              <a:ahLst/>
              <a:cxnLst>
                <a:cxn ang="T6">
                  <a:pos x="T0" y="T1"/>
                </a:cxn>
                <a:cxn ang="T7">
                  <a:pos x="T2" y="T3"/>
                </a:cxn>
                <a:cxn ang="T8">
                  <a:pos x="T4" y="T5"/>
                </a:cxn>
              </a:cxnLst>
              <a:rect l="T9" t="T10" r="T11" b="T12"/>
              <a:pathLst>
                <a:path w="171" h="138">
                  <a:moveTo>
                    <a:pt x="0" y="138"/>
                  </a:moveTo>
                  <a:cubicBezTo>
                    <a:pt x="1" y="115"/>
                    <a:pt x="2" y="92"/>
                    <a:pt x="30" y="69"/>
                  </a:cubicBezTo>
                  <a:cubicBezTo>
                    <a:pt x="58" y="46"/>
                    <a:pt x="148" y="11"/>
                    <a:pt x="171" y="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08" name="Freeform 345">
              <a:extLst>
                <a:ext uri="{FF2B5EF4-FFF2-40B4-BE49-F238E27FC236}">
                  <a16:creationId xmlns:a16="http://schemas.microsoft.com/office/drawing/2014/main" id="{9A41B4F7-601A-4DD2-A1DA-08204D2AA007}"/>
                </a:ext>
              </a:extLst>
            </p:cNvPr>
            <p:cNvSpPr>
              <a:spLocks/>
            </p:cNvSpPr>
            <p:nvPr/>
          </p:nvSpPr>
          <p:spPr bwMode="auto">
            <a:xfrm>
              <a:off x="6534" y="7152"/>
              <a:ext cx="72" cy="195"/>
            </a:xfrm>
            <a:custGeom>
              <a:avLst/>
              <a:gdLst>
                <a:gd name="T0" fmla="*/ 0 w 72"/>
                <a:gd name="T1" fmla="*/ 195 h 195"/>
                <a:gd name="T2" fmla="*/ 30 w 72"/>
                <a:gd name="T3" fmla="*/ 114 h 195"/>
                <a:gd name="T4" fmla="*/ 60 w 72"/>
                <a:gd name="T5" fmla="*/ 57 h 195"/>
                <a:gd name="T6" fmla="*/ 72 w 72"/>
                <a:gd name="T7" fmla="*/ 0 h 195"/>
                <a:gd name="T8" fmla="*/ 0 60000 65536"/>
                <a:gd name="T9" fmla="*/ 0 60000 65536"/>
                <a:gd name="T10" fmla="*/ 0 60000 65536"/>
                <a:gd name="T11" fmla="*/ 0 60000 65536"/>
                <a:gd name="T12" fmla="*/ 0 w 72"/>
                <a:gd name="T13" fmla="*/ 0 h 195"/>
                <a:gd name="T14" fmla="*/ 72 w 72"/>
                <a:gd name="T15" fmla="*/ 195 h 195"/>
              </a:gdLst>
              <a:ahLst/>
              <a:cxnLst>
                <a:cxn ang="T8">
                  <a:pos x="T0" y="T1"/>
                </a:cxn>
                <a:cxn ang="T9">
                  <a:pos x="T2" y="T3"/>
                </a:cxn>
                <a:cxn ang="T10">
                  <a:pos x="T4" y="T5"/>
                </a:cxn>
                <a:cxn ang="T11">
                  <a:pos x="T6" y="T7"/>
                </a:cxn>
              </a:cxnLst>
              <a:rect l="T12" t="T13" r="T14" b="T15"/>
              <a:pathLst>
                <a:path w="72" h="195">
                  <a:moveTo>
                    <a:pt x="0" y="195"/>
                  </a:moveTo>
                  <a:cubicBezTo>
                    <a:pt x="10" y="166"/>
                    <a:pt x="20" y="137"/>
                    <a:pt x="30" y="114"/>
                  </a:cubicBezTo>
                  <a:cubicBezTo>
                    <a:pt x="40" y="91"/>
                    <a:pt x="53" y="76"/>
                    <a:pt x="60" y="57"/>
                  </a:cubicBezTo>
                  <a:cubicBezTo>
                    <a:pt x="67" y="38"/>
                    <a:pt x="69" y="19"/>
                    <a:pt x="72" y="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09" name="Freeform 346">
              <a:extLst>
                <a:ext uri="{FF2B5EF4-FFF2-40B4-BE49-F238E27FC236}">
                  <a16:creationId xmlns:a16="http://schemas.microsoft.com/office/drawing/2014/main" id="{6F0ED76D-D563-4B2A-B4A1-4EA04CBED796}"/>
                </a:ext>
              </a:extLst>
            </p:cNvPr>
            <p:cNvSpPr>
              <a:spLocks/>
            </p:cNvSpPr>
            <p:nvPr/>
          </p:nvSpPr>
          <p:spPr bwMode="auto">
            <a:xfrm>
              <a:off x="6327" y="7384"/>
              <a:ext cx="150" cy="186"/>
            </a:xfrm>
            <a:custGeom>
              <a:avLst/>
              <a:gdLst>
                <a:gd name="T0" fmla="*/ 144 w 150"/>
                <a:gd name="T1" fmla="*/ 2 h 186"/>
                <a:gd name="T2" fmla="*/ 129 w 150"/>
                <a:gd name="T3" fmla="*/ 14 h 186"/>
                <a:gd name="T4" fmla="*/ 18 w 150"/>
                <a:gd name="T5" fmla="*/ 89 h 186"/>
                <a:gd name="T6" fmla="*/ 18 w 150"/>
                <a:gd name="T7" fmla="*/ 170 h 186"/>
                <a:gd name="T8" fmla="*/ 3 w 150"/>
                <a:gd name="T9" fmla="*/ 185 h 186"/>
                <a:gd name="T10" fmla="*/ 0 60000 65536"/>
                <a:gd name="T11" fmla="*/ 0 60000 65536"/>
                <a:gd name="T12" fmla="*/ 0 60000 65536"/>
                <a:gd name="T13" fmla="*/ 0 60000 65536"/>
                <a:gd name="T14" fmla="*/ 0 60000 65536"/>
                <a:gd name="T15" fmla="*/ 0 w 150"/>
                <a:gd name="T16" fmla="*/ 0 h 186"/>
                <a:gd name="T17" fmla="*/ 150 w 150"/>
                <a:gd name="T18" fmla="*/ 186 h 186"/>
              </a:gdLst>
              <a:ahLst/>
              <a:cxnLst>
                <a:cxn ang="T10">
                  <a:pos x="T0" y="T1"/>
                </a:cxn>
                <a:cxn ang="T11">
                  <a:pos x="T2" y="T3"/>
                </a:cxn>
                <a:cxn ang="T12">
                  <a:pos x="T4" y="T5"/>
                </a:cxn>
                <a:cxn ang="T13">
                  <a:pos x="T6" y="T7"/>
                </a:cxn>
                <a:cxn ang="T14">
                  <a:pos x="T8" y="T9"/>
                </a:cxn>
              </a:cxnLst>
              <a:rect l="T15" t="T16" r="T17" b="T18"/>
              <a:pathLst>
                <a:path w="150" h="186">
                  <a:moveTo>
                    <a:pt x="144" y="2"/>
                  </a:moveTo>
                  <a:cubicBezTo>
                    <a:pt x="147" y="1"/>
                    <a:pt x="150" y="0"/>
                    <a:pt x="129" y="14"/>
                  </a:cubicBezTo>
                  <a:cubicBezTo>
                    <a:pt x="108" y="28"/>
                    <a:pt x="36" y="63"/>
                    <a:pt x="18" y="89"/>
                  </a:cubicBezTo>
                  <a:cubicBezTo>
                    <a:pt x="0" y="115"/>
                    <a:pt x="20" y="154"/>
                    <a:pt x="18" y="170"/>
                  </a:cubicBezTo>
                  <a:cubicBezTo>
                    <a:pt x="16" y="186"/>
                    <a:pt x="9" y="185"/>
                    <a:pt x="3" y="185"/>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10" name="Freeform 347">
              <a:extLst>
                <a:ext uri="{FF2B5EF4-FFF2-40B4-BE49-F238E27FC236}">
                  <a16:creationId xmlns:a16="http://schemas.microsoft.com/office/drawing/2014/main" id="{5AAAEBB3-9E51-40DB-AD0E-EDDBEF6C5864}"/>
                </a:ext>
              </a:extLst>
            </p:cNvPr>
            <p:cNvSpPr>
              <a:spLocks/>
            </p:cNvSpPr>
            <p:nvPr/>
          </p:nvSpPr>
          <p:spPr bwMode="auto">
            <a:xfrm>
              <a:off x="6464" y="7392"/>
              <a:ext cx="63" cy="192"/>
            </a:xfrm>
            <a:custGeom>
              <a:avLst/>
              <a:gdLst>
                <a:gd name="T0" fmla="*/ 55 w 63"/>
                <a:gd name="T1" fmla="*/ 0 h 192"/>
                <a:gd name="T2" fmla="*/ 55 w 63"/>
                <a:gd name="T3" fmla="*/ 84 h 192"/>
                <a:gd name="T4" fmla="*/ 7 w 63"/>
                <a:gd name="T5" fmla="*/ 171 h 192"/>
                <a:gd name="T6" fmla="*/ 10 w 63"/>
                <a:gd name="T7" fmla="*/ 192 h 192"/>
                <a:gd name="T8" fmla="*/ 0 60000 65536"/>
                <a:gd name="T9" fmla="*/ 0 60000 65536"/>
                <a:gd name="T10" fmla="*/ 0 60000 65536"/>
                <a:gd name="T11" fmla="*/ 0 60000 65536"/>
                <a:gd name="T12" fmla="*/ 0 w 63"/>
                <a:gd name="T13" fmla="*/ 0 h 192"/>
                <a:gd name="T14" fmla="*/ 63 w 63"/>
                <a:gd name="T15" fmla="*/ 192 h 192"/>
              </a:gdLst>
              <a:ahLst/>
              <a:cxnLst>
                <a:cxn ang="T8">
                  <a:pos x="T0" y="T1"/>
                </a:cxn>
                <a:cxn ang="T9">
                  <a:pos x="T2" y="T3"/>
                </a:cxn>
                <a:cxn ang="T10">
                  <a:pos x="T4" y="T5"/>
                </a:cxn>
                <a:cxn ang="T11">
                  <a:pos x="T6" y="T7"/>
                </a:cxn>
              </a:cxnLst>
              <a:rect l="T12" t="T13" r="T14" b="T15"/>
              <a:pathLst>
                <a:path w="63" h="192">
                  <a:moveTo>
                    <a:pt x="55" y="0"/>
                  </a:moveTo>
                  <a:cubicBezTo>
                    <a:pt x="59" y="28"/>
                    <a:pt x="63" y="56"/>
                    <a:pt x="55" y="84"/>
                  </a:cubicBezTo>
                  <a:cubicBezTo>
                    <a:pt x="47" y="112"/>
                    <a:pt x="14" y="153"/>
                    <a:pt x="7" y="171"/>
                  </a:cubicBezTo>
                  <a:cubicBezTo>
                    <a:pt x="0" y="189"/>
                    <a:pt x="5" y="190"/>
                    <a:pt x="10" y="192"/>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11" name="Freeform 348">
              <a:extLst>
                <a:ext uri="{FF2B5EF4-FFF2-40B4-BE49-F238E27FC236}">
                  <a16:creationId xmlns:a16="http://schemas.microsoft.com/office/drawing/2014/main" id="{08916065-1A74-4D1E-8802-E780D7A92930}"/>
                </a:ext>
              </a:extLst>
            </p:cNvPr>
            <p:cNvSpPr>
              <a:spLocks/>
            </p:cNvSpPr>
            <p:nvPr/>
          </p:nvSpPr>
          <p:spPr bwMode="auto">
            <a:xfrm>
              <a:off x="6417" y="7137"/>
              <a:ext cx="120" cy="105"/>
            </a:xfrm>
            <a:custGeom>
              <a:avLst/>
              <a:gdLst>
                <a:gd name="T0" fmla="*/ 0 w 120"/>
                <a:gd name="T1" fmla="*/ 105 h 105"/>
                <a:gd name="T2" fmla="*/ 27 w 120"/>
                <a:gd name="T3" fmla="*/ 30 h 105"/>
                <a:gd name="T4" fmla="*/ 120 w 120"/>
                <a:gd name="T5" fmla="*/ 0 h 105"/>
                <a:gd name="T6" fmla="*/ 0 60000 65536"/>
                <a:gd name="T7" fmla="*/ 0 60000 65536"/>
                <a:gd name="T8" fmla="*/ 0 60000 65536"/>
                <a:gd name="T9" fmla="*/ 0 w 120"/>
                <a:gd name="T10" fmla="*/ 0 h 105"/>
                <a:gd name="T11" fmla="*/ 120 w 120"/>
                <a:gd name="T12" fmla="*/ 105 h 105"/>
              </a:gdLst>
              <a:ahLst/>
              <a:cxnLst>
                <a:cxn ang="T6">
                  <a:pos x="T0" y="T1"/>
                </a:cxn>
                <a:cxn ang="T7">
                  <a:pos x="T2" y="T3"/>
                </a:cxn>
                <a:cxn ang="T8">
                  <a:pos x="T4" y="T5"/>
                </a:cxn>
              </a:cxnLst>
              <a:rect l="T9" t="T10" r="T11" b="T12"/>
              <a:pathLst>
                <a:path w="120" h="105">
                  <a:moveTo>
                    <a:pt x="0" y="105"/>
                  </a:moveTo>
                  <a:cubicBezTo>
                    <a:pt x="3" y="76"/>
                    <a:pt x="7" y="47"/>
                    <a:pt x="27" y="30"/>
                  </a:cubicBezTo>
                  <a:cubicBezTo>
                    <a:pt x="47" y="13"/>
                    <a:pt x="83" y="6"/>
                    <a:pt x="120" y="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12" name="Freeform 349">
              <a:extLst>
                <a:ext uri="{FF2B5EF4-FFF2-40B4-BE49-F238E27FC236}">
                  <a16:creationId xmlns:a16="http://schemas.microsoft.com/office/drawing/2014/main" id="{720FB46A-B291-403F-88B7-AAFF77AB72E0}"/>
                </a:ext>
              </a:extLst>
            </p:cNvPr>
            <p:cNvSpPr>
              <a:spLocks/>
            </p:cNvSpPr>
            <p:nvPr/>
          </p:nvSpPr>
          <p:spPr bwMode="auto">
            <a:xfrm>
              <a:off x="6186" y="7332"/>
              <a:ext cx="162" cy="150"/>
            </a:xfrm>
            <a:custGeom>
              <a:avLst/>
              <a:gdLst>
                <a:gd name="T0" fmla="*/ 162 w 162"/>
                <a:gd name="T1" fmla="*/ 0 h 150"/>
                <a:gd name="T2" fmla="*/ 63 w 162"/>
                <a:gd name="T3" fmla="*/ 99 h 150"/>
                <a:gd name="T4" fmla="*/ 0 w 162"/>
                <a:gd name="T5" fmla="*/ 150 h 150"/>
                <a:gd name="T6" fmla="*/ 0 60000 65536"/>
                <a:gd name="T7" fmla="*/ 0 60000 65536"/>
                <a:gd name="T8" fmla="*/ 0 60000 65536"/>
                <a:gd name="T9" fmla="*/ 0 w 162"/>
                <a:gd name="T10" fmla="*/ 0 h 150"/>
                <a:gd name="T11" fmla="*/ 162 w 162"/>
                <a:gd name="T12" fmla="*/ 150 h 150"/>
              </a:gdLst>
              <a:ahLst/>
              <a:cxnLst>
                <a:cxn ang="T6">
                  <a:pos x="T0" y="T1"/>
                </a:cxn>
                <a:cxn ang="T7">
                  <a:pos x="T2" y="T3"/>
                </a:cxn>
                <a:cxn ang="T8">
                  <a:pos x="T4" y="T5"/>
                </a:cxn>
              </a:cxnLst>
              <a:rect l="T9" t="T10" r="T11" b="T12"/>
              <a:pathLst>
                <a:path w="162" h="150">
                  <a:moveTo>
                    <a:pt x="162" y="0"/>
                  </a:moveTo>
                  <a:cubicBezTo>
                    <a:pt x="126" y="37"/>
                    <a:pt x="90" y="74"/>
                    <a:pt x="63" y="99"/>
                  </a:cubicBezTo>
                  <a:cubicBezTo>
                    <a:pt x="36" y="124"/>
                    <a:pt x="18" y="137"/>
                    <a:pt x="0" y="15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13" name="Freeform 350">
              <a:extLst>
                <a:ext uri="{FF2B5EF4-FFF2-40B4-BE49-F238E27FC236}">
                  <a16:creationId xmlns:a16="http://schemas.microsoft.com/office/drawing/2014/main" id="{2FCCEA49-B4E7-4B32-B88F-A4CEDBA8E89E}"/>
                </a:ext>
              </a:extLst>
            </p:cNvPr>
            <p:cNvSpPr>
              <a:spLocks/>
            </p:cNvSpPr>
            <p:nvPr/>
          </p:nvSpPr>
          <p:spPr bwMode="auto">
            <a:xfrm>
              <a:off x="6285" y="7203"/>
              <a:ext cx="186" cy="111"/>
            </a:xfrm>
            <a:custGeom>
              <a:avLst/>
              <a:gdLst>
                <a:gd name="T0" fmla="*/ 186 w 186"/>
                <a:gd name="T1" fmla="*/ 111 h 111"/>
                <a:gd name="T2" fmla="*/ 120 w 186"/>
                <a:gd name="T3" fmla="*/ 60 h 111"/>
                <a:gd name="T4" fmla="*/ 24 w 186"/>
                <a:gd name="T5" fmla="*/ 57 h 111"/>
                <a:gd name="T6" fmla="*/ 0 w 186"/>
                <a:gd name="T7" fmla="*/ 0 h 111"/>
                <a:gd name="T8" fmla="*/ 0 60000 65536"/>
                <a:gd name="T9" fmla="*/ 0 60000 65536"/>
                <a:gd name="T10" fmla="*/ 0 60000 65536"/>
                <a:gd name="T11" fmla="*/ 0 60000 65536"/>
                <a:gd name="T12" fmla="*/ 0 w 186"/>
                <a:gd name="T13" fmla="*/ 0 h 111"/>
                <a:gd name="T14" fmla="*/ 186 w 186"/>
                <a:gd name="T15" fmla="*/ 111 h 111"/>
              </a:gdLst>
              <a:ahLst/>
              <a:cxnLst>
                <a:cxn ang="T8">
                  <a:pos x="T0" y="T1"/>
                </a:cxn>
                <a:cxn ang="T9">
                  <a:pos x="T2" y="T3"/>
                </a:cxn>
                <a:cxn ang="T10">
                  <a:pos x="T4" y="T5"/>
                </a:cxn>
                <a:cxn ang="T11">
                  <a:pos x="T6" y="T7"/>
                </a:cxn>
              </a:cxnLst>
              <a:rect l="T12" t="T13" r="T14" b="T15"/>
              <a:pathLst>
                <a:path w="186" h="111">
                  <a:moveTo>
                    <a:pt x="186" y="111"/>
                  </a:moveTo>
                  <a:cubicBezTo>
                    <a:pt x="166" y="90"/>
                    <a:pt x="147" y="69"/>
                    <a:pt x="120" y="60"/>
                  </a:cubicBezTo>
                  <a:cubicBezTo>
                    <a:pt x="93" y="51"/>
                    <a:pt x="44" y="67"/>
                    <a:pt x="24" y="57"/>
                  </a:cubicBezTo>
                  <a:cubicBezTo>
                    <a:pt x="4" y="47"/>
                    <a:pt x="2" y="23"/>
                    <a:pt x="0" y="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14" name="Freeform 351">
              <a:extLst>
                <a:ext uri="{FF2B5EF4-FFF2-40B4-BE49-F238E27FC236}">
                  <a16:creationId xmlns:a16="http://schemas.microsoft.com/office/drawing/2014/main" id="{154A1A94-F14E-4598-9BB0-6EA4029EB975}"/>
                </a:ext>
              </a:extLst>
            </p:cNvPr>
            <p:cNvSpPr>
              <a:spLocks/>
            </p:cNvSpPr>
            <p:nvPr/>
          </p:nvSpPr>
          <p:spPr bwMode="auto">
            <a:xfrm>
              <a:off x="6572" y="7215"/>
              <a:ext cx="163" cy="129"/>
            </a:xfrm>
            <a:custGeom>
              <a:avLst/>
              <a:gdLst>
                <a:gd name="T0" fmla="*/ 1 w 163"/>
                <a:gd name="T1" fmla="*/ 129 h 129"/>
                <a:gd name="T2" fmla="*/ 22 w 163"/>
                <a:gd name="T3" fmla="*/ 78 h 129"/>
                <a:gd name="T4" fmla="*/ 136 w 163"/>
                <a:gd name="T5" fmla="*/ 48 h 129"/>
                <a:gd name="T6" fmla="*/ 163 w 163"/>
                <a:gd name="T7" fmla="*/ 0 h 129"/>
                <a:gd name="T8" fmla="*/ 0 60000 65536"/>
                <a:gd name="T9" fmla="*/ 0 60000 65536"/>
                <a:gd name="T10" fmla="*/ 0 60000 65536"/>
                <a:gd name="T11" fmla="*/ 0 60000 65536"/>
                <a:gd name="T12" fmla="*/ 0 w 163"/>
                <a:gd name="T13" fmla="*/ 0 h 129"/>
                <a:gd name="T14" fmla="*/ 163 w 163"/>
                <a:gd name="T15" fmla="*/ 129 h 129"/>
              </a:gdLst>
              <a:ahLst/>
              <a:cxnLst>
                <a:cxn ang="T8">
                  <a:pos x="T0" y="T1"/>
                </a:cxn>
                <a:cxn ang="T9">
                  <a:pos x="T2" y="T3"/>
                </a:cxn>
                <a:cxn ang="T10">
                  <a:pos x="T4" y="T5"/>
                </a:cxn>
                <a:cxn ang="T11">
                  <a:pos x="T6" y="T7"/>
                </a:cxn>
              </a:cxnLst>
              <a:rect l="T12" t="T13" r="T14" b="T15"/>
              <a:pathLst>
                <a:path w="163" h="129">
                  <a:moveTo>
                    <a:pt x="1" y="129"/>
                  </a:moveTo>
                  <a:cubicBezTo>
                    <a:pt x="0" y="110"/>
                    <a:pt x="0" y="91"/>
                    <a:pt x="22" y="78"/>
                  </a:cubicBezTo>
                  <a:cubicBezTo>
                    <a:pt x="44" y="65"/>
                    <a:pt x="113" y="61"/>
                    <a:pt x="136" y="48"/>
                  </a:cubicBezTo>
                  <a:cubicBezTo>
                    <a:pt x="159" y="35"/>
                    <a:pt x="161" y="17"/>
                    <a:pt x="163" y="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15" name="Freeform 352">
              <a:extLst>
                <a:ext uri="{FF2B5EF4-FFF2-40B4-BE49-F238E27FC236}">
                  <a16:creationId xmlns:a16="http://schemas.microsoft.com/office/drawing/2014/main" id="{5D87415E-D499-4131-9839-85ECAFB5BD36}"/>
                </a:ext>
              </a:extLst>
            </p:cNvPr>
            <p:cNvSpPr>
              <a:spLocks/>
            </p:cNvSpPr>
            <p:nvPr/>
          </p:nvSpPr>
          <p:spPr bwMode="auto">
            <a:xfrm>
              <a:off x="6411" y="7425"/>
              <a:ext cx="63" cy="180"/>
            </a:xfrm>
            <a:custGeom>
              <a:avLst/>
              <a:gdLst>
                <a:gd name="T0" fmla="*/ 63 w 63"/>
                <a:gd name="T1" fmla="*/ 0 h 180"/>
                <a:gd name="T2" fmla="*/ 27 w 63"/>
                <a:gd name="T3" fmla="*/ 57 h 180"/>
                <a:gd name="T4" fmla="*/ 39 w 63"/>
                <a:gd name="T5" fmla="*/ 96 h 180"/>
                <a:gd name="T6" fmla="*/ 12 w 63"/>
                <a:gd name="T7" fmla="*/ 147 h 180"/>
                <a:gd name="T8" fmla="*/ 0 w 63"/>
                <a:gd name="T9" fmla="*/ 180 h 180"/>
                <a:gd name="T10" fmla="*/ 0 60000 65536"/>
                <a:gd name="T11" fmla="*/ 0 60000 65536"/>
                <a:gd name="T12" fmla="*/ 0 60000 65536"/>
                <a:gd name="T13" fmla="*/ 0 60000 65536"/>
                <a:gd name="T14" fmla="*/ 0 60000 65536"/>
                <a:gd name="T15" fmla="*/ 0 w 63"/>
                <a:gd name="T16" fmla="*/ 0 h 180"/>
                <a:gd name="T17" fmla="*/ 63 w 63"/>
                <a:gd name="T18" fmla="*/ 180 h 180"/>
              </a:gdLst>
              <a:ahLst/>
              <a:cxnLst>
                <a:cxn ang="T10">
                  <a:pos x="T0" y="T1"/>
                </a:cxn>
                <a:cxn ang="T11">
                  <a:pos x="T2" y="T3"/>
                </a:cxn>
                <a:cxn ang="T12">
                  <a:pos x="T4" y="T5"/>
                </a:cxn>
                <a:cxn ang="T13">
                  <a:pos x="T6" y="T7"/>
                </a:cxn>
                <a:cxn ang="T14">
                  <a:pos x="T8" y="T9"/>
                </a:cxn>
              </a:cxnLst>
              <a:rect l="T15" t="T16" r="T17" b="T18"/>
              <a:pathLst>
                <a:path w="63" h="180">
                  <a:moveTo>
                    <a:pt x="63" y="0"/>
                  </a:moveTo>
                  <a:cubicBezTo>
                    <a:pt x="47" y="20"/>
                    <a:pt x="31" y="41"/>
                    <a:pt x="27" y="57"/>
                  </a:cubicBezTo>
                  <a:cubicBezTo>
                    <a:pt x="23" y="73"/>
                    <a:pt x="41" y="81"/>
                    <a:pt x="39" y="96"/>
                  </a:cubicBezTo>
                  <a:cubicBezTo>
                    <a:pt x="37" y="111"/>
                    <a:pt x="18" y="133"/>
                    <a:pt x="12" y="147"/>
                  </a:cubicBezTo>
                  <a:cubicBezTo>
                    <a:pt x="6" y="161"/>
                    <a:pt x="3" y="170"/>
                    <a:pt x="0" y="18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16" name="Freeform 353">
              <a:extLst>
                <a:ext uri="{FF2B5EF4-FFF2-40B4-BE49-F238E27FC236}">
                  <a16:creationId xmlns:a16="http://schemas.microsoft.com/office/drawing/2014/main" id="{FB3E40DD-711C-49CF-8823-061000A200D7}"/>
                </a:ext>
              </a:extLst>
            </p:cNvPr>
            <p:cNvSpPr>
              <a:spLocks/>
            </p:cNvSpPr>
            <p:nvPr/>
          </p:nvSpPr>
          <p:spPr bwMode="auto">
            <a:xfrm>
              <a:off x="6203" y="7386"/>
              <a:ext cx="148" cy="147"/>
            </a:xfrm>
            <a:custGeom>
              <a:avLst/>
              <a:gdLst>
                <a:gd name="T0" fmla="*/ 148 w 148"/>
                <a:gd name="T1" fmla="*/ 0 h 147"/>
                <a:gd name="T2" fmla="*/ 106 w 148"/>
                <a:gd name="T3" fmla="*/ 57 h 147"/>
                <a:gd name="T4" fmla="*/ 16 w 148"/>
                <a:gd name="T5" fmla="*/ 99 h 147"/>
                <a:gd name="T6" fmla="*/ 10 w 148"/>
                <a:gd name="T7" fmla="*/ 147 h 147"/>
                <a:gd name="T8" fmla="*/ 0 60000 65536"/>
                <a:gd name="T9" fmla="*/ 0 60000 65536"/>
                <a:gd name="T10" fmla="*/ 0 60000 65536"/>
                <a:gd name="T11" fmla="*/ 0 60000 65536"/>
                <a:gd name="T12" fmla="*/ 0 w 148"/>
                <a:gd name="T13" fmla="*/ 0 h 147"/>
                <a:gd name="T14" fmla="*/ 148 w 148"/>
                <a:gd name="T15" fmla="*/ 147 h 147"/>
              </a:gdLst>
              <a:ahLst/>
              <a:cxnLst>
                <a:cxn ang="T8">
                  <a:pos x="T0" y="T1"/>
                </a:cxn>
                <a:cxn ang="T9">
                  <a:pos x="T2" y="T3"/>
                </a:cxn>
                <a:cxn ang="T10">
                  <a:pos x="T4" y="T5"/>
                </a:cxn>
                <a:cxn ang="T11">
                  <a:pos x="T6" y="T7"/>
                </a:cxn>
              </a:cxnLst>
              <a:rect l="T12" t="T13" r="T14" b="T15"/>
              <a:pathLst>
                <a:path w="148" h="147">
                  <a:moveTo>
                    <a:pt x="148" y="0"/>
                  </a:moveTo>
                  <a:cubicBezTo>
                    <a:pt x="138" y="20"/>
                    <a:pt x="128" y="41"/>
                    <a:pt x="106" y="57"/>
                  </a:cubicBezTo>
                  <a:cubicBezTo>
                    <a:pt x="84" y="73"/>
                    <a:pt x="32" y="84"/>
                    <a:pt x="16" y="99"/>
                  </a:cubicBezTo>
                  <a:cubicBezTo>
                    <a:pt x="0" y="114"/>
                    <a:pt x="5" y="130"/>
                    <a:pt x="10" y="147"/>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17" name="Freeform 354">
              <a:extLst>
                <a:ext uri="{FF2B5EF4-FFF2-40B4-BE49-F238E27FC236}">
                  <a16:creationId xmlns:a16="http://schemas.microsoft.com/office/drawing/2014/main" id="{0BDD1A8A-0A29-4E10-B1AB-DCE6C09CAB1D}"/>
                </a:ext>
              </a:extLst>
            </p:cNvPr>
            <p:cNvSpPr>
              <a:spLocks/>
            </p:cNvSpPr>
            <p:nvPr/>
          </p:nvSpPr>
          <p:spPr bwMode="auto">
            <a:xfrm>
              <a:off x="6483" y="7158"/>
              <a:ext cx="168" cy="90"/>
            </a:xfrm>
            <a:custGeom>
              <a:avLst/>
              <a:gdLst>
                <a:gd name="T0" fmla="*/ 0 w 168"/>
                <a:gd name="T1" fmla="*/ 90 h 90"/>
                <a:gd name="T2" fmla="*/ 45 w 168"/>
                <a:gd name="T3" fmla="*/ 30 h 90"/>
                <a:gd name="T4" fmla="*/ 168 w 168"/>
                <a:gd name="T5" fmla="*/ 0 h 90"/>
                <a:gd name="T6" fmla="*/ 0 60000 65536"/>
                <a:gd name="T7" fmla="*/ 0 60000 65536"/>
                <a:gd name="T8" fmla="*/ 0 60000 65536"/>
                <a:gd name="T9" fmla="*/ 0 w 168"/>
                <a:gd name="T10" fmla="*/ 0 h 90"/>
                <a:gd name="T11" fmla="*/ 168 w 168"/>
                <a:gd name="T12" fmla="*/ 90 h 90"/>
              </a:gdLst>
              <a:ahLst/>
              <a:cxnLst>
                <a:cxn ang="T6">
                  <a:pos x="T0" y="T1"/>
                </a:cxn>
                <a:cxn ang="T7">
                  <a:pos x="T2" y="T3"/>
                </a:cxn>
                <a:cxn ang="T8">
                  <a:pos x="T4" y="T5"/>
                </a:cxn>
              </a:cxnLst>
              <a:rect l="T9" t="T10" r="T11" b="T12"/>
              <a:pathLst>
                <a:path w="168" h="90">
                  <a:moveTo>
                    <a:pt x="0" y="90"/>
                  </a:moveTo>
                  <a:cubicBezTo>
                    <a:pt x="8" y="67"/>
                    <a:pt x="17" y="45"/>
                    <a:pt x="45" y="30"/>
                  </a:cubicBezTo>
                  <a:cubicBezTo>
                    <a:pt x="73" y="15"/>
                    <a:pt x="120" y="7"/>
                    <a:pt x="168" y="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18" name="Freeform 355">
              <a:extLst>
                <a:ext uri="{FF2B5EF4-FFF2-40B4-BE49-F238E27FC236}">
                  <a16:creationId xmlns:a16="http://schemas.microsoft.com/office/drawing/2014/main" id="{C84B25E8-9376-4DA1-A866-E1CCEBF2F0BE}"/>
                </a:ext>
              </a:extLst>
            </p:cNvPr>
            <p:cNvSpPr>
              <a:spLocks/>
            </p:cNvSpPr>
            <p:nvPr/>
          </p:nvSpPr>
          <p:spPr bwMode="auto">
            <a:xfrm>
              <a:off x="6552" y="7370"/>
              <a:ext cx="168" cy="108"/>
            </a:xfrm>
            <a:custGeom>
              <a:avLst/>
              <a:gdLst>
                <a:gd name="T0" fmla="*/ 0 w 168"/>
                <a:gd name="T1" fmla="*/ 1 h 108"/>
                <a:gd name="T2" fmla="*/ 69 w 168"/>
                <a:gd name="T3" fmla="*/ 10 h 108"/>
                <a:gd name="T4" fmla="*/ 105 w 168"/>
                <a:gd name="T5" fmla="*/ 64 h 108"/>
                <a:gd name="T6" fmla="*/ 129 w 168"/>
                <a:gd name="T7" fmla="*/ 103 h 108"/>
                <a:gd name="T8" fmla="*/ 168 w 168"/>
                <a:gd name="T9" fmla="*/ 91 h 108"/>
                <a:gd name="T10" fmla="*/ 0 60000 65536"/>
                <a:gd name="T11" fmla="*/ 0 60000 65536"/>
                <a:gd name="T12" fmla="*/ 0 60000 65536"/>
                <a:gd name="T13" fmla="*/ 0 60000 65536"/>
                <a:gd name="T14" fmla="*/ 0 60000 65536"/>
                <a:gd name="T15" fmla="*/ 0 w 168"/>
                <a:gd name="T16" fmla="*/ 0 h 108"/>
                <a:gd name="T17" fmla="*/ 168 w 168"/>
                <a:gd name="T18" fmla="*/ 108 h 108"/>
              </a:gdLst>
              <a:ahLst/>
              <a:cxnLst>
                <a:cxn ang="T10">
                  <a:pos x="T0" y="T1"/>
                </a:cxn>
                <a:cxn ang="T11">
                  <a:pos x="T2" y="T3"/>
                </a:cxn>
                <a:cxn ang="T12">
                  <a:pos x="T4" y="T5"/>
                </a:cxn>
                <a:cxn ang="T13">
                  <a:pos x="T6" y="T7"/>
                </a:cxn>
                <a:cxn ang="T14">
                  <a:pos x="T8" y="T9"/>
                </a:cxn>
              </a:cxnLst>
              <a:rect l="T15" t="T16" r="T17" b="T18"/>
              <a:pathLst>
                <a:path w="168" h="108">
                  <a:moveTo>
                    <a:pt x="0" y="1"/>
                  </a:moveTo>
                  <a:cubicBezTo>
                    <a:pt x="26" y="0"/>
                    <a:pt x="52" y="0"/>
                    <a:pt x="69" y="10"/>
                  </a:cubicBezTo>
                  <a:cubicBezTo>
                    <a:pt x="86" y="20"/>
                    <a:pt x="95" y="49"/>
                    <a:pt x="105" y="64"/>
                  </a:cubicBezTo>
                  <a:cubicBezTo>
                    <a:pt x="115" y="79"/>
                    <a:pt x="118" y="98"/>
                    <a:pt x="129" y="103"/>
                  </a:cubicBezTo>
                  <a:cubicBezTo>
                    <a:pt x="140" y="108"/>
                    <a:pt x="161" y="93"/>
                    <a:pt x="168" y="91"/>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grpSp>
      <p:grpSp>
        <p:nvGrpSpPr>
          <p:cNvPr id="14362" name="Group 356">
            <a:extLst>
              <a:ext uri="{FF2B5EF4-FFF2-40B4-BE49-F238E27FC236}">
                <a16:creationId xmlns:a16="http://schemas.microsoft.com/office/drawing/2014/main" id="{B0E54EC7-332B-4E0C-A3F0-4463A0D3FE74}"/>
              </a:ext>
            </a:extLst>
          </p:cNvPr>
          <p:cNvGrpSpPr>
            <a:grpSpLocks/>
          </p:cNvGrpSpPr>
          <p:nvPr/>
        </p:nvGrpSpPr>
        <p:grpSpPr bwMode="auto">
          <a:xfrm>
            <a:off x="2662335" y="5311375"/>
            <a:ext cx="417513" cy="303212"/>
            <a:chOff x="6186" y="7137"/>
            <a:chExt cx="657" cy="477"/>
          </a:xfrm>
        </p:grpSpPr>
        <p:sp>
          <p:nvSpPr>
            <p:cNvPr id="14693" name="Freeform 357">
              <a:extLst>
                <a:ext uri="{FF2B5EF4-FFF2-40B4-BE49-F238E27FC236}">
                  <a16:creationId xmlns:a16="http://schemas.microsoft.com/office/drawing/2014/main" id="{AFF4B573-D688-4321-95C1-2C5204062A8C}"/>
                </a:ext>
              </a:extLst>
            </p:cNvPr>
            <p:cNvSpPr>
              <a:spLocks/>
            </p:cNvSpPr>
            <p:nvPr/>
          </p:nvSpPr>
          <p:spPr bwMode="auto">
            <a:xfrm>
              <a:off x="6566" y="7404"/>
              <a:ext cx="40" cy="210"/>
            </a:xfrm>
            <a:custGeom>
              <a:avLst/>
              <a:gdLst>
                <a:gd name="T0" fmla="*/ 22 w 40"/>
                <a:gd name="T1" fmla="*/ 0 h 210"/>
                <a:gd name="T2" fmla="*/ 31 w 40"/>
                <a:gd name="T3" fmla="*/ 72 h 210"/>
                <a:gd name="T4" fmla="*/ 1 w 40"/>
                <a:gd name="T5" fmla="*/ 141 h 210"/>
                <a:gd name="T6" fmla="*/ 40 w 40"/>
                <a:gd name="T7" fmla="*/ 210 h 210"/>
                <a:gd name="T8" fmla="*/ 0 60000 65536"/>
                <a:gd name="T9" fmla="*/ 0 60000 65536"/>
                <a:gd name="T10" fmla="*/ 0 60000 65536"/>
                <a:gd name="T11" fmla="*/ 0 60000 65536"/>
                <a:gd name="T12" fmla="*/ 0 w 40"/>
                <a:gd name="T13" fmla="*/ 0 h 210"/>
                <a:gd name="T14" fmla="*/ 40 w 40"/>
                <a:gd name="T15" fmla="*/ 210 h 210"/>
              </a:gdLst>
              <a:ahLst/>
              <a:cxnLst>
                <a:cxn ang="T8">
                  <a:pos x="T0" y="T1"/>
                </a:cxn>
                <a:cxn ang="T9">
                  <a:pos x="T2" y="T3"/>
                </a:cxn>
                <a:cxn ang="T10">
                  <a:pos x="T4" y="T5"/>
                </a:cxn>
                <a:cxn ang="T11">
                  <a:pos x="T6" y="T7"/>
                </a:cxn>
              </a:cxnLst>
              <a:rect l="T12" t="T13" r="T14" b="T15"/>
              <a:pathLst>
                <a:path w="40" h="210">
                  <a:moveTo>
                    <a:pt x="22" y="0"/>
                  </a:moveTo>
                  <a:cubicBezTo>
                    <a:pt x="28" y="24"/>
                    <a:pt x="34" y="49"/>
                    <a:pt x="31" y="72"/>
                  </a:cubicBezTo>
                  <a:cubicBezTo>
                    <a:pt x="28" y="95"/>
                    <a:pt x="0" y="118"/>
                    <a:pt x="1" y="141"/>
                  </a:cubicBezTo>
                  <a:cubicBezTo>
                    <a:pt x="2" y="164"/>
                    <a:pt x="21" y="187"/>
                    <a:pt x="40" y="21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694" name="Freeform 358">
              <a:extLst>
                <a:ext uri="{FF2B5EF4-FFF2-40B4-BE49-F238E27FC236}">
                  <a16:creationId xmlns:a16="http://schemas.microsoft.com/office/drawing/2014/main" id="{E831441B-FA56-4E7E-BCFE-898BB2712B94}"/>
                </a:ext>
              </a:extLst>
            </p:cNvPr>
            <p:cNvSpPr>
              <a:spLocks/>
            </p:cNvSpPr>
            <p:nvPr/>
          </p:nvSpPr>
          <p:spPr bwMode="auto">
            <a:xfrm>
              <a:off x="6672" y="7266"/>
              <a:ext cx="171" cy="138"/>
            </a:xfrm>
            <a:custGeom>
              <a:avLst/>
              <a:gdLst>
                <a:gd name="T0" fmla="*/ 0 w 171"/>
                <a:gd name="T1" fmla="*/ 138 h 138"/>
                <a:gd name="T2" fmla="*/ 30 w 171"/>
                <a:gd name="T3" fmla="*/ 69 h 138"/>
                <a:gd name="T4" fmla="*/ 171 w 171"/>
                <a:gd name="T5" fmla="*/ 0 h 138"/>
                <a:gd name="T6" fmla="*/ 0 60000 65536"/>
                <a:gd name="T7" fmla="*/ 0 60000 65536"/>
                <a:gd name="T8" fmla="*/ 0 60000 65536"/>
                <a:gd name="T9" fmla="*/ 0 w 171"/>
                <a:gd name="T10" fmla="*/ 0 h 138"/>
                <a:gd name="T11" fmla="*/ 171 w 171"/>
                <a:gd name="T12" fmla="*/ 138 h 138"/>
              </a:gdLst>
              <a:ahLst/>
              <a:cxnLst>
                <a:cxn ang="T6">
                  <a:pos x="T0" y="T1"/>
                </a:cxn>
                <a:cxn ang="T7">
                  <a:pos x="T2" y="T3"/>
                </a:cxn>
                <a:cxn ang="T8">
                  <a:pos x="T4" y="T5"/>
                </a:cxn>
              </a:cxnLst>
              <a:rect l="T9" t="T10" r="T11" b="T12"/>
              <a:pathLst>
                <a:path w="171" h="138">
                  <a:moveTo>
                    <a:pt x="0" y="138"/>
                  </a:moveTo>
                  <a:cubicBezTo>
                    <a:pt x="1" y="115"/>
                    <a:pt x="2" y="92"/>
                    <a:pt x="30" y="69"/>
                  </a:cubicBezTo>
                  <a:cubicBezTo>
                    <a:pt x="58" y="46"/>
                    <a:pt x="148" y="11"/>
                    <a:pt x="171" y="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695" name="Freeform 359">
              <a:extLst>
                <a:ext uri="{FF2B5EF4-FFF2-40B4-BE49-F238E27FC236}">
                  <a16:creationId xmlns:a16="http://schemas.microsoft.com/office/drawing/2014/main" id="{4D5F6DE9-892D-4180-AE06-A5BA28A24124}"/>
                </a:ext>
              </a:extLst>
            </p:cNvPr>
            <p:cNvSpPr>
              <a:spLocks/>
            </p:cNvSpPr>
            <p:nvPr/>
          </p:nvSpPr>
          <p:spPr bwMode="auto">
            <a:xfrm>
              <a:off x="6534" y="7152"/>
              <a:ext cx="72" cy="195"/>
            </a:xfrm>
            <a:custGeom>
              <a:avLst/>
              <a:gdLst>
                <a:gd name="T0" fmla="*/ 0 w 72"/>
                <a:gd name="T1" fmla="*/ 195 h 195"/>
                <a:gd name="T2" fmla="*/ 30 w 72"/>
                <a:gd name="T3" fmla="*/ 114 h 195"/>
                <a:gd name="T4" fmla="*/ 60 w 72"/>
                <a:gd name="T5" fmla="*/ 57 h 195"/>
                <a:gd name="T6" fmla="*/ 72 w 72"/>
                <a:gd name="T7" fmla="*/ 0 h 195"/>
                <a:gd name="T8" fmla="*/ 0 60000 65536"/>
                <a:gd name="T9" fmla="*/ 0 60000 65536"/>
                <a:gd name="T10" fmla="*/ 0 60000 65536"/>
                <a:gd name="T11" fmla="*/ 0 60000 65536"/>
                <a:gd name="T12" fmla="*/ 0 w 72"/>
                <a:gd name="T13" fmla="*/ 0 h 195"/>
                <a:gd name="T14" fmla="*/ 72 w 72"/>
                <a:gd name="T15" fmla="*/ 195 h 195"/>
              </a:gdLst>
              <a:ahLst/>
              <a:cxnLst>
                <a:cxn ang="T8">
                  <a:pos x="T0" y="T1"/>
                </a:cxn>
                <a:cxn ang="T9">
                  <a:pos x="T2" y="T3"/>
                </a:cxn>
                <a:cxn ang="T10">
                  <a:pos x="T4" y="T5"/>
                </a:cxn>
                <a:cxn ang="T11">
                  <a:pos x="T6" y="T7"/>
                </a:cxn>
              </a:cxnLst>
              <a:rect l="T12" t="T13" r="T14" b="T15"/>
              <a:pathLst>
                <a:path w="72" h="195">
                  <a:moveTo>
                    <a:pt x="0" y="195"/>
                  </a:moveTo>
                  <a:cubicBezTo>
                    <a:pt x="10" y="166"/>
                    <a:pt x="20" y="137"/>
                    <a:pt x="30" y="114"/>
                  </a:cubicBezTo>
                  <a:cubicBezTo>
                    <a:pt x="40" y="91"/>
                    <a:pt x="53" y="76"/>
                    <a:pt x="60" y="57"/>
                  </a:cubicBezTo>
                  <a:cubicBezTo>
                    <a:pt x="67" y="38"/>
                    <a:pt x="69" y="19"/>
                    <a:pt x="72" y="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696" name="Freeform 360">
              <a:extLst>
                <a:ext uri="{FF2B5EF4-FFF2-40B4-BE49-F238E27FC236}">
                  <a16:creationId xmlns:a16="http://schemas.microsoft.com/office/drawing/2014/main" id="{E8A05856-E631-423B-9075-22A44E47848A}"/>
                </a:ext>
              </a:extLst>
            </p:cNvPr>
            <p:cNvSpPr>
              <a:spLocks/>
            </p:cNvSpPr>
            <p:nvPr/>
          </p:nvSpPr>
          <p:spPr bwMode="auto">
            <a:xfrm>
              <a:off x="6327" y="7384"/>
              <a:ext cx="150" cy="186"/>
            </a:xfrm>
            <a:custGeom>
              <a:avLst/>
              <a:gdLst>
                <a:gd name="T0" fmla="*/ 144 w 150"/>
                <a:gd name="T1" fmla="*/ 2 h 186"/>
                <a:gd name="T2" fmla="*/ 129 w 150"/>
                <a:gd name="T3" fmla="*/ 14 h 186"/>
                <a:gd name="T4" fmla="*/ 18 w 150"/>
                <a:gd name="T5" fmla="*/ 89 h 186"/>
                <a:gd name="T6" fmla="*/ 18 w 150"/>
                <a:gd name="T7" fmla="*/ 170 h 186"/>
                <a:gd name="T8" fmla="*/ 3 w 150"/>
                <a:gd name="T9" fmla="*/ 185 h 186"/>
                <a:gd name="T10" fmla="*/ 0 60000 65536"/>
                <a:gd name="T11" fmla="*/ 0 60000 65536"/>
                <a:gd name="T12" fmla="*/ 0 60000 65536"/>
                <a:gd name="T13" fmla="*/ 0 60000 65536"/>
                <a:gd name="T14" fmla="*/ 0 60000 65536"/>
                <a:gd name="T15" fmla="*/ 0 w 150"/>
                <a:gd name="T16" fmla="*/ 0 h 186"/>
                <a:gd name="T17" fmla="*/ 150 w 150"/>
                <a:gd name="T18" fmla="*/ 186 h 186"/>
              </a:gdLst>
              <a:ahLst/>
              <a:cxnLst>
                <a:cxn ang="T10">
                  <a:pos x="T0" y="T1"/>
                </a:cxn>
                <a:cxn ang="T11">
                  <a:pos x="T2" y="T3"/>
                </a:cxn>
                <a:cxn ang="T12">
                  <a:pos x="T4" y="T5"/>
                </a:cxn>
                <a:cxn ang="T13">
                  <a:pos x="T6" y="T7"/>
                </a:cxn>
                <a:cxn ang="T14">
                  <a:pos x="T8" y="T9"/>
                </a:cxn>
              </a:cxnLst>
              <a:rect l="T15" t="T16" r="T17" b="T18"/>
              <a:pathLst>
                <a:path w="150" h="186">
                  <a:moveTo>
                    <a:pt x="144" y="2"/>
                  </a:moveTo>
                  <a:cubicBezTo>
                    <a:pt x="147" y="1"/>
                    <a:pt x="150" y="0"/>
                    <a:pt x="129" y="14"/>
                  </a:cubicBezTo>
                  <a:cubicBezTo>
                    <a:pt x="108" y="28"/>
                    <a:pt x="36" y="63"/>
                    <a:pt x="18" y="89"/>
                  </a:cubicBezTo>
                  <a:cubicBezTo>
                    <a:pt x="0" y="115"/>
                    <a:pt x="20" y="154"/>
                    <a:pt x="18" y="170"/>
                  </a:cubicBezTo>
                  <a:cubicBezTo>
                    <a:pt x="16" y="186"/>
                    <a:pt x="9" y="185"/>
                    <a:pt x="3" y="185"/>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697" name="Freeform 361">
              <a:extLst>
                <a:ext uri="{FF2B5EF4-FFF2-40B4-BE49-F238E27FC236}">
                  <a16:creationId xmlns:a16="http://schemas.microsoft.com/office/drawing/2014/main" id="{CA76D11D-7458-4F6F-A921-0E6E1DEB0CC4}"/>
                </a:ext>
              </a:extLst>
            </p:cNvPr>
            <p:cNvSpPr>
              <a:spLocks/>
            </p:cNvSpPr>
            <p:nvPr/>
          </p:nvSpPr>
          <p:spPr bwMode="auto">
            <a:xfrm>
              <a:off x="6464" y="7392"/>
              <a:ext cx="63" cy="192"/>
            </a:xfrm>
            <a:custGeom>
              <a:avLst/>
              <a:gdLst>
                <a:gd name="T0" fmla="*/ 55 w 63"/>
                <a:gd name="T1" fmla="*/ 0 h 192"/>
                <a:gd name="T2" fmla="*/ 55 w 63"/>
                <a:gd name="T3" fmla="*/ 84 h 192"/>
                <a:gd name="T4" fmla="*/ 7 w 63"/>
                <a:gd name="T5" fmla="*/ 171 h 192"/>
                <a:gd name="T6" fmla="*/ 10 w 63"/>
                <a:gd name="T7" fmla="*/ 192 h 192"/>
                <a:gd name="T8" fmla="*/ 0 60000 65536"/>
                <a:gd name="T9" fmla="*/ 0 60000 65536"/>
                <a:gd name="T10" fmla="*/ 0 60000 65536"/>
                <a:gd name="T11" fmla="*/ 0 60000 65536"/>
                <a:gd name="T12" fmla="*/ 0 w 63"/>
                <a:gd name="T13" fmla="*/ 0 h 192"/>
                <a:gd name="T14" fmla="*/ 63 w 63"/>
                <a:gd name="T15" fmla="*/ 192 h 192"/>
              </a:gdLst>
              <a:ahLst/>
              <a:cxnLst>
                <a:cxn ang="T8">
                  <a:pos x="T0" y="T1"/>
                </a:cxn>
                <a:cxn ang="T9">
                  <a:pos x="T2" y="T3"/>
                </a:cxn>
                <a:cxn ang="T10">
                  <a:pos x="T4" y="T5"/>
                </a:cxn>
                <a:cxn ang="T11">
                  <a:pos x="T6" y="T7"/>
                </a:cxn>
              </a:cxnLst>
              <a:rect l="T12" t="T13" r="T14" b="T15"/>
              <a:pathLst>
                <a:path w="63" h="192">
                  <a:moveTo>
                    <a:pt x="55" y="0"/>
                  </a:moveTo>
                  <a:cubicBezTo>
                    <a:pt x="59" y="28"/>
                    <a:pt x="63" y="56"/>
                    <a:pt x="55" y="84"/>
                  </a:cubicBezTo>
                  <a:cubicBezTo>
                    <a:pt x="47" y="112"/>
                    <a:pt x="14" y="153"/>
                    <a:pt x="7" y="171"/>
                  </a:cubicBezTo>
                  <a:cubicBezTo>
                    <a:pt x="0" y="189"/>
                    <a:pt x="5" y="190"/>
                    <a:pt x="10" y="192"/>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698" name="Freeform 362">
              <a:extLst>
                <a:ext uri="{FF2B5EF4-FFF2-40B4-BE49-F238E27FC236}">
                  <a16:creationId xmlns:a16="http://schemas.microsoft.com/office/drawing/2014/main" id="{67B09705-9725-47C4-9504-CE2DADD4531D}"/>
                </a:ext>
              </a:extLst>
            </p:cNvPr>
            <p:cNvSpPr>
              <a:spLocks/>
            </p:cNvSpPr>
            <p:nvPr/>
          </p:nvSpPr>
          <p:spPr bwMode="auto">
            <a:xfrm>
              <a:off x="6417" y="7137"/>
              <a:ext cx="120" cy="105"/>
            </a:xfrm>
            <a:custGeom>
              <a:avLst/>
              <a:gdLst>
                <a:gd name="T0" fmla="*/ 0 w 120"/>
                <a:gd name="T1" fmla="*/ 105 h 105"/>
                <a:gd name="T2" fmla="*/ 27 w 120"/>
                <a:gd name="T3" fmla="*/ 30 h 105"/>
                <a:gd name="T4" fmla="*/ 120 w 120"/>
                <a:gd name="T5" fmla="*/ 0 h 105"/>
                <a:gd name="T6" fmla="*/ 0 60000 65536"/>
                <a:gd name="T7" fmla="*/ 0 60000 65536"/>
                <a:gd name="T8" fmla="*/ 0 60000 65536"/>
                <a:gd name="T9" fmla="*/ 0 w 120"/>
                <a:gd name="T10" fmla="*/ 0 h 105"/>
                <a:gd name="T11" fmla="*/ 120 w 120"/>
                <a:gd name="T12" fmla="*/ 105 h 105"/>
              </a:gdLst>
              <a:ahLst/>
              <a:cxnLst>
                <a:cxn ang="T6">
                  <a:pos x="T0" y="T1"/>
                </a:cxn>
                <a:cxn ang="T7">
                  <a:pos x="T2" y="T3"/>
                </a:cxn>
                <a:cxn ang="T8">
                  <a:pos x="T4" y="T5"/>
                </a:cxn>
              </a:cxnLst>
              <a:rect l="T9" t="T10" r="T11" b="T12"/>
              <a:pathLst>
                <a:path w="120" h="105">
                  <a:moveTo>
                    <a:pt x="0" y="105"/>
                  </a:moveTo>
                  <a:cubicBezTo>
                    <a:pt x="3" y="76"/>
                    <a:pt x="7" y="47"/>
                    <a:pt x="27" y="30"/>
                  </a:cubicBezTo>
                  <a:cubicBezTo>
                    <a:pt x="47" y="13"/>
                    <a:pt x="83" y="6"/>
                    <a:pt x="120" y="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699" name="Freeform 363">
              <a:extLst>
                <a:ext uri="{FF2B5EF4-FFF2-40B4-BE49-F238E27FC236}">
                  <a16:creationId xmlns:a16="http://schemas.microsoft.com/office/drawing/2014/main" id="{3E98D26F-34B9-4346-98C7-3E4157B9D78B}"/>
                </a:ext>
              </a:extLst>
            </p:cNvPr>
            <p:cNvSpPr>
              <a:spLocks/>
            </p:cNvSpPr>
            <p:nvPr/>
          </p:nvSpPr>
          <p:spPr bwMode="auto">
            <a:xfrm>
              <a:off x="6186" y="7332"/>
              <a:ext cx="162" cy="150"/>
            </a:xfrm>
            <a:custGeom>
              <a:avLst/>
              <a:gdLst>
                <a:gd name="T0" fmla="*/ 162 w 162"/>
                <a:gd name="T1" fmla="*/ 0 h 150"/>
                <a:gd name="T2" fmla="*/ 63 w 162"/>
                <a:gd name="T3" fmla="*/ 99 h 150"/>
                <a:gd name="T4" fmla="*/ 0 w 162"/>
                <a:gd name="T5" fmla="*/ 150 h 150"/>
                <a:gd name="T6" fmla="*/ 0 60000 65536"/>
                <a:gd name="T7" fmla="*/ 0 60000 65536"/>
                <a:gd name="T8" fmla="*/ 0 60000 65536"/>
                <a:gd name="T9" fmla="*/ 0 w 162"/>
                <a:gd name="T10" fmla="*/ 0 h 150"/>
                <a:gd name="T11" fmla="*/ 162 w 162"/>
                <a:gd name="T12" fmla="*/ 150 h 150"/>
              </a:gdLst>
              <a:ahLst/>
              <a:cxnLst>
                <a:cxn ang="T6">
                  <a:pos x="T0" y="T1"/>
                </a:cxn>
                <a:cxn ang="T7">
                  <a:pos x="T2" y="T3"/>
                </a:cxn>
                <a:cxn ang="T8">
                  <a:pos x="T4" y="T5"/>
                </a:cxn>
              </a:cxnLst>
              <a:rect l="T9" t="T10" r="T11" b="T12"/>
              <a:pathLst>
                <a:path w="162" h="150">
                  <a:moveTo>
                    <a:pt x="162" y="0"/>
                  </a:moveTo>
                  <a:cubicBezTo>
                    <a:pt x="126" y="37"/>
                    <a:pt x="90" y="74"/>
                    <a:pt x="63" y="99"/>
                  </a:cubicBezTo>
                  <a:cubicBezTo>
                    <a:pt x="36" y="124"/>
                    <a:pt x="18" y="137"/>
                    <a:pt x="0" y="15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00" name="Freeform 364">
              <a:extLst>
                <a:ext uri="{FF2B5EF4-FFF2-40B4-BE49-F238E27FC236}">
                  <a16:creationId xmlns:a16="http://schemas.microsoft.com/office/drawing/2014/main" id="{9F62E6C1-9D4C-41AA-A83F-B10A78A23118}"/>
                </a:ext>
              </a:extLst>
            </p:cNvPr>
            <p:cNvSpPr>
              <a:spLocks/>
            </p:cNvSpPr>
            <p:nvPr/>
          </p:nvSpPr>
          <p:spPr bwMode="auto">
            <a:xfrm>
              <a:off x="6285" y="7203"/>
              <a:ext cx="186" cy="111"/>
            </a:xfrm>
            <a:custGeom>
              <a:avLst/>
              <a:gdLst>
                <a:gd name="T0" fmla="*/ 186 w 186"/>
                <a:gd name="T1" fmla="*/ 111 h 111"/>
                <a:gd name="T2" fmla="*/ 120 w 186"/>
                <a:gd name="T3" fmla="*/ 60 h 111"/>
                <a:gd name="T4" fmla="*/ 24 w 186"/>
                <a:gd name="T5" fmla="*/ 57 h 111"/>
                <a:gd name="T6" fmla="*/ 0 w 186"/>
                <a:gd name="T7" fmla="*/ 0 h 111"/>
                <a:gd name="T8" fmla="*/ 0 60000 65536"/>
                <a:gd name="T9" fmla="*/ 0 60000 65536"/>
                <a:gd name="T10" fmla="*/ 0 60000 65536"/>
                <a:gd name="T11" fmla="*/ 0 60000 65536"/>
                <a:gd name="T12" fmla="*/ 0 w 186"/>
                <a:gd name="T13" fmla="*/ 0 h 111"/>
                <a:gd name="T14" fmla="*/ 186 w 186"/>
                <a:gd name="T15" fmla="*/ 111 h 111"/>
              </a:gdLst>
              <a:ahLst/>
              <a:cxnLst>
                <a:cxn ang="T8">
                  <a:pos x="T0" y="T1"/>
                </a:cxn>
                <a:cxn ang="T9">
                  <a:pos x="T2" y="T3"/>
                </a:cxn>
                <a:cxn ang="T10">
                  <a:pos x="T4" y="T5"/>
                </a:cxn>
                <a:cxn ang="T11">
                  <a:pos x="T6" y="T7"/>
                </a:cxn>
              </a:cxnLst>
              <a:rect l="T12" t="T13" r="T14" b="T15"/>
              <a:pathLst>
                <a:path w="186" h="111">
                  <a:moveTo>
                    <a:pt x="186" y="111"/>
                  </a:moveTo>
                  <a:cubicBezTo>
                    <a:pt x="166" y="90"/>
                    <a:pt x="147" y="69"/>
                    <a:pt x="120" y="60"/>
                  </a:cubicBezTo>
                  <a:cubicBezTo>
                    <a:pt x="93" y="51"/>
                    <a:pt x="44" y="67"/>
                    <a:pt x="24" y="57"/>
                  </a:cubicBezTo>
                  <a:cubicBezTo>
                    <a:pt x="4" y="47"/>
                    <a:pt x="2" y="23"/>
                    <a:pt x="0" y="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01" name="Freeform 365">
              <a:extLst>
                <a:ext uri="{FF2B5EF4-FFF2-40B4-BE49-F238E27FC236}">
                  <a16:creationId xmlns:a16="http://schemas.microsoft.com/office/drawing/2014/main" id="{9A54CA5D-5152-4E26-A545-04CE9829D176}"/>
                </a:ext>
              </a:extLst>
            </p:cNvPr>
            <p:cNvSpPr>
              <a:spLocks/>
            </p:cNvSpPr>
            <p:nvPr/>
          </p:nvSpPr>
          <p:spPr bwMode="auto">
            <a:xfrm>
              <a:off x="6572" y="7215"/>
              <a:ext cx="163" cy="129"/>
            </a:xfrm>
            <a:custGeom>
              <a:avLst/>
              <a:gdLst>
                <a:gd name="T0" fmla="*/ 1 w 163"/>
                <a:gd name="T1" fmla="*/ 129 h 129"/>
                <a:gd name="T2" fmla="*/ 22 w 163"/>
                <a:gd name="T3" fmla="*/ 78 h 129"/>
                <a:gd name="T4" fmla="*/ 136 w 163"/>
                <a:gd name="T5" fmla="*/ 48 h 129"/>
                <a:gd name="T6" fmla="*/ 163 w 163"/>
                <a:gd name="T7" fmla="*/ 0 h 129"/>
                <a:gd name="T8" fmla="*/ 0 60000 65536"/>
                <a:gd name="T9" fmla="*/ 0 60000 65536"/>
                <a:gd name="T10" fmla="*/ 0 60000 65536"/>
                <a:gd name="T11" fmla="*/ 0 60000 65536"/>
                <a:gd name="T12" fmla="*/ 0 w 163"/>
                <a:gd name="T13" fmla="*/ 0 h 129"/>
                <a:gd name="T14" fmla="*/ 163 w 163"/>
                <a:gd name="T15" fmla="*/ 129 h 129"/>
              </a:gdLst>
              <a:ahLst/>
              <a:cxnLst>
                <a:cxn ang="T8">
                  <a:pos x="T0" y="T1"/>
                </a:cxn>
                <a:cxn ang="T9">
                  <a:pos x="T2" y="T3"/>
                </a:cxn>
                <a:cxn ang="T10">
                  <a:pos x="T4" y="T5"/>
                </a:cxn>
                <a:cxn ang="T11">
                  <a:pos x="T6" y="T7"/>
                </a:cxn>
              </a:cxnLst>
              <a:rect l="T12" t="T13" r="T14" b="T15"/>
              <a:pathLst>
                <a:path w="163" h="129">
                  <a:moveTo>
                    <a:pt x="1" y="129"/>
                  </a:moveTo>
                  <a:cubicBezTo>
                    <a:pt x="0" y="110"/>
                    <a:pt x="0" y="91"/>
                    <a:pt x="22" y="78"/>
                  </a:cubicBezTo>
                  <a:cubicBezTo>
                    <a:pt x="44" y="65"/>
                    <a:pt x="113" y="61"/>
                    <a:pt x="136" y="48"/>
                  </a:cubicBezTo>
                  <a:cubicBezTo>
                    <a:pt x="159" y="35"/>
                    <a:pt x="161" y="17"/>
                    <a:pt x="163" y="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02" name="Freeform 366">
              <a:extLst>
                <a:ext uri="{FF2B5EF4-FFF2-40B4-BE49-F238E27FC236}">
                  <a16:creationId xmlns:a16="http://schemas.microsoft.com/office/drawing/2014/main" id="{AADD10E8-640C-4FBD-BE75-318AAB178433}"/>
                </a:ext>
              </a:extLst>
            </p:cNvPr>
            <p:cNvSpPr>
              <a:spLocks/>
            </p:cNvSpPr>
            <p:nvPr/>
          </p:nvSpPr>
          <p:spPr bwMode="auto">
            <a:xfrm>
              <a:off x="6411" y="7425"/>
              <a:ext cx="63" cy="180"/>
            </a:xfrm>
            <a:custGeom>
              <a:avLst/>
              <a:gdLst>
                <a:gd name="T0" fmla="*/ 63 w 63"/>
                <a:gd name="T1" fmla="*/ 0 h 180"/>
                <a:gd name="T2" fmla="*/ 27 w 63"/>
                <a:gd name="T3" fmla="*/ 57 h 180"/>
                <a:gd name="T4" fmla="*/ 39 w 63"/>
                <a:gd name="T5" fmla="*/ 96 h 180"/>
                <a:gd name="T6" fmla="*/ 12 w 63"/>
                <a:gd name="T7" fmla="*/ 147 h 180"/>
                <a:gd name="T8" fmla="*/ 0 w 63"/>
                <a:gd name="T9" fmla="*/ 180 h 180"/>
                <a:gd name="T10" fmla="*/ 0 60000 65536"/>
                <a:gd name="T11" fmla="*/ 0 60000 65536"/>
                <a:gd name="T12" fmla="*/ 0 60000 65536"/>
                <a:gd name="T13" fmla="*/ 0 60000 65536"/>
                <a:gd name="T14" fmla="*/ 0 60000 65536"/>
                <a:gd name="T15" fmla="*/ 0 w 63"/>
                <a:gd name="T16" fmla="*/ 0 h 180"/>
                <a:gd name="T17" fmla="*/ 63 w 63"/>
                <a:gd name="T18" fmla="*/ 180 h 180"/>
              </a:gdLst>
              <a:ahLst/>
              <a:cxnLst>
                <a:cxn ang="T10">
                  <a:pos x="T0" y="T1"/>
                </a:cxn>
                <a:cxn ang="T11">
                  <a:pos x="T2" y="T3"/>
                </a:cxn>
                <a:cxn ang="T12">
                  <a:pos x="T4" y="T5"/>
                </a:cxn>
                <a:cxn ang="T13">
                  <a:pos x="T6" y="T7"/>
                </a:cxn>
                <a:cxn ang="T14">
                  <a:pos x="T8" y="T9"/>
                </a:cxn>
              </a:cxnLst>
              <a:rect l="T15" t="T16" r="T17" b="T18"/>
              <a:pathLst>
                <a:path w="63" h="180">
                  <a:moveTo>
                    <a:pt x="63" y="0"/>
                  </a:moveTo>
                  <a:cubicBezTo>
                    <a:pt x="47" y="20"/>
                    <a:pt x="31" y="41"/>
                    <a:pt x="27" y="57"/>
                  </a:cubicBezTo>
                  <a:cubicBezTo>
                    <a:pt x="23" y="73"/>
                    <a:pt x="41" y="81"/>
                    <a:pt x="39" y="96"/>
                  </a:cubicBezTo>
                  <a:cubicBezTo>
                    <a:pt x="37" y="111"/>
                    <a:pt x="18" y="133"/>
                    <a:pt x="12" y="147"/>
                  </a:cubicBezTo>
                  <a:cubicBezTo>
                    <a:pt x="6" y="161"/>
                    <a:pt x="3" y="170"/>
                    <a:pt x="0" y="18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03" name="Freeform 367">
              <a:extLst>
                <a:ext uri="{FF2B5EF4-FFF2-40B4-BE49-F238E27FC236}">
                  <a16:creationId xmlns:a16="http://schemas.microsoft.com/office/drawing/2014/main" id="{A2EEF940-2899-40F7-98EA-6687A8F6CD3F}"/>
                </a:ext>
              </a:extLst>
            </p:cNvPr>
            <p:cNvSpPr>
              <a:spLocks/>
            </p:cNvSpPr>
            <p:nvPr/>
          </p:nvSpPr>
          <p:spPr bwMode="auto">
            <a:xfrm>
              <a:off x="6203" y="7386"/>
              <a:ext cx="148" cy="147"/>
            </a:xfrm>
            <a:custGeom>
              <a:avLst/>
              <a:gdLst>
                <a:gd name="T0" fmla="*/ 148 w 148"/>
                <a:gd name="T1" fmla="*/ 0 h 147"/>
                <a:gd name="T2" fmla="*/ 106 w 148"/>
                <a:gd name="T3" fmla="*/ 57 h 147"/>
                <a:gd name="T4" fmla="*/ 16 w 148"/>
                <a:gd name="T5" fmla="*/ 99 h 147"/>
                <a:gd name="T6" fmla="*/ 10 w 148"/>
                <a:gd name="T7" fmla="*/ 147 h 147"/>
                <a:gd name="T8" fmla="*/ 0 60000 65536"/>
                <a:gd name="T9" fmla="*/ 0 60000 65536"/>
                <a:gd name="T10" fmla="*/ 0 60000 65536"/>
                <a:gd name="T11" fmla="*/ 0 60000 65536"/>
                <a:gd name="T12" fmla="*/ 0 w 148"/>
                <a:gd name="T13" fmla="*/ 0 h 147"/>
                <a:gd name="T14" fmla="*/ 148 w 148"/>
                <a:gd name="T15" fmla="*/ 147 h 147"/>
              </a:gdLst>
              <a:ahLst/>
              <a:cxnLst>
                <a:cxn ang="T8">
                  <a:pos x="T0" y="T1"/>
                </a:cxn>
                <a:cxn ang="T9">
                  <a:pos x="T2" y="T3"/>
                </a:cxn>
                <a:cxn ang="T10">
                  <a:pos x="T4" y="T5"/>
                </a:cxn>
                <a:cxn ang="T11">
                  <a:pos x="T6" y="T7"/>
                </a:cxn>
              </a:cxnLst>
              <a:rect l="T12" t="T13" r="T14" b="T15"/>
              <a:pathLst>
                <a:path w="148" h="147">
                  <a:moveTo>
                    <a:pt x="148" y="0"/>
                  </a:moveTo>
                  <a:cubicBezTo>
                    <a:pt x="138" y="20"/>
                    <a:pt x="128" y="41"/>
                    <a:pt x="106" y="57"/>
                  </a:cubicBezTo>
                  <a:cubicBezTo>
                    <a:pt x="84" y="73"/>
                    <a:pt x="32" y="84"/>
                    <a:pt x="16" y="99"/>
                  </a:cubicBezTo>
                  <a:cubicBezTo>
                    <a:pt x="0" y="114"/>
                    <a:pt x="5" y="130"/>
                    <a:pt x="10" y="147"/>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04" name="Freeform 368">
              <a:extLst>
                <a:ext uri="{FF2B5EF4-FFF2-40B4-BE49-F238E27FC236}">
                  <a16:creationId xmlns:a16="http://schemas.microsoft.com/office/drawing/2014/main" id="{B1AF08CD-692F-4011-BA3B-604E47872971}"/>
                </a:ext>
              </a:extLst>
            </p:cNvPr>
            <p:cNvSpPr>
              <a:spLocks/>
            </p:cNvSpPr>
            <p:nvPr/>
          </p:nvSpPr>
          <p:spPr bwMode="auto">
            <a:xfrm>
              <a:off x="6483" y="7158"/>
              <a:ext cx="168" cy="90"/>
            </a:xfrm>
            <a:custGeom>
              <a:avLst/>
              <a:gdLst>
                <a:gd name="T0" fmla="*/ 0 w 168"/>
                <a:gd name="T1" fmla="*/ 90 h 90"/>
                <a:gd name="T2" fmla="*/ 45 w 168"/>
                <a:gd name="T3" fmla="*/ 30 h 90"/>
                <a:gd name="T4" fmla="*/ 168 w 168"/>
                <a:gd name="T5" fmla="*/ 0 h 90"/>
                <a:gd name="T6" fmla="*/ 0 60000 65536"/>
                <a:gd name="T7" fmla="*/ 0 60000 65536"/>
                <a:gd name="T8" fmla="*/ 0 60000 65536"/>
                <a:gd name="T9" fmla="*/ 0 w 168"/>
                <a:gd name="T10" fmla="*/ 0 h 90"/>
                <a:gd name="T11" fmla="*/ 168 w 168"/>
                <a:gd name="T12" fmla="*/ 90 h 90"/>
              </a:gdLst>
              <a:ahLst/>
              <a:cxnLst>
                <a:cxn ang="T6">
                  <a:pos x="T0" y="T1"/>
                </a:cxn>
                <a:cxn ang="T7">
                  <a:pos x="T2" y="T3"/>
                </a:cxn>
                <a:cxn ang="T8">
                  <a:pos x="T4" y="T5"/>
                </a:cxn>
              </a:cxnLst>
              <a:rect l="T9" t="T10" r="T11" b="T12"/>
              <a:pathLst>
                <a:path w="168" h="90">
                  <a:moveTo>
                    <a:pt x="0" y="90"/>
                  </a:moveTo>
                  <a:cubicBezTo>
                    <a:pt x="8" y="67"/>
                    <a:pt x="17" y="45"/>
                    <a:pt x="45" y="30"/>
                  </a:cubicBezTo>
                  <a:cubicBezTo>
                    <a:pt x="73" y="15"/>
                    <a:pt x="120" y="7"/>
                    <a:pt x="168" y="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05" name="Freeform 369">
              <a:extLst>
                <a:ext uri="{FF2B5EF4-FFF2-40B4-BE49-F238E27FC236}">
                  <a16:creationId xmlns:a16="http://schemas.microsoft.com/office/drawing/2014/main" id="{2C68894F-D43C-4FA4-9F86-9CBDA4A7096C}"/>
                </a:ext>
              </a:extLst>
            </p:cNvPr>
            <p:cNvSpPr>
              <a:spLocks/>
            </p:cNvSpPr>
            <p:nvPr/>
          </p:nvSpPr>
          <p:spPr bwMode="auto">
            <a:xfrm>
              <a:off x="6552" y="7370"/>
              <a:ext cx="168" cy="108"/>
            </a:xfrm>
            <a:custGeom>
              <a:avLst/>
              <a:gdLst>
                <a:gd name="T0" fmla="*/ 0 w 168"/>
                <a:gd name="T1" fmla="*/ 1 h 108"/>
                <a:gd name="T2" fmla="*/ 69 w 168"/>
                <a:gd name="T3" fmla="*/ 10 h 108"/>
                <a:gd name="T4" fmla="*/ 105 w 168"/>
                <a:gd name="T5" fmla="*/ 64 h 108"/>
                <a:gd name="T6" fmla="*/ 129 w 168"/>
                <a:gd name="T7" fmla="*/ 103 h 108"/>
                <a:gd name="T8" fmla="*/ 168 w 168"/>
                <a:gd name="T9" fmla="*/ 91 h 108"/>
                <a:gd name="T10" fmla="*/ 0 60000 65536"/>
                <a:gd name="T11" fmla="*/ 0 60000 65536"/>
                <a:gd name="T12" fmla="*/ 0 60000 65536"/>
                <a:gd name="T13" fmla="*/ 0 60000 65536"/>
                <a:gd name="T14" fmla="*/ 0 60000 65536"/>
                <a:gd name="T15" fmla="*/ 0 w 168"/>
                <a:gd name="T16" fmla="*/ 0 h 108"/>
                <a:gd name="T17" fmla="*/ 168 w 168"/>
                <a:gd name="T18" fmla="*/ 108 h 108"/>
              </a:gdLst>
              <a:ahLst/>
              <a:cxnLst>
                <a:cxn ang="T10">
                  <a:pos x="T0" y="T1"/>
                </a:cxn>
                <a:cxn ang="T11">
                  <a:pos x="T2" y="T3"/>
                </a:cxn>
                <a:cxn ang="T12">
                  <a:pos x="T4" y="T5"/>
                </a:cxn>
                <a:cxn ang="T13">
                  <a:pos x="T6" y="T7"/>
                </a:cxn>
                <a:cxn ang="T14">
                  <a:pos x="T8" y="T9"/>
                </a:cxn>
              </a:cxnLst>
              <a:rect l="T15" t="T16" r="T17" b="T18"/>
              <a:pathLst>
                <a:path w="168" h="108">
                  <a:moveTo>
                    <a:pt x="0" y="1"/>
                  </a:moveTo>
                  <a:cubicBezTo>
                    <a:pt x="26" y="0"/>
                    <a:pt x="52" y="0"/>
                    <a:pt x="69" y="10"/>
                  </a:cubicBezTo>
                  <a:cubicBezTo>
                    <a:pt x="86" y="20"/>
                    <a:pt x="95" y="49"/>
                    <a:pt x="105" y="64"/>
                  </a:cubicBezTo>
                  <a:cubicBezTo>
                    <a:pt x="115" y="79"/>
                    <a:pt x="118" y="98"/>
                    <a:pt x="129" y="103"/>
                  </a:cubicBezTo>
                  <a:cubicBezTo>
                    <a:pt x="140" y="108"/>
                    <a:pt x="161" y="93"/>
                    <a:pt x="168" y="91"/>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grpSp>
      <p:grpSp>
        <p:nvGrpSpPr>
          <p:cNvPr id="14363" name="Group 370">
            <a:extLst>
              <a:ext uri="{FF2B5EF4-FFF2-40B4-BE49-F238E27FC236}">
                <a16:creationId xmlns:a16="http://schemas.microsoft.com/office/drawing/2014/main" id="{AFBA7529-2755-4C1C-9205-D36B1720AC0C}"/>
              </a:ext>
            </a:extLst>
          </p:cNvPr>
          <p:cNvGrpSpPr>
            <a:grpSpLocks/>
          </p:cNvGrpSpPr>
          <p:nvPr/>
        </p:nvGrpSpPr>
        <p:grpSpPr bwMode="auto">
          <a:xfrm>
            <a:off x="3186113" y="5076883"/>
            <a:ext cx="417513" cy="303212"/>
            <a:chOff x="6186" y="7137"/>
            <a:chExt cx="657" cy="477"/>
          </a:xfrm>
        </p:grpSpPr>
        <p:sp>
          <p:nvSpPr>
            <p:cNvPr id="14680" name="Freeform 371">
              <a:extLst>
                <a:ext uri="{FF2B5EF4-FFF2-40B4-BE49-F238E27FC236}">
                  <a16:creationId xmlns:a16="http://schemas.microsoft.com/office/drawing/2014/main" id="{4FE78364-F4D8-477A-BFEA-D890DDC632B6}"/>
                </a:ext>
              </a:extLst>
            </p:cNvPr>
            <p:cNvSpPr>
              <a:spLocks/>
            </p:cNvSpPr>
            <p:nvPr/>
          </p:nvSpPr>
          <p:spPr bwMode="auto">
            <a:xfrm>
              <a:off x="6566" y="7404"/>
              <a:ext cx="40" cy="210"/>
            </a:xfrm>
            <a:custGeom>
              <a:avLst/>
              <a:gdLst>
                <a:gd name="T0" fmla="*/ 22 w 40"/>
                <a:gd name="T1" fmla="*/ 0 h 210"/>
                <a:gd name="T2" fmla="*/ 31 w 40"/>
                <a:gd name="T3" fmla="*/ 72 h 210"/>
                <a:gd name="T4" fmla="*/ 1 w 40"/>
                <a:gd name="T5" fmla="*/ 141 h 210"/>
                <a:gd name="T6" fmla="*/ 40 w 40"/>
                <a:gd name="T7" fmla="*/ 210 h 210"/>
                <a:gd name="T8" fmla="*/ 0 60000 65536"/>
                <a:gd name="T9" fmla="*/ 0 60000 65536"/>
                <a:gd name="T10" fmla="*/ 0 60000 65536"/>
                <a:gd name="T11" fmla="*/ 0 60000 65536"/>
                <a:gd name="T12" fmla="*/ 0 w 40"/>
                <a:gd name="T13" fmla="*/ 0 h 210"/>
                <a:gd name="T14" fmla="*/ 40 w 40"/>
                <a:gd name="T15" fmla="*/ 210 h 210"/>
              </a:gdLst>
              <a:ahLst/>
              <a:cxnLst>
                <a:cxn ang="T8">
                  <a:pos x="T0" y="T1"/>
                </a:cxn>
                <a:cxn ang="T9">
                  <a:pos x="T2" y="T3"/>
                </a:cxn>
                <a:cxn ang="T10">
                  <a:pos x="T4" y="T5"/>
                </a:cxn>
                <a:cxn ang="T11">
                  <a:pos x="T6" y="T7"/>
                </a:cxn>
              </a:cxnLst>
              <a:rect l="T12" t="T13" r="T14" b="T15"/>
              <a:pathLst>
                <a:path w="40" h="210">
                  <a:moveTo>
                    <a:pt x="22" y="0"/>
                  </a:moveTo>
                  <a:cubicBezTo>
                    <a:pt x="28" y="24"/>
                    <a:pt x="34" y="49"/>
                    <a:pt x="31" y="72"/>
                  </a:cubicBezTo>
                  <a:cubicBezTo>
                    <a:pt x="28" y="95"/>
                    <a:pt x="0" y="118"/>
                    <a:pt x="1" y="141"/>
                  </a:cubicBezTo>
                  <a:cubicBezTo>
                    <a:pt x="2" y="164"/>
                    <a:pt x="21" y="187"/>
                    <a:pt x="40" y="21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681" name="Freeform 372">
              <a:extLst>
                <a:ext uri="{FF2B5EF4-FFF2-40B4-BE49-F238E27FC236}">
                  <a16:creationId xmlns:a16="http://schemas.microsoft.com/office/drawing/2014/main" id="{8DDAF376-5382-4A0C-99BD-6DF5117BB264}"/>
                </a:ext>
              </a:extLst>
            </p:cNvPr>
            <p:cNvSpPr>
              <a:spLocks/>
            </p:cNvSpPr>
            <p:nvPr/>
          </p:nvSpPr>
          <p:spPr bwMode="auto">
            <a:xfrm>
              <a:off x="6672" y="7266"/>
              <a:ext cx="171" cy="138"/>
            </a:xfrm>
            <a:custGeom>
              <a:avLst/>
              <a:gdLst>
                <a:gd name="T0" fmla="*/ 0 w 171"/>
                <a:gd name="T1" fmla="*/ 138 h 138"/>
                <a:gd name="T2" fmla="*/ 30 w 171"/>
                <a:gd name="T3" fmla="*/ 69 h 138"/>
                <a:gd name="T4" fmla="*/ 171 w 171"/>
                <a:gd name="T5" fmla="*/ 0 h 138"/>
                <a:gd name="T6" fmla="*/ 0 60000 65536"/>
                <a:gd name="T7" fmla="*/ 0 60000 65536"/>
                <a:gd name="T8" fmla="*/ 0 60000 65536"/>
                <a:gd name="T9" fmla="*/ 0 w 171"/>
                <a:gd name="T10" fmla="*/ 0 h 138"/>
                <a:gd name="T11" fmla="*/ 171 w 171"/>
                <a:gd name="T12" fmla="*/ 138 h 138"/>
              </a:gdLst>
              <a:ahLst/>
              <a:cxnLst>
                <a:cxn ang="T6">
                  <a:pos x="T0" y="T1"/>
                </a:cxn>
                <a:cxn ang="T7">
                  <a:pos x="T2" y="T3"/>
                </a:cxn>
                <a:cxn ang="T8">
                  <a:pos x="T4" y="T5"/>
                </a:cxn>
              </a:cxnLst>
              <a:rect l="T9" t="T10" r="T11" b="T12"/>
              <a:pathLst>
                <a:path w="171" h="138">
                  <a:moveTo>
                    <a:pt x="0" y="138"/>
                  </a:moveTo>
                  <a:cubicBezTo>
                    <a:pt x="1" y="115"/>
                    <a:pt x="2" y="92"/>
                    <a:pt x="30" y="69"/>
                  </a:cubicBezTo>
                  <a:cubicBezTo>
                    <a:pt x="58" y="46"/>
                    <a:pt x="148" y="11"/>
                    <a:pt x="171" y="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682" name="Freeform 373">
              <a:extLst>
                <a:ext uri="{FF2B5EF4-FFF2-40B4-BE49-F238E27FC236}">
                  <a16:creationId xmlns:a16="http://schemas.microsoft.com/office/drawing/2014/main" id="{3F9F7E32-E527-408C-A0A7-6E87713CBC2C}"/>
                </a:ext>
              </a:extLst>
            </p:cNvPr>
            <p:cNvSpPr>
              <a:spLocks/>
            </p:cNvSpPr>
            <p:nvPr/>
          </p:nvSpPr>
          <p:spPr bwMode="auto">
            <a:xfrm>
              <a:off x="6534" y="7152"/>
              <a:ext cx="72" cy="195"/>
            </a:xfrm>
            <a:custGeom>
              <a:avLst/>
              <a:gdLst>
                <a:gd name="T0" fmla="*/ 0 w 72"/>
                <a:gd name="T1" fmla="*/ 195 h 195"/>
                <a:gd name="T2" fmla="*/ 30 w 72"/>
                <a:gd name="T3" fmla="*/ 114 h 195"/>
                <a:gd name="T4" fmla="*/ 60 w 72"/>
                <a:gd name="T5" fmla="*/ 57 h 195"/>
                <a:gd name="T6" fmla="*/ 72 w 72"/>
                <a:gd name="T7" fmla="*/ 0 h 195"/>
                <a:gd name="T8" fmla="*/ 0 60000 65536"/>
                <a:gd name="T9" fmla="*/ 0 60000 65536"/>
                <a:gd name="T10" fmla="*/ 0 60000 65536"/>
                <a:gd name="T11" fmla="*/ 0 60000 65536"/>
                <a:gd name="T12" fmla="*/ 0 w 72"/>
                <a:gd name="T13" fmla="*/ 0 h 195"/>
                <a:gd name="T14" fmla="*/ 72 w 72"/>
                <a:gd name="T15" fmla="*/ 195 h 195"/>
              </a:gdLst>
              <a:ahLst/>
              <a:cxnLst>
                <a:cxn ang="T8">
                  <a:pos x="T0" y="T1"/>
                </a:cxn>
                <a:cxn ang="T9">
                  <a:pos x="T2" y="T3"/>
                </a:cxn>
                <a:cxn ang="T10">
                  <a:pos x="T4" y="T5"/>
                </a:cxn>
                <a:cxn ang="T11">
                  <a:pos x="T6" y="T7"/>
                </a:cxn>
              </a:cxnLst>
              <a:rect l="T12" t="T13" r="T14" b="T15"/>
              <a:pathLst>
                <a:path w="72" h="195">
                  <a:moveTo>
                    <a:pt x="0" y="195"/>
                  </a:moveTo>
                  <a:cubicBezTo>
                    <a:pt x="10" y="166"/>
                    <a:pt x="20" y="137"/>
                    <a:pt x="30" y="114"/>
                  </a:cubicBezTo>
                  <a:cubicBezTo>
                    <a:pt x="40" y="91"/>
                    <a:pt x="53" y="76"/>
                    <a:pt x="60" y="57"/>
                  </a:cubicBezTo>
                  <a:cubicBezTo>
                    <a:pt x="67" y="38"/>
                    <a:pt x="69" y="19"/>
                    <a:pt x="72" y="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683" name="Freeform 374">
              <a:extLst>
                <a:ext uri="{FF2B5EF4-FFF2-40B4-BE49-F238E27FC236}">
                  <a16:creationId xmlns:a16="http://schemas.microsoft.com/office/drawing/2014/main" id="{5D6A5270-B2C2-4C04-B65D-67EA3281921C}"/>
                </a:ext>
              </a:extLst>
            </p:cNvPr>
            <p:cNvSpPr>
              <a:spLocks/>
            </p:cNvSpPr>
            <p:nvPr/>
          </p:nvSpPr>
          <p:spPr bwMode="auto">
            <a:xfrm>
              <a:off x="6327" y="7384"/>
              <a:ext cx="150" cy="186"/>
            </a:xfrm>
            <a:custGeom>
              <a:avLst/>
              <a:gdLst>
                <a:gd name="T0" fmla="*/ 144 w 150"/>
                <a:gd name="T1" fmla="*/ 2 h 186"/>
                <a:gd name="T2" fmla="*/ 129 w 150"/>
                <a:gd name="T3" fmla="*/ 14 h 186"/>
                <a:gd name="T4" fmla="*/ 18 w 150"/>
                <a:gd name="T5" fmla="*/ 89 h 186"/>
                <a:gd name="T6" fmla="*/ 18 w 150"/>
                <a:gd name="T7" fmla="*/ 170 h 186"/>
                <a:gd name="T8" fmla="*/ 3 w 150"/>
                <a:gd name="T9" fmla="*/ 185 h 186"/>
                <a:gd name="T10" fmla="*/ 0 60000 65536"/>
                <a:gd name="T11" fmla="*/ 0 60000 65536"/>
                <a:gd name="T12" fmla="*/ 0 60000 65536"/>
                <a:gd name="T13" fmla="*/ 0 60000 65536"/>
                <a:gd name="T14" fmla="*/ 0 60000 65536"/>
                <a:gd name="T15" fmla="*/ 0 w 150"/>
                <a:gd name="T16" fmla="*/ 0 h 186"/>
                <a:gd name="T17" fmla="*/ 150 w 150"/>
                <a:gd name="T18" fmla="*/ 186 h 186"/>
              </a:gdLst>
              <a:ahLst/>
              <a:cxnLst>
                <a:cxn ang="T10">
                  <a:pos x="T0" y="T1"/>
                </a:cxn>
                <a:cxn ang="T11">
                  <a:pos x="T2" y="T3"/>
                </a:cxn>
                <a:cxn ang="T12">
                  <a:pos x="T4" y="T5"/>
                </a:cxn>
                <a:cxn ang="T13">
                  <a:pos x="T6" y="T7"/>
                </a:cxn>
                <a:cxn ang="T14">
                  <a:pos x="T8" y="T9"/>
                </a:cxn>
              </a:cxnLst>
              <a:rect l="T15" t="T16" r="T17" b="T18"/>
              <a:pathLst>
                <a:path w="150" h="186">
                  <a:moveTo>
                    <a:pt x="144" y="2"/>
                  </a:moveTo>
                  <a:cubicBezTo>
                    <a:pt x="147" y="1"/>
                    <a:pt x="150" y="0"/>
                    <a:pt x="129" y="14"/>
                  </a:cubicBezTo>
                  <a:cubicBezTo>
                    <a:pt x="108" y="28"/>
                    <a:pt x="36" y="63"/>
                    <a:pt x="18" y="89"/>
                  </a:cubicBezTo>
                  <a:cubicBezTo>
                    <a:pt x="0" y="115"/>
                    <a:pt x="20" y="154"/>
                    <a:pt x="18" y="170"/>
                  </a:cubicBezTo>
                  <a:cubicBezTo>
                    <a:pt x="16" y="186"/>
                    <a:pt x="9" y="185"/>
                    <a:pt x="3" y="185"/>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684" name="Freeform 375">
              <a:extLst>
                <a:ext uri="{FF2B5EF4-FFF2-40B4-BE49-F238E27FC236}">
                  <a16:creationId xmlns:a16="http://schemas.microsoft.com/office/drawing/2014/main" id="{8EEC1432-F49C-46A1-BF38-EFF2746F17A6}"/>
                </a:ext>
              </a:extLst>
            </p:cNvPr>
            <p:cNvSpPr>
              <a:spLocks/>
            </p:cNvSpPr>
            <p:nvPr/>
          </p:nvSpPr>
          <p:spPr bwMode="auto">
            <a:xfrm>
              <a:off x="6464" y="7392"/>
              <a:ext cx="63" cy="192"/>
            </a:xfrm>
            <a:custGeom>
              <a:avLst/>
              <a:gdLst>
                <a:gd name="T0" fmla="*/ 55 w 63"/>
                <a:gd name="T1" fmla="*/ 0 h 192"/>
                <a:gd name="T2" fmla="*/ 55 w 63"/>
                <a:gd name="T3" fmla="*/ 84 h 192"/>
                <a:gd name="T4" fmla="*/ 7 w 63"/>
                <a:gd name="T5" fmla="*/ 171 h 192"/>
                <a:gd name="T6" fmla="*/ 10 w 63"/>
                <a:gd name="T7" fmla="*/ 192 h 192"/>
                <a:gd name="T8" fmla="*/ 0 60000 65536"/>
                <a:gd name="T9" fmla="*/ 0 60000 65536"/>
                <a:gd name="T10" fmla="*/ 0 60000 65536"/>
                <a:gd name="T11" fmla="*/ 0 60000 65536"/>
                <a:gd name="T12" fmla="*/ 0 w 63"/>
                <a:gd name="T13" fmla="*/ 0 h 192"/>
                <a:gd name="T14" fmla="*/ 63 w 63"/>
                <a:gd name="T15" fmla="*/ 192 h 192"/>
              </a:gdLst>
              <a:ahLst/>
              <a:cxnLst>
                <a:cxn ang="T8">
                  <a:pos x="T0" y="T1"/>
                </a:cxn>
                <a:cxn ang="T9">
                  <a:pos x="T2" y="T3"/>
                </a:cxn>
                <a:cxn ang="T10">
                  <a:pos x="T4" y="T5"/>
                </a:cxn>
                <a:cxn ang="T11">
                  <a:pos x="T6" y="T7"/>
                </a:cxn>
              </a:cxnLst>
              <a:rect l="T12" t="T13" r="T14" b="T15"/>
              <a:pathLst>
                <a:path w="63" h="192">
                  <a:moveTo>
                    <a:pt x="55" y="0"/>
                  </a:moveTo>
                  <a:cubicBezTo>
                    <a:pt x="59" y="28"/>
                    <a:pt x="63" y="56"/>
                    <a:pt x="55" y="84"/>
                  </a:cubicBezTo>
                  <a:cubicBezTo>
                    <a:pt x="47" y="112"/>
                    <a:pt x="14" y="153"/>
                    <a:pt x="7" y="171"/>
                  </a:cubicBezTo>
                  <a:cubicBezTo>
                    <a:pt x="0" y="189"/>
                    <a:pt x="5" y="190"/>
                    <a:pt x="10" y="192"/>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685" name="Freeform 376">
              <a:extLst>
                <a:ext uri="{FF2B5EF4-FFF2-40B4-BE49-F238E27FC236}">
                  <a16:creationId xmlns:a16="http://schemas.microsoft.com/office/drawing/2014/main" id="{8870DBEF-BB6C-446A-B1F5-A05EBC81B6FB}"/>
                </a:ext>
              </a:extLst>
            </p:cNvPr>
            <p:cNvSpPr>
              <a:spLocks/>
            </p:cNvSpPr>
            <p:nvPr/>
          </p:nvSpPr>
          <p:spPr bwMode="auto">
            <a:xfrm>
              <a:off x="6417" y="7137"/>
              <a:ext cx="120" cy="105"/>
            </a:xfrm>
            <a:custGeom>
              <a:avLst/>
              <a:gdLst>
                <a:gd name="T0" fmla="*/ 0 w 120"/>
                <a:gd name="T1" fmla="*/ 105 h 105"/>
                <a:gd name="T2" fmla="*/ 27 w 120"/>
                <a:gd name="T3" fmla="*/ 30 h 105"/>
                <a:gd name="T4" fmla="*/ 120 w 120"/>
                <a:gd name="T5" fmla="*/ 0 h 105"/>
                <a:gd name="T6" fmla="*/ 0 60000 65536"/>
                <a:gd name="T7" fmla="*/ 0 60000 65536"/>
                <a:gd name="T8" fmla="*/ 0 60000 65536"/>
                <a:gd name="T9" fmla="*/ 0 w 120"/>
                <a:gd name="T10" fmla="*/ 0 h 105"/>
                <a:gd name="T11" fmla="*/ 120 w 120"/>
                <a:gd name="T12" fmla="*/ 105 h 105"/>
              </a:gdLst>
              <a:ahLst/>
              <a:cxnLst>
                <a:cxn ang="T6">
                  <a:pos x="T0" y="T1"/>
                </a:cxn>
                <a:cxn ang="T7">
                  <a:pos x="T2" y="T3"/>
                </a:cxn>
                <a:cxn ang="T8">
                  <a:pos x="T4" y="T5"/>
                </a:cxn>
              </a:cxnLst>
              <a:rect l="T9" t="T10" r="T11" b="T12"/>
              <a:pathLst>
                <a:path w="120" h="105">
                  <a:moveTo>
                    <a:pt x="0" y="105"/>
                  </a:moveTo>
                  <a:cubicBezTo>
                    <a:pt x="3" y="76"/>
                    <a:pt x="7" y="47"/>
                    <a:pt x="27" y="30"/>
                  </a:cubicBezTo>
                  <a:cubicBezTo>
                    <a:pt x="47" y="13"/>
                    <a:pt x="83" y="6"/>
                    <a:pt x="120" y="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686" name="Freeform 377">
              <a:extLst>
                <a:ext uri="{FF2B5EF4-FFF2-40B4-BE49-F238E27FC236}">
                  <a16:creationId xmlns:a16="http://schemas.microsoft.com/office/drawing/2014/main" id="{1C516064-0482-4AD5-9F6E-83CE1F13DF75}"/>
                </a:ext>
              </a:extLst>
            </p:cNvPr>
            <p:cNvSpPr>
              <a:spLocks/>
            </p:cNvSpPr>
            <p:nvPr/>
          </p:nvSpPr>
          <p:spPr bwMode="auto">
            <a:xfrm>
              <a:off x="6186" y="7332"/>
              <a:ext cx="162" cy="150"/>
            </a:xfrm>
            <a:custGeom>
              <a:avLst/>
              <a:gdLst>
                <a:gd name="T0" fmla="*/ 162 w 162"/>
                <a:gd name="T1" fmla="*/ 0 h 150"/>
                <a:gd name="T2" fmla="*/ 63 w 162"/>
                <a:gd name="T3" fmla="*/ 99 h 150"/>
                <a:gd name="T4" fmla="*/ 0 w 162"/>
                <a:gd name="T5" fmla="*/ 150 h 150"/>
                <a:gd name="T6" fmla="*/ 0 60000 65536"/>
                <a:gd name="T7" fmla="*/ 0 60000 65536"/>
                <a:gd name="T8" fmla="*/ 0 60000 65536"/>
                <a:gd name="T9" fmla="*/ 0 w 162"/>
                <a:gd name="T10" fmla="*/ 0 h 150"/>
                <a:gd name="T11" fmla="*/ 162 w 162"/>
                <a:gd name="T12" fmla="*/ 150 h 150"/>
              </a:gdLst>
              <a:ahLst/>
              <a:cxnLst>
                <a:cxn ang="T6">
                  <a:pos x="T0" y="T1"/>
                </a:cxn>
                <a:cxn ang="T7">
                  <a:pos x="T2" y="T3"/>
                </a:cxn>
                <a:cxn ang="T8">
                  <a:pos x="T4" y="T5"/>
                </a:cxn>
              </a:cxnLst>
              <a:rect l="T9" t="T10" r="T11" b="T12"/>
              <a:pathLst>
                <a:path w="162" h="150">
                  <a:moveTo>
                    <a:pt x="162" y="0"/>
                  </a:moveTo>
                  <a:cubicBezTo>
                    <a:pt x="126" y="37"/>
                    <a:pt x="90" y="74"/>
                    <a:pt x="63" y="99"/>
                  </a:cubicBezTo>
                  <a:cubicBezTo>
                    <a:pt x="36" y="124"/>
                    <a:pt x="18" y="137"/>
                    <a:pt x="0" y="15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687" name="Freeform 378">
              <a:extLst>
                <a:ext uri="{FF2B5EF4-FFF2-40B4-BE49-F238E27FC236}">
                  <a16:creationId xmlns:a16="http://schemas.microsoft.com/office/drawing/2014/main" id="{EB148776-5786-4C10-907A-A43A596BD85F}"/>
                </a:ext>
              </a:extLst>
            </p:cNvPr>
            <p:cNvSpPr>
              <a:spLocks/>
            </p:cNvSpPr>
            <p:nvPr/>
          </p:nvSpPr>
          <p:spPr bwMode="auto">
            <a:xfrm>
              <a:off x="6285" y="7203"/>
              <a:ext cx="186" cy="111"/>
            </a:xfrm>
            <a:custGeom>
              <a:avLst/>
              <a:gdLst>
                <a:gd name="T0" fmla="*/ 186 w 186"/>
                <a:gd name="T1" fmla="*/ 111 h 111"/>
                <a:gd name="T2" fmla="*/ 120 w 186"/>
                <a:gd name="T3" fmla="*/ 60 h 111"/>
                <a:gd name="T4" fmla="*/ 24 w 186"/>
                <a:gd name="T5" fmla="*/ 57 h 111"/>
                <a:gd name="T6" fmla="*/ 0 w 186"/>
                <a:gd name="T7" fmla="*/ 0 h 111"/>
                <a:gd name="T8" fmla="*/ 0 60000 65536"/>
                <a:gd name="T9" fmla="*/ 0 60000 65536"/>
                <a:gd name="T10" fmla="*/ 0 60000 65536"/>
                <a:gd name="T11" fmla="*/ 0 60000 65536"/>
                <a:gd name="T12" fmla="*/ 0 w 186"/>
                <a:gd name="T13" fmla="*/ 0 h 111"/>
                <a:gd name="T14" fmla="*/ 186 w 186"/>
                <a:gd name="T15" fmla="*/ 111 h 111"/>
              </a:gdLst>
              <a:ahLst/>
              <a:cxnLst>
                <a:cxn ang="T8">
                  <a:pos x="T0" y="T1"/>
                </a:cxn>
                <a:cxn ang="T9">
                  <a:pos x="T2" y="T3"/>
                </a:cxn>
                <a:cxn ang="T10">
                  <a:pos x="T4" y="T5"/>
                </a:cxn>
                <a:cxn ang="T11">
                  <a:pos x="T6" y="T7"/>
                </a:cxn>
              </a:cxnLst>
              <a:rect l="T12" t="T13" r="T14" b="T15"/>
              <a:pathLst>
                <a:path w="186" h="111">
                  <a:moveTo>
                    <a:pt x="186" y="111"/>
                  </a:moveTo>
                  <a:cubicBezTo>
                    <a:pt x="166" y="90"/>
                    <a:pt x="147" y="69"/>
                    <a:pt x="120" y="60"/>
                  </a:cubicBezTo>
                  <a:cubicBezTo>
                    <a:pt x="93" y="51"/>
                    <a:pt x="44" y="67"/>
                    <a:pt x="24" y="57"/>
                  </a:cubicBezTo>
                  <a:cubicBezTo>
                    <a:pt x="4" y="47"/>
                    <a:pt x="2" y="23"/>
                    <a:pt x="0" y="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688" name="Freeform 379">
              <a:extLst>
                <a:ext uri="{FF2B5EF4-FFF2-40B4-BE49-F238E27FC236}">
                  <a16:creationId xmlns:a16="http://schemas.microsoft.com/office/drawing/2014/main" id="{FE08828C-BCBC-4936-B08C-44DB4DB67B24}"/>
                </a:ext>
              </a:extLst>
            </p:cNvPr>
            <p:cNvSpPr>
              <a:spLocks/>
            </p:cNvSpPr>
            <p:nvPr/>
          </p:nvSpPr>
          <p:spPr bwMode="auto">
            <a:xfrm>
              <a:off x="6572" y="7215"/>
              <a:ext cx="163" cy="129"/>
            </a:xfrm>
            <a:custGeom>
              <a:avLst/>
              <a:gdLst>
                <a:gd name="T0" fmla="*/ 1 w 163"/>
                <a:gd name="T1" fmla="*/ 129 h 129"/>
                <a:gd name="T2" fmla="*/ 22 w 163"/>
                <a:gd name="T3" fmla="*/ 78 h 129"/>
                <a:gd name="T4" fmla="*/ 136 w 163"/>
                <a:gd name="T5" fmla="*/ 48 h 129"/>
                <a:gd name="T6" fmla="*/ 163 w 163"/>
                <a:gd name="T7" fmla="*/ 0 h 129"/>
                <a:gd name="T8" fmla="*/ 0 60000 65536"/>
                <a:gd name="T9" fmla="*/ 0 60000 65536"/>
                <a:gd name="T10" fmla="*/ 0 60000 65536"/>
                <a:gd name="T11" fmla="*/ 0 60000 65536"/>
                <a:gd name="T12" fmla="*/ 0 w 163"/>
                <a:gd name="T13" fmla="*/ 0 h 129"/>
                <a:gd name="T14" fmla="*/ 163 w 163"/>
                <a:gd name="T15" fmla="*/ 129 h 129"/>
              </a:gdLst>
              <a:ahLst/>
              <a:cxnLst>
                <a:cxn ang="T8">
                  <a:pos x="T0" y="T1"/>
                </a:cxn>
                <a:cxn ang="T9">
                  <a:pos x="T2" y="T3"/>
                </a:cxn>
                <a:cxn ang="T10">
                  <a:pos x="T4" y="T5"/>
                </a:cxn>
                <a:cxn ang="T11">
                  <a:pos x="T6" y="T7"/>
                </a:cxn>
              </a:cxnLst>
              <a:rect l="T12" t="T13" r="T14" b="T15"/>
              <a:pathLst>
                <a:path w="163" h="129">
                  <a:moveTo>
                    <a:pt x="1" y="129"/>
                  </a:moveTo>
                  <a:cubicBezTo>
                    <a:pt x="0" y="110"/>
                    <a:pt x="0" y="91"/>
                    <a:pt x="22" y="78"/>
                  </a:cubicBezTo>
                  <a:cubicBezTo>
                    <a:pt x="44" y="65"/>
                    <a:pt x="113" y="61"/>
                    <a:pt x="136" y="48"/>
                  </a:cubicBezTo>
                  <a:cubicBezTo>
                    <a:pt x="159" y="35"/>
                    <a:pt x="161" y="17"/>
                    <a:pt x="163" y="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689" name="Freeform 380">
              <a:extLst>
                <a:ext uri="{FF2B5EF4-FFF2-40B4-BE49-F238E27FC236}">
                  <a16:creationId xmlns:a16="http://schemas.microsoft.com/office/drawing/2014/main" id="{413C3E84-0202-4FAF-9527-B5E4C1D45B97}"/>
                </a:ext>
              </a:extLst>
            </p:cNvPr>
            <p:cNvSpPr>
              <a:spLocks/>
            </p:cNvSpPr>
            <p:nvPr/>
          </p:nvSpPr>
          <p:spPr bwMode="auto">
            <a:xfrm>
              <a:off x="6411" y="7425"/>
              <a:ext cx="63" cy="180"/>
            </a:xfrm>
            <a:custGeom>
              <a:avLst/>
              <a:gdLst>
                <a:gd name="T0" fmla="*/ 63 w 63"/>
                <a:gd name="T1" fmla="*/ 0 h 180"/>
                <a:gd name="T2" fmla="*/ 27 w 63"/>
                <a:gd name="T3" fmla="*/ 57 h 180"/>
                <a:gd name="T4" fmla="*/ 39 w 63"/>
                <a:gd name="T5" fmla="*/ 96 h 180"/>
                <a:gd name="T6" fmla="*/ 12 w 63"/>
                <a:gd name="T7" fmla="*/ 147 h 180"/>
                <a:gd name="T8" fmla="*/ 0 w 63"/>
                <a:gd name="T9" fmla="*/ 180 h 180"/>
                <a:gd name="T10" fmla="*/ 0 60000 65536"/>
                <a:gd name="T11" fmla="*/ 0 60000 65536"/>
                <a:gd name="T12" fmla="*/ 0 60000 65536"/>
                <a:gd name="T13" fmla="*/ 0 60000 65536"/>
                <a:gd name="T14" fmla="*/ 0 60000 65536"/>
                <a:gd name="T15" fmla="*/ 0 w 63"/>
                <a:gd name="T16" fmla="*/ 0 h 180"/>
                <a:gd name="T17" fmla="*/ 63 w 63"/>
                <a:gd name="T18" fmla="*/ 180 h 180"/>
              </a:gdLst>
              <a:ahLst/>
              <a:cxnLst>
                <a:cxn ang="T10">
                  <a:pos x="T0" y="T1"/>
                </a:cxn>
                <a:cxn ang="T11">
                  <a:pos x="T2" y="T3"/>
                </a:cxn>
                <a:cxn ang="T12">
                  <a:pos x="T4" y="T5"/>
                </a:cxn>
                <a:cxn ang="T13">
                  <a:pos x="T6" y="T7"/>
                </a:cxn>
                <a:cxn ang="T14">
                  <a:pos x="T8" y="T9"/>
                </a:cxn>
              </a:cxnLst>
              <a:rect l="T15" t="T16" r="T17" b="T18"/>
              <a:pathLst>
                <a:path w="63" h="180">
                  <a:moveTo>
                    <a:pt x="63" y="0"/>
                  </a:moveTo>
                  <a:cubicBezTo>
                    <a:pt x="47" y="20"/>
                    <a:pt x="31" y="41"/>
                    <a:pt x="27" y="57"/>
                  </a:cubicBezTo>
                  <a:cubicBezTo>
                    <a:pt x="23" y="73"/>
                    <a:pt x="41" y="81"/>
                    <a:pt x="39" y="96"/>
                  </a:cubicBezTo>
                  <a:cubicBezTo>
                    <a:pt x="37" y="111"/>
                    <a:pt x="18" y="133"/>
                    <a:pt x="12" y="147"/>
                  </a:cubicBezTo>
                  <a:cubicBezTo>
                    <a:pt x="6" y="161"/>
                    <a:pt x="3" y="170"/>
                    <a:pt x="0" y="18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690" name="Freeform 381">
              <a:extLst>
                <a:ext uri="{FF2B5EF4-FFF2-40B4-BE49-F238E27FC236}">
                  <a16:creationId xmlns:a16="http://schemas.microsoft.com/office/drawing/2014/main" id="{B1A882EE-E050-4CEF-8956-07966E9DD210}"/>
                </a:ext>
              </a:extLst>
            </p:cNvPr>
            <p:cNvSpPr>
              <a:spLocks/>
            </p:cNvSpPr>
            <p:nvPr/>
          </p:nvSpPr>
          <p:spPr bwMode="auto">
            <a:xfrm>
              <a:off x="6203" y="7386"/>
              <a:ext cx="148" cy="147"/>
            </a:xfrm>
            <a:custGeom>
              <a:avLst/>
              <a:gdLst>
                <a:gd name="T0" fmla="*/ 148 w 148"/>
                <a:gd name="T1" fmla="*/ 0 h 147"/>
                <a:gd name="T2" fmla="*/ 106 w 148"/>
                <a:gd name="T3" fmla="*/ 57 h 147"/>
                <a:gd name="T4" fmla="*/ 16 w 148"/>
                <a:gd name="T5" fmla="*/ 99 h 147"/>
                <a:gd name="T6" fmla="*/ 10 w 148"/>
                <a:gd name="T7" fmla="*/ 147 h 147"/>
                <a:gd name="T8" fmla="*/ 0 60000 65536"/>
                <a:gd name="T9" fmla="*/ 0 60000 65536"/>
                <a:gd name="T10" fmla="*/ 0 60000 65536"/>
                <a:gd name="T11" fmla="*/ 0 60000 65536"/>
                <a:gd name="T12" fmla="*/ 0 w 148"/>
                <a:gd name="T13" fmla="*/ 0 h 147"/>
                <a:gd name="T14" fmla="*/ 148 w 148"/>
                <a:gd name="T15" fmla="*/ 147 h 147"/>
              </a:gdLst>
              <a:ahLst/>
              <a:cxnLst>
                <a:cxn ang="T8">
                  <a:pos x="T0" y="T1"/>
                </a:cxn>
                <a:cxn ang="T9">
                  <a:pos x="T2" y="T3"/>
                </a:cxn>
                <a:cxn ang="T10">
                  <a:pos x="T4" y="T5"/>
                </a:cxn>
                <a:cxn ang="T11">
                  <a:pos x="T6" y="T7"/>
                </a:cxn>
              </a:cxnLst>
              <a:rect l="T12" t="T13" r="T14" b="T15"/>
              <a:pathLst>
                <a:path w="148" h="147">
                  <a:moveTo>
                    <a:pt x="148" y="0"/>
                  </a:moveTo>
                  <a:cubicBezTo>
                    <a:pt x="138" y="20"/>
                    <a:pt x="128" y="41"/>
                    <a:pt x="106" y="57"/>
                  </a:cubicBezTo>
                  <a:cubicBezTo>
                    <a:pt x="84" y="73"/>
                    <a:pt x="32" y="84"/>
                    <a:pt x="16" y="99"/>
                  </a:cubicBezTo>
                  <a:cubicBezTo>
                    <a:pt x="0" y="114"/>
                    <a:pt x="5" y="130"/>
                    <a:pt x="10" y="147"/>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691" name="Freeform 382">
              <a:extLst>
                <a:ext uri="{FF2B5EF4-FFF2-40B4-BE49-F238E27FC236}">
                  <a16:creationId xmlns:a16="http://schemas.microsoft.com/office/drawing/2014/main" id="{66E3BC40-3798-451E-9E32-6D8BB43C3D67}"/>
                </a:ext>
              </a:extLst>
            </p:cNvPr>
            <p:cNvSpPr>
              <a:spLocks/>
            </p:cNvSpPr>
            <p:nvPr/>
          </p:nvSpPr>
          <p:spPr bwMode="auto">
            <a:xfrm>
              <a:off x="6483" y="7158"/>
              <a:ext cx="168" cy="90"/>
            </a:xfrm>
            <a:custGeom>
              <a:avLst/>
              <a:gdLst>
                <a:gd name="T0" fmla="*/ 0 w 168"/>
                <a:gd name="T1" fmla="*/ 90 h 90"/>
                <a:gd name="T2" fmla="*/ 45 w 168"/>
                <a:gd name="T3" fmla="*/ 30 h 90"/>
                <a:gd name="T4" fmla="*/ 168 w 168"/>
                <a:gd name="T5" fmla="*/ 0 h 90"/>
                <a:gd name="T6" fmla="*/ 0 60000 65536"/>
                <a:gd name="T7" fmla="*/ 0 60000 65536"/>
                <a:gd name="T8" fmla="*/ 0 60000 65536"/>
                <a:gd name="T9" fmla="*/ 0 w 168"/>
                <a:gd name="T10" fmla="*/ 0 h 90"/>
                <a:gd name="T11" fmla="*/ 168 w 168"/>
                <a:gd name="T12" fmla="*/ 90 h 90"/>
              </a:gdLst>
              <a:ahLst/>
              <a:cxnLst>
                <a:cxn ang="T6">
                  <a:pos x="T0" y="T1"/>
                </a:cxn>
                <a:cxn ang="T7">
                  <a:pos x="T2" y="T3"/>
                </a:cxn>
                <a:cxn ang="T8">
                  <a:pos x="T4" y="T5"/>
                </a:cxn>
              </a:cxnLst>
              <a:rect l="T9" t="T10" r="T11" b="T12"/>
              <a:pathLst>
                <a:path w="168" h="90">
                  <a:moveTo>
                    <a:pt x="0" y="90"/>
                  </a:moveTo>
                  <a:cubicBezTo>
                    <a:pt x="8" y="67"/>
                    <a:pt x="17" y="45"/>
                    <a:pt x="45" y="30"/>
                  </a:cubicBezTo>
                  <a:cubicBezTo>
                    <a:pt x="73" y="15"/>
                    <a:pt x="120" y="7"/>
                    <a:pt x="168" y="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692" name="Freeform 383">
              <a:extLst>
                <a:ext uri="{FF2B5EF4-FFF2-40B4-BE49-F238E27FC236}">
                  <a16:creationId xmlns:a16="http://schemas.microsoft.com/office/drawing/2014/main" id="{1DBDBDC8-E264-41D6-968F-01789B39DAC6}"/>
                </a:ext>
              </a:extLst>
            </p:cNvPr>
            <p:cNvSpPr>
              <a:spLocks/>
            </p:cNvSpPr>
            <p:nvPr/>
          </p:nvSpPr>
          <p:spPr bwMode="auto">
            <a:xfrm>
              <a:off x="6552" y="7370"/>
              <a:ext cx="168" cy="108"/>
            </a:xfrm>
            <a:custGeom>
              <a:avLst/>
              <a:gdLst>
                <a:gd name="T0" fmla="*/ 0 w 168"/>
                <a:gd name="T1" fmla="*/ 1 h 108"/>
                <a:gd name="T2" fmla="*/ 69 w 168"/>
                <a:gd name="T3" fmla="*/ 10 h 108"/>
                <a:gd name="T4" fmla="*/ 105 w 168"/>
                <a:gd name="T5" fmla="*/ 64 h 108"/>
                <a:gd name="T6" fmla="*/ 129 w 168"/>
                <a:gd name="T7" fmla="*/ 103 h 108"/>
                <a:gd name="T8" fmla="*/ 168 w 168"/>
                <a:gd name="T9" fmla="*/ 91 h 108"/>
                <a:gd name="T10" fmla="*/ 0 60000 65536"/>
                <a:gd name="T11" fmla="*/ 0 60000 65536"/>
                <a:gd name="T12" fmla="*/ 0 60000 65536"/>
                <a:gd name="T13" fmla="*/ 0 60000 65536"/>
                <a:gd name="T14" fmla="*/ 0 60000 65536"/>
                <a:gd name="T15" fmla="*/ 0 w 168"/>
                <a:gd name="T16" fmla="*/ 0 h 108"/>
                <a:gd name="T17" fmla="*/ 168 w 168"/>
                <a:gd name="T18" fmla="*/ 108 h 108"/>
              </a:gdLst>
              <a:ahLst/>
              <a:cxnLst>
                <a:cxn ang="T10">
                  <a:pos x="T0" y="T1"/>
                </a:cxn>
                <a:cxn ang="T11">
                  <a:pos x="T2" y="T3"/>
                </a:cxn>
                <a:cxn ang="T12">
                  <a:pos x="T4" y="T5"/>
                </a:cxn>
                <a:cxn ang="T13">
                  <a:pos x="T6" y="T7"/>
                </a:cxn>
                <a:cxn ang="T14">
                  <a:pos x="T8" y="T9"/>
                </a:cxn>
              </a:cxnLst>
              <a:rect l="T15" t="T16" r="T17" b="T18"/>
              <a:pathLst>
                <a:path w="168" h="108">
                  <a:moveTo>
                    <a:pt x="0" y="1"/>
                  </a:moveTo>
                  <a:cubicBezTo>
                    <a:pt x="26" y="0"/>
                    <a:pt x="52" y="0"/>
                    <a:pt x="69" y="10"/>
                  </a:cubicBezTo>
                  <a:cubicBezTo>
                    <a:pt x="86" y="20"/>
                    <a:pt x="95" y="49"/>
                    <a:pt x="105" y="64"/>
                  </a:cubicBezTo>
                  <a:cubicBezTo>
                    <a:pt x="115" y="79"/>
                    <a:pt x="118" y="98"/>
                    <a:pt x="129" y="103"/>
                  </a:cubicBezTo>
                  <a:cubicBezTo>
                    <a:pt x="140" y="108"/>
                    <a:pt x="161" y="93"/>
                    <a:pt x="168" y="91"/>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grpSp>
      <p:sp>
        <p:nvSpPr>
          <p:cNvPr id="9250" name="Text Box 390">
            <a:extLst>
              <a:ext uri="{FF2B5EF4-FFF2-40B4-BE49-F238E27FC236}">
                <a16:creationId xmlns:a16="http://schemas.microsoft.com/office/drawing/2014/main" id="{159114D4-79F1-4264-9E25-0E77A725B70A}"/>
              </a:ext>
            </a:extLst>
          </p:cNvPr>
          <p:cNvSpPr txBox="1">
            <a:spLocks noChangeArrowheads="1"/>
          </p:cNvSpPr>
          <p:nvPr/>
        </p:nvSpPr>
        <p:spPr bwMode="auto">
          <a:xfrm>
            <a:off x="-31269" y="4906802"/>
            <a:ext cx="835025"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algn="r">
              <a:spcBef>
                <a:spcPct val="0"/>
              </a:spcBef>
              <a:spcAft>
                <a:spcPts val="1000"/>
              </a:spcAft>
              <a:buClrTx/>
              <a:buSzTx/>
              <a:buNone/>
            </a:pPr>
            <a:r>
              <a:rPr lang="fr-FR" altLang="fr-FR" sz="1200" b="1" dirty="0">
                <a:latin typeface="Arial" panose="020B0604020202020204" pitchFamily="34" charset="0"/>
              </a:rPr>
              <a:t>Racine</a:t>
            </a:r>
            <a:endParaRPr lang="fr-FR" altLang="fr-FR" sz="2000" b="1" dirty="0">
              <a:latin typeface="Arial" panose="020B0604020202020204" pitchFamily="34" charset="0"/>
            </a:endParaRPr>
          </a:p>
        </p:txBody>
      </p:sp>
      <p:cxnSp>
        <p:nvCxnSpPr>
          <p:cNvPr id="9251" name="AutoShape 391">
            <a:extLst>
              <a:ext uri="{FF2B5EF4-FFF2-40B4-BE49-F238E27FC236}">
                <a16:creationId xmlns:a16="http://schemas.microsoft.com/office/drawing/2014/main" id="{40161986-6518-43D4-964C-AF9CE1617ACF}"/>
              </a:ext>
            </a:extLst>
          </p:cNvPr>
          <p:cNvCxnSpPr>
            <a:cxnSpLocks noChangeShapeType="1"/>
          </p:cNvCxnSpPr>
          <p:nvPr/>
        </p:nvCxnSpPr>
        <p:spPr bwMode="auto">
          <a:xfrm flipV="1">
            <a:off x="1366085" y="6402463"/>
            <a:ext cx="848845" cy="137659"/>
          </a:xfrm>
          <a:prstGeom prst="straightConnector1">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9252" name="Text Box 392">
            <a:extLst>
              <a:ext uri="{FF2B5EF4-FFF2-40B4-BE49-F238E27FC236}">
                <a16:creationId xmlns:a16="http://schemas.microsoft.com/office/drawing/2014/main" id="{54CC7087-0C3D-49C5-87FB-8AA76A050A94}"/>
              </a:ext>
            </a:extLst>
          </p:cNvPr>
          <p:cNvSpPr txBox="1">
            <a:spLocks noChangeArrowheads="1"/>
          </p:cNvSpPr>
          <p:nvPr/>
        </p:nvSpPr>
        <p:spPr bwMode="auto">
          <a:xfrm>
            <a:off x="251678" y="6132569"/>
            <a:ext cx="1023938"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algn="ctr">
              <a:spcBef>
                <a:spcPct val="0"/>
              </a:spcBef>
              <a:spcAft>
                <a:spcPts val="1000"/>
              </a:spcAft>
              <a:buClrTx/>
              <a:buSzTx/>
              <a:buNone/>
            </a:pPr>
            <a:r>
              <a:rPr lang="fr-FR" altLang="fr-FR" sz="1200" b="1" dirty="0">
                <a:latin typeface="Arial" panose="020B0604020202020204" pitchFamily="34" charset="0"/>
              </a:rPr>
              <a:t>Poils absorbants</a:t>
            </a:r>
            <a:endParaRPr lang="fr-FR" altLang="fr-FR" sz="2000" b="1" dirty="0">
              <a:latin typeface="Arial" panose="020B0604020202020204" pitchFamily="34" charset="0"/>
            </a:endParaRPr>
          </a:p>
        </p:txBody>
      </p:sp>
      <p:cxnSp>
        <p:nvCxnSpPr>
          <p:cNvPr id="9253" name="AutoShape 393">
            <a:extLst>
              <a:ext uri="{FF2B5EF4-FFF2-40B4-BE49-F238E27FC236}">
                <a16:creationId xmlns:a16="http://schemas.microsoft.com/office/drawing/2014/main" id="{DBEE24FF-328B-4EA8-8B69-0B8D3F1DD630}"/>
              </a:ext>
            </a:extLst>
          </p:cNvPr>
          <p:cNvCxnSpPr>
            <a:cxnSpLocks noChangeShapeType="1"/>
          </p:cNvCxnSpPr>
          <p:nvPr/>
        </p:nvCxnSpPr>
        <p:spPr bwMode="auto">
          <a:xfrm>
            <a:off x="727671" y="5067136"/>
            <a:ext cx="547945" cy="0"/>
          </a:xfrm>
          <a:prstGeom prst="straightConnector1">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9254" name="AutoShape 394">
            <a:extLst>
              <a:ext uri="{FF2B5EF4-FFF2-40B4-BE49-F238E27FC236}">
                <a16:creationId xmlns:a16="http://schemas.microsoft.com/office/drawing/2014/main" id="{095E14A7-CB74-44D1-B388-47B256AF06BA}"/>
              </a:ext>
            </a:extLst>
          </p:cNvPr>
          <p:cNvSpPr>
            <a:spLocks noChangeArrowheads="1"/>
          </p:cNvSpPr>
          <p:nvPr/>
        </p:nvSpPr>
        <p:spPr bwMode="auto">
          <a:xfrm>
            <a:off x="3221312" y="2665368"/>
            <a:ext cx="1079500" cy="280987"/>
          </a:xfrm>
          <a:prstGeom prst="roundRect">
            <a:avLst>
              <a:gd name="adj" fmla="val 16667"/>
            </a:avLst>
          </a:prstGeom>
          <a:solidFill>
            <a:srgbClr val="99CCFF"/>
          </a:solidFill>
          <a:ln w="3175"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algn="ctr">
              <a:spcBef>
                <a:spcPct val="0"/>
              </a:spcBef>
              <a:spcAft>
                <a:spcPts val="1000"/>
              </a:spcAft>
              <a:buClrTx/>
              <a:buSzTx/>
              <a:buNone/>
            </a:pPr>
            <a:r>
              <a:rPr lang="fr-FR" altLang="fr-FR" sz="1200" b="1" i="1" dirty="0">
                <a:latin typeface="Calibri" panose="020F0502020204030204" pitchFamily="34" charset="0"/>
              </a:rPr>
              <a:t>Air</a:t>
            </a:r>
            <a:endParaRPr lang="fr-FR" altLang="fr-FR" sz="2000" b="1" i="1" dirty="0">
              <a:latin typeface="Arial" panose="020B0604020202020204" pitchFamily="34" charset="0"/>
            </a:endParaRPr>
          </a:p>
        </p:txBody>
      </p:sp>
      <p:sp>
        <p:nvSpPr>
          <p:cNvPr id="49547" name="AutoShape 395">
            <a:extLst>
              <a:ext uri="{FF2B5EF4-FFF2-40B4-BE49-F238E27FC236}">
                <a16:creationId xmlns:a16="http://schemas.microsoft.com/office/drawing/2014/main" id="{F33B37C1-8960-4A53-968D-18F0EE4F4361}"/>
              </a:ext>
            </a:extLst>
          </p:cNvPr>
          <p:cNvSpPr>
            <a:spLocks noChangeArrowheads="1"/>
          </p:cNvSpPr>
          <p:nvPr/>
        </p:nvSpPr>
        <p:spPr bwMode="auto">
          <a:xfrm>
            <a:off x="3349114" y="6176079"/>
            <a:ext cx="879475" cy="280987"/>
          </a:xfrm>
          <a:prstGeom prst="roundRect">
            <a:avLst>
              <a:gd name="adj" fmla="val 16667"/>
            </a:avLst>
          </a:prstGeom>
          <a:solidFill>
            <a:schemeClr val="accent6">
              <a:lumMod val="75000"/>
            </a:schemeClr>
          </a:solidFill>
          <a:ln w="3175" algn="ctr">
            <a:solidFill>
              <a:srgbClr val="000000"/>
            </a:solidFill>
            <a:round/>
            <a:headEnd/>
            <a:tailEnd/>
          </a:ln>
          <a:effectLst/>
        </p:spPr>
        <p:txBody>
          <a:bodyPr/>
          <a:lstStyle/>
          <a:p>
            <a:pPr algn="ctr">
              <a:spcAft>
                <a:spcPts val="1000"/>
              </a:spcAft>
              <a:defRPr/>
            </a:pPr>
            <a:r>
              <a:rPr lang="fr-FR" sz="1200" b="1" i="1" dirty="0">
                <a:latin typeface="Calibri" pitchFamily="34" charset="0"/>
              </a:rPr>
              <a:t>terre</a:t>
            </a:r>
            <a:endParaRPr lang="fr-FR" sz="2000" b="1" i="1" dirty="0"/>
          </a:p>
        </p:txBody>
      </p:sp>
      <p:grpSp>
        <p:nvGrpSpPr>
          <p:cNvPr id="19" name="Groupe 493">
            <a:extLst>
              <a:ext uri="{FF2B5EF4-FFF2-40B4-BE49-F238E27FC236}">
                <a16:creationId xmlns:a16="http://schemas.microsoft.com/office/drawing/2014/main" id="{C97A2439-0CCA-4C6C-A26F-DD5A69037BDB}"/>
              </a:ext>
            </a:extLst>
          </p:cNvPr>
          <p:cNvGrpSpPr>
            <a:grpSpLocks/>
          </p:cNvGrpSpPr>
          <p:nvPr/>
        </p:nvGrpSpPr>
        <p:grpSpPr bwMode="auto">
          <a:xfrm>
            <a:off x="1893595" y="1300562"/>
            <a:ext cx="4297167" cy="1697604"/>
            <a:chOff x="3402012" y="869926"/>
            <a:chExt cx="2874963" cy="1285875"/>
          </a:xfrm>
        </p:grpSpPr>
        <p:grpSp>
          <p:nvGrpSpPr>
            <p:cNvPr id="14476" name="Group 4">
              <a:extLst>
                <a:ext uri="{FF2B5EF4-FFF2-40B4-BE49-F238E27FC236}">
                  <a16:creationId xmlns:a16="http://schemas.microsoft.com/office/drawing/2014/main" id="{9C8F0EB0-702C-4FA8-937C-B2B3B274F892}"/>
                </a:ext>
              </a:extLst>
            </p:cNvPr>
            <p:cNvGrpSpPr>
              <a:grpSpLocks/>
            </p:cNvGrpSpPr>
            <p:nvPr/>
          </p:nvGrpSpPr>
          <p:grpSpPr bwMode="auto">
            <a:xfrm>
              <a:off x="4989512" y="869926"/>
              <a:ext cx="1287463" cy="1285875"/>
              <a:chOff x="2560" y="2079"/>
              <a:chExt cx="1102" cy="1101"/>
            </a:xfrm>
          </p:grpSpPr>
          <p:grpSp>
            <p:nvGrpSpPr>
              <p:cNvPr id="14478" name="Group 5">
                <a:extLst>
                  <a:ext uri="{FF2B5EF4-FFF2-40B4-BE49-F238E27FC236}">
                    <a16:creationId xmlns:a16="http://schemas.microsoft.com/office/drawing/2014/main" id="{4592E71D-43DD-4AF6-9F5D-7304F8097A59}"/>
                  </a:ext>
                </a:extLst>
              </p:cNvPr>
              <p:cNvGrpSpPr>
                <a:grpSpLocks/>
              </p:cNvGrpSpPr>
              <p:nvPr/>
            </p:nvGrpSpPr>
            <p:grpSpPr bwMode="auto">
              <a:xfrm>
                <a:off x="2799" y="2756"/>
                <a:ext cx="181" cy="122"/>
                <a:chOff x="2799" y="2756"/>
                <a:chExt cx="181" cy="122"/>
              </a:xfrm>
            </p:grpSpPr>
            <p:sp>
              <p:nvSpPr>
                <p:cNvPr id="14676" name="Freeform 6">
                  <a:extLst>
                    <a:ext uri="{FF2B5EF4-FFF2-40B4-BE49-F238E27FC236}">
                      <a16:creationId xmlns:a16="http://schemas.microsoft.com/office/drawing/2014/main" id="{C34CB404-1116-46EB-8FD2-FE506F63AEF7}"/>
                    </a:ext>
                  </a:extLst>
                </p:cNvPr>
                <p:cNvSpPr>
                  <a:spLocks/>
                </p:cNvSpPr>
                <p:nvPr/>
              </p:nvSpPr>
              <p:spPr bwMode="auto">
                <a:xfrm>
                  <a:off x="2799" y="2756"/>
                  <a:ext cx="181" cy="122"/>
                </a:xfrm>
                <a:custGeom>
                  <a:avLst/>
                  <a:gdLst>
                    <a:gd name="T0" fmla="*/ 63 w 181"/>
                    <a:gd name="T1" fmla="*/ 19 h 122"/>
                    <a:gd name="T2" fmla="*/ 30 w 181"/>
                    <a:gd name="T3" fmla="*/ 16 h 122"/>
                    <a:gd name="T4" fmla="*/ 9 w 181"/>
                    <a:gd name="T5" fmla="*/ 46 h 122"/>
                    <a:gd name="T6" fmla="*/ 9 w 181"/>
                    <a:gd name="T7" fmla="*/ 88 h 122"/>
                    <a:gd name="T8" fmla="*/ 66 w 181"/>
                    <a:gd name="T9" fmla="*/ 109 h 122"/>
                    <a:gd name="T10" fmla="*/ 129 w 181"/>
                    <a:gd name="T11" fmla="*/ 118 h 122"/>
                    <a:gd name="T12" fmla="*/ 165 w 181"/>
                    <a:gd name="T13" fmla="*/ 82 h 122"/>
                    <a:gd name="T14" fmla="*/ 180 w 181"/>
                    <a:gd name="T15" fmla="*/ 31 h 122"/>
                    <a:gd name="T16" fmla="*/ 159 w 181"/>
                    <a:gd name="T17" fmla="*/ 7 h 122"/>
                    <a:gd name="T18" fmla="*/ 129 w 181"/>
                    <a:gd name="T19" fmla="*/ 1 h 122"/>
                    <a:gd name="T20" fmla="*/ 87 w 181"/>
                    <a:gd name="T21" fmla="*/ 13 h 122"/>
                    <a:gd name="T22" fmla="*/ 63 w 181"/>
                    <a:gd name="T23" fmla="*/ 19 h 12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81"/>
                    <a:gd name="T37" fmla="*/ 0 h 122"/>
                    <a:gd name="T38" fmla="*/ 181 w 181"/>
                    <a:gd name="T39" fmla="*/ 122 h 12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81" h="122">
                      <a:moveTo>
                        <a:pt x="63" y="19"/>
                      </a:moveTo>
                      <a:cubicBezTo>
                        <a:pt x="54" y="19"/>
                        <a:pt x="39" y="12"/>
                        <a:pt x="30" y="16"/>
                      </a:cubicBezTo>
                      <a:cubicBezTo>
                        <a:pt x="21" y="20"/>
                        <a:pt x="12" y="34"/>
                        <a:pt x="9" y="46"/>
                      </a:cubicBezTo>
                      <a:cubicBezTo>
                        <a:pt x="6" y="58"/>
                        <a:pt x="0" y="78"/>
                        <a:pt x="9" y="88"/>
                      </a:cubicBezTo>
                      <a:cubicBezTo>
                        <a:pt x="18" y="98"/>
                        <a:pt x="46" y="104"/>
                        <a:pt x="66" y="109"/>
                      </a:cubicBezTo>
                      <a:cubicBezTo>
                        <a:pt x="86" y="114"/>
                        <a:pt x="113" y="122"/>
                        <a:pt x="129" y="118"/>
                      </a:cubicBezTo>
                      <a:cubicBezTo>
                        <a:pt x="145" y="114"/>
                        <a:pt x="157" y="96"/>
                        <a:pt x="165" y="82"/>
                      </a:cubicBezTo>
                      <a:cubicBezTo>
                        <a:pt x="173" y="68"/>
                        <a:pt x="181" y="43"/>
                        <a:pt x="180" y="31"/>
                      </a:cubicBezTo>
                      <a:cubicBezTo>
                        <a:pt x="179" y="19"/>
                        <a:pt x="167" y="12"/>
                        <a:pt x="159" y="7"/>
                      </a:cubicBezTo>
                      <a:cubicBezTo>
                        <a:pt x="151" y="2"/>
                        <a:pt x="141" y="0"/>
                        <a:pt x="129" y="1"/>
                      </a:cubicBezTo>
                      <a:cubicBezTo>
                        <a:pt x="117" y="2"/>
                        <a:pt x="100" y="10"/>
                        <a:pt x="87" y="13"/>
                      </a:cubicBezTo>
                      <a:cubicBezTo>
                        <a:pt x="74" y="16"/>
                        <a:pt x="72" y="19"/>
                        <a:pt x="63" y="19"/>
                      </a:cubicBezTo>
                      <a:close/>
                    </a:path>
                  </a:pathLst>
                </a:custGeom>
                <a:solidFill>
                  <a:srgbClr val="FFFFFF"/>
                </a:solidFill>
                <a:ln w="0" cap="flat" cmpd="sng">
                  <a:solidFill>
                    <a:srgbClr val="000000"/>
                  </a:solidFill>
                  <a:prstDash val="solid"/>
                  <a:round/>
                  <a:headEnd type="none" w="med" len="med"/>
                  <a:tailEnd type="none" w="med" len="med"/>
                </a:ln>
              </p:spPr>
              <p:txBody>
                <a:bodyPr/>
                <a:lstStyle/>
                <a:p>
                  <a:endParaRPr lang="fr-FR"/>
                </a:p>
              </p:txBody>
            </p:sp>
            <p:sp>
              <p:nvSpPr>
                <p:cNvPr id="14677" name="Oval 7" descr="Papier recyclé">
                  <a:extLst>
                    <a:ext uri="{FF2B5EF4-FFF2-40B4-BE49-F238E27FC236}">
                      <a16:creationId xmlns:a16="http://schemas.microsoft.com/office/drawing/2014/main" id="{17A33376-FC0E-47E3-98F3-4337FD0C0DFE}"/>
                    </a:ext>
                  </a:extLst>
                </p:cNvPr>
                <p:cNvSpPr>
                  <a:spLocks noChangeAspect="1" noChangeArrowheads="1"/>
                </p:cNvSpPr>
                <p:nvPr/>
              </p:nvSpPr>
              <p:spPr bwMode="auto">
                <a:xfrm>
                  <a:off x="2838" y="2790"/>
                  <a:ext cx="45" cy="45"/>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78" name="AutoShape 8">
                  <a:extLst>
                    <a:ext uri="{FF2B5EF4-FFF2-40B4-BE49-F238E27FC236}">
                      <a16:creationId xmlns:a16="http://schemas.microsoft.com/office/drawing/2014/main" id="{0C706BAC-0A2B-412D-8C4D-6DD730C46F94}"/>
                    </a:ext>
                  </a:extLst>
                </p:cNvPr>
                <p:cNvSpPr>
                  <a:spLocks noChangeAspect="1" noChangeArrowheads="1"/>
                </p:cNvSpPr>
                <p:nvPr/>
              </p:nvSpPr>
              <p:spPr bwMode="auto">
                <a:xfrm rot="1669146">
                  <a:off x="2895" y="2796"/>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79" name="AutoShape 9">
                  <a:extLst>
                    <a:ext uri="{FF2B5EF4-FFF2-40B4-BE49-F238E27FC236}">
                      <a16:creationId xmlns:a16="http://schemas.microsoft.com/office/drawing/2014/main" id="{9B2866FF-BB97-48B1-A7C6-28BCF295986A}"/>
                    </a:ext>
                  </a:extLst>
                </p:cNvPr>
                <p:cNvSpPr>
                  <a:spLocks noChangeAspect="1" noChangeArrowheads="1"/>
                </p:cNvSpPr>
                <p:nvPr/>
              </p:nvSpPr>
              <p:spPr bwMode="auto">
                <a:xfrm rot="-600000">
                  <a:off x="2892" y="2835"/>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sp>
            <p:nvSpPr>
              <p:cNvPr id="14479" name="Oval 10">
                <a:extLst>
                  <a:ext uri="{FF2B5EF4-FFF2-40B4-BE49-F238E27FC236}">
                    <a16:creationId xmlns:a16="http://schemas.microsoft.com/office/drawing/2014/main" id="{1CA75F5E-D4A0-4467-9258-2830542FBA35}"/>
                  </a:ext>
                </a:extLst>
              </p:cNvPr>
              <p:cNvSpPr>
                <a:spLocks noChangeArrowheads="1"/>
              </p:cNvSpPr>
              <p:nvPr/>
            </p:nvSpPr>
            <p:spPr bwMode="auto">
              <a:xfrm>
                <a:off x="2562" y="2079"/>
                <a:ext cx="1100" cy="1101"/>
              </a:xfrm>
              <a:prstGeom prst="ellipse">
                <a:avLst/>
              </a:prstGeom>
              <a:solidFill>
                <a:schemeClr val="accent6">
                  <a:lumMod val="60000"/>
                  <a:lumOff val="40000"/>
                  <a:alpha val="74901"/>
                </a:schemeClr>
              </a:solidFill>
              <a:ln w="9525" algn="ctr">
                <a:solidFill>
                  <a:srgbClr val="0000FF"/>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dirty="0">
                  <a:latin typeface="Arial" panose="020B0604020202020204" pitchFamily="34" charset="0"/>
                </a:endParaRPr>
              </a:p>
            </p:txBody>
          </p:sp>
          <p:grpSp>
            <p:nvGrpSpPr>
              <p:cNvPr id="14480" name="Group 11">
                <a:extLst>
                  <a:ext uri="{FF2B5EF4-FFF2-40B4-BE49-F238E27FC236}">
                    <a16:creationId xmlns:a16="http://schemas.microsoft.com/office/drawing/2014/main" id="{FFD079F2-F713-4616-95E5-7FE065FD7864}"/>
                  </a:ext>
                </a:extLst>
              </p:cNvPr>
              <p:cNvGrpSpPr>
                <a:grpSpLocks/>
              </p:cNvGrpSpPr>
              <p:nvPr/>
            </p:nvGrpSpPr>
            <p:grpSpPr bwMode="auto">
              <a:xfrm>
                <a:off x="2606" y="2348"/>
                <a:ext cx="133" cy="227"/>
                <a:chOff x="2606" y="2348"/>
                <a:chExt cx="133" cy="227"/>
              </a:xfrm>
            </p:grpSpPr>
            <p:sp>
              <p:nvSpPr>
                <p:cNvPr id="14669" name="Freeform 12">
                  <a:extLst>
                    <a:ext uri="{FF2B5EF4-FFF2-40B4-BE49-F238E27FC236}">
                      <a16:creationId xmlns:a16="http://schemas.microsoft.com/office/drawing/2014/main" id="{119E50F9-C645-4AD3-AF0A-17881905EDC5}"/>
                    </a:ext>
                  </a:extLst>
                </p:cNvPr>
                <p:cNvSpPr>
                  <a:spLocks/>
                </p:cNvSpPr>
                <p:nvPr/>
              </p:nvSpPr>
              <p:spPr bwMode="auto">
                <a:xfrm>
                  <a:off x="2606" y="2348"/>
                  <a:ext cx="133" cy="227"/>
                </a:xfrm>
                <a:custGeom>
                  <a:avLst/>
                  <a:gdLst>
                    <a:gd name="T0" fmla="*/ 34 w 133"/>
                    <a:gd name="T1" fmla="*/ 10 h 227"/>
                    <a:gd name="T2" fmla="*/ 10 w 133"/>
                    <a:gd name="T3" fmla="*/ 67 h 227"/>
                    <a:gd name="T4" fmla="*/ 7 w 133"/>
                    <a:gd name="T5" fmla="*/ 193 h 227"/>
                    <a:gd name="T6" fmla="*/ 13 w 133"/>
                    <a:gd name="T7" fmla="*/ 220 h 227"/>
                    <a:gd name="T8" fmla="*/ 88 w 133"/>
                    <a:gd name="T9" fmla="*/ 220 h 227"/>
                    <a:gd name="T10" fmla="*/ 121 w 133"/>
                    <a:gd name="T11" fmla="*/ 211 h 227"/>
                    <a:gd name="T12" fmla="*/ 118 w 133"/>
                    <a:gd name="T13" fmla="*/ 124 h 227"/>
                    <a:gd name="T14" fmla="*/ 124 w 133"/>
                    <a:gd name="T15" fmla="*/ 19 h 227"/>
                    <a:gd name="T16" fmla="*/ 118 w 133"/>
                    <a:gd name="T17" fmla="*/ 7 h 227"/>
                    <a:gd name="T18" fmla="*/ 34 w 133"/>
                    <a:gd name="T19" fmla="*/ 10 h 22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33"/>
                    <a:gd name="T31" fmla="*/ 0 h 227"/>
                    <a:gd name="T32" fmla="*/ 133 w 133"/>
                    <a:gd name="T33" fmla="*/ 227 h 22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33" h="227">
                      <a:moveTo>
                        <a:pt x="34" y="10"/>
                      </a:moveTo>
                      <a:cubicBezTo>
                        <a:pt x="16" y="22"/>
                        <a:pt x="14" y="37"/>
                        <a:pt x="10" y="67"/>
                      </a:cubicBezTo>
                      <a:cubicBezTo>
                        <a:pt x="6" y="97"/>
                        <a:pt x="7" y="168"/>
                        <a:pt x="7" y="193"/>
                      </a:cubicBezTo>
                      <a:cubicBezTo>
                        <a:pt x="7" y="218"/>
                        <a:pt x="0" y="216"/>
                        <a:pt x="13" y="220"/>
                      </a:cubicBezTo>
                      <a:cubicBezTo>
                        <a:pt x="26" y="224"/>
                        <a:pt x="70" y="222"/>
                        <a:pt x="88" y="220"/>
                      </a:cubicBezTo>
                      <a:cubicBezTo>
                        <a:pt x="106" y="218"/>
                        <a:pt x="116" y="227"/>
                        <a:pt x="121" y="211"/>
                      </a:cubicBezTo>
                      <a:cubicBezTo>
                        <a:pt x="126" y="195"/>
                        <a:pt x="118" y="156"/>
                        <a:pt x="118" y="124"/>
                      </a:cubicBezTo>
                      <a:cubicBezTo>
                        <a:pt x="118" y="92"/>
                        <a:pt x="124" y="38"/>
                        <a:pt x="124" y="19"/>
                      </a:cubicBezTo>
                      <a:cubicBezTo>
                        <a:pt x="124" y="0"/>
                        <a:pt x="133" y="8"/>
                        <a:pt x="118" y="7"/>
                      </a:cubicBezTo>
                      <a:cubicBezTo>
                        <a:pt x="103" y="6"/>
                        <a:pt x="51" y="10"/>
                        <a:pt x="34" y="10"/>
                      </a:cubicBezTo>
                      <a:close/>
                    </a:path>
                  </a:pathLst>
                </a:custGeom>
                <a:solidFill>
                  <a:srgbClr val="FFFFFF"/>
                </a:solidFill>
                <a:ln w="0" cap="flat" cmpd="sng">
                  <a:solidFill>
                    <a:srgbClr val="000000"/>
                  </a:solidFill>
                  <a:prstDash val="solid"/>
                  <a:round/>
                  <a:headEnd type="none" w="med" len="med"/>
                  <a:tailEnd type="none" w="med" len="med"/>
                </a:ln>
              </p:spPr>
              <p:txBody>
                <a:bodyPr/>
                <a:lstStyle/>
                <a:p>
                  <a:endParaRPr lang="fr-FR"/>
                </a:p>
              </p:txBody>
            </p:sp>
            <p:sp>
              <p:nvSpPr>
                <p:cNvPr id="14670" name="Oval 13" descr="Papier recyclé">
                  <a:extLst>
                    <a:ext uri="{FF2B5EF4-FFF2-40B4-BE49-F238E27FC236}">
                      <a16:creationId xmlns:a16="http://schemas.microsoft.com/office/drawing/2014/main" id="{D8FD5F37-9254-4186-9F45-70A485A9B971}"/>
                    </a:ext>
                  </a:extLst>
                </p:cNvPr>
                <p:cNvSpPr>
                  <a:spLocks noChangeAspect="1" noChangeArrowheads="1"/>
                </p:cNvSpPr>
                <p:nvPr/>
              </p:nvSpPr>
              <p:spPr bwMode="auto">
                <a:xfrm>
                  <a:off x="2619" y="2478"/>
                  <a:ext cx="45" cy="45"/>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71" name="AutoShape 14">
                  <a:extLst>
                    <a:ext uri="{FF2B5EF4-FFF2-40B4-BE49-F238E27FC236}">
                      <a16:creationId xmlns:a16="http://schemas.microsoft.com/office/drawing/2014/main" id="{C63F9083-90B2-465E-A12A-4F79EDA1E5F5}"/>
                    </a:ext>
                  </a:extLst>
                </p:cNvPr>
                <p:cNvSpPr>
                  <a:spLocks noChangeAspect="1" noChangeArrowheads="1"/>
                </p:cNvSpPr>
                <p:nvPr/>
              </p:nvSpPr>
              <p:spPr bwMode="auto">
                <a:xfrm rot="-600000">
                  <a:off x="2657" y="2450"/>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72" name="AutoShape 15">
                  <a:extLst>
                    <a:ext uri="{FF2B5EF4-FFF2-40B4-BE49-F238E27FC236}">
                      <a16:creationId xmlns:a16="http://schemas.microsoft.com/office/drawing/2014/main" id="{E7EA3A85-A94A-4FD8-899B-472DA826D27E}"/>
                    </a:ext>
                  </a:extLst>
                </p:cNvPr>
                <p:cNvSpPr>
                  <a:spLocks noChangeAspect="1" noChangeArrowheads="1"/>
                </p:cNvSpPr>
                <p:nvPr/>
              </p:nvSpPr>
              <p:spPr bwMode="auto">
                <a:xfrm rot="1669146">
                  <a:off x="2652" y="2405"/>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73" name="AutoShape 16">
                  <a:extLst>
                    <a:ext uri="{FF2B5EF4-FFF2-40B4-BE49-F238E27FC236}">
                      <a16:creationId xmlns:a16="http://schemas.microsoft.com/office/drawing/2014/main" id="{CE6D348A-D530-45FD-8074-89039038DB08}"/>
                    </a:ext>
                  </a:extLst>
                </p:cNvPr>
                <p:cNvSpPr>
                  <a:spLocks noChangeAspect="1" noChangeArrowheads="1"/>
                </p:cNvSpPr>
                <p:nvPr/>
              </p:nvSpPr>
              <p:spPr bwMode="auto">
                <a:xfrm rot="18730854" flipH="1">
                  <a:off x="2637" y="2374"/>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74" name="AutoShape 17">
                  <a:extLst>
                    <a:ext uri="{FF2B5EF4-FFF2-40B4-BE49-F238E27FC236}">
                      <a16:creationId xmlns:a16="http://schemas.microsoft.com/office/drawing/2014/main" id="{C969092F-8019-46B4-8250-2F9AF17D69DD}"/>
                    </a:ext>
                  </a:extLst>
                </p:cNvPr>
                <p:cNvSpPr>
                  <a:spLocks noChangeAspect="1" noChangeArrowheads="1"/>
                </p:cNvSpPr>
                <p:nvPr/>
              </p:nvSpPr>
              <p:spPr bwMode="auto">
                <a:xfrm rot="1669146">
                  <a:off x="2673" y="2522"/>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75" name="AutoShape 18">
                  <a:extLst>
                    <a:ext uri="{FF2B5EF4-FFF2-40B4-BE49-F238E27FC236}">
                      <a16:creationId xmlns:a16="http://schemas.microsoft.com/office/drawing/2014/main" id="{3C7FBA59-54FE-45D6-A37A-16B0C0BC96DE}"/>
                    </a:ext>
                  </a:extLst>
                </p:cNvPr>
                <p:cNvSpPr>
                  <a:spLocks noChangeAspect="1" noChangeArrowheads="1"/>
                </p:cNvSpPr>
                <p:nvPr/>
              </p:nvSpPr>
              <p:spPr bwMode="auto">
                <a:xfrm rot="-600000">
                  <a:off x="2693" y="2381"/>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481" name="Group 19">
                <a:extLst>
                  <a:ext uri="{FF2B5EF4-FFF2-40B4-BE49-F238E27FC236}">
                    <a16:creationId xmlns:a16="http://schemas.microsoft.com/office/drawing/2014/main" id="{A93E4370-A543-4370-9908-AA43FE88310F}"/>
                  </a:ext>
                </a:extLst>
              </p:cNvPr>
              <p:cNvGrpSpPr>
                <a:grpSpLocks/>
              </p:cNvGrpSpPr>
              <p:nvPr/>
            </p:nvGrpSpPr>
            <p:grpSpPr bwMode="auto">
              <a:xfrm>
                <a:off x="2726" y="2330"/>
                <a:ext cx="158" cy="254"/>
                <a:chOff x="2726" y="2330"/>
                <a:chExt cx="158" cy="254"/>
              </a:xfrm>
            </p:grpSpPr>
            <p:sp>
              <p:nvSpPr>
                <p:cNvPr id="14661" name="Freeform 20">
                  <a:extLst>
                    <a:ext uri="{FF2B5EF4-FFF2-40B4-BE49-F238E27FC236}">
                      <a16:creationId xmlns:a16="http://schemas.microsoft.com/office/drawing/2014/main" id="{8BC84EA5-8500-4E5D-AA17-CF59FBD946C3}"/>
                    </a:ext>
                  </a:extLst>
                </p:cNvPr>
                <p:cNvSpPr>
                  <a:spLocks/>
                </p:cNvSpPr>
                <p:nvPr/>
              </p:nvSpPr>
              <p:spPr bwMode="auto">
                <a:xfrm>
                  <a:off x="2726" y="2330"/>
                  <a:ext cx="158" cy="254"/>
                </a:xfrm>
                <a:custGeom>
                  <a:avLst/>
                  <a:gdLst>
                    <a:gd name="T0" fmla="*/ 10 w 158"/>
                    <a:gd name="T1" fmla="*/ 37 h 254"/>
                    <a:gd name="T2" fmla="*/ 4 w 158"/>
                    <a:gd name="T3" fmla="*/ 136 h 254"/>
                    <a:gd name="T4" fmla="*/ 10 w 158"/>
                    <a:gd name="T5" fmla="*/ 235 h 254"/>
                    <a:gd name="T6" fmla="*/ 61 w 158"/>
                    <a:gd name="T7" fmla="*/ 250 h 254"/>
                    <a:gd name="T8" fmla="*/ 109 w 158"/>
                    <a:gd name="T9" fmla="*/ 244 h 254"/>
                    <a:gd name="T10" fmla="*/ 151 w 158"/>
                    <a:gd name="T11" fmla="*/ 220 h 254"/>
                    <a:gd name="T12" fmla="*/ 154 w 158"/>
                    <a:gd name="T13" fmla="*/ 91 h 254"/>
                    <a:gd name="T14" fmla="*/ 142 w 158"/>
                    <a:gd name="T15" fmla="*/ 13 h 254"/>
                    <a:gd name="T16" fmla="*/ 67 w 158"/>
                    <a:gd name="T17" fmla="*/ 10 h 254"/>
                    <a:gd name="T18" fmla="*/ 25 w 158"/>
                    <a:gd name="T19" fmla="*/ 19 h 254"/>
                    <a:gd name="T20" fmla="*/ 10 w 158"/>
                    <a:gd name="T21" fmla="*/ 37 h 25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8"/>
                    <a:gd name="T34" fmla="*/ 0 h 254"/>
                    <a:gd name="T35" fmla="*/ 158 w 158"/>
                    <a:gd name="T36" fmla="*/ 254 h 25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8" h="254">
                      <a:moveTo>
                        <a:pt x="10" y="37"/>
                      </a:moveTo>
                      <a:cubicBezTo>
                        <a:pt x="7" y="56"/>
                        <a:pt x="4" y="103"/>
                        <a:pt x="4" y="136"/>
                      </a:cubicBezTo>
                      <a:cubicBezTo>
                        <a:pt x="4" y="169"/>
                        <a:pt x="0" y="216"/>
                        <a:pt x="10" y="235"/>
                      </a:cubicBezTo>
                      <a:cubicBezTo>
                        <a:pt x="20" y="254"/>
                        <a:pt x="45" y="249"/>
                        <a:pt x="61" y="250"/>
                      </a:cubicBezTo>
                      <a:cubicBezTo>
                        <a:pt x="77" y="251"/>
                        <a:pt x="94" y="249"/>
                        <a:pt x="109" y="244"/>
                      </a:cubicBezTo>
                      <a:cubicBezTo>
                        <a:pt x="124" y="239"/>
                        <a:pt x="144" y="245"/>
                        <a:pt x="151" y="220"/>
                      </a:cubicBezTo>
                      <a:cubicBezTo>
                        <a:pt x="158" y="195"/>
                        <a:pt x="155" y="125"/>
                        <a:pt x="154" y="91"/>
                      </a:cubicBezTo>
                      <a:cubicBezTo>
                        <a:pt x="153" y="57"/>
                        <a:pt x="156" y="26"/>
                        <a:pt x="142" y="13"/>
                      </a:cubicBezTo>
                      <a:cubicBezTo>
                        <a:pt x="128" y="0"/>
                        <a:pt x="86" y="9"/>
                        <a:pt x="67" y="10"/>
                      </a:cubicBezTo>
                      <a:cubicBezTo>
                        <a:pt x="48" y="11"/>
                        <a:pt x="35" y="14"/>
                        <a:pt x="25" y="19"/>
                      </a:cubicBezTo>
                      <a:cubicBezTo>
                        <a:pt x="15" y="24"/>
                        <a:pt x="14" y="18"/>
                        <a:pt x="10" y="37"/>
                      </a:cubicBezTo>
                      <a:close/>
                    </a:path>
                  </a:pathLst>
                </a:custGeom>
                <a:solidFill>
                  <a:srgbClr val="FFFFFF"/>
                </a:solidFill>
                <a:ln w="0" cap="flat" cmpd="sng">
                  <a:solidFill>
                    <a:srgbClr val="000000"/>
                  </a:solidFill>
                  <a:prstDash val="solid"/>
                  <a:round/>
                  <a:headEnd type="none" w="med" len="med"/>
                  <a:tailEnd type="none" w="med" len="med"/>
                </a:ln>
              </p:spPr>
              <p:txBody>
                <a:bodyPr/>
                <a:lstStyle/>
                <a:p>
                  <a:endParaRPr lang="fr-FR"/>
                </a:p>
              </p:txBody>
            </p:sp>
            <p:sp>
              <p:nvSpPr>
                <p:cNvPr id="14662" name="Oval 21" descr="Papier recyclé">
                  <a:extLst>
                    <a:ext uri="{FF2B5EF4-FFF2-40B4-BE49-F238E27FC236}">
                      <a16:creationId xmlns:a16="http://schemas.microsoft.com/office/drawing/2014/main" id="{6BBD4121-80ED-493D-9A66-361FD71562EE}"/>
                    </a:ext>
                  </a:extLst>
                </p:cNvPr>
                <p:cNvSpPr>
                  <a:spLocks noChangeAspect="1" noChangeArrowheads="1"/>
                </p:cNvSpPr>
                <p:nvPr/>
              </p:nvSpPr>
              <p:spPr bwMode="auto">
                <a:xfrm>
                  <a:off x="2751" y="2376"/>
                  <a:ext cx="45" cy="45"/>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63" name="AutoShape 22">
                  <a:extLst>
                    <a:ext uri="{FF2B5EF4-FFF2-40B4-BE49-F238E27FC236}">
                      <a16:creationId xmlns:a16="http://schemas.microsoft.com/office/drawing/2014/main" id="{C1879ECE-5051-4012-BE78-36149D3357A8}"/>
                    </a:ext>
                  </a:extLst>
                </p:cNvPr>
                <p:cNvSpPr>
                  <a:spLocks noChangeAspect="1" noChangeArrowheads="1"/>
                </p:cNvSpPr>
                <p:nvPr/>
              </p:nvSpPr>
              <p:spPr bwMode="auto">
                <a:xfrm rot="1669146">
                  <a:off x="2776" y="2501"/>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64" name="AutoShape 23">
                  <a:extLst>
                    <a:ext uri="{FF2B5EF4-FFF2-40B4-BE49-F238E27FC236}">
                      <a16:creationId xmlns:a16="http://schemas.microsoft.com/office/drawing/2014/main" id="{E9F6FFDE-5B15-48CF-9AE3-3C74B247518B}"/>
                    </a:ext>
                  </a:extLst>
                </p:cNvPr>
                <p:cNvSpPr>
                  <a:spLocks noChangeAspect="1" noChangeArrowheads="1"/>
                </p:cNvSpPr>
                <p:nvPr/>
              </p:nvSpPr>
              <p:spPr bwMode="auto">
                <a:xfrm rot="-600000">
                  <a:off x="2814" y="2453"/>
                  <a:ext cx="25"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65" name="AutoShape 24">
                  <a:extLst>
                    <a:ext uri="{FF2B5EF4-FFF2-40B4-BE49-F238E27FC236}">
                      <a16:creationId xmlns:a16="http://schemas.microsoft.com/office/drawing/2014/main" id="{6D3425F2-3366-47F2-B505-A1D4E7BC8521}"/>
                    </a:ext>
                  </a:extLst>
                </p:cNvPr>
                <p:cNvSpPr>
                  <a:spLocks noChangeAspect="1" noChangeArrowheads="1"/>
                </p:cNvSpPr>
                <p:nvPr/>
              </p:nvSpPr>
              <p:spPr bwMode="auto">
                <a:xfrm rot="-600000">
                  <a:off x="2751" y="2454"/>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66" name="AutoShape 25">
                  <a:extLst>
                    <a:ext uri="{FF2B5EF4-FFF2-40B4-BE49-F238E27FC236}">
                      <a16:creationId xmlns:a16="http://schemas.microsoft.com/office/drawing/2014/main" id="{62A34646-48FB-4B22-8233-747009648171}"/>
                    </a:ext>
                  </a:extLst>
                </p:cNvPr>
                <p:cNvSpPr>
                  <a:spLocks noChangeAspect="1" noChangeArrowheads="1"/>
                </p:cNvSpPr>
                <p:nvPr/>
              </p:nvSpPr>
              <p:spPr bwMode="auto">
                <a:xfrm rot="1669146">
                  <a:off x="2793" y="2379"/>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67" name="AutoShape 26">
                  <a:extLst>
                    <a:ext uri="{FF2B5EF4-FFF2-40B4-BE49-F238E27FC236}">
                      <a16:creationId xmlns:a16="http://schemas.microsoft.com/office/drawing/2014/main" id="{53868774-751C-4037-AC02-C8226C45AABD}"/>
                    </a:ext>
                  </a:extLst>
                </p:cNvPr>
                <p:cNvSpPr>
                  <a:spLocks noChangeAspect="1" noChangeArrowheads="1"/>
                </p:cNvSpPr>
                <p:nvPr/>
              </p:nvSpPr>
              <p:spPr bwMode="auto">
                <a:xfrm rot="-600000">
                  <a:off x="2829" y="2522"/>
                  <a:ext cx="25"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68" name="AutoShape 27">
                  <a:extLst>
                    <a:ext uri="{FF2B5EF4-FFF2-40B4-BE49-F238E27FC236}">
                      <a16:creationId xmlns:a16="http://schemas.microsoft.com/office/drawing/2014/main" id="{EFE43B63-EEB0-4796-AF94-1F6D99ED3921}"/>
                    </a:ext>
                  </a:extLst>
                </p:cNvPr>
                <p:cNvSpPr>
                  <a:spLocks noChangeAspect="1" noChangeArrowheads="1"/>
                </p:cNvSpPr>
                <p:nvPr/>
              </p:nvSpPr>
              <p:spPr bwMode="auto">
                <a:xfrm rot="18730854" flipH="1">
                  <a:off x="2832" y="2401"/>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482" name="Group 28">
                <a:extLst>
                  <a:ext uri="{FF2B5EF4-FFF2-40B4-BE49-F238E27FC236}">
                    <a16:creationId xmlns:a16="http://schemas.microsoft.com/office/drawing/2014/main" id="{FAE41C7C-6AEB-4604-892D-383E420E125E}"/>
                  </a:ext>
                </a:extLst>
              </p:cNvPr>
              <p:cNvGrpSpPr>
                <a:grpSpLocks/>
              </p:cNvGrpSpPr>
              <p:nvPr/>
            </p:nvGrpSpPr>
            <p:grpSpPr bwMode="auto">
              <a:xfrm>
                <a:off x="2879" y="2312"/>
                <a:ext cx="158" cy="254"/>
                <a:chOff x="2879" y="2312"/>
                <a:chExt cx="158" cy="254"/>
              </a:xfrm>
            </p:grpSpPr>
            <p:sp>
              <p:nvSpPr>
                <p:cNvPr id="14653" name="Freeform 29">
                  <a:extLst>
                    <a:ext uri="{FF2B5EF4-FFF2-40B4-BE49-F238E27FC236}">
                      <a16:creationId xmlns:a16="http://schemas.microsoft.com/office/drawing/2014/main" id="{D789D7ED-EB28-479D-B165-63D7BB1A17C1}"/>
                    </a:ext>
                  </a:extLst>
                </p:cNvPr>
                <p:cNvSpPr>
                  <a:spLocks/>
                </p:cNvSpPr>
                <p:nvPr/>
              </p:nvSpPr>
              <p:spPr bwMode="auto">
                <a:xfrm>
                  <a:off x="2879" y="2312"/>
                  <a:ext cx="158" cy="254"/>
                </a:xfrm>
                <a:custGeom>
                  <a:avLst/>
                  <a:gdLst>
                    <a:gd name="T0" fmla="*/ 10 w 158"/>
                    <a:gd name="T1" fmla="*/ 37 h 254"/>
                    <a:gd name="T2" fmla="*/ 4 w 158"/>
                    <a:gd name="T3" fmla="*/ 136 h 254"/>
                    <a:gd name="T4" fmla="*/ 10 w 158"/>
                    <a:gd name="T5" fmla="*/ 235 h 254"/>
                    <a:gd name="T6" fmla="*/ 61 w 158"/>
                    <a:gd name="T7" fmla="*/ 250 h 254"/>
                    <a:gd name="T8" fmla="*/ 109 w 158"/>
                    <a:gd name="T9" fmla="*/ 244 h 254"/>
                    <a:gd name="T10" fmla="*/ 151 w 158"/>
                    <a:gd name="T11" fmla="*/ 220 h 254"/>
                    <a:gd name="T12" fmla="*/ 154 w 158"/>
                    <a:gd name="T13" fmla="*/ 91 h 254"/>
                    <a:gd name="T14" fmla="*/ 142 w 158"/>
                    <a:gd name="T15" fmla="*/ 13 h 254"/>
                    <a:gd name="T16" fmla="*/ 67 w 158"/>
                    <a:gd name="T17" fmla="*/ 10 h 254"/>
                    <a:gd name="T18" fmla="*/ 25 w 158"/>
                    <a:gd name="T19" fmla="*/ 19 h 254"/>
                    <a:gd name="T20" fmla="*/ 10 w 158"/>
                    <a:gd name="T21" fmla="*/ 37 h 25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8"/>
                    <a:gd name="T34" fmla="*/ 0 h 254"/>
                    <a:gd name="T35" fmla="*/ 158 w 158"/>
                    <a:gd name="T36" fmla="*/ 254 h 25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8" h="254">
                      <a:moveTo>
                        <a:pt x="10" y="37"/>
                      </a:moveTo>
                      <a:cubicBezTo>
                        <a:pt x="7" y="56"/>
                        <a:pt x="4" y="103"/>
                        <a:pt x="4" y="136"/>
                      </a:cubicBezTo>
                      <a:cubicBezTo>
                        <a:pt x="4" y="169"/>
                        <a:pt x="0" y="216"/>
                        <a:pt x="10" y="235"/>
                      </a:cubicBezTo>
                      <a:cubicBezTo>
                        <a:pt x="20" y="254"/>
                        <a:pt x="45" y="249"/>
                        <a:pt x="61" y="250"/>
                      </a:cubicBezTo>
                      <a:cubicBezTo>
                        <a:pt x="77" y="251"/>
                        <a:pt x="94" y="249"/>
                        <a:pt x="109" y="244"/>
                      </a:cubicBezTo>
                      <a:cubicBezTo>
                        <a:pt x="124" y="239"/>
                        <a:pt x="144" y="245"/>
                        <a:pt x="151" y="220"/>
                      </a:cubicBezTo>
                      <a:cubicBezTo>
                        <a:pt x="158" y="195"/>
                        <a:pt x="155" y="125"/>
                        <a:pt x="154" y="91"/>
                      </a:cubicBezTo>
                      <a:cubicBezTo>
                        <a:pt x="153" y="57"/>
                        <a:pt x="156" y="26"/>
                        <a:pt x="142" y="13"/>
                      </a:cubicBezTo>
                      <a:cubicBezTo>
                        <a:pt x="128" y="0"/>
                        <a:pt x="86" y="9"/>
                        <a:pt x="67" y="10"/>
                      </a:cubicBezTo>
                      <a:cubicBezTo>
                        <a:pt x="48" y="11"/>
                        <a:pt x="35" y="14"/>
                        <a:pt x="25" y="19"/>
                      </a:cubicBezTo>
                      <a:cubicBezTo>
                        <a:pt x="15" y="24"/>
                        <a:pt x="14" y="18"/>
                        <a:pt x="10" y="37"/>
                      </a:cubicBezTo>
                      <a:close/>
                    </a:path>
                  </a:pathLst>
                </a:custGeom>
                <a:solidFill>
                  <a:srgbClr val="FFFFFF"/>
                </a:solidFill>
                <a:ln w="0" cap="flat" cmpd="sng">
                  <a:solidFill>
                    <a:srgbClr val="000000"/>
                  </a:solidFill>
                  <a:prstDash val="solid"/>
                  <a:round/>
                  <a:headEnd type="none" w="med" len="med"/>
                  <a:tailEnd type="none" w="med" len="med"/>
                </a:ln>
              </p:spPr>
              <p:txBody>
                <a:bodyPr/>
                <a:lstStyle/>
                <a:p>
                  <a:endParaRPr lang="fr-FR"/>
                </a:p>
              </p:txBody>
            </p:sp>
            <p:sp>
              <p:nvSpPr>
                <p:cNvPr id="14654" name="Oval 30" descr="Papier recyclé">
                  <a:extLst>
                    <a:ext uri="{FF2B5EF4-FFF2-40B4-BE49-F238E27FC236}">
                      <a16:creationId xmlns:a16="http://schemas.microsoft.com/office/drawing/2014/main" id="{C539EBB8-EAE4-43FB-ABB8-63B3B9115F54}"/>
                    </a:ext>
                  </a:extLst>
                </p:cNvPr>
                <p:cNvSpPr>
                  <a:spLocks noChangeAspect="1" noChangeArrowheads="1"/>
                </p:cNvSpPr>
                <p:nvPr/>
              </p:nvSpPr>
              <p:spPr bwMode="auto">
                <a:xfrm>
                  <a:off x="2904" y="2358"/>
                  <a:ext cx="45" cy="45"/>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55" name="AutoShape 31">
                  <a:extLst>
                    <a:ext uri="{FF2B5EF4-FFF2-40B4-BE49-F238E27FC236}">
                      <a16:creationId xmlns:a16="http://schemas.microsoft.com/office/drawing/2014/main" id="{0EAFFDE3-9713-46BB-AA31-1E7B7B123D27}"/>
                    </a:ext>
                  </a:extLst>
                </p:cNvPr>
                <p:cNvSpPr>
                  <a:spLocks noChangeAspect="1" noChangeArrowheads="1"/>
                </p:cNvSpPr>
                <p:nvPr/>
              </p:nvSpPr>
              <p:spPr bwMode="auto">
                <a:xfrm rot="1669146">
                  <a:off x="2929" y="2483"/>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56" name="AutoShape 32">
                  <a:extLst>
                    <a:ext uri="{FF2B5EF4-FFF2-40B4-BE49-F238E27FC236}">
                      <a16:creationId xmlns:a16="http://schemas.microsoft.com/office/drawing/2014/main" id="{C61DAE2E-95F3-4D5C-95B5-738EC2269C23}"/>
                    </a:ext>
                  </a:extLst>
                </p:cNvPr>
                <p:cNvSpPr>
                  <a:spLocks noChangeAspect="1" noChangeArrowheads="1"/>
                </p:cNvSpPr>
                <p:nvPr/>
              </p:nvSpPr>
              <p:spPr bwMode="auto">
                <a:xfrm rot="-600000">
                  <a:off x="2967" y="2435"/>
                  <a:ext cx="25"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57" name="AutoShape 33">
                  <a:extLst>
                    <a:ext uri="{FF2B5EF4-FFF2-40B4-BE49-F238E27FC236}">
                      <a16:creationId xmlns:a16="http://schemas.microsoft.com/office/drawing/2014/main" id="{EECD2F6E-703D-4556-B691-E0129899DEB6}"/>
                    </a:ext>
                  </a:extLst>
                </p:cNvPr>
                <p:cNvSpPr>
                  <a:spLocks noChangeAspect="1" noChangeArrowheads="1"/>
                </p:cNvSpPr>
                <p:nvPr/>
              </p:nvSpPr>
              <p:spPr bwMode="auto">
                <a:xfrm rot="-600000">
                  <a:off x="2904" y="2436"/>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58" name="AutoShape 34">
                  <a:extLst>
                    <a:ext uri="{FF2B5EF4-FFF2-40B4-BE49-F238E27FC236}">
                      <a16:creationId xmlns:a16="http://schemas.microsoft.com/office/drawing/2014/main" id="{94DDE41C-9A63-4B25-B74B-256CF68A224B}"/>
                    </a:ext>
                  </a:extLst>
                </p:cNvPr>
                <p:cNvSpPr>
                  <a:spLocks noChangeAspect="1" noChangeArrowheads="1"/>
                </p:cNvSpPr>
                <p:nvPr/>
              </p:nvSpPr>
              <p:spPr bwMode="auto">
                <a:xfrm rot="1669146">
                  <a:off x="2946" y="2361"/>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59" name="AutoShape 35">
                  <a:extLst>
                    <a:ext uri="{FF2B5EF4-FFF2-40B4-BE49-F238E27FC236}">
                      <a16:creationId xmlns:a16="http://schemas.microsoft.com/office/drawing/2014/main" id="{C382F9C0-B74B-49EA-9EBE-7B305BC65207}"/>
                    </a:ext>
                  </a:extLst>
                </p:cNvPr>
                <p:cNvSpPr>
                  <a:spLocks noChangeAspect="1" noChangeArrowheads="1"/>
                </p:cNvSpPr>
                <p:nvPr/>
              </p:nvSpPr>
              <p:spPr bwMode="auto">
                <a:xfrm rot="-600000">
                  <a:off x="2982" y="2504"/>
                  <a:ext cx="25"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60" name="AutoShape 36">
                  <a:extLst>
                    <a:ext uri="{FF2B5EF4-FFF2-40B4-BE49-F238E27FC236}">
                      <a16:creationId xmlns:a16="http://schemas.microsoft.com/office/drawing/2014/main" id="{C6022A3A-AB15-49B7-B105-D56C6FEA4824}"/>
                    </a:ext>
                  </a:extLst>
                </p:cNvPr>
                <p:cNvSpPr>
                  <a:spLocks noChangeAspect="1" noChangeArrowheads="1"/>
                </p:cNvSpPr>
                <p:nvPr/>
              </p:nvSpPr>
              <p:spPr bwMode="auto">
                <a:xfrm rot="18730854" flipH="1">
                  <a:off x="2985" y="2383"/>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483" name="Group 37">
                <a:extLst>
                  <a:ext uri="{FF2B5EF4-FFF2-40B4-BE49-F238E27FC236}">
                    <a16:creationId xmlns:a16="http://schemas.microsoft.com/office/drawing/2014/main" id="{095D6A4F-794A-45C3-A9E7-606BD67B90C2}"/>
                  </a:ext>
                </a:extLst>
              </p:cNvPr>
              <p:cNvGrpSpPr>
                <a:grpSpLocks/>
              </p:cNvGrpSpPr>
              <p:nvPr/>
            </p:nvGrpSpPr>
            <p:grpSpPr bwMode="auto">
              <a:xfrm>
                <a:off x="3038" y="2300"/>
                <a:ext cx="158" cy="254"/>
                <a:chOff x="3038" y="2300"/>
                <a:chExt cx="158" cy="254"/>
              </a:xfrm>
            </p:grpSpPr>
            <p:sp>
              <p:nvSpPr>
                <p:cNvPr id="14645" name="Freeform 38">
                  <a:extLst>
                    <a:ext uri="{FF2B5EF4-FFF2-40B4-BE49-F238E27FC236}">
                      <a16:creationId xmlns:a16="http://schemas.microsoft.com/office/drawing/2014/main" id="{95A9489A-E275-4EDF-9519-93CC61439CA5}"/>
                    </a:ext>
                  </a:extLst>
                </p:cNvPr>
                <p:cNvSpPr>
                  <a:spLocks/>
                </p:cNvSpPr>
                <p:nvPr/>
              </p:nvSpPr>
              <p:spPr bwMode="auto">
                <a:xfrm>
                  <a:off x="3038" y="2300"/>
                  <a:ext cx="158" cy="254"/>
                </a:xfrm>
                <a:custGeom>
                  <a:avLst/>
                  <a:gdLst>
                    <a:gd name="T0" fmla="*/ 10 w 158"/>
                    <a:gd name="T1" fmla="*/ 37 h 254"/>
                    <a:gd name="T2" fmla="*/ 4 w 158"/>
                    <a:gd name="T3" fmla="*/ 136 h 254"/>
                    <a:gd name="T4" fmla="*/ 10 w 158"/>
                    <a:gd name="T5" fmla="*/ 235 h 254"/>
                    <a:gd name="T6" fmla="*/ 61 w 158"/>
                    <a:gd name="T7" fmla="*/ 250 h 254"/>
                    <a:gd name="T8" fmla="*/ 109 w 158"/>
                    <a:gd name="T9" fmla="*/ 244 h 254"/>
                    <a:gd name="T10" fmla="*/ 151 w 158"/>
                    <a:gd name="T11" fmla="*/ 220 h 254"/>
                    <a:gd name="T12" fmla="*/ 154 w 158"/>
                    <a:gd name="T13" fmla="*/ 91 h 254"/>
                    <a:gd name="T14" fmla="*/ 142 w 158"/>
                    <a:gd name="T15" fmla="*/ 13 h 254"/>
                    <a:gd name="T16" fmla="*/ 67 w 158"/>
                    <a:gd name="T17" fmla="*/ 10 h 254"/>
                    <a:gd name="T18" fmla="*/ 25 w 158"/>
                    <a:gd name="T19" fmla="*/ 19 h 254"/>
                    <a:gd name="T20" fmla="*/ 10 w 158"/>
                    <a:gd name="T21" fmla="*/ 37 h 25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8"/>
                    <a:gd name="T34" fmla="*/ 0 h 254"/>
                    <a:gd name="T35" fmla="*/ 158 w 158"/>
                    <a:gd name="T36" fmla="*/ 254 h 25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8" h="254">
                      <a:moveTo>
                        <a:pt x="10" y="37"/>
                      </a:moveTo>
                      <a:cubicBezTo>
                        <a:pt x="7" y="56"/>
                        <a:pt x="4" y="103"/>
                        <a:pt x="4" y="136"/>
                      </a:cubicBezTo>
                      <a:cubicBezTo>
                        <a:pt x="4" y="169"/>
                        <a:pt x="0" y="216"/>
                        <a:pt x="10" y="235"/>
                      </a:cubicBezTo>
                      <a:cubicBezTo>
                        <a:pt x="20" y="254"/>
                        <a:pt x="45" y="249"/>
                        <a:pt x="61" y="250"/>
                      </a:cubicBezTo>
                      <a:cubicBezTo>
                        <a:pt x="77" y="251"/>
                        <a:pt x="94" y="249"/>
                        <a:pt x="109" y="244"/>
                      </a:cubicBezTo>
                      <a:cubicBezTo>
                        <a:pt x="124" y="239"/>
                        <a:pt x="144" y="245"/>
                        <a:pt x="151" y="220"/>
                      </a:cubicBezTo>
                      <a:cubicBezTo>
                        <a:pt x="158" y="195"/>
                        <a:pt x="155" y="125"/>
                        <a:pt x="154" y="91"/>
                      </a:cubicBezTo>
                      <a:cubicBezTo>
                        <a:pt x="153" y="57"/>
                        <a:pt x="156" y="26"/>
                        <a:pt x="142" y="13"/>
                      </a:cubicBezTo>
                      <a:cubicBezTo>
                        <a:pt x="128" y="0"/>
                        <a:pt x="86" y="9"/>
                        <a:pt x="67" y="10"/>
                      </a:cubicBezTo>
                      <a:cubicBezTo>
                        <a:pt x="48" y="11"/>
                        <a:pt x="35" y="14"/>
                        <a:pt x="25" y="19"/>
                      </a:cubicBezTo>
                      <a:cubicBezTo>
                        <a:pt x="15" y="24"/>
                        <a:pt x="14" y="18"/>
                        <a:pt x="10" y="37"/>
                      </a:cubicBezTo>
                      <a:close/>
                    </a:path>
                  </a:pathLst>
                </a:custGeom>
                <a:solidFill>
                  <a:srgbClr val="FFFFFF"/>
                </a:solidFill>
                <a:ln w="0" cap="flat" cmpd="sng">
                  <a:solidFill>
                    <a:srgbClr val="000000"/>
                  </a:solidFill>
                  <a:prstDash val="solid"/>
                  <a:round/>
                  <a:headEnd type="none" w="med" len="med"/>
                  <a:tailEnd type="none" w="med" len="med"/>
                </a:ln>
              </p:spPr>
              <p:txBody>
                <a:bodyPr/>
                <a:lstStyle/>
                <a:p>
                  <a:endParaRPr lang="fr-FR" dirty="0"/>
                </a:p>
              </p:txBody>
            </p:sp>
            <p:sp>
              <p:nvSpPr>
                <p:cNvPr id="14646" name="Oval 39" descr="Papier recyclé">
                  <a:extLst>
                    <a:ext uri="{FF2B5EF4-FFF2-40B4-BE49-F238E27FC236}">
                      <a16:creationId xmlns:a16="http://schemas.microsoft.com/office/drawing/2014/main" id="{8C188219-93A9-4A24-880A-DB9262B1CC9C}"/>
                    </a:ext>
                  </a:extLst>
                </p:cNvPr>
                <p:cNvSpPr>
                  <a:spLocks noChangeAspect="1" noChangeArrowheads="1"/>
                </p:cNvSpPr>
                <p:nvPr/>
              </p:nvSpPr>
              <p:spPr bwMode="auto">
                <a:xfrm>
                  <a:off x="3138" y="2448"/>
                  <a:ext cx="45" cy="45"/>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47" name="AutoShape 40">
                  <a:extLst>
                    <a:ext uri="{FF2B5EF4-FFF2-40B4-BE49-F238E27FC236}">
                      <a16:creationId xmlns:a16="http://schemas.microsoft.com/office/drawing/2014/main" id="{4CA06464-7F0B-4EC7-8545-39010261A3FB}"/>
                    </a:ext>
                  </a:extLst>
                </p:cNvPr>
                <p:cNvSpPr>
                  <a:spLocks noChangeAspect="1" noChangeArrowheads="1"/>
                </p:cNvSpPr>
                <p:nvPr/>
              </p:nvSpPr>
              <p:spPr bwMode="auto">
                <a:xfrm rot="1669146">
                  <a:off x="3088" y="2471"/>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48" name="AutoShape 41">
                  <a:extLst>
                    <a:ext uri="{FF2B5EF4-FFF2-40B4-BE49-F238E27FC236}">
                      <a16:creationId xmlns:a16="http://schemas.microsoft.com/office/drawing/2014/main" id="{E872E323-0CFF-467B-AE41-ED2B860F4C35}"/>
                    </a:ext>
                  </a:extLst>
                </p:cNvPr>
                <p:cNvSpPr>
                  <a:spLocks noChangeAspect="1" noChangeArrowheads="1"/>
                </p:cNvSpPr>
                <p:nvPr/>
              </p:nvSpPr>
              <p:spPr bwMode="auto">
                <a:xfrm rot="-600000">
                  <a:off x="3126" y="2423"/>
                  <a:ext cx="25"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49" name="AutoShape 42">
                  <a:extLst>
                    <a:ext uri="{FF2B5EF4-FFF2-40B4-BE49-F238E27FC236}">
                      <a16:creationId xmlns:a16="http://schemas.microsoft.com/office/drawing/2014/main" id="{C2BC84E9-7C1F-49FC-916E-B558EB62EFA3}"/>
                    </a:ext>
                  </a:extLst>
                </p:cNvPr>
                <p:cNvSpPr>
                  <a:spLocks noChangeAspect="1" noChangeArrowheads="1"/>
                </p:cNvSpPr>
                <p:nvPr/>
              </p:nvSpPr>
              <p:spPr bwMode="auto">
                <a:xfrm rot="-600000">
                  <a:off x="3063" y="2424"/>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50" name="AutoShape 43">
                  <a:extLst>
                    <a:ext uri="{FF2B5EF4-FFF2-40B4-BE49-F238E27FC236}">
                      <a16:creationId xmlns:a16="http://schemas.microsoft.com/office/drawing/2014/main" id="{F25C3292-76B2-44FC-8B4D-9DCC002CF13D}"/>
                    </a:ext>
                  </a:extLst>
                </p:cNvPr>
                <p:cNvSpPr>
                  <a:spLocks noChangeAspect="1" noChangeArrowheads="1"/>
                </p:cNvSpPr>
                <p:nvPr/>
              </p:nvSpPr>
              <p:spPr bwMode="auto">
                <a:xfrm rot="1669146">
                  <a:off x="3105" y="2349"/>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51" name="AutoShape 44">
                  <a:extLst>
                    <a:ext uri="{FF2B5EF4-FFF2-40B4-BE49-F238E27FC236}">
                      <a16:creationId xmlns:a16="http://schemas.microsoft.com/office/drawing/2014/main" id="{0F3AC26C-B5AF-42B0-AF34-530EAC933AD1}"/>
                    </a:ext>
                  </a:extLst>
                </p:cNvPr>
                <p:cNvSpPr>
                  <a:spLocks noChangeAspect="1" noChangeArrowheads="1"/>
                </p:cNvSpPr>
                <p:nvPr/>
              </p:nvSpPr>
              <p:spPr bwMode="auto">
                <a:xfrm rot="-600000">
                  <a:off x="3141" y="2492"/>
                  <a:ext cx="25"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52" name="AutoShape 45">
                  <a:extLst>
                    <a:ext uri="{FF2B5EF4-FFF2-40B4-BE49-F238E27FC236}">
                      <a16:creationId xmlns:a16="http://schemas.microsoft.com/office/drawing/2014/main" id="{62FA5BE4-DAD1-4172-BDAF-4FE7C56EDE0B}"/>
                    </a:ext>
                  </a:extLst>
                </p:cNvPr>
                <p:cNvSpPr>
                  <a:spLocks noChangeAspect="1" noChangeArrowheads="1"/>
                </p:cNvSpPr>
                <p:nvPr/>
              </p:nvSpPr>
              <p:spPr bwMode="auto">
                <a:xfrm rot="18730854" flipH="1">
                  <a:off x="3144" y="2371"/>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484" name="Group 46">
                <a:extLst>
                  <a:ext uri="{FF2B5EF4-FFF2-40B4-BE49-F238E27FC236}">
                    <a16:creationId xmlns:a16="http://schemas.microsoft.com/office/drawing/2014/main" id="{FB75E13C-5842-4717-A76B-721744D81153}"/>
                  </a:ext>
                </a:extLst>
              </p:cNvPr>
              <p:cNvGrpSpPr>
                <a:grpSpLocks/>
              </p:cNvGrpSpPr>
              <p:nvPr/>
            </p:nvGrpSpPr>
            <p:grpSpPr bwMode="auto">
              <a:xfrm>
                <a:off x="3191" y="2297"/>
                <a:ext cx="158" cy="254"/>
                <a:chOff x="3191" y="2294"/>
                <a:chExt cx="158" cy="254"/>
              </a:xfrm>
            </p:grpSpPr>
            <p:sp>
              <p:nvSpPr>
                <p:cNvPr id="14637" name="Freeform 47">
                  <a:extLst>
                    <a:ext uri="{FF2B5EF4-FFF2-40B4-BE49-F238E27FC236}">
                      <a16:creationId xmlns:a16="http://schemas.microsoft.com/office/drawing/2014/main" id="{27CE8E02-4AA5-49C2-88BB-FB696088E22A}"/>
                    </a:ext>
                  </a:extLst>
                </p:cNvPr>
                <p:cNvSpPr>
                  <a:spLocks/>
                </p:cNvSpPr>
                <p:nvPr/>
              </p:nvSpPr>
              <p:spPr bwMode="auto">
                <a:xfrm>
                  <a:off x="3191" y="2294"/>
                  <a:ext cx="158" cy="254"/>
                </a:xfrm>
                <a:custGeom>
                  <a:avLst/>
                  <a:gdLst>
                    <a:gd name="T0" fmla="*/ 10 w 158"/>
                    <a:gd name="T1" fmla="*/ 37 h 254"/>
                    <a:gd name="T2" fmla="*/ 4 w 158"/>
                    <a:gd name="T3" fmla="*/ 136 h 254"/>
                    <a:gd name="T4" fmla="*/ 10 w 158"/>
                    <a:gd name="T5" fmla="*/ 235 h 254"/>
                    <a:gd name="T6" fmla="*/ 61 w 158"/>
                    <a:gd name="T7" fmla="*/ 250 h 254"/>
                    <a:gd name="T8" fmla="*/ 109 w 158"/>
                    <a:gd name="T9" fmla="*/ 244 h 254"/>
                    <a:gd name="T10" fmla="*/ 151 w 158"/>
                    <a:gd name="T11" fmla="*/ 220 h 254"/>
                    <a:gd name="T12" fmla="*/ 154 w 158"/>
                    <a:gd name="T13" fmla="*/ 91 h 254"/>
                    <a:gd name="T14" fmla="*/ 142 w 158"/>
                    <a:gd name="T15" fmla="*/ 13 h 254"/>
                    <a:gd name="T16" fmla="*/ 67 w 158"/>
                    <a:gd name="T17" fmla="*/ 10 h 254"/>
                    <a:gd name="T18" fmla="*/ 25 w 158"/>
                    <a:gd name="T19" fmla="*/ 19 h 254"/>
                    <a:gd name="T20" fmla="*/ 10 w 158"/>
                    <a:gd name="T21" fmla="*/ 37 h 25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8"/>
                    <a:gd name="T34" fmla="*/ 0 h 254"/>
                    <a:gd name="T35" fmla="*/ 158 w 158"/>
                    <a:gd name="T36" fmla="*/ 254 h 25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8" h="254">
                      <a:moveTo>
                        <a:pt x="10" y="37"/>
                      </a:moveTo>
                      <a:cubicBezTo>
                        <a:pt x="7" y="56"/>
                        <a:pt x="4" y="103"/>
                        <a:pt x="4" y="136"/>
                      </a:cubicBezTo>
                      <a:cubicBezTo>
                        <a:pt x="4" y="169"/>
                        <a:pt x="0" y="216"/>
                        <a:pt x="10" y="235"/>
                      </a:cubicBezTo>
                      <a:cubicBezTo>
                        <a:pt x="20" y="254"/>
                        <a:pt x="45" y="249"/>
                        <a:pt x="61" y="250"/>
                      </a:cubicBezTo>
                      <a:cubicBezTo>
                        <a:pt x="77" y="251"/>
                        <a:pt x="94" y="249"/>
                        <a:pt x="109" y="244"/>
                      </a:cubicBezTo>
                      <a:cubicBezTo>
                        <a:pt x="124" y="239"/>
                        <a:pt x="144" y="245"/>
                        <a:pt x="151" y="220"/>
                      </a:cubicBezTo>
                      <a:cubicBezTo>
                        <a:pt x="158" y="195"/>
                        <a:pt x="155" y="125"/>
                        <a:pt x="154" y="91"/>
                      </a:cubicBezTo>
                      <a:cubicBezTo>
                        <a:pt x="153" y="57"/>
                        <a:pt x="156" y="26"/>
                        <a:pt x="142" y="13"/>
                      </a:cubicBezTo>
                      <a:cubicBezTo>
                        <a:pt x="128" y="0"/>
                        <a:pt x="86" y="9"/>
                        <a:pt x="67" y="10"/>
                      </a:cubicBezTo>
                      <a:cubicBezTo>
                        <a:pt x="48" y="11"/>
                        <a:pt x="35" y="14"/>
                        <a:pt x="25" y="19"/>
                      </a:cubicBezTo>
                      <a:cubicBezTo>
                        <a:pt x="15" y="24"/>
                        <a:pt x="14" y="18"/>
                        <a:pt x="10" y="37"/>
                      </a:cubicBezTo>
                      <a:close/>
                    </a:path>
                  </a:pathLst>
                </a:custGeom>
                <a:solidFill>
                  <a:srgbClr val="FFFFFF"/>
                </a:solidFill>
                <a:ln w="0" cap="flat" cmpd="sng">
                  <a:solidFill>
                    <a:srgbClr val="000000"/>
                  </a:solidFill>
                  <a:prstDash val="solid"/>
                  <a:round/>
                  <a:headEnd type="none" w="med" len="med"/>
                  <a:tailEnd type="none" w="med" len="med"/>
                </a:ln>
              </p:spPr>
              <p:txBody>
                <a:bodyPr/>
                <a:lstStyle/>
                <a:p>
                  <a:endParaRPr lang="fr-FR" dirty="0"/>
                </a:p>
              </p:txBody>
            </p:sp>
            <p:sp>
              <p:nvSpPr>
                <p:cNvPr id="14638" name="Oval 48" descr="Papier recyclé">
                  <a:extLst>
                    <a:ext uri="{FF2B5EF4-FFF2-40B4-BE49-F238E27FC236}">
                      <a16:creationId xmlns:a16="http://schemas.microsoft.com/office/drawing/2014/main" id="{CA014789-5388-4911-9692-BD6900BD209C}"/>
                    </a:ext>
                  </a:extLst>
                </p:cNvPr>
                <p:cNvSpPr>
                  <a:spLocks noChangeAspect="1" noChangeArrowheads="1"/>
                </p:cNvSpPr>
                <p:nvPr/>
              </p:nvSpPr>
              <p:spPr bwMode="auto">
                <a:xfrm>
                  <a:off x="3219" y="2481"/>
                  <a:ext cx="45" cy="45"/>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39" name="AutoShape 49">
                  <a:extLst>
                    <a:ext uri="{FF2B5EF4-FFF2-40B4-BE49-F238E27FC236}">
                      <a16:creationId xmlns:a16="http://schemas.microsoft.com/office/drawing/2014/main" id="{CAAEE0CF-C153-4B7D-B63C-5E92DE515380}"/>
                    </a:ext>
                  </a:extLst>
                </p:cNvPr>
                <p:cNvSpPr>
                  <a:spLocks noChangeAspect="1" noChangeArrowheads="1"/>
                </p:cNvSpPr>
                <p:nvPr/>
              </p:nvSpPr>
              <p:spPr bwMode="auto">
                <a:xfrm rot="1669146">
                  <a:off x="3241" y="2465"/>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40" name="AutoShape 50">
                  <a:extLst>
                    <a:ext uri="{FF2B5EF4-FFF2-40B4-BE49-F238E27FC236}">
                      <a16:creationId xmlns:a16="http://schemas.microsoft.com/office/drawing/2014/main" id="{8C3C4F47-0DD5-442C-A648-BBD491468D40}"/>
                    </a:ext>
                  </a:extLst>
                </p:cNvPr>
                <p:cNvSpPr>
                  <a:spLocks noChangeAspect="1" noChangeArrowheads="1"/>
                </p:cNvSpPr>
                <p:nvPr/>
              </p:nvSpPr>
              <p:spPr bwMode="auto">
                <a:xfrm rot="-600000">
                  <a:off x="3279" y="2417"/>
                  <a:ext cx="25"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41" name="AutoShape 51">
                  <a:extLst>
                    <a:ext uri="{FF2B5EF4-FFF2-40B4-BE49-F238E27FC236}">
                      <a16:creationId xmlns:a16="http://schemas.microsoft.com/office/drawing/2014/main" id="{2DE674C5-A557-42BC-8B42-7D52E1D8CF31}"/>
                    </a:ext>
                  </a:extLst>
                </p:cNvPr>
                <p:cNvSpPr>
                  <a:spLocks noChangeAspect="1" noChangeArrowheads="1"/>
                </p:cNvSpPr>
                <p:nvPr/>
              </p:nvSpPr>
              <p:spPr bwMode="auto">
                <a:xfrm rot="-600000">
                  <a:off x="3216" y="2418"/>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42" name="AutoShape 52">
                  <a:extLst>
                    <a:ext uri="{FF2B5EF4-FFF2-40B4-BE49-F238E27FC236}">
                      <a16:creationId xmlns:a16="http://schemas.microsoft.com/office/drawing/2014/main" id="{A7BACAAB-BF78-42A0-AD07-88E416AE3E69}"/>
                    </a:ext>
                  </a:extLst>
                </p:cNvPr>
                <p:cNvSpPr>
                  <a:spLocks noChangeAspect="1" noChangeArrowheads="1"/>
                </p:cNvSpPr>
                <p:nvPr/>
              </p:nvSpPr>
              <p:spPr bwMode="auto">
                <a:xfrm rot="1669146">
                  <a:off x="3258" y="2343"/>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43" name="AutoShape 53">
                  <a:extLst>
                    <a:ext uri="{FF2B5EF4-FFF2-40B4-BE49-F238E27FC236}">
                      <a16:creationId xmlns:a16="http://schemas.microsoft.com/office/drawing/2014/main" id="{B7EE46B7-CD3B-4006-A019-3B194AFC0ED5}"/>
                    </a:ext>
                  </a:extLst>
                </p:cNvPr>
                <p:cNvSpPr>
                  <a:spLocks noChangeAspect="1" noChangeArrowheads="1"/>
                </p:cNvSpPr>
                <p:nvPr/>
              </p:nvSpPr>
              <p:spPr bwMode="auto">
                <a:xfrm rot="-600000">
                  <a:off x="3294" y="2486"/>
                  <a:ext cx="25"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44" name="AutoShape 54">
                  <a:extLst>
                    <a:ext uri="{FF2B5EF4-FFF2-40B4-BE49-F238E27FC236}">
                      <a16:creationId xmlns:a16="http://schemas.microsoft.com/office/drawing/2014/main" id="{A2834BF9-B0EB-4F5B-B4AB-62FB4A2CABE1}"/>
                    </a:ext>
                  </a:extLst>
                </p:cNvPr>
                <p:cNvSpPr>
                  <a:spLocks noChangeAspect="1" noChangeArrowheads="1"/>
                </p:cNvSpPr>
                <p:nvPr/>
              </p:nvSpPr>
              <p:spPr bwMode="auto">
                <a:xfrm rot="18730854" flipH="1">
                  <a:off x="3297" y="2365"/>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485" name="Group 55">
                <a:extLst>
                  <a:ext uri="{FF2B5EF4-FFF2-40B4-BE49-F238E27FC236}">
                    <a16:creationId xmlns:a16="http://schemas.microsoft.com/office/drawing/2014/main" id="{B823CAED-FD98-4314-8A8F-F1707CA45568}"/>
                  </a:ext>
                </a:extLst>
              </p:cNvPr>
              <p:cNvGrpSpPr>
                <a:grpSpLocks/>
              </p:cNvGrpSpPr>
              <p:nvPr/>
            </p:nvGrpSpPr>
            <p:grpSpPr bwMode="auto">
              <a:xfrm>
                <a:off x="3347" y="2291"/>
                <a:ext cx="158" cy="254"/>
                <a:chOff x="3347" y="2291"/>
                <a:chExt cx="158" cy="254"/>
              </a:xfrm>
            </p:grpSpPr>
            <p:sp>
              <p:nvSpPr>
                <p:cNvPr id="14629" name="Freeform 56">
                  <a:extLst>
                    <a:ext uri="{FF2B5EF4-FFF2-40B4-BE49-F238E27FC236}">
                      <a16:creationId xmlns:a16="http://schemas.microsoft.com/office/drawing/2014/main" id="{DA90E97E-1BDD-49EA-8A22-466F6F46AB00}"/>
                    </a:ext>
                  </a:extLst>
                </p:cNvPr>
                <p:cNvSpPr>
                  <a:spLocks/>
                </p:cNvSpPr>
                <p:nvPr/>
              </p:nvSpPr>
              <p:spPr bwMode="auto">
                <a:xfrm>
                  <a:off x="3347" y="2291"/>
                  <a:ext cx="158" cy="254"/>
                </a:xfrm>
                <a:custGeom>
                  <a:avLst/>
                  <a:gdLst>
                    <a:gd name="T0" fmla="*/ 10 w 158"/>
                    <a:gd name="T1" fmla="*/ 37 h 254"/>
                    <a:gd name="T2" fmla="*/ 4 w 158"/>
                    <a:gd name="T3" fmla="*/ 136 h 254"/>
                    <a:gd name="T4" fmla="*/ 10 w 158"/>
                    <a:gd name="T5" fmla="*/ 235 h 254"/>
                    <a:gd name="T6" fmla="*/ 61 w 158"/>
                    <a:gd name="T7" fmla="*/ 250 h 254"/>
                    <a:gd name="T8" fmla="*/ 109 w 158"/>
                    <a:gd name="T9" fmla="*/ 244 h 254"/>
                    <a:gd name="T10" fmla="*/ 151 w 158"/>
                    <a:gd name="T11" fmla="*/ 220 h 254"/>
                    <a:gd name="T12" fmla="*/ 154 w 158"/>
                    <a:gd name="T13" fmla="*/ 91 h 254"/>
                    <a:gd name="T14" fmla="*/ 142 w 158"/>
                    <a:gd name="T15" fmla="*/ 13 h 254"/>
                    <a:gd name="T16" fmla="*/ 67 w 158"/>
                    <a:gd name="T17" fmla="*/ 10 h 254"/>
                    <a:gd name="T18" fmla="*/ 25 w 158"/>
                    <a:gd name="T19" fmla="*/ 19 h 254"/>
                    <a:gd name="T20" fmla="*/ 10 w 158"/>
                    <a:gd name="T21" fmla="*/ 37 h 25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8"/>
                    <a:gd name="T34" fmla="*/ 0 h 254"/>
                    <a:gd name="T35" fmla="*/ 158 w 158"/>
                    <a:gd name="T36" fmla="*/ 254 h 25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8" h="254">
                      <a:moveTo>
                        <a:pt x="10" y="37"/>
                      </a:moveTo>
                      <a:cubicBezTo>
                        <a:pt x="7" y="56"/>
                        <a:pt x="4" y="103"/>
                        <a:pt x="4" y="136"/>
                      </a:cubicBezTo>
                      <a:cubicBezTo>
                        <a:pt x="4" y="169"/>
                        <a:pt x="0" y="216"/>
                        <a:pt x="10" y="235"/>
                      </a:cubicBezTo>
                      <a:cubicBezTo>
                        <a:pt x="20" y="254"/>
                        <a:pt x="45" y="249"/>
                        <a:pt x="61" y="250"/>
                      </a:cubicBezTo>
                      <a:cubicBezTo>
                        <a:pt x="77" y="251"/>
                        <a:pt x="94" y="249"/>
                        <a:pt x="109" y="244"/>
                      </a:cubicBezTo>
                      <a:cubicBezTo>
                        <a:pt x="124" y="239"/>
                        <a:pt x="144" y="245"/>
                        <a:pt x="151" y="220"/>
                      </a:cubicBezTo>
                      <a:cubicBezTo>
                        <a:pt x="158" y="195"/>
                        <a:pt x="155" y="125"/>
                        <a:pt x="154" y="91"/>
                      </a:cubicBezTo>
                      <a:cubicBezTo>
                        <a:pt x="153" y="57"/>
                        <a:pt x="156" y="26"/>
                        <a:pt x="142" y="13"/>
                      </a:cubicBezTo>
                      <a:cubicBezTo>
                        <a:pt x="128" y="0"/>
                        <a:pt x="86" y="9"/>
                        <a:pt x="67" y="10"/>
                      </a:cubicBezTo>
                      <a:cubicBezTo>
                        <a:pt x="48" y="11"/>
                        <a:pt x="35" y="14"/>
                        <a:pt x="25" y="19"/>
                      </a:cubicBezTo>
                      <a:cubicBezTo>
                        <a:pt x="15" y="24"/>
                        <a:pt x="14" y="18"/>
                        <a:pt x="10" y="37"/>
                      </a:cubicBezTo>
                      <a:close/>
                    </a:path>
                  </a:pathLst>
                </a:custGeom>
                <a:solidFill>
                  <a:srgbClr val="FFFFFF"/>
                </a:solidFill>
                <a:ln w="0" cap="flat" cmpd="sng">
                  <a:solidFill>
                    <a:srgbClr val="000000"/>
                  </a:solidFill>
                  <a:prstDash val="solid"/>
                  <a:round/>
                  <a:headEnd type="none" w="med" len="med"/>
                  <a:tailEnd type="none" w="med" len="med"/>
                </a:ln>
              </p:spPr>
              <p:txBody>
                <a:bodyPr/>
                <a:lstStyle/>
                <a:p>
                  <a:endParaRPr lang="fr-FR"/>
                </a:p>
              </p:txBody>
            </p:sp>
            <p:sp>
              <p:nvSpPr>
                <p:cNvPr id="14630" name="Oval 57" descr="Papier recyclé">
                  <a:extLst>
                    <a:ext uri="{FF2B5EF4-FFF2-40B4-BE49-F238E27FC236}">
                      <a16:creationId xmlns:a16="http://schemas.microsoft.com/office/drawing/2014/main" id="{B3C1B316-CED6-495F-8421-8ACEB85732AA}"/>
                    </a:ext>
                  </a:extLst>
                </p:cNvPr>
                <p:cNvSpPr>
                  <a:spLocks noChangeAspect="1" noChangeArrowheads="1"/>
                </p:cNvSpPr>
                <p:nvPr/>
              </p:nvSpPr>
              <p:spPr bwMode="auto">
                <a:xfrm>
                  <a:off x="3453" y="2418"/>
                  <a:ext cx="45" cy="45"/>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31" name="AutoShape 58">
                  <a:extLst>
                    <a:ext uri="{FF2B5EF4-FFF2-40B4-BE49-F238E27FC236}">
                      <a16:creationId xmlns:a16="http://schemas.microsoft.com/office/drawing/2014/main" id="{5167E939-D53E-49E7-89B9-5D9916C6E4A3}"/>
                    </a:ext>
                  </a:extLst>
                </p:cNvPr>
                <p:cNvSpPr>
                  <a:spLocks noChangeAspect="1" noChangeArrowheads="1"/>
                </p:cNvSpPr>
                <p:nvPr/>
              </p:nvSpPr>
              <p:spPr bwMode="auto">
                <a:xfrm rot="1669146">
                  <a:off x="3397" y="2462"/>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32" name="AutoShape 59">
                  <a:extLst>
                    <a:ext uri="{FF2B5EF4-FFF2-40B4-BE49-F238E27FC236}">
                      <a16:creationId xmlns:a16="http://schemas.microsoft.com/office/drawing/2014/main" id="{87E8DC66-FA28-4696-B77D-5A33417E695F}"/>
                    </a:ext>
                  </a:extLst>
                </p:cNvPr>
                <p:cNvSpPr>
                  <a:spLocks noChangeAspect="1" noChangeArrowheads="1"/>
                </p:cNvSpPr>
                <p:nvPr/>
              </p:nvSpPr>
              <p:spPr bwMode="auto">
                <a:xfrm rot="-600000">
                  <a:off x="3435" y="2414"/>
                  <a:ext cx="25"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33" name="AutoShape 60">
                  <a:extLst>
                    <a:ext uri="{FF2B5EF4-FFF2-40B4-BE49-F238E27FC236}">
                      <a16:creationId xmlns:a16="http://schemas.microsoft.com/office/drawing/2014/main" id="{DDA31FCC-7F91-469B-A97D-B734459330E8}"/>
                    </a:ext>
                  </a:extLst>
                </p:cNvPr>
                <p:cNvSpPr>
                  <a:spLocks noChangeAspect="1" noChangeArrowheads="1"/>
                </p:cNvSpPr>
                <p:nvPr/>
              </p:nvSpPr>
              <p:spPr bwMode="auto">
                <a:xfrm rot="-600000">
                  <a:off x="3372" y="2415"/>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34" name="AutoShape 61">
                  <a:extLst>
                    <a:ext uri="{FF2B5EF4-FFF2-40B4-BE49-F238E27FC236}">
                      <a16:creationId xmlns:a16="http://schemas.microsoft.com/office/drawing/2014/main" id="{EBB93289-FFE2-4112-A059-511C6F55D2EF}"/>
                    </a:ext>
                  </a:extLst>
                </p:cNvPr>
                <p:cNvSpPr>
                  <a:spLocks noChangeAspect="1" noChangeArrowheads="1"/>
                </p:cNvSpPr>
                <p:nvPr/>
              </p:nvSpPr>
              <p:spPr bwMode="auto">
                <a:xfrm rot="1669146">
                  <a:off x="3414" y="2340"/>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35" name="AutoShape 62">
                  <a:extLst>
                    <a:ext uri="{FF2B5EF4-FFF2-40B4-BE49-F238E27FC236}">
                      <a16:creationId xmlns:a16="http://schemas.microsoft.com/office/drawing/2014/main" id="{3FD779C2-0A2A-4F55-983A-12913040E6A9}"/>
                    </a:ext>
                  </a:extLst>
                </p:cNvPr>
                <p:cNvSpPr>
                  <a:spLocks noChangeAspect="1" noChangeArrowheads="1"/>
                </p:cNvSpPr>
                <p:nvPr/>
              </p:nvSpPr>
              <p:spPr bwMode="auto">
                <a:xfrm rot="-600000">
                  <a:off x="3450" y="2483"/>
                  <a:ext cx="25"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36" name="AutoShape 63">
                  <a:extLst>
                    <a:ext uri="{FF2B5EF4-FFF2-40B4-BE49-F238E27FC236}">
                      <a16:creationId xmlns:a16="http://schemas.microsoft.com/office/drawing/2014/main" id="{08DFD77E-07E9-418D-8B89-B55E6BDD1662}"/>
                    </a:ext>
                  </a:extLst>
                </p:cNvPr>
                <p:cNvSpPr>
                  <a:spLocks noChangeAspect="1" noChangeArrowheads="1"/>
                </p:cNvSpPr>
                <p:nvPr/>
              </p:nvSpPr>
              <p:spPr bwMode="auto">
                <a:xfrm rot="18730854" flipH="1">
                  <a:off x="3453" y="2362"/>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486" name="Group 64">
                <a:extLst>
                  <a:ext uri="{FF2B5EF4-FFF2-40B4-BE49-F238E27FC236}">
                    <a16:creationId xmlns:a16="http://schemas.microsoft.com/office/drawing/2014/main" id="{D90F7B42-6EEC-4561-B841-BA37316CC494}"/>
                  </a:ext>
                </a:extLst>
              </p:cNvPr>
              <p:cNvGrpSpPr>
                <a:grpSpLocks/>
              </p:cNvGrpSpPr>
              <p:nvPr/>
            </p:nvGrpSpPr>
            <p:grpSpPr bwMode="auto">
              <a:xfrm>
                <a:off x="3499" y="2297"/>
                <a:ext cx="128" cy="227"/>
                <a:chOff x="3499" y="2297"/>
                <a:chExt cx="128" cy="227"/>
              </a:xfrm>
            </p:grpSpPr>
            <p:sp>
              <p:nvSpPr>
                <p:cNvPr id="14622" name="Freeform 65">
                  <a:extLst>
                    <a:ext uri="{FF2B5EF4-FFF2-40B4-BE49-F238E27FC236}">
                      <a16:creationId xmlns:a16="http://schemas.microsoft.com/office/drawing/2014/main" id="{BF14ACBA-9165-4CE9-BAAC-C9E22CC2D110}"/>
                    </a:ext>
                  </a:extLst>
                </p:cNvPr>
                <p:cNvSpPr>
                  <a:spLocks/>
                </p:cNvSpPr>
                <p:nvPr/>
              </p:nvSpPr>
              <p:spPr bwMode="auto">
                <a:xfrm>
                  <a:off x="3499" y="2297"/>
                  <a:ext cx="128" cy="227"/>
                </a:xfrm>
                <a:custGeom>
                  <a:avLst/>
                  <a:gdLst>
                    <a:gd name="T0" fmla="*/ 128 w 128"/>
                    <a:gd name="T1" fmla="*/ 193 h 227"/>
                    <a:gd name="T2" fmla="*/ 113 w 128"/>
                    <a:gd name="T3" fmla="*/ 220 h 227"/>
                    <a:gd name="T4" fmla="*/ 38 w 128"/>
                    <a:gd name="T5" fmla="*/ 220 h 227"/>
                    <a:gd name="T6" fmla="*/ 5 w 128"/>
                    <a:gd name="T7" fmla="*/ 211 h 227"/>
                    <a:gd name="T8" fmla="*/ 8 w 128"/>
                    <a:gd name="T9" fmla="*/ 124 h 227"/>
                    <a:gd name="T10" fmla="*/ 2 w 128"/>
                    <a:gd name="T11" fmla="*/ 19 h 227"/>
                    <a:gd name="T12" fmla="*/ 8 w 128"/>
                    <a:gd name="T13" fmla="*/ 7 h 227"/>
                    <a:gd name="T14" fmla="*/ 44 w 128"/>
                    <a:gd name="T15" fmla="*/ 7 h 227"/>
                    <a:gd name="T16" fmla="*/ 0 60000 65536"/>
                    <a:gd name="T17" fmla="*/ 0 60000 65536"/>
                    <a:gd name="T18" fmla="*/ 0 60000 65536"/>
                    <a:gd name="T19" fmla="*/ 0 60000 65536"/>
                    <a:gd name="T20" fmla="*/ 0 60000 65536"/>
                    <a:gd name="T21" fmla="*/ 0 60000 65536"/>
                    <a:gd name="T22" fmla="*/ 0 60000 65536"/>
                    <a:gd name="T23" fmla="*/ 0 60000 65536"/>
                    <a:gd name="T24" fmla="*/ 0 w 128"/>
                    <a:gd name="T25" fmla="*/ 0 h 227"/>
                    <a:gd name="T26" fmla="*/ 128 w 128"/>
                    <a:gd name="T27" fmla="*/ 227 h 22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28" h="227">
                      <a:moveTo>
                        <a:pt x="128" y="193"/>
                      </a:moveTo>
                      <a:cubicBezTo>
                        <a:pt x="126" y="197"/>
                        <a:pt x="128" y="215"/>
                        <a:pt x="113" y="220"/>
                      </a:cubicBezTo>
                      <a:cubicBezTo>
                        <a:pt x="98" y="225"/>
                        <a:pt x="56" y="222"/>
                        <a:pt x="38" y="220"/>
                      </a:cubicBezTo>
                      <a:cubicBezTo>
                        <a:pt x="20" y="218"/>
                        <a:pt x="10" y="227"/>
                        <a:pt x="5" y="211"/>
                      </a:cubicBezTo>
                      <a:cubicBezTo>
                        <a:pt x="0" y="195"/>
                        <a:pt x="8" y="156"/>
                        <a:pt x="8" y="124"/>
                      </a:cubicBezTo>
                      <a:cubicBezTo>
                        <a:pt x="8" y="92"/>
                        <a:pt x="2" y="38"/>
                        <a:pt x="2" y="19"/>
                      </a:cubicBezTo>
                      <a:cubicBezTo>
                        <a:pt x="2" y="0"/>
                        <a:pt x="1" y="9"/>
                        <a:pt x="8" y="7"/>
                      </a:cubicBezTo>
                      <a:cubicBezTo>
                        <a:pt x="15" y="5"/>
                        <a:pt x="37" y="7"/>
                        <a:pt x="44" y="7"/>
                      </a:cubicBezTo>
                    </a:path>
                  </a:pathLst>
                </a:custGeom>
                <a:solidFill>
                  <a:srgbClr val="FFFFFF"/>
                </a:solidFill>
                <a:ln w="0" cap="flat" cmpd="sng">
                  <a:solidFill>
                    <a:srgbClr val="000000"/>
                  </a:solidFill>
                  <a:prstDash val="solid"/>
                  <a:round/>
                  <a:headEnd type="none" w="med" len="med"/>
                  <a:tailEnd type="none" w="med" len="med"/>
                </a:ln>
              </p:spPr>
              <p:txBody>
                <a:bodyPr/>
                <a:lstStyle/>
                <a:p>
                  <a:endParaRPr lang="fr-FR"/>
                </a:p>
              </p:txBody>
            </p:sp>
            <p:sp>
              <p:nvSpPr>
                <p:cNvPr id="14623" name="Oval 66" descr="Papier recyclé">
                  <a:extLst>
                    <a:ext uri="{FF2B5EF4-FFF2-40B4-BE49-F238E27FC236}">
                      <a16:creationId xmlns:a16="http://schemas.microsoft.com/office/drawing/2014/main" id="{E1BC9BE7-6137-4CAB-8597-AD39820D1701}"/>
                    </a:ext>
                  </a:extLst>
                </p:cNvPr>
                <p:cNvSpPr>
                  <a:spLocks noChangeAspect="1" noChangeArrowheads="1"/>
                </p:cNvSpPr>
                <p:nvPr/>
              </p:nvSpPr>
              <p:spPr bwMode="auto">
                <a:xfrm flipH="1">
                  <a:off x="3566" y="2427"/>
                  <a:ext cx="45" cy="45"/>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24" name="AutoShape 67">
                  <a:extLst>
                    <a:ext uri="{FF2B5EF4-FFF2-40B4-BE49-F238E27FC236}">
                      <a16:creationId xmlns:a16="http://schemas.microsoft.com/office/drawing/2014/main" id="{230CC0FD-8694-41B0-A29B-7FDB08CCD087}"/>
                    </a:ext>
                  </a:extLst>
                </p:cNvPr>
                <p:cNvSpPr>
                  <a:spLocks noChangeAspect="1" noChangeArrowheads="1"/>
                </p:cNvSpPr>
                <p:nvPr/>
              </p:nvSpPr>
              <p:spPr bwMode="auto">
                <a:xfrm rot="600000" flipH="1">
                  <a:off x="3532" y="2423"/>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25" name="AutoShape 68">
                  <a:extLst>
                    <a:ext uri="{FF2B5EF4-FFF2-40B4-BE49-F238E27FC236}">
                      <a16:creationId xmlns:a16="http://schemas.microsoft.com/office/drawing/2014/main" id="{51DD0D15-2E3A-4C7B-AD96-5B692C0F2915}"/>
                    </a:ext>
                  </a:extLst>
                </p:cNvPr>
                <p:cNvSpPr>
                  <a:spLocks noChangeAspect="1" noChangeArrowheads="1"/>
                </p:cNvSpPr>
                <p:nvPr/>
              </p:nvSpPr>
              <p:spPr bwMode="auto">
                <a:xfrm rot="19930854" flipH="1">
                  <a:off x="3570" y="2489"/>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26" name="AutoShape 69">
                  <a:extLst>
                    <a:ext uri="{FF2B5EF4-FFF2-40B4-BE49-F238E27FC236}">
                      <a16:creationId xmlns:a16="http://schemas.microsoft.com/office/drawing/2014/main" id="{65E5B73C-A82B-4F51-BB99-2DFF279E17C7}"/>
                    </a:ext>
                  </a:extLst>
                </p:cNvPr>
                <p:cNvSpPr>
                  <a:spLocks noChangeAspect="1" noChangeArrowheads="1"/>
                </p:cNvSpPr>
                <p:nvPr/>
              </p:nvSpPr>
              <p:spPr bwMode="auto">
                <a:xfrm rot="2869146">
                  <a:off x="3531" y="2389"/>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27" name="AutoShape 70">
                  <a:extLst>
                    <a:ext uri="{FF2B5EF4-FFF2-40B4-BE49-F238E27FC236}">
                      <a16:creationId xmlns:a16="http://schemas.microsoft.com/office/drawing/2014/main" id="{1C5BD9E8-5B54-43F0-9856-92EDE26A455D}"/>
                    </a:ext>
                  </a:extLst>
                </p:cNvPr>
                <p:cNvSpPr>
                  <a:spLocks noChangeAspect="1" noChangeArrowheads="1"/>
                </p:cNvSpPr>
                <p:nvPr/>
              </p:nvSpPr>
              <p:spPr bwMode="auto">
                <a:xfrm rot="19930854" flipH="1">
                  <a:off x="3531" y="2471"/>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28" name="AutoShape 71">
                  <a:extLst>
                    <a:ext uri="{FF2B5EF4-FFF2-40B4-BE49-F238E27FC236}">
                      <a16:creationId xmlns:a16="http://schemas.microsoft.com/office/drawing/2014/main" id="{93C66EBF-F0C3-4935-BA09-6457C0537C81}"/>
                    </a:ext>
                  </a:extLst>
                </p:cNvPr>
                <p:cNvSpPr>
                  <a:spLocks noChangeAspect="1" noChangeArrowheads="1"/>
                </p:cNvSpPr>
                <p:nvPr/>
              </p:nvSpPr>
              <p:spPr bwMode="auto">
                <a:xfrm rot="600000" flipH="1">
                  <a:off x="3511" y="2330"/>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487" name="Group 72">
                <a:extLst>
                  <a:ext uri="{FF2B5EF4-FFF2-40B4-BE49-F238E27FC236}">
                    <a16:creationId xmlns:a16="http://schemas.microsoft.com/office/drawing/2014/main" id="{42651EFF-548D-4F24-B0C3-ACA0A3D71C9A}"/>
                  </a:ext>
                </a:extLst>
              </p:cNvPr>
              <p:cNvGrpSpPr>
                <a:grpSpLocks/>
              </p:cNvGrpSpPr>
              <p:nvPr/>
            </p:nvGrpSpPr>
            <p:grpSpPr bwMode="auto">
              <a:xfrm>
                <a:off x="2652" y="2247"/>
                <a:ext cx="876" cy="106"/>
                <a:chOff x="2652" y="2247"/>
                <a:chExt cx="876" cy="106"/>
              </a:xfrm>
            </p:grpSpPr>
            <p:sp>
              <p:nvSpPr>
                <p:cNvPr id="14611" name="Freeform 73">
                  <a:extLst>
                    <a:ext uri="{FF2B5EF4-FFF2-40B4-BE49-F238E27FC236}">
                      <a16:creationId xmlns:a16="http://schemas.microsoft.com/office/drawing/2014/main" id="{F33832B8-84EF-42A9-92CA-5873F374D59B}"/>
                    </a:ext>
                  </a:extLst>
                </p:cNvPr>
                <p:cNvSpPr>
                  <a:spLocks/>
                </p:cNvSpPr>
                <p:nvPr/>
              </p:nvSpPr>
              <p:spPr bwMode="auto">
                <a:xfrm>
                  <a:off x="2652" y="2303"/>
                  <a:ext cx="84" cy="50"/>
                </a:xfrm>
                <a:custGeom>
                  <a:avLst/>
                  <a:gdLst>
                    <a:gd name="T0" fmla="*/ 12 w 84"/>
                    <a:gd name="T1" fmla="*/ 10 h 50"/>
                    <a:gd name="T2" fmla="*/ 42 w 84"/>
                    <a:gd name="T3" fmla="*/ 1 h 50"/>
                    <a:gd name="T4" fmla="*/ 72 w 84"/>
                    <a:gd name="T5" fmla="*/ 4 h 50"/>
                    <a:gd name="T6" fmla="*/ 75 w 84"/>
                    <a:gd name="T7" fmla="*/ 25 h 50"/>
                    <a:gd name="T8" fmla="*/ 75 w 84"/>
                    <a:gd name="T9" fmla="*/ 43 h 50"/>
                    <a:gd name="T10" fmla="*/ 21 w 84"/>
                    <a:gd name="T11" fmla="*/ 43 h 50"/>
                    <a:gd name="T12" fmla="*/ 3 w 84"/>
                    <a:gd name="T13" fmla="*/ 46 h 50"/>
                    <a:gd name="T14" fmla="*/ 12 w 84"/>
                    <a:gd name="T15" fmla="*/ 10 h 50"/>
                    <a:gd name="T16" fmla="*/ 0 60000 65536"/>
                    <a:gd name="T17" fmla="*/ 0 60000 65536"/>
                    <a:gd name="T18" fmla="*/ 0 60000 65536"/>
                    <a:gd name="T19" fmla="*/ 0 60000 65536"/>
                    <a:gd name="T20" fmla="*/ 0 60000 65536"/>
                    <a:gd name="T21" fmla="*/ 0 60000 65536"/>
                    <a:gd name="T22" fmla="*/ 0 60000 65536"/>
                    <a:gd name="T23" fmla="*/ 0 60000 65536"/>
                    <a:gd name="T24" fmla="*/ 0 w 84"/>
                    <a:gd name="T25" fmla="*/ 0 h 50"/>
                    <a:gd name="T26" fmla="*/ 84 w 84"/>
                    <a:gd name="T27" fmla="*/ 50 h 5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4" h="50">
                      <a:moveTo>
                        <a:pt x="12" y="10"/>
                      </a:moveTo>
                      <a:cubicBezTo>
                        <a:pt x="18" y="3"/>
                        <a:pt x="32" y="2"/>
                        <a:pt x="42" y="1"/>
                      </a:cubicBezTo>
                      <a:cubicBezTo>
                        <a:pt x="52" y="0"/>
                        <a:pt x="67" y="0"/>
                        <a:pt x="72" y="4"/>
                      </a:cubicBezTo>
                      <a:cubicBezTo>
                        <a:pt x="77" y="8"/>
                        <a:pt x="75" y="19"/>
                        <a:pt x="75" y="25"/>
                      </a:cubicBezTo>
                      <a:cubicBezTo>
                        <a:pt x="75" y="31"/>
                        <a:pt x="84" y="40"/>
                        <a:pt x="75" y="43"/>
                      </a:cubicBezTo>
                      <a:cubicBezTo>
                        <a:pt x="66" y="46"/>
                        <a:pt x="33" y="42"/>
                        <a:pt x="21" y="43"/>
                      </a:cubicBezTo>
                      <a:cubicBezTo>
                        <a:pt x="9" y="44"/>
                        <a:pt x="6" y="50"/>
                        <a:pt x="3" y="46"/>
                      </a:cubicBezTo>
                      <a:cubicBezTo>
                        <a:pt x="0" y="42"/>
                        <a:pt x="6" y="17"/>
                        <a:pt x="12" y="10"/>
                      </a:cubicBezTo>
                      <a:close/>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sp>
              <p:nvSpPr>
                <p:cNvPr id="14612" name="Freeform 74">
                  <a:extLst>
                    <a:ext uri="{FF2B5EF4-FFF2-40B4-BE49-F238E27FC236}">
                      <a16:creationId xmlns:a16="http://schemas.microsoft.com/office/drawing/2014/main" id="{91C76F34-54FE-412A-9BA7-76BC773C44E7}"/>
                    </a:ext>
                  </a:extLst>
                </p:cNvPr>
                <p:cNvSpPr>
                  <a:spLocks/>
                </p:cNvSpPr>
                <p:nvPr/>
              </p:nvSpPr>
              <p:spPr bwMode="auto">
                <a:xfrm>
                  <a:off x="2724" y="2294"/>
                  <a:ext cx="92" cy="51"/>
                </a:xfrm>
                <a:custGeom>
                  <a:avLst/>
                  <a:gdLst>
                    <a:gd name="T0" fmla="*/ 6 w 92"/>
                    <a:gd name="T1" fmla="*/ 13 h 51"/>
                    <a:gd name="T2" fmla="*/ 51 w 92"/>
                    <a:gd name="T3" fmla="*/ 1 h 51"/>
                    <a:gd name="T4" fmla="*/ 87 w 92"/>
                    <a:gd name="T5" fmla="*/ 4 h 51"/>
                    <a:gd name="T6" fmla="*/ 84 w 92"/>
                    <a:gd name="T7" fmla="*/ 25 h 51"/>
                    <a:gd name="T8" fmla="*/ 84 w 92"/>
                    <a:gd name="T9" fmla="*/ 43 h 51"/>
                    <a:gd name="T10" fmla="*/ 45 w 92"/>
                    <a:gd name="T11" fmla="*/ 46 h 51"/>
                    <a:gd name="T12" fmla="*/ 12 w 92"/>
                    <a:gd name="T13" fmla="*/ 46 h 51"/>
                    <a:gd name="T14" fmla="*/ 6 w 92"/>
                    <a:gd name="T15" fmla="*/ 13 h 51"/>
                    <a:gd name="T16" fmla="*/ 0 60000 65536"/>
                    <a:gd name="T17" fmla="*/ 0 60000 65536"/>
                    <a:gd name="T18" fmla="*/ 0 60000 65536"/>
                    <a:gd name="T19" fmla="*/ 0 60000 65536"/>
                    <a:gd name="T20" fmla="*/ 0 60000 65536"/>
                    <a:gd name="T21" fmla="*/ 0 60000 65536"/>
                    <a:gd name="T22" fmla="*/ 0 60000 65536"/>
                    <a:gd name="T23" fmla="*/ 0 60000 65536"/>
                    <a:gd name="T24" fmla="*/ 0 w 92"/>
                    <a:gd name="T25" fmla="*/ 0 h 51"/>
                    <a:gd name="T26" fmla="*/ 92 w 92"/>
                    <a:gd name="T27" fmla="*/ 51 h 5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2" h="51">
                      <a:moveTo>
                        <a:pt x="6" y="13"/>
                      </a:moveTo>
                      <a:cubicBezTo>
                        <a:pt x="12" y="6"/>
                        <a:pt x="38" y="2"/>
                        <a:pt x="51" y="1"/>
                      </a:cubicBezTo>
                      <a:cubicBezTo>
                        <a:pt x="64" y="0"/>
                        <a:pt x="82" y="0"/>
                        <a:pt x="87" y="4"/>
                      </a:cubicBezTo>
                      <a:cubicBezTo>
                        <a:pt x="92" y="8"/>
                        <a:pt x="84" y="19"/>
                        <a:pt x="84" y="25"/>
                      </a:cubicBezTo>
                      <a:cubicBezTo>
                        <a:pt x="84" y="31"/>
                        <a:pt x="90" y="40"/>
                        <a:pt x="84" y="43"/>
                      </a:cubicBezTo>
                      <a:cubicBezTo>
                        <a:pt x="78" y="46"/>
                        <a:pt x="57" y="46"/>
                        <a:pt x="45" y="46"/>
                      </a:cubicBezTo>
                      <a:cubicBezTo>
                        <a:pt x="33" y="46"/>
                        <a:pt x="18" y="51"/>
                        <a:pt x="12" y="46"/>
                      </a:cubicBezTo>
                      <a:cubicBezTo>
                        <a:pt x="6" y="41"/>
                        <a:pt x="0" y="20"/>
                        <a:pt x="6" y="13"/>
                      </a:cubicBezTo>
                      <a:close/>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sp>
              <p:nvSpPr>
                <p:cNvPr id="14613" name="Freeform 75">
                  <a:extLst>
                    <a:ext uri="{FF2B5EF4-FFF2-40B4-BE49-F238E27FC236}">
                      <a16:creationId xmlns:a16="http://schemas.microsoft.com/office/drawing/2014/main" id="{48F12042-A99E-47D2-8C69-40FB4CC11AB9}"/>
                    </a:ext>
                  </a:extLst>
                </p:cNvPr>
                <p:cNvSpPr>
                  <a:spLocks/>
                </p:cNvSpPr>
                <p:nvPr/>
              </p:nvSpPr>
              <p:spPr bwMode="auto">
                <a:xfrm>
                  <a:off x="2812" y="2288"/>
                  <a:ext cx="83" cy="51"/>
                </a:xfrm>
                <a:custGeom>
                  <a:avLst/>
                  <a:gdLst>
                    <a:gd name="T0" fmla="*/ 8 w 83"/>
                    <a:gd name="T1" fmla="*/ 10 h 51"/>
                    <a:gd name="T2" fmla="*/ 41 w 83"/>
                    <a:gd name="T3" fmla="*/ 1 h 51"/>
                    <a:gd name="T4" fmla="*/ 71 w 83"/>
                    <a:gd name="T5" fmla="*/ 4 h 51"/>
                    <a:gd name="T6" fmla="*/ 74 w 83"/>
                    <a:gd name="T7" fmla="*/ 25 h 51"/>
                    <a:gd name="T8" fmla="*/ 74 w 83"/>
                    <a:gd name="T9" fmla="*/ 43 h 51"/>
                    <a:gd name="T10" fmla="*/ 20 w 83"/>
                    <a:gd name="T11" fmla="*/ 43 h 51"/>
                    <a:gd name="T12" fmla="*/ 2 w 83"/>
                    <a:gd name="T13" fmla="*/ 46 h 51"/>
                    <a:gd name="T14" fmla="*/ 8 w 83"/>
                    <a:gd name="T15" fmla="*/ 10 h 51"/>
                    <a:gd name="T16" fmla="*/ 0 60000 65536"/>
                    <a:gd name="T17" fmla="*/ 0 60000 65536"/>
                    <a:gd name="T18" fmla="*/ 0 60000 65536"/>
                    <a:gd name="T19" fmla="*/ 0 60000 65536"/>
                    <a:gd name="T20" fmla="*/ 0 60000 65536"/>
                    <a:gd name="T21" fmla="*/ 0 60000 65536"/>
                    <a:gd name="T22" fmla="*/ 0 60000 65536"/>
                    <a:gd name="T23" fmla="*/ 0 60000 65536"/>
                    <a:gd name="T24" fmla="*/ 0 w 83"/>
                    <a:gd name="T25" fmla="*/ 0 h 51"/>
                    <a:gd name="T26" fmla="*/ 83 w 83"/>
                    <a:gd name="T27" fmla="*/ 51 h 5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3" h="51">
                      <a:moveTo>
                        <a:pt x="8" y="10"/>
                      </a:moveTo>
                      <a:cubicBezTo>
                        <a:pt x="14" y="3"/>
                        <a:pt x="31" y="2"/>
                        <a:pt x="41" y="1"/>
                      </a:cubicBezTo>
                      <a:cubicBezTo>
                        <a:pt x="51" y="0"/>
                        <a:pt x="66" y="0"/>
                        <a:pt x="71" y="4"/>
                      </a:cubicBezTo>
                      <a:cubicBezTo>
                        <a:pt x="76" y="8"/>
                        <a:pt x="74" y="19"/>
                        <a:pt x="74" y="25"/>
                      </a:cubicBezTo>
                      <a:cubicBezTo>
                        <a:pt x="74" y="31"/>
                        <a:pt x="83" y="40"/>
                        <a:pt x="74" y="43"/>
                      </a:cubicBezTo>
                      <a:cubicBezTo>
                        <a:pt x="65" y="46"/>
                        <a:pt x="32" y="42"/>
                        <a:pt x="20" y="43"/>
                      </a:cubicBezTo>
                      <a:cubicBezTo>
                        <a:pt x="8" y="44"/>
                        <a:pt x="4" y="51"/>
                        <a:pt x="2" y="46"/>
                      </a:cubicBezTo>
                      <a:cubicBezTo>
                        <a:pt x="0" y="41"/>
                        <a:pt x="2" y="17"/>
                        <a:pt x="8" y="10"/>
                      </a:cubicBezTo>
                      <a:close/>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sp>
              <p:nvSpPr>
                <p:cNvPr id="14614" name="Freeform 76">
                  <a:extLst>
                    <a:ext uri="{FF2B5EF4-FFF2-40B4-BE49-F238E27FC236}">
                      <a16:creationId xmlns:a16="http://schemas.microsoft.com/office/drawing/2014/main" id="{134721B8-D790-4A8E-B7FD-125EB5FD24C2}"/>
                    </a:ext>
                  </a:extLst>
                </p:cNvPr>
                <p:cNvSpPr>
                  <a:spLocks/>
                </p:cNvSpPr>
                <p:nvPr/>
              </p:nvSpPr>
              <p:spPr bwMode="auto">
                <a:xfrm>
                  <a:off x="2883" y="2280"/>
                  <a:ext cx="90" cy="50"/>
                </a:xfrm>
                <a:custGeom>
                  <a:avLst/>
                  <a:gdLst>
                    <a:gd name="T0" fmla="*/ 6 w 90"/>
                    <a:gd name="T1" fmla="*/ 12 h 50"/>
                    <a:gd name="T2" fmla="*/ 51 w 90"/>
                    <a:gd name="T3" fmla="*/ 0 h 50"/>
                    <a:gd name="T4" fmla="*/ 84 w 90"/>
                    <a:gd name="T5" fmla="*/ 9 h 50"/>
                    <a:gd name="T6" fmla="*/ 84 w 90"/>
                    <a:gd name="T7" fmla="*/ 24 h 50"/>
                    <a:gd name="T8" fmla="*/ 84 w 90"/>
                    <a:gd name="T9" fmla="*/ 42 h 50"/>
                    <a:gd name="T10" fmla="*/ 45 w 90"/>
                    <a:gd name="T11" fmla="*/ 45 h 50"/>
                    <a:gd name="T12" fmla="*/ 12 w 90"/>
                    <a:gd name="T13" fmla="*/ 45 h 50"/>
                    <a:gd name="T14" fmla="*/ 6 w 90"/>
                    <a:gd name="T15" fmla="*/ 12 h 50"/>
                    <a:gd name="T16" fmla="*/ 0 60000 65536"/>
                    <a:gd name="T17" fmla="*/ 0 60000 65536"/>
                    <a:gd name="T18" fmla="*/ 0 60000 65536"/>
                    <a:gd name="T19" fmla="*/ 0 60000 65536"/>
                    <a:gd name="T20" fmla="*/ 0 60000 65536"/>
                    <a:gd name="T21" fmla="*/ 0 60000 65536"/>
                    <a:gd name="T22" fmla="*/ 0 60000 65536"/>
                    <a:gd name="T23" fmla="*/ 0 60000 65536"/>
                    <a:gd name="T24" fmla="*/ 0 w 90"/>
                    <a:gd name="T25" fmla="*/ 0 h 50"/>
                    <a:gd name="T26" fmla="*/ 90 w 90"/>
                    <a:gd name="T27" fmla="*/ 50 h 5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0" h="50">
                      <a:moveTo>
                        <a:pt x="6" y="12"/>
                      </a:moveTo>
                      <a:cubicBezTo>
                        <a:pt x="12" y="5"/>
                        <a:pt x="38" y="0"/>
                        <a:pt x="51" y="0"/>
                      </a:cubicBezTo>
                      <a:cubicBezTo>
                        <a:pt x="64" y="0"/>
                        <a:pt x="79" y="5"/>
                        <a:pt x="84" y="9"/>
                      </a:cubicBezTo>
                      <a:cubicBezTo>
                        <a:pt x="89" y="13"/>
                        <a:pt x="84" y="19"/>
                        <a:pt x="84" y="24"/>
                      </a:cubicBezTo>
                      <a:cubicBezTo>
                        <a:pt x="84" y="29"/>
                        <a:pt x="90" y="39"/>
                        <a:pt x="84" y="42"/>
                      </a:cubicBezTo>
                      <a:cubicBezTo>
                        <a:pt x="78" y="45"/>
                        <a:pt x="57" y="45"/>
                        <a:pt x="45" y="45"/>
                      </a:cubicBezTo>
                      <a:cubicBezTo>
                        <a:pt x="33" y="45"/>
                        <a:pt x="18" y="50"/>
                        <a:pt x="12" y="45"/>
                      </a:cubicBezTo>
                      <a:cubicBezTo>
                        <a:pt x="6" y="40"/>
                        <a:pt x="0" y="19"/>
                        <a:pt x="6" y="12"/>
                      </a:cubicBezTo>
                      <a:close/>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sp>
              <p:nvSpPr>
                <p:cNvPr id="14615" name="Freeform 77">
                  <a:extLst>
                    <a:ext uri="{FF2B5EF4-FFF2-40B4-BE49-F238E27FC236}">
                      <a16:creationId xmlns:a16="http://schemas.microsoft.com/office/drawing/2014/main" id="{866E5416-12CD-4A9E-BAB3-64BFD0C67731}"/>
                    </a:ext>
                  </a:extLst>
                </p:cNvPr>
                <p:cNvSpPr>
                  <a:spLocks/>
                </p:cNvSpPr>
                <p:nvPr/>
              </p:nvSpPr>
              <p:spPr bwMode="auto">
                <a:xfrm>
                  <a:off x="2967" y="2273"/>
                  <a:ext cx="92" cy="51"/>
                </a:xfrm>
                <a:custGeom>
                  <a:avLst/>
                  <a:gdLst>
                    <a:gd name="T0" fmla="*/ 6 w 92"/>
                    <a:gd name="T1" fmla="*/ 13 h 51"/>
                    <a:gd name="T2" fmla="*/ 51 w 92"/>
                    <a:gd name="T3" fmla="*/ 1 h 51"/>
                    <a:gd name="T4" fmla="*/ 87 w 92"/>
                    <a:gd name="T5" fmla="*/ 4 h 51"/>
                    <a:gd name="T6" fmla="*/ 84 w 92"/>
                    <a:gd name="T7" fmla="*/ 25 h 51"/>
                    <a:gd name="T8" fmla="*/ 84 w 92"/>
                    <a:gd name="T9" fmla="*/ 43 h 51"/>
                    <a:gd name="T10" fmla="*/ 45 w 92"/>
                    <a:gd name="T11" fmla="*/ 46 h 51"/>
                    <a:gd name="T12" fmla="*/ 12 w 92"/>
                    <a:gd name="T13" fmla="*/ 46 h 51"/>
                    <a:gd name="T14" fmla="*/ 6 w 92"/>
                    <a:gd name="T15" fmla="*/ 13 h 51"/>
                    <a:gd name="T16" fmla="*/ 0 60000 65536"/>
                    <a:gd name="T17" fmla="*/ 0 60000 65536"/>
                    <a:gd name="T18" fmla="*/ 0 60000 65536"/>
                    <a:gd name="T19" fmla="*/ 0 60000 65536"/>
                    <a:gd name="T20" fmla="*/ 0 60000 65536"/>
                    <a:gd name="T21" fmla="*/ 0 60000 65536"/>
                    <a:gd name="T22" fmla="*/ 0 60000 65536"/>
                    <a:gd name="T23" fmla="*/ 0 60000 65536"/>
                    <a:gd name="T24" fmla="*/ 0 w 92"/>
                    <a:gd name="T25" fmla="*/ 0 h 51"/>
                    <a:gd name="T26" fmla="*/ 92 w 92"/>
                    <a:gd name="T27" fmla="*/ 51 h 5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2" h="51">
                      <a:moveTo>
                        <a:pt x="6" y="13"/>
                      </a:moveTo>
                      <a:cubicBezTo>
                        <a:pt x="12" y="6"/>
                        <a:pt x="38" y="2"/>
                        <a:pt x="51" y="1"/>
                      </a:cubicBezTo>
                      <a:cubicBezTo>
                        <a:pt x="64" y="0"/>
                        <a:pt x="82" y="0"/>
                        <a:pt x="87" y="4"/>
                      </a:cubicBezTo>
                      <a:cubicBezTo>
                        <a:pt x="92" y="8"/>
                        <a:pt x="84" y="19"/>
                        <a:pt x="84" y="25"/>
                      </a:cubicBezTo>
                      <a:cubicBezTo>
                        <a:pt x="84" y="31"/>
                        <a:pt x="90" y="40"/>
                        <a:pt x="84" y="43"/>
                      </a:cubicBezTo>
                      <a:cubicBezTo>
                        <a:pt x="78" y="46"/>
                        <a:pt x="57" y="46"/>
                        <a:pt x="45" y="46"/>
                      </a:cubicBezTo>
                      <a:cubicBezTo>
                        <a:pt x="33" y="46"/>
                        <a:pt x="18" y="51"/>
                        <a:pt x="12" y="46"/>
                      </a:cubicBezTo>
                      <a:cubicBezTo>
                        <a:pt x="6" y="41"/>
                        <a:pt x="0" y="20"/>
                        <a:pt x="6" y="13"/>
                      </a:cubicBezTo>
                      <a:close/>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sp>
              <p:nvSpPr>
                <p:cNvPr id="14616" name="Freeform 78">
                  <a:extLst>
                    <a:ext uri="{FF2B5EF4-FFF2-40B4-BE49-F238E27FC236}">
                      <a16:creationId xmlns:a16="http://schemas.microsoft.com/office/drawing/2014/main" id="{D4B05A44-EDC1-4863-90DA-5566574FFEA0}"/>
                    </a:ext>
                  </a:extLst>
                </p:cNvPr>
                <p:cNvSpPr>
                  <a:spLocks/>
                </p:cNvSpPr>
                <p:nvPr/>
              </p:nvSpPr>
              <p:spPr bwMode="auto">
                <a:xfrm>
                  <a:off x="3055" y="2267"/>
                  <a:ext cx="83" cy="51"/>
                </a:xfrm>
                <a:custGeom>
                  <a:avLst/>
                  <a:gdLst>
                    <a:gd name="T0" fmla="*/ 8 w 83"/>
                    <a:gd name="T1" fmla="*/ 10 h 51"/>
                    <a:gd name="T2" fmla="*/ 41 w 83"/>
                    <a:gd name="T3" fmla="*/ 1 h 51"/>
                    <a:gd name="T4" fmla="*/ 71 w 83"/>
                    <a:gd name="T5" fmla="*/ 4 h 51"/>
                    <a:gd name="T6" fmla="*/ 74 w 83"/>
                    <a:gd name="T7" fmla="*/ 25 h 51"/>
                    <a:gd name="T8" fmla="*/ 74 w 83"/>
                    <a:gd name="T9" fmla="*/ 43 h 51"/>
                    <a:gd name="T10" fmla="*/ 20 w 83"/>
                    <a:gd name="T11" fmla="*/ 43 h 51"/>
                    <a:gd name="T12" fmla="*/ 2 w 83"/>
                    <a:gd name="T13" fmla="*/ 46 h 51"/>
                    <a:gd name="T14" fmla="*/ 8 w 83"/>
                    <a:gd name="T15" fmla="*/ 10 h 51"/>
                    <a:gd name="T16" fmla="*/ 0 60000 65536"/>
                    <a:gd name="T17" fmla="*/ 0 60000 65536"/>
                    <a:gd name="T18" fmla="*/ 0 60000 65536"/>
                    <a:gd name="T19" fmla="*/ 0 60000 65536"/>
                    <a:gd name="T20" fmla="*/ 0 60000 65536"/>
                    <a:gd name="T21" fmla="*/ 0 60000 65536"/>
                    <a:gd name="T22" fmla="*/ 0 60000 65536"/>
                    <a:gd name="T23" fmla="*/ 0 60000 65536"/>
                    <a:gd name="T24" fmla="*/ 0 w 83"/>
                    <a:gd name="T25" fmla="*/ 0 h 51"/>
                    <a:gd name="T26" fmla="*/ 83 w 83"/>
                    <a:gd name="T27" fmla="*/ 51 h 5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3" h="51">
                      <a:moveTo>
                        <a:pt x="8" y="10"/>
                      </a:moveTo>
                      <a:cubicBezTo>
                        <a:pt x="14" y="3"/>
                        <a:pt x="31" y="2"/>
                        <a:pt x="41" y="1"/>
                      </a:cubicBezTo>
                      <a:cubicBezTo>
                        <a:pt x="51" y="0"/>
                        <a:pt x="66" y="0"/>
                        <a:pt x="71" y="4"/>
                      </a:cubicBezTo>
                      <a:cubicBezTo>
                        <a:pt x="76" y="8"/>
                        <a:pt x="74" y="19"/>
                        <a:pt x="74" y="25"/>
                      </a:cubicBezTo>
                      <a:cubicBezTo>
                        <a:pt x="74" y="31"/>
                        <a:pt x="83" y="40"/>
                        <a:pt x="74" y="43"/>
                      </a:cubicBezTo>
                      <a:cubicBezTo>
                        <a:pt x="65" y="46"/>
                        <a:pt x="32" y="42"/>
                        <a:pt x="20" y="43"/>
                      </a:cubicBezTo>
                      <a:cubicBezTo>
                        <a:pt x="8" y="44"/>
                        <a:pt x="4" y="51"/>
                        <a:pt x="2" y="46"/>
                      </a:cubicBezTo>
                      <a:cubicBezTo>
                        <a:pt x="0" y="41"/>
                        <a:pt x="2" y="17"/>
                        <a:pt x="8" y="10"/>
                      </a:cubicBezTo>
                      <a:close/>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sp>
              <p:nvSpPr>
                <p:cNvPr id="14617" name="Freeform 79">
                  <a:extLst>
                    <a:ext uri="{FF2B5EF4-FFF2-40B4-BE49-F238E27FC236}">
                      <a16:creationId xmlns:a16="http://schemas.microsoft.com/office/drawing/2014/main" id="{2301CA7E-73C9-4BA5-9DE2-42DD3BCE32F8}"/>
                    </a:ext>
                  </a:extLst>
                </p:cNvPr>
                <p:cNvSpPr>
                  <a:spLocks/>
                </p:cNvSpPr>
                <p:nvPr/>
              </p:nvSpPr>
              <p:spPr bwMode="auto">
                <a:xfrm>
                  <a:off x="3126" y="2259"/>
                  <a:ext cx="90" cy="50"/>
                </a:xfrm>
                <a:custGeom>
                  <a:avLst/>
                  <a:gdLst>
                    <a:gd name="T0" fmla="*/ 6 w 90"/>
                    <a:gd name="T1" fmla="*/ 12 h 50"/>
                    <a:gd name="T2" fmla="*/ 51 w 90"/>
                    <a:gd name="T3" fmla="*/ 0 h 50"/>
                    <a:gd name="T4" fmla="*/ 84 w 90"/>
                    <a:gd name="T5" fmla="*/ 9 h 50"/>
                    <a:gd name="T6" fmla="*/ 84 w 90"/>
                    <a:gd name="T7" fmla="*/ 24 h 50"/>
                    <a:gd name="T8" fmla="*/ 84 w 90"/>
                    <a:gd name="T9" fmla="*/ 42 h 50"/>
                    <a:gd name="T10" fmla="*/ 45 w 90"/>
                    <a:gd name="T11" fmla="*/ 45 h 50"/>
                    <a:gd name="T12" fmla="*/ 12 w 90"/>
                    <a:gd name="T13" fmla="*/ 45 h 50"/>
                    <a:gd name="T14" fmla="*/ 6 w 90"/>
                    <a:gd name="T15" fmla="*/ 12 h 50"/>
                    <a:gd name="T16" fmla="*/ 0 60000 65536"/>
                    <a:gd name="T17" fmla="*/ 0 60000 65536"/>
                    <a:gd name="T18" fmla="*/ 0 60000 65536"/>
                    <a:gd name="T19" fmla="*/ 0 60000 65536"/>
                    <a:gd name="T20" fmla="*/ 0 60000 65536"/>
                    <a:gd name="T21" fmla="*/ 0 60000 65536"/>
                    <a:gd name="T22" fmla="*/ 0 60000 65536"/>
                    <a:gd name="T23" fmla="*/ 0 60000 65536"/>
                    <a:gd name="T24" fmla="*/ 0 w 90"/>
                    <a:gd name="T25" fmla="*/ 0 h 50"/>
                    <a:gd name="T26" fmla="*/ 90 w 90"/>
                    <a:gd name="T27" fmla="*/ 50 h 5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0" h="50">
                      <a:moveTo>
                        <a:pt x="6" y="12"/>
                      </a:moveTo>
                      <a:cubicBezTo>
                        <a:pt x="12" y="5"/>
                        <a:pt x="38" y="0"/>
                        <a:pt x="51" y="0"/>
                      </a:cubicBezTo>
                      <a:cubicBezTo>
                        <a:pt x="64" y="0"/>
                        <a:pt x="79" y="5"/>
                        <a:pt x="84" y="9"/>
                      </a:cubicBezTo>
                      <a:cubicBezTo>
                        <a:pt x="89" y="13"/>
                        <a:pt x="84" y="19"/>
                        <a:pt x="84" y="24"/>
                      </a:cubicBezTo>
                      <a:cubicBezTo>
                        <a:pt x="84" y="29"/>
                        <a:pt x="90" y="39"/>
                        <a:pt x="84" y="42"/>
                      </a:cubicBezTo>
                      <a:cubicBezTo>
                        <a:pt x="78" y="45"/>
                        <a:pt x="57" y="45"/>
                        <a:pt x="45" y="45"/>
                      </a:cubicBezTo>
                      <a:cubicBezTo>
                        <a:pt x="33" y="45"/>
                        <a:pt x="18" y="50"/>
                        <a:pt x="12" y="45"/>
                      </a:cubicBezTo>
                      <a:cubicBezTo>
                        <a:pt x="6" y="40"/>
                        <a:pt x="0" y="19"/>
                        <a:pt x="6" y="12"/>
                      </a:cubicBezTo>
                      <a:close/>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sp>
              <p:nvSpPr>
                <p:cNvPr id="14618" name="Freeform 80">
                  <a:extLst>
                    <a:ext uri="{FF2B5EF4-FFF2-40B4-BE49-F238E27FC236}">
                      <a16:creationId xmlns:a16="http://schemas.microsoft.com/office/drawing/2014/main" id="{14DC1187-7E25-4B45-8D03-E257BA51B370}"/>
                    </a:ext>
                  </a:extLst>
                </p:cNvPr>
                <p:cNvSpPr>
                  <a:spLocks/>
                </p:cNvSpPr>
                <p:nvPr/>
              </p:nvSpPr>
              <p:spPr bwMode="auto">
                <a:xfrm>
                  <a:off x="3210" y="2255"/>
                  <a:ext cx="92" cy="51"/>
                </a:xfrm>
                <a:custGeom>
                  <a:avLst/>
                  <a:gdLst>
                    <a:gd name="T0" fmla="*/ 6 w 92"/>
                    <a:gd name="T1" fmla="*/ 13 h 51"/>
                    <a:gd name="T2" fmla="*/ 51 w 92"/>
                    <a:gd name="T3" fmla="*/ 1 h 51"/>
                    <a:gd name="T4" fmla="*/ 87 w 92"/>
                    <a:gd name="T5" fmla="*/ 4 h 51"/>
                    <a:gd name="T6" fmla="*/ 84 w 92"/>
                    <a:gd name="T7" fmla="*/ 25 h 51"/>
                    <a:gd name="T8" fmla="*/ 84 w 92"/>
                    <a:gd name="T9" fmla="*/ 43 h 51"/>
                    <a:gd name="T10" fmla="*/ 45 w 92"/>
                    <a:gd name="T11" fmla="*/ 46 h 51"/>
                    <a:gd name="T12" fmla="*/ 12 w 92"/>
                    <a:gd name="T13" fmla="*/ 46 h 51"/>
                    <a:gd name="T14" fmla="*/ 6 w 92"/>
                    <a:gd name="T15" fmla="*/ 13 h 51"/>
                    <a:gd name="T16" fmla="*/ 0 60000 65536"/>
                    <a:gd name="T17" fmla="*/ 0 60000 65536"/>
                    <a:gd name="T18" fmla="*/ 0 60000 65536"/>
                    <a:gd name="T19" fmla="*/ 0 60000 65536"/>
                    <a:gd name="T20" fmla="*/ 0 60000 65536"/>
                    <a:gd name="T21" fmla="*/ 0 60000 65536"/>
                    <a:gd name="T22" fmla="*/ 0 60000 65536"/>
                    <a:gd name="T23" fmla="*/ 0 60000 65536"/>
                    <a:gd name="T24" fmla="*/ 0 w 92"/>
                    <a:gd name="T25" fmla="*/ 0 h 51"/>
                    <a:gd name="T26" fmla="*/ 92 w 92"/>
                    <a:gd name="T27" fmla="*/ 51 h 5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2" h="51">
                      <a:moveTo>
                        <a:pt x="6" y="13"/>
                      </a:moveTo>
                      <a:cubicBezTo>
                        <a:pt x="12" y="6"/>
                        <a:pt x="38" y="2"/>
                        <a:pt x="51" y="1"/>
                      </a:cubicBezTo>
                      <a:cubicBezTo>
                        <a:pt x="64" y="0"/>
                        <a:pt x="82" y="0"/>
                        <a:pt x="87" y="4"/>
                      </a:cubicBezTo>
                      <a:cubicBezTo>
                        <a:pt x="92" y="8"/>
                        <a:pt x="84" y="19"/>
                        <a:pt x="84" y="25"/>
                      </a:cubicBezTo>
                      <a:cubicBezTo>
                        <a:pt x="84" y="31"/>
                        <a:pt x="90" y="40"/>
                        <a:pt x="84" y="43"/>
                      </a:cubicBezTo>
                      <a:cubicBezTo>
                        <a:pt x="78" y="46"/>
                        <a:pt x="57" y="46"/>
                        <a:pt x="45" y="46"/>
                      </a:cubicBezTo>
                      <a:cubicBezTo>
                        <a:pt x="33" y="46"/>
                        <a:pt x="18" y="51"/>
                        <a:pt x="12" y="46"/>
                      </a:cubicBezTo>
                      <a:cubicBezTo>
                        <a:pt x="6" y="41"/>
                        <a:pt x="0" y="20"/>
                        <a:pt x="6" y="13"/>
                      </a:cubicBezTo>
                      <a:close/>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sp>
              <p:nvSpPr>
                <p:cNvPr id="14619" name="Freeform 81">
                  <a:extLst>
                    <a:ext uri="{FF2B5EF4-FFF2-40B4-BE49-F238E27FC236}">
                      <a16:creationId xmlns:a16="http://schemas.microsoft.com/office/drawing/2014/main" id="{370E62CE-2371-4F0C-9F71-6686490C5E99}"/>
                    </a:ext>
                  </a:extLst>
                </p:cNvPr>
                <p:cNvSpPr>
                  <a:spLocks/>
                </p:cNvSpPr>
                <p:nvPr/>
              </p:nvSpPr>
              <p:spPr bwMode="auto">
                <a:xfrm>
                  <a:off x="3298" y="2252"/>
                  <a:ext cx="83" cy="51"/>
                </a:xfrm>
                <a:custGeom>
                  <a:avLst/>
                  <a:gdLst>
                    <a:gd name="T0" fmla="*/ 8 w 83"/>
                    <a:gd name="T1" fmla="*/ 10 h 51"/>
                    <a:gd name="T2" fmla="*/ 41 w 83"/>
                    <a:gd name="T3" fmla="*/ 1 h 51"/>
                    <a:gd name="T4" fmla="*/ 71 w 83"/>
                    <a:gd name="T5" fmla="*/ 4 h 51"/>
                    <a:gd name="T6" fmla="*/ 74 w 83"/>
                    <a:gd name="T7" fmla="*/ 25 h 51"/>
                    <a:gd name="T8" fmla="*/ 74 w 83"/>
                    <a:gd name="T9" fmla="*/ 43 h 51"/>
                    <a:gd name="T10" fmla="*/ 20 w 83"/>
                    <a:gd name="T11" fmla="*/ 43 h 51"/>
                    <a:gd name="T12" fmla="*/ 2 w 83"/>
                    <a:gd name="T13" fmla="*/ 46 h 51"/>
                    <a:gd name="T14" fmla="*/ 8 w 83"/>
                    <a:gd name="T15" fmla="*/ 10 h 51"/>
                    <a:gd name="T16" fmla="*/ 0 60000 65536"/>
                    <a:gd name="T17" fmla="*/ 0 60000 65536"/>
                    <a:gd name="T18" fmla="*/ 0 60000 65536"/>
                    <a:gd name="T19" fmla="*/ 0 60000 65536"/>
                    <a:gd name="T20" fmla="*/ 0 60000 65536"/>
                    <a:gd name="T21" fmla="*/ 0 60000 65536"/>
                    <a:gd name="T22" fmla="*/ 0 60000 65536"/>
                    <a:gd name="T23" fmla="*/ 0 60000 65536"/>
                    <a:gd name="T24" fmla="*/ 0 w 83"/>
                    <a:gd name="T25" fmla="*/ 0 h 51"/>
                    <a:gd name="T26" fmla="*/ 83 w 83"/>
                    <a:gd name="T27" fmla="*/ 51 h 5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3" h="51">
                      <a:moveTo>
                        <a:pt x="8" y="10"/>
                      </a:moveTo>
                      <a:cubicBezTo>
                        <a:pt x="14" y="3"/>
                        <a:pt x="31" y="2"/>
                        <a:pt x="41" y="1"/>
                      </a:cubicBezTo>
                      <a:cubicBezTo>
                        <a:pt x="51" y="0"/>
                        <a:pt x="66" y="0"/>
                        <a:pt x="71" y="4"/>
                      </a:cubicBezTo>
                      <a:cubicBezTo>
                        <a:pt x="76" y="8"/>
                        <a:pt x="74" y="19"/>
                        <a:pt x="74" y="25"/>
                      </a:cubicBezTo>
                      <a:cubicBezTo>
                        <a:pt x="74" y="31"/>
                        <a:pt x="83" y="40"/>
                        <a:pt x="74" y="43"/>
                      </a:cubicBezTo>
                      <a:cubicBezTo>
                        <a:pt x="65" y="46"/>
                        <a:pt x="32" y="42"/>
                        <a:pt x="20" y="43"/>
                      </a:cubicBezTo>
                      <a:cubicBezTo>
                        <a:pt x="8" y="44"/>
                        <a:pt x="4" y="51"/>
                        <a:pt x="2" y="46"/>
                      </a:cubicBezTo>
                      <a:cubicBezTo>
                        <a:pt x="0" y="41"/>
                        <a:pt x="2" y="17"/>
                        <a:pt x="8" y="10"/>
                      </a:cubicBezTo>
                      <a:close/>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sp>
              <p:nvSpPr>
                <p:cNvPr id="14620" name="Freeform 82">
                  <a:extLst>
                    <a:ext uri="{FF2B5EF4-FFF2-40B4-BE49-F238E27FC236}">
                      <a16:creationId xmlns:a16="http://schemas.microsoft.com/office/drawing/2014/main" id="{76CEFDFD-937C-4779-8EAD-7C0B93C0E438}"/>
                    </a:ext>
                  </a:extLst>
                </p:cNvPr>
                <p:cNvSpPr>
                  <a:spLocks/>
                </p:cNvSpPr>
                <p:nvPr/>
              </p:nvSpPr>
              <p:spPr bwMode="auto">
                <a:xfrm>
                  <a:off x="3369" y="2247"/>
                  <a:ext cx="90" cy="50"/>
                </a:xfrm>
                <a:custGeom>
                  <a:avLst/>
                  <a:gdLst>
                    <a:gd name="T0" fmla="*/ 6 w 90"/>
                    <a:gd name="T1" fmla="*/ 12 h 50"/>
                    <a:gd name="T2" fmla="*/ 51 w 90"/>
                    <a:gd name="T3" fmla="*/ 0 h 50"/>
                    <a:gd name="T4" fmla="*/ 84 w 90"/>
                    <a:gd name="T5" fmla="*/ 9 h 50"/>
                    <a:gd name="T6" fmla="*/ 84 w 90"/>
                    <a:gd name="T7" fmla="*/ 24 h 50"/>
                    <a:gd name="T8" fmla="*/ 84 w 90"/>
                    <a:gd name="T9" fmla="*/ 42 h 50"/>
                    <a:gd name="T10" fmla="*/ 45 w 90"/>
                    <a:gd name="T11" fmla="*/ 45 h 50"/>
                    <a:gd name="T12" fmla="*/ 12 w 90"/>
                    <a:gd name="T13" fmla="*/ 45 h 50"/>
                    <a:gd name="T14" fmla="*/ 6 w 90"/>
                    <a:gd name="T15" fmla="*/ 12 h 50"/>
                    <a:gd name="T16" fmla="*/ 0 60000 65536"/>
                    <a:gd name="T17" fmla="*/ 0 60000 65536"/>
                    <a:gd name="T18" fmla="*/ 0 60000 65536"/>
                    <a:gd name="T19" fmla="*/ 0 60000 65536"/>
                    <a:gd name="T20" fmla="*/ 0 60000 65536"/>
                    <a:gd name="T21" fmla="*/ 0 60000 65536"/>
                    <a:gd name="T22" fmla="*/ 0 60000 65536"/>
                    <a:gd name="T23" fmla="*/ 0 60000 65536"/>
                    <a:gd name="T24" fmla="*/ 0 w 90"/>
                    <a:gd name="T25" fmla="*/ 0 h 50"/>
                    <a:gd name="T26" fmla="*/ 90 w 90"/>
                    <a:gd name="T27" fmla="*/ 50 h 5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0" h="50">
                      <a:moveTo>
                        <a:pt x="6" y="12"/>
                      </a:moveTo>
                      <a:cubicBezTo>
                        <a:pt x="12" y="5"/>
                        <a:pt x="38" y="0"/>
                        <a:pt x="51" y="0"/>
                      </a:cubicBezTo>
                      <a:cubicBezTo>
                        <a:pt x="64" y="0"/>
                        <a:pt x="79" y="5"/>
                        <a:pt x="84" y="9"/>
                      </a:cubicBezTo>
                      <a:cubicBezTo>
                        <a:pt x="89" y="13"/>
                        <a:pt x="84" y="19"/>
                        <a:pt x="84" y="24"/>
                      </a:cubicBezTo>
                      <a:cubicBezTo>
                        <a:pt x="84" y="29"/>
                        <a:pt x="90" y="39"/>
                        <a:pt x="84" y="42"/>
                      </a:cubicBezTo>
                      <a:cubicBezTo>
                        <a:pt x="78" y="45"/>
                        <a:pt x="57" y="45"/>
                        <a:pt x="45" y="45"/>
                      </a:cubicBezTo>
                      <a:cubicBezTo>
                        <a:pt x="33" y="45"/>
                        <a:pt x="18" y="50"/>
                        <a:pt x="12" y="45"/>
                      </a:cubicBezTo>
                      <a:cubicBezTo>
                        <a:pt x="6" y="40"/>
                        <a:pt x="0" y="19"/>
                        <a:pt x="6" y="12"/>
                      </a:cubicBezTo>
                      <a:close/>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sp>
              <p:nvSpPr>
                <p:cNvPr id="14621" name="Freeform 83">
                  <a:extLst>
                    <a:ext uri="{FF2B5EF4-FFF2-40B4-BE49-F238E27FC236}">
                      <a16:creationId xmlns:a16="http://schemas.microsoft.com/office/drawing/2014/main" id="{37493ADF-3D50-4205-8AFB-21E7F55F04D8}"/>
                    </a:ext>
                  </a:extLst>
                </p:cNvPr>
                <p:cNvSpPr>
                  <a:spLocks/>
                </p:cNvSpPr>
                <p:nvPr/>
              </p:nvSpPr>
              <p:spPr bwMode="auto">
                <a:xfrm>
                  <a:off x="3454" y="2251"/>
                  <a:ext cx="74" cy="46"/>
                </a:xfrm>
                <a:custGeom>
                  <a:avLst/>
                  <a:gdLst>
                    <a:gd name="T0" fmla="*/ 74 w 74"/>
                    <a:gd name="T1" fmla="*/ 38 h 46"/>
                    <a:gd name="T2" fmla="*/ 20 w 74"/>
                    <a:gd name="T3" fmla="*/ 38 h 46"/>
                    <a:gd name="T4" fmla="*/ 2 w 74"/>
                    <a:gd name="T5" fmla="*/ 41 h 46"/>
                    <a:gd name="T6" fmla="*/ 8 w 74"/>
                    <a:gd name="T7" fmla="*/ 5 h 46"/>
                    <a:gd name="T8" fmla="*/ 41 w 74"/>
                    <a:gd name="T9" fmla="*/ 8 h 46"/>
                    <a:gd name="T10" fmla="*/ 0 60000 65536"/>
                    <a:gd name="T11" fmla="*/ 0 60000 65536"/>
                    <a:gd name="T12" fmla="*/ 0 60000 65536"/>
                    <a:gd name="T13" fmla="*/ 0 60000 65536"/>
                    <a:gd name="T14" fmla="*/ 0 60000 65536"/>
                    <a:gd name="T15" fmla="*/ 0 w 74"/>
                    <a:gd name="T16" fmla="*/ 0 h 46"/>
                    <a:gd name="T17" fmla="*/ 74 w 74"/>
                    <a:gd name="T18" fmla="*/ 46 h 46"/>
                  </a:gdLst>
                  <a:ahLst/>
                  <a:cxnLst>
                    <a:cxn ang="T10">
                      <a:pos x="T0" y="T1"/>
                    </a:cxn>
                    <a:cxn ang="T11">
                      <a:pos x="T2" y="T3"/>
                    </a:cxn>
                    <a:cxn ang="T12">
                      <a:pos x="T4" y="T5"/>
                    </a:cxn>
                    <a:cxn ang="T13">
                      <a:pos x="T6" y="T7"/>
                    </a:cxn>
                    <a:cxn ang="T14">
                      <a:pos x="T8" y="T9"/>
                    </a:cxn>
                  </a:cxnLst>
                  <a:rect l="T15" t="T16" r="T17" b="T18"/>
                  <a:pathLst>
                    <a:path w="74" h="46">
                      <a:moveTo>
                        <a:pt x="74" y="38"/>
                      </a:moveTo>
                      <a:cubicBezTo>
                        <a:pt x="65" y="38"/>
                        <a:pt x="32" y="37"/>
                        <a:pt x="20" y="38"/>
                      </a:cubicBezTo>
                      <a:cubicBezTo>
                        <a:pt x="8" y="39"/>
                        <a:pt x="4" y="46"/>
                        <a:pt x="2" y="41"/>
                      </a:cubicBezTo>
                      <a:cubicBezTo>
                        <a:pt x="0" y="36"/>
                        <a:pt x="2" y="10"/>
                        <a:pt x="8" y="5"/>
                      </a:cubicBezTo>
                      <a:cubicBezTo>
                        <a:pt x="14" y="0"/>
                        <a:pt x="34" y="8"/>
                        <a:pt x="41" y="8"/>
                      </a:cubicBezTo>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grpSp>
          <p:sp>
            <p:nvSpPr>
              <p:cNvPr id="14488" name="Freeform 84">
                <a:extLst>
                  <a:ext uri="{FF2B5EF4-FFF2-40B4-BE49-F238E27FC236}">
                    <a16:creationId xmlns:a16="http://schemas.microsoft.com/office/drawing/2014/main" id="{41DB0FC9-B083-450A-A4B4-9C9E27B44CC9}"/>
                  </a:ext>
                </a:extLst>
              </p:cNvPr>
              <p:cNvSpPr>
                <a:spLocks/>
              </p:cNvSpPr>
              <p:nvPr/>
            </p:nvSpPr>
            <p:spPr bwMode="auto">
              <a:xfrm>
                <a:off x="2664" y="2246"/>
                <a:ext cx="825" cy="55"/>
              </a:xfrm>
              <a:custGeom>
                <a:avLst/>
                <a:gdLst>
                  <a:gd name="T0" fmla="*/ 0 w 825"/>
                  <a:gd name="T1" fmla="*/ 55 h 55"/>
                  <a:gd name="T2" fmla="*/ 69 w 825"/>
                  <a:gd name="T3" fmla="*/ 49 h 55"/>
                  <a:gd name="T4" fmla="*/ 141 w 825"/>
                  <a:gd name="T5" fmla="*/ 40 h 55"/>
                  <a:gd name="T6" fmla="*/ 177 w 825"/>
                  <a:gd name="T7" fmla="*/ 37 h 55"/>
                  <a:gd name="T8" fmla="*/ 225 w 825"/>
                  <a:gd name="T9" fmla="*/ 34 h 55"/>
                  <a:gd name="T10" fmla="*/ 291 w 825"/>
                  <a:gd name="T11" fmla="*/ 28 h 55"/>
                  <a:gd name="T12" fmla="*/ 348 w 825"/>
                  <a:gd name="T13" fmla="*/ 22 h 55"/>
                  <a:gd name="T14" fmla="*/ 387 w 825"/>
                  <a:gd name="T15" fmla="*/ 25 h 55"/>
                  <a:gd name="T16" fmla="*/ 432 w 825"/>
                  <a:gd name="T17" fmla="*/ 16 h 55"/>
                  <a:gd name="T18" fmla="*/ 462 w 825"/>
                  <a:gd name="T19" fmla="*/ 16 h 55"/>
                  <a:gd name="T20" fmla="*/ 492 w 825"/>
                  <a:gd name="T21" fmla="*/ 10 h 55"/>
                  <a:gd name="T22" fmla="*/ 549 w 825"/>
                  <a:gd name="T23" fmla="*/ 13 h 55"/>
                  <a:gd name="T24" fmla="*/ 591 w 825"/>
                  <a:gd name="T25" fmla="*/ 7 h 55"/>
                  <a:gd name="T26" fmla="*/ 630 w 825"/>
                  <a:gd name="T27" fmla="*/ 10 h 55"/>
                  <a:gd name="T28" fmla="*/ 663 w 825"/>
                  <a:gd name="T29" fmla="*/ 1 h 55"/>
                  <a:gd name="T30" fmla="*/ 705 w 825"/>
                  <a:gd name="T31" fmla="*/ 7 h 55"/>
                  <a:gd name="T32" fmla="*/ 741 w 825"/>
                  <a:gd name="T33" fmla="*/ 1 h 55"/>
                  <a:gd name="T34" fmla="*/ 774 w 825"/>
                  <a:gd name="T35" fmla="*/ 1 h 55"/>
                  <a:gd name="T36" fmla="*/ 825 w 825"/>
                  <a:gd name="T37" fmla="*/ 4 h 5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25"/>
                  <a:gd name="T58" fmla="*/ 0 h 55"/>
                  <a:gd name="T59" fmla="*/ 825 w 825"/>
                  <a:gd name="T60" fmla="*/ 55 h 5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25" h="55">
                    <a:moveTo>
                      <a:pt x="0" y="55"/>
                    </a:moveTo>
                    <a:cubicBezTo>
                      <a:pt x="23" y="53"/>
                      <a:pt x="46" y="52"/>
                      <a:pt x="69" y="49"/>
                    </a:cubicBezTo>
                    <a:cubicBezTo>
                      <a:pt x="92" y="46"/>
                      <a:pt x="123" y="42"/>
                      <a:pt x="141" y="40"/>
                    </a:cubicBezTo>
                    <a:cubicBezTo>
                      <a:pt x="159" y="38"/>
                      <a:pt x="163" y="38"/>
                      <a:pt x="177" y="37"/>
                    </a:cubicBezTo>
                    <a:cubicBezTo>
                      <a:pt x="191" y="36"/>
                      <a:pt x="206" y="36"/>
                      <a:pt x="225" y="34"/>
                    </a:cubicBezTo>
                    <a:cubicBezTo>
                      <a:pt x="244" y="32"/>
                      <a:pt x="271" y="30"/>
                      <a:pt x="291" y="28"/>
                    </a:cubicBezTo>
                    <a:cubicBezTo>
                      <a:pt x="311" y="26"/>
                      <a:pt x="332" y="22"/>
                      <a:pt x="348" y="22"/>
                    </a:cubicBezTo>
                    <a:cubicBezTo>
                      <a:pt x="364" y="22"/>
                      <a:pt x="373" y="26"/>
                      <a:pt x="387" y="25"/>
                    </a:cubicBezTo>
                    <a:cubicBezTo>
                      <a:pt x="401" y="24"/>
                      <a:pt x="420" y="17"/>
                      <a:pt x="432" y="16"/>
                    </a:cubicBezTo>
                    <a:cubicBezTo>
                      <a:pt x="444" y="15"/>
                      <a:pt x="452" y="17"/>
                      <a:pt x="462" y="16"/>
                    </a:cubicBezTo>
                    <a:cubicBezTo>
                      <a:pt x="472" y="15"/>
                      <a:pt x="478" y="10"/>
                      <a:pt x="492" y="10"/>
                    </a:cubicBezTo>
                    <a:cubicBezTo>
                      <a:pt x="506" y="10"/>
                      <a:pt x="533" y="13"/>
                      <a:pt x="549" y="13"/>
                    </a:cubicBezTo>
                    <a:cubicBezTo>
                      <a:pt x="565" y="13"/>
                      <a:pt x="578" y="7"/>
                      <a:pt x="591" y="7"/>
                    </a:cubicBezTo>
                    <a:cubicBezTo>
                      <a:pt x="604" y="7"/>
                      <a:pt x="618" y="11"/>
                      <a:pt x="630" y="10"/>
                    </a:cubicBezTo>
                    <a:cubicBezTo>
                      <a:pt x="642" y="9"/>
                      <a:pt x="651" y="1"/>
                      <a:pt x="663" y="1"/>
                    </a:cubicBezTo>
                    <a:cubicBezTo>
                      <a:pt x="675" y="1"/>
                      <a:pt x="692" y="7"/>
                      <a:pt x="705" y="7"/>
                    </a:cubicBezTo>
                    <a:cubicBezTo>
                      <a:pt x="718" y="7"/>
                      <a:pt x="730" y="2"/>
                      <a:pt x="741" y="1"/>
                    </a:cubicBezTo>
                    <a:cubicBezTo>
                      <a:pt x="752" y="0"/>
                      <a:pt x="760" y="0"/>
                      <a:pt x="774" y="1"/>
                    </a:cubicBezTo>
                    <a:cubicBezTo>
                      <a:pt x="788" y="2"/>
                      <a:pt x="817" y="4"/>
                      <a:pt x="825" y="4"/>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grpSp>
            <p:nvGrpSpPr>
              <p:cNvPr id="14489" name="Group 85">
                <a:extLst>
                  <a:ext uri="{FF2B5EF4-FFF2-40B4-BE49-F238E27FC236}">
                    <a16:creationId xmlns:a16="http://schemas.microsoft.com/office/drawing/2014/main" id="{8CB72607-668E-41D2-9D7E-1D195FEF25D8}"/>
                  </a:ext>
                </a:extLst>
              </p:cNvPr>
              <p:cNvGrpSpPr>
                <a:grpSpLocks/>
              </p:cNvGrpSpPr>
              <p:nvPr/>
            </p:nvGrpSpPr>
            <p:grpSpPr bwMode="auto">
              <a:xfrm>
                <a:off x="3312" y="2952"/>
                <a:ext cx="109" cy="56"/>
                <a:chOff x="2934" y="2952"/>
                <a:chExt cx="109" cy="56"/>
              </a:xfrm>
            </p:grpSpPr>
            <p:sp>
              <p:nvSpPr>
                <p:cNvPr id="14608" name="Freeform 86">
                  <a:extLst>
                    <a:ext uri="{FF2B5EF4-FFF2-40B4-BE49-F238E27FC236}">
                      <a16:creationId xmlns:a16="http://schemas.microsoft.com/office/drawing/2014/main" id="{2BC8C063-D2F9-438B-96CD-23DDB84BE057}"/>
                    </a:ext>
                  </a:extLst>
                </p:cNvPr>
                <p:cNvSpPr>
                  <a:spLocks/>
                </p:cNvSpPr>
                <p:nvPr/>
              </p:nvSpPr>
              <p:spPr bwMode="auto">
                <a:xfrm>
                  <a:off x="2934" y="2952"/>
                  <a:ext cx="109" cy="56"/>
                </a:xfrm>
                <a:custGeom>
                  <a:avLst/>
                  <a:gdLst>
                    <a:gd name="T0" fmla="*/ 9 w 109"/>
                    <a:gd name="T1" fmla="*/ 6 h 56"/>
                    <a:gd name="T2" fmla="*/ 27 w 109"/>
                    <a:gd name="T3" fmla="*/ 0 h 56"/>
                    <a:gd name="T4" fmla="*/ 90 w 109"/>
                    <a:gd name="T5" fmla="*/ 3 h 56"/>
                    <a:gd name="T6" fmla="*/ 84 w 109"/>
                    <a:gd name="T7" fmla="*/ 21 h 56"/>
                    <a:gd name="T8" fmla="*/ 99 w 109"/>
                    <a:gd name="T9" fmla="*/ 51 h 56"/>
                    <a:gd name="T10" fmla="*/ 24 w 109"/>
                    <a:gd name="T11" fmla="*/ 51 h 56"/>
                    <a:gd name="T12" fmla="*/ 6 w 109"/>
                    <a:gd name="T13" fmla="*/ 30 h 56"/>
                    <a:gd name="T14" fmla="*/ 9 w 109"/>
                    <a:gd name="T15" fmla="*/ 6 h 56"/>
                    <a:gd name="T16" fmla="*/ 0 60000 65536"/>
                    <a:gd name="T17" fmla="*/ 0 60000 65536"/>
                    <a:gd name="T18" fmla="*/ 0 60000 65536"/>
                    <a:gd name="T19" fmla="*/ 0 60000 65536"/>
                    <a:gd name="T20" fmla="*/ 0 60000 65536"/>
                    <a:gd name="T21" fmla="*/ 0 60000 65536"/>
                    <a:gd name="T22" fmla="*/ 0 60000 65536"/>
                    <a:gd name="T23" fmla="*/ 0 60000 65536"/>
                    <a:gd name="T24" fmla="*/ 0 w 109"/>
                    <a:gd name="T25" fmla="*/ 0 h 56"/>
                    <a:gd name="T26" fmla="*/ 109 w 109"/>
                    <a:gd name="T27" fmla="*/ 56 h 5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9" h="56">
                      <a:moveTo>
                        <a:pt x="9" y="6"/>
                      </a:moveTo>
                      <a:cubicBezTo>
                        <a:pt x="12" y="1"/>
                        <a:pt x="14" y="0"/>
                        <a:pt x="27" y="0"/>
                      </a:cubicBezTo>
                      <a:cubicBezTo>
                        <a:pt x="40" y="0"/>
                        <a:pt x="80" y="0"/>
                        <a:pt x="90" y="3"/>
                      </a:cubicBezTo>
                      <a:cubicBezTo>
                        <a:pt x="100" y="6"/>
                        <a:pt x="82" y="13"/>
                        <a:pt x="84" y="21"/>
                      </a:cubicBezTo>
                      <a:cubicBezTo>
                        <a:pt x="86" y="29"/>
                        <a:pt x="109" y="46"/>
                        <a:pt x="99" y="51"/>
                      </a:cubicBezTo>
                      <a:cubicBezTo>
                        <a:pt x="89" y="56"/>
                        <a:pt x="39" y="54"/>
                        <a:pt x="24" y="51"/>
                      </a:cubicBezTo>
                      <a:cubicBezTo>
                        <a:pt x="9" y="48"/>
                        <a:pt x="9" y="37"/>
                        <a:pt x="6" y="30"/>
                      </a:cubicBezTo>
                      <a:cubicBezTo>
                        <a:pt x="3" y="23"/>
                        <a:pt x="0" y="11"/>
                        <a:pt x="9" y="6"/>
                      </a:cubicBezTo>
                      <a:close/>
                    </a:path>
                  </a:pathLst>
                </a:custGeom>
                <a:solidFill>
                  <a:srgbClr val="FFFFFF"/>
                </a:solidFill>
                <a:ln w="0" cap="flat" cmpd="sng">
                  <a:solidFill>
                    <a:srgbClr val="000000"/>
                  </a:solidFill>
                  <a:prstDash val="solid"/>
                  <a:round/>
                  <a:headEnd type="none" w="med" len="med"/>
                  <a:tailEnd type="none" w="med" len="med"/>
                </a:ln>
              </p:spPr>
              <p:txBody>
                <a:bodyPr/>
                <a:lstStyle/>
                <a:p>
                  <a:endParaRPr lang="fr-FR"/>
                </a:p>
              </p:txBody>
            </p:sp>
            <p:sp>
              <p:nvSpPr>
                <p:cNvPr id="14609" name="AutoShape 87">
                  <a:extLst>
                    <a:ext uri="{FF2B5EF4-FFF2-40B4-BE49-F238E27FC236}">
                      <a16:creationId xmlns:a16="http://schemas.microsoft.com/office/drawing/2014/main" id="{A834C441-5BB5-4B78-B6CF-CE0D05601B31}"/>
                    </a:ext>
                  </a:extLst>
                </p:cNvPr>
                <p:cNvSpPr>
                  <a:spLocks noChangeAspect="1" noChangeArrowheads="1"/>
                </p:cNvSpPr>
                <p:nvPr/>
              </p:nvSpPr>
              <p:spPr bwMode="auto">
                <a:xfrm rot="1669146">
                  <a:off x="2962" y="2969"/>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10" name="AutoShape 88">
                  <a:extLst>
                    <a:ext uri="{FF2B5EF4-FFF2-40B4-BE49-F238E27FC236}">
                      <a16:creationId xmlns:a16="http://schemas.microsoft.com/office/drawing/2014/main" id="{61403E40-62C5-44E6-9FF4-C74B20E380D3}"/>
                    </a:ext>
                  </a:extLst>
                </p:cNvPr>
                <p:cNvSpPr>
                  <a:spLocks noChangeAspect="1" noChangeArrowheads="1"/>
                </p:cNvSpPr>
                <p:nvPr/>
              </p:nvSpPr>
              <p:spPr bwMode="auto">
                <a:xfrm rot="19930854" flipH="1">
                  <a:off x="2995" y="2981"/>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490" name="Group 89">
                <a:extLst>
                  <a:ext uri="{FF2B5EF4-FFF2-40B4-BE49-F238E27FC236}">
                    <a16:creationId xmlns:a16="http://schemas.microsoft.com/office/drawing/2014/main" id="{8633E87E-91DA-4909-A2BF-CF4A03BC99A9}"/>
                  </a:ext>
                </a:extLst>
              </p:cNvPr>
              <p:cNvGrpSpPr>
                <a:grpSpLocks/>
              </p:cNvGrpSpPr>
              <p:nvPr/>
            </p:nvGrpSpPr>
            <p:grpSpPr bwMode="auto">
              <a:xfrm>
                <a:off x="2741" y="2576"/>
                <a:ext cx="215" cy="201"/>
                <a:chOff x="2741" y="2576"/>
                <a:chExt cx="215" cy="201"/>
              </a:xfrm>
            </p:grpSpPr>
            <p:sp>
              <p:nvSpPr>
                <p:cNvPr id="14600" name="Freeform 90">
                  <a:extLst>
                    <a:ext uri="{FF2B5EF4-FFF2-40B4-BE49-F238E27FC236}">
                      <a16:creationId xmlns:a16="http://schemas.microsoft.com/office/drawing/2014/main" id="{4AD7AF72-E91E-4DE2-9F27-388356AFD336}"/>
                    </a:ext>
                  </a:extLst>
                </p:cNvPr>
                <p:cNvSpPr>
                  <a:spLocks/>
                </p:cNvSpPr>
                <p:nvPr/>
              </p:nvSpPr>
              <p:spPr bwMode="auto">
                <a:xfrm>
                  <a:off x="2741" y="2576"/>
                  <a:ext cx="215" cy="201"/>
                </a:xfrm>
                <a:custGeom>
                  <a:avLst/>
                  <a:gdLst>
                    <a:gd name="T0" fmla="*/ 13 w 215"/>
                    <a:gd name="T1" fmla="*/ 73 h 201"/>
                    <a:gd name="T2" fmla="*/ 4 w 215"/>
                    <a:gd name="T3" fmla="*/ 124 h 201"/>
                    <a:gd name="T4" fmla="*/ 40 w 215"/>
                    <a:gd name="T5" fmla="*/ 154 h 201"/>
                    <a:gd name="T6" fmla="*/ 100 w 215"/>
                    <a:gd name="T7" fmla="*/ 196 h 201"/>
                    <a:gd name="T8" fmla="*/ 160 w 215"/>
                    <a:gd name="T9" fmla="*/ 184 h 201"/>
                    <a:gd name="T10" fmla="*/ 202 w 215"/>
                    <a:gd name="T11" fmla="*/ 151 h 201"/>
                    <a:gd name="T12" fmla="*/ 211 w 215"/>
                    <a:gd name="T13" fmla="*/ 70 h 201"/>
                    <a:gd name="T14" fmla="*/ 175 w 215"/>
                    <a:gd name="T15" fmla="*/ 10 h 201"/>
                    <a:gd name="T16" fmla="*/ 100 w 215"/>
                    <a:gd name="T17" fmla="*/ 7 h 201"/>
                    <a:gd name="T18" fmla="*/ 58 w 215"/>
                    <a:gd name="T19" fmla="*/ 16 h 201"/>
                    <a:gd name="T20" fmla="*/ 13 w 215"/>
                    <a:gd name="T21" fmla="*/ 73 h 20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15"/>
                    <a:gd name="T34" fmla="*/ 0 h 201"/>
                    <a:gd name="T35" fmla="*/ 215 w 215"/>
                    <a:gd name="T36" fmla="*/ 201 h 20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15" h="201">
                      <a:moveTo>
                        <a:pt x="13" y="73"/>
                      </a:moveTo>
                      <a:cubicBezTo>
                        <a:pt x="4" y="91"/>
                        <a:pt x="0" y="111"/>
                        <a:pt x="4" y="124"/>
                      </a:cubicBezTo>
                      <a:cubicBezTo>
                        <a:pt x="8" y="137"/>
                        <a:pt x="24" y="142"/>
                        <a:pt x="40" y="154"/>
                      </a:cubicBezTo>
                      <a:cubicBezTo>
                        <a:pt x="56" y="166"/>
                        <a:pt x="80" y="191"/>
                        <a:pt x="100" y="196"/>
                      </a:cubicBezTo>
                      <a:cubicBezTo>
                        <a:pt x="120" y="201"/>
                        <a:pt x="143" y="191"/>
                        <a:pt x="160" y="184"/>
                      </a:cubicBezTo>
                      <a:cubicBezTo>
                        <a:pt x="177" y="177"/>
                        <a:pt x="193" y="170"/>
                        <a:pt x="202" y="151"/>
                      </a:cubicBezTo>
                      <a:cubicBezTo>
                        <a:pt x="211" y="132"/>
                        <a:pt x="215" y="93"/>
                        <a:pt x="211" y="70"/>
                      </a:cubicBezTo>
                      <a:cubicBezTo>
                        <a:pt x="207" y="47"/>
                        <a:pt x="193" y="20"/>
                        <a:pt x="175" y="10"/>
                      </a:cubicBezTo>
                      <a:cubicBezTo>
                        <a:pt x="157" y="0"/>
                        <a:pt x="119" y="6"/>
                        <a:pt x="100" y="7"/>
                      </a:cubicBezTo>
                      <a:cubicBezTo>
                        <a:pt x="81" y="8"/>
                        <a:pt x="72" y="5"/>
                        <a:pt x="58" y="16"/>
                      </a:cubicBezTo>
                      <a:cubicBezTo>
                        <a:pt x="44" y="27"/>
                        <a:pt x="24" y="55"/>
                        <a:pt x="13" y="73"/>
                      </a:cubicBezTo>
                      <a:close/>
                    </a:path>
                  </a:pathLst>
                </a:custGeom>
                <a:solidFill>
                  <a:srgbClr val="FFFFFF"/>
                </a:solidFill>
                <a:ln w="0" cap="flat" cmpd="sng">
                  <a:solidFill>
                    <a:srgbClr val="000000"/>
                  </a:solidFill>
                  <a:prstDash val="solid"/>
                  <a:round/>
                  <a:headEnd type="none" w="med" len="med"/>
                  <a:tailEnd type="none" w="med" len="med"/>
                </a:ln>
              </p:spPr>
              <p:txBody>
                <a:bodyPr/>
                <a:lstStyle/>
                <a:p>
                  <a:endParaRPr lang="fr-FR"/>
                </a:p>
              </p:txBody>
            </p:sp>
            <p:sp>
              <p:nvSpPr>
                <p:cNvPr id="14601" name="Oval 91" descr="Papier recyclé">
                  <a:extLst>
                    <a:ext uri="{FF2B5EF4-FFF2-40B4-BE49-F238E27FC236}">
                      <a16:creationId xmlns:a16="http://schemas.microsoft.com/office/drawing/2014/main" id="{87E7A160-51F9-42CB-A767-EE245401C62B}"/>
                    </a:ext>
                  </a:extLst>
                </p:cNvPr>
                <p:cNvSpPr>
                  <a:spLocks noChangeAspect="1" noChangeArrowheads="1"/>
                </p:cNvSpPr>
                <p:nvPr/>
              </p:nvSpPr>
              <p:spPr bwMode="auto">
                <a:xfrm>
                  <a:off x="2895" y="2667"/>
                  <a:ext cx="45" cy="45"/>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02" name="AutoShape 92">
                  <a:extLst>
                    <a:ext uri="{FF2B5EF4-FFF2-40B4-BE49-F238E27FC236}">
                      <a16:creationId xmlns:a16="http://schemas.microsoft.com/office/drawing/2014/main" id="{9863E047-62FB-4419-A482-EA3A3BB8E85F}"/>
                    </a:ext>
                  </a:extLst>
                </p:cNvPr>
                <p:cNvSpPr>
                  <a:spLocks noChangeAspect="1" noChangeArrowheads="1"/>
                </p:cNvSpPr>
                <p:nvPr/>
              </p:nvSpPr>
              <p:spPr bwMode="auto">
                <a:xfrm rot="1669146">
                  <a:off x="2824" y="2744"/>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03" name="AutoShape 93">
                  <a:extLst>
                    <a:ext uri="{FF2B5EF4-FFF2-40B4-BE49-F238E27FC236}">
                      <a16:creationId xmlns:a16="http://schemas.microsoft.com/office/drawing/2014/main" id="{82519FCA-0B84-48C7-93DA-5F60C90CF4B8}"/>
                    </a:ext>
                  </a:extLst>
                </p:cNvPr>
                <p:cNvSpPr>
                  <a:spLocks noChangeAspect="1" noChangeArrowheads="1"/>
                </p:cNvSpPr>
                <p:nvPr/>
              </p:nvSpPr>
              <p:spPr bwMode="auto">
                <a:xfrm rot="-600000">
                  <a:off x="2862" y="2696"/>
                  <a:ext cx="25"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04" name="AutoShape 94">
                  <a:extLst>
                    <a:ext uri="{FF2B5EF4-FFF2-40B4-BE49-F238E27FC236}">
                      <a16:creationId xmlns:a16="http://schemas.microsoft.com/office/drawing/2014/main" id="{6C0FF840-5300-4757-907D-E50DC7EB5924}"/>
                    </a:ext>
                  </a:extLst>
                </p:cNvPr>
                <p:cNvSpPr>
                  <a:spLocks noChangeAspect="1" noChangeArrowheads="1"/>
                </p:cNvSpPr>
                <p:nvPr/>
              </p:nvSpPr>
              <p:spPr bwMode="auto">
                <a:xfrm rot="-600000">
                  <a:off x="2799" y="2697"/>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05" name="AutoShape 95">
                  <a:extLst>
                    <a:ext uri="{FF2B5EF4-FFF2-40B4-BE49-F238E27FC236}">
                      <a16:creationId xmlns:a16="http://schemas.microsoft.com/office/drawing/2014/main" id="{652DBBEB-07F8-4011-9DC0-6BE6745DD99C}"/>
                    </a:ext>
                  </a:extLst>
                </p:cNvPr>
                <p:cNvSpPr>
                  <a:spLocks noChangeAspect="1" noChangeArrowheads="1"/>
                </p:cNvSpPr>
                <p:nvPr/>
              </p:nvSpPr>
              <p:spPr bwMode="auto">
                <a:xfrm rot="1669146">
                  <a:off x="2841" y="2622"/>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06" name="AutoShape 96">
                  <a:extLst>
                    <a:ext uri="{FF2B5EF4-FFF2-40B4-BE49-F238E27FC236}">
                      <a16:creationId xmlns:a16="http://schemas.microsoft.com/office/drawing/2014/main" id="{6A2D0CC7-138E-4706-9B91-03C30C0DE978}"/>
                    </a:ext>
                  </a:extLst>
                </p:cNvPr>
                <p:cNvSpPr>
                  <a:spLocks noChangeAspect="1" noChangeArrowheads="1"/>
                </p:cNvSpPr>
                <p:nvPr/>
              </p:nvSpPr>
              <p:spPr bwMode="auto">
                <a:xfrm rot="-600000">
                  <a:off x="2778" y="2660"/>
                  <a:ext cx="25"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07" name="AutoShape 97">
                  <a:extLst>
                    <a:ext uri="{FF2B5EF4-FFF2-40B4-BE49-F238E27FC236}">
                      <a16:creationId xmlns:a16="http://schemas.microsoft.com/office/drawing/2014/main" id="{64667A38-ABF6-45BC-BCC6-B3AE3F104824}"/>
                    </a:ext>
                  </a:extLst>
                </p:cNvPr>
                <p:cNvSpPr>
                  <a:spLocks noChangeAspect="1" noChangeArrowheads="1"/>
                </p:cNvSpPr>
                <p:nvPr/>
              </p:nvSpPr>
              <p:spPr bwMode="auto">
                <a:xfrm rot="18730854" flipH="1">
                  <a:off x="2880" y="2644"/>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sp>
            <p:nvSpPr>
              <p:cNvPr id="14491" name="Freeform 98">
                <a:extLst>
                  <a:ext uri="{FF2B5EF4-FFF2-40B4-BE49-F238E27FC236}">
                    <a16:creationId xmlns:a16="http://schemas.microsoft.com/office/drawing/2014/main" id="{F1576E2E-27C3-4A8F-B515-26410DAE5274}"/>
                  </a:ext>
                </a:extLst>
              </p:cNvPr>
              <p:cNvSpPr>
                <a:spLocks/>
              </p:cNvSpPr>
              <p:nvPr/>
            </p:nvSpPr>
            <p:spPr bwMode="auto">
              <a:xfrm>
                <a:off x="2856" y="2951"/>
                <a:ext cx="92" cy="51"/>
              </a:xfrm>
              <a:custGeom>
                <a:avLst/>
                <a:gdLst>
                  <a:gd name="T0" fmla="*/ 6 w 92"/>
                  <a:gd name="T1" fmla="*/ 13 h 51"/>
                  <a:gd name="T2" fmla="*/ 51 w 92"/>
                  <a:gd name="T3" fmla="*/ 1 h 51"/>
                  <a:gd name="T4" fmla="*/ 87 w 92"/>
                  <a:gd name="T5" fmla="*/ 4 h 51"/>
                  <a:gd name="T6" fmla="*/ 84 w 92"/>
                  <a:gd name="T7" fmla="*/ 25 h 51"/>
                  <a:gd name="T8" fmla="*/ 84 w 92"/>
                  <a:gd name="T9" fmla="*/ 43 h 51"/>
                  <a:gd name="T10" fmla="*/ 45 w 92"/>
                  <a:gd name="T11" fmla="*/ 46 h 51"/>
                  <a:gd name="T12" fmla="*/ 12 w 92"/>
                  <a:gd name="T13" fmla="*/ 46 h 51"/>
                  <a:gd name="T14" fmla="*/ 6 w 92"/>
                  <a:gd name="T15" fmla="*/ 13 h 51"/>
                  <a:gd name="T16" fmla="*/ 0 60000 65536"/>
                  <a:gd name="T17" fmla="*/ 0 60000 65536"/>
                  <a:gd name="T18" fmla="*/ 0 60000 65536"/>
                  <a:gd name="T19" fmla="*/ 0 60000 65536"/>
                  <a:gd name="T20" fmla="*/ 0 60000 65536"/>
                  <a:gd name="T21" fmla="*/ 0 60000 65536"/>
                  <a:gd name="T22" fmla="*/ 0 60000 65536"/>
                  <a:gd name="T23" fmla="*/ 0 60000 65536"/>
                  <a:gd name="T24" fmla="*/ 0 w 92"/>
                  <a:gd name="T25" fmla="*/ 0 h 51"/>
                  <a:gd name="T26" fmla="*/ 92 w 92"/>
                  <a:gd name="T27" fmla="*/ 51 h 5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2" h="51">
                    <a:moveTo>
                      <a:pt x="6" y="13"/>
                    </a:moveTo>
                    <a:cubicBezTo>
                      <a:pt x="12" y="6"/>
                      <a:pt x="38" y="2"/>
                      <a:pt x="51" y="1"/>
                    </a:cubicBezTo>
                    <a:cubicBezTo>
                      <a:pt x="64" y="0"/>
                      <a:pt x="82" y="0"/>
                      <a:pt x="87" y="4"/>
                    </a:cubicBezTo>
                    <a:cubicBezTo>
                      <a:pt x="92" y="8"/>
                      <a:pt x="84" y="19"/>
                      <a:pt x="84" y="25"/>
                    </a:cubicBezTo>
                    <a:cubicBezTo>
                      <a:pt x="84" y="31"/>
                      <a:pt x="90" y="40"/>
                      <a:pt x="84" y="43"/>
                    </a:cubicBezTo>
                    <a:cubicBezTo>
                      <a:pt x="78" y="46"/>
                      <a:pt x="57" y="46"/>
                      <a:pt x="45" y="46"/>
                    </a:cubicBezTo>
                    <a:cubicBezTo>
                      <a:pt x="33" y="46"/>
                      <a:pt x="18" y="51"/>
                      <a:pt x="12" y="46"/>
                    </a:cubicBezTo>
                    <a:cubicBezTo>
                      <a:pt x="6" y="41"/>
                      <a:pt x="0" y="20"/>
                      <a:pt x="6" y="13"/>
                    </a:cubicBezTo>
                    <a:close/>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sp>
            <p:nvSpPr>
              <p:cNvPr id="14492" name="Freeform 99">
                <a:extLst>
                  <a:ext uri="{FF2B5EF4-FFF2-40B4-BE49-F238E27FC236}">
                    <a16:creationId xmlns:a16="http://schemas.microsoft.com/office/drawing/2014/main" id="{85CBF33F-5FEB-4431-9281-11106DB21933}"/>
                  </a:ext>
                </a:extLst>
              </p:cNvPr>
              <p:cNvSpPr>
                <a:spLocks/>
              </p:cNvSpPr>
              <p:nvPr/>
            </p:nvSpPr>
            <p:spPr bwMode="auto">
              <a:xfrm>
                <a:off x="2775" y="2952"/>
                <a:ext cx="90" cy="50"/>
              </a:xfrm>
              <a:custGeom>
                <a:avLst/>
                <a:gdLst>
                  <a:gd name="T0" fmla="*/ 6 w 90"/>
                  <a:gd name="T1" fmla="*/ 12 h 50"/>
                  <a:gd name="T2" fmla="*/ 51 w 90"/>
                  <a:gd name="T3" fmla="*/ 0 h 50"/>
                  <a:gd name="T4" fmla="*/ 84 w 90"/>
                  <a:gd name="T5" fmla="*/ 9 h 50"/>
                  <a:gd name="T6" fmla="*/ 84 w 90"/>
                  <a:gd name="T7" fmla="*/ 24 h 50"/>
                  <a:gd name="T8" fmla="*/ 84 w 90"/>
                  <a:gd name="T9" fmla="*/ 42 h 50"/>
                  <a:gd name="T10" fmla="*/ 45 w 90"/>
                  <a:gd name="T11" fmla="*/ 45 h 50"/>
                  <a:gd name="T12" fmla="*/ 12 w 90"/>
                  <a:gd name="T13" fmla="*/ 45 h 50"/>
                  <a:gd name="T14" fmla="*/ 6 w 90"/>
                  <a:gd name="T15" fmla="*/ 12 h 50"/>
                  <a:gd name="T16" fmla="*/ 0 60000 65536"/>
                  <a:gd name="T17" fmla="*/ 0 60000 65536"/>
                  <a:gd name="T18" fmla="*/ 0 60000 65536"/>
                  <a:gd name="T19" fmla="*/ 0 60000 65536"/>
                  <a:gd name="T20" fmla="*/ 0 60000 65536"/>
                  <a:gd name="T21" fmla="*/ 0 60000 65536"/>
                  <a:gd name="T22" fmla="*/ 0 60000 65536"/>
                  <a:gd name="T23" fmla="*/ 0 60000 65536"/>
                  <a:gd name="T24" fmla="*/ 0 w 90"/>
                  <a:gd name="T25" fmla="*/ 0 h 50"/>
                  <a:gd name="T26" fmla="*/ 90 w 90"/>
                  <a:gd name="T27" fmla="*/ 50 h 5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0" h="50">
                    <a:moveTo>
                      <a:pt x="6" y="12"/>
                    </a:moveTo>
                    <a:cubicBezTo>
                      <a:pt x="12" y="5"/>
                      <a:pt x="38" y="0"/>
                      <a:pt x="51" y="0"/>
                    </a:cubicBezTo>
                    <a:cubicBezTo>
                      <a:pt x="64" y="0"/>
                      <a:pt x="79" y="5"/>
                      <a:pt x="84" y="9"/>
                    </a:cubicBezTo>
                    <a:cubicBezTo>
                      <a:pt x="89" y="13"/>
                      <a:pt x="84" y="19"/>
                      <a:pt x="84" y="24"/>
                    </a:cubicBezTo>
                    <a:cubicBezTo>
                      <a:pt x="84" y="29"/>
                      <a:pt x="90" y="39"/>
                      <a:pt x="84" y="42"/>
                    </a:cubicBezTo>
                    <a:cubicBezTo>
                      <a:pt x="78" y="45"/>
                      <a:pt x="57" y="45"/>
                      <a:pt x="45" y="45"/>
                    </a:cubicBezTo>
                    <a:cubicBezTo>
                      <a:pt x="33" y="45"/>
                      <a:pt x="18" y="50"/>
                      <a:pt x="12" y="45"/>
                    </a:cubicBezTo>
                    <a:cubicBezTo>
                      <a:pt x="6" y="40"/>
                      <a:pt x="0" y="19"/>
                      <a:pt x="6" y="12"/>
                    </a:cubicBezTo>
                    <a:close/>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sp>
            <p:nvSpPr>
              <p:cNvPr id="14493" name="Freeform 100">
                <a:extLst>
                  <a:ext uri="{FF2B5EF4-FFF2-40B4-BE49-F238E27FC236}">
                    <a16:creationId xmlns:a16="http://schemas.microsoft.com/office/drawing/2014/main" id="{83A82A55-B38D-4595-8373-CA8C5E37DCFB}"/>
                  </a:ext>
                </a:extLst>
              </p:cNvPr>
              <p:cNvSpPr>
                <a:spLocks/>
              </p:cNvSpPr>
              <p:nvPr/>
            </p:nvSpPr>
            <p:spPr bwMode="auto">
              <a:xfrm>
                <a:off x="2697" y="2952"/>
                <a:ext cx="90" cy="50"/>
              </a:xfrm>
              <a:custGeom>
                <a:avLst/>
                <a:gdLst>
                  <a:gd name="T0" fmla="*/ 6 w 90"/>
                  <a:gd name="T1" fmla="*/ 12 h 50"/>
                  <a:gd name="T2" fmla="*/ 51 w 90"/>
                  <a:gd name="T3" fmla="*/ 0 h 50"/>
                  <a:gd name="T4" fmla="*/ 84 w 90"/>
                  <a:gd name="T5" fmla="*/ 9 h 50"/>
                  <a:gd name="T6" fmla="*/ 84 w 90"/>
                  <a:gd name="T7" fmla="*/ 24 h 50"/>
                  <a:gd name="T8" fmla="*/ 84 w 90"/>
                  <a:gd name="T9" fmla="*/ 42 h 50"/>
                  <a:gd name="T10" fmla="*/ 45 w 90"/>
                  <a:gd name="T11" fmla="*/ 45 h 50"/>
                  <a:gd name="T12" fmla="*/ 12 w 90"/>
                  <a:gd name="T13" fmla="*/ 45 h 50"/>
                  <a:gd name="T14" fmla="*/ 6 w 90"/>
                  <a:gd name="T15" fmla="*/ 12 h 50"/>
                  <a:gd name="T16" fmla="*/ 0 60000 65536"/>
                  <a:gd name="T17" fmla="*/ 0 60000 65536"/>
                  <a:gd name="T18" fmla="*/ 0 60000 65536"/>
                  <a:gd name="T19" fmla="*/ 0 60000 65536"/>
                  <a:gd name="T20" fmla="*/ 0 60000 65536"/>
                  <a:gd name="T21" fmla="*/ 0 60000 65536"/>
                  <a:gd name="T22" fmla="*/ 0 60000 65536"/>
                  <a:gd name="T23" fmla="*/ 0 60000 65536"/>
                  <a:gd name="T24" fmla="*/ 0 w 90"/>
                  <a:gd name="T25" fmla="*/ 0 h 50"/>
                  <a:gd name="T26" fmla="*/ 90 w 90"/>
                  <a:gd name="T27" fmla="*/ 50 h 5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0" h="50">
                    <a:moveTo>
                      <a:pt x="6" y="12"/>
                    </a:moveTo>
                    <a:cubicBezTo>
                      <a:pt x="12" y="5"/>
                      <a:pt x="38" y="0"/>
                      <a:pt x="51" y="0"/>
                    </a:cubicBezTo>
                    <a:cubicBezTo>
                      <a:pt x="64" y="0"/>
                      <a:pt x="79" y="5"/>
                      <a:pt x="84" y="9"/>
                    </a:cubicBezTo>
                    <a:cubicBezTo>
                      <a:pt x="89" y="13"/>
                      <a:pt x="84" y="19"/>
                      <a:pt x="84" y="24"/>
                    </a:cubicBezTo>
                    <a:cubicBezTo>
                      <a:pt x="84" y="29"/>
                      <a:pt x="90" y="39"/>
                      <a:pt x="84" y="42"/>
                    </a:cubicBezTo>
                    <a:cubicBezTo>
                      <a:pt x="78" y="45"/>
                      <a:pt x="57" y="45"/>
                      <a:pt x="45" y="45"/>
                    </a:cubicBezTo>
                    <a:cubicBezTo>
                      <a:pt x="33" y="45"/>
                      <a:pt x="18" y="50"/>
                      <a:pt x="12" y="45"/>
                    </a:cubicBezTo>
                    <a:cubicBezTo>
                      <a:pt x="6" y="40"/>
                      <a:pt x="0" y="19"/>
                      <a:pt x="6" y="12"/>
                    </a:cubicBezTo>
                    <a:close/>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sp>
            <p:nvSpPr>
              <p:cNvPr id="14494" name="Freeform 101">
                <a:extLst>
                  <a:ext uri="{FF2B5EF4-FFF2-40B4-BE49-F238E27FC236}">
                    <a16:creationId xmlns:a16="http://schemas.microsoft.com/office/drawing/2014/main" id="{4672B7B6-7D2F-48D8-8DB8-3713F89C36AF}"/>
                  </a:ext>
                </a:extLst>
              </p:cNvPr>
              <p:cNvSpPr>
                <a:spLocks/>
              </p:cNvSpPr>
              <p:nvPr/>
            </p:nvSpPr>
            <p:spPr bwMode="auto">
              <a:xfrm flipH="1">
                <a:off x="3153" y="2948"/>
                <a:ext cx="92" cy="51"/>
              </a:xfrm>
              <a:custGeom>
                <a:avLst/>
                <a:gdLst>
                  <a:gd name="T0" fmla="*/ 6 w 92"/>
                  <a:gd name="T1" fmla="*/ 13 h 51"/>
                  <a:gd name="T2" fmla="*/ 51 w 92"/>
                  <a:gd name="T3" fmla="*/ 1 h 51"/>
                  <a:gd name="T4" fmla="*/ 87 w 92"/>
                  <a:gd name="T5" fmla="*/ 4 h 51"/>
                  <a:gd name="T6" fmla="*/ 84 w 92"/>
                  <a:gd name="T7" fmla="*/ 25 h 51"/>
                  <a:gd name="T8" fmla="*/ 84 w 92"/>
                  <a:gd name="T9" fmla="*/ 43 h 51"/>
                  <a:gd name="T10" fmla="*/ 45 w 92"/>
                  <a:gd name="T11" fmla="*/ 46 h 51"/>
                  <a:gd name="T12" fmla="*/ 12 w 92"/>
                  <a:gd name="T13" fmla="*/ 46 h 51"/>
                  <a:gd name="T14" fmla="*/ 6 w 92"/>
                  <a:gd name="T15" fmla="*/ 13 h 51"/>
                  <a:gd name="T16" fmla="*/ 0 60000 65536"/>
                  <a:gd name="T17" fmla="*/ 0 60000 65536"/>
                  <a:gd name="T18" fmla="*/ 0 60000 65536"/>
                  <a:gd name="T19" fmla="*/ 0 60000 65536"/>
                  <a:gd name="T20" fmla="*/ 0 60000 65536"/>
                  <a:gd name="T21" fmla="*/ 0 60000 65536"/>
                  <a:gd name="T22" fmla="*/ 0 60000 65536"/>
                  <a:gd name="T23" fmla="*/ 0 60000 65536"/>
                  <a:gd name="T24" fmla="*/ 0 w 92"/>
                  <a:gd name="T25" fmla="*/ 0 h 51"/>
                  <a:gd name="T26" fmla="*/ 92 w 92"/>
                  <a:gd name="T27" fmla="*/ 51 h 5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2" h="51">
                    <a:moveTo>
                      <a:pt x="6" y="13"/>
                    </a:moveTo>
                    <a:cubicBezTo>
                      <a:pt x="12" y="6"/>
                      <a:pt x="38" y="2"/>
                      <a:pt x="51" y="1"/>
                    </a:cubicBezTo>
                    <a:cubicBezTo>
                      <a:pt x="64" y="0"/>
                      <a:pt x="82" y="0"/>
                      <a:pt x="87" y="4"/>
                    </a:cubicBezTo>
                    <a:cubicBezTo>
                      <a:pt x="92" y="8"/>
                      <a:pt x="84" y="19"/>
                      <a:pt x="84" y="25"/>
                    </a:cubicBezTo>
                    <a:cubicBezTo>
                      <a:pt x="84" y="31"/>
                      <a:pt x="90" y="40"/>
                      <a:pt x="84" y="43"/>
                    </a:cubicBezTo>
                    <a:cubicBezTo>
                      <a:pt x="78" y="46"/>
                      <a:pt x="57" y="46"/>
                      <a:pt x="45" y="46"/>
                    </a:cubicBezTo>
                    <a:cubicBezTo>
                      <a:pt x="33" y="46"/>
                      <a:pt x="18" y="51"/>
                      <a:pt x="12" y="46"/>
                    </a:cubicBezTo>
                    <a:cubicBezTo>
                      <a:pt x="6" y="41"/>
                      <a:pt x="0" y="20"/>
                      <a:pt x="6" y="13"/>
                    </a:cubicBezTo>
                    <a:close/>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sp>
            <p:nvSpPr>
              <p:cNvPr id="14495" name="Freeform 102">
                <a:extLst>
                  <a:ext uri="{FF2B5EF4-FFF2-40B4-BE49-F238E27FC236}">
                    <a16:creationId xmlns:a16="http://schemas.microsoft.com/office/drawing/2014/main" id="{E09A7077-D94B-43D4-B269-E92F6E32C90B}"/>
                  </a:ext>
                </a:extLst>
              </p:cNvPr>
              <p:cNvSpPr>
                <a:spLocks/>
              </p:cNvSpPr>
              <p:nvPr/>
            </p:nvSpPr>
            <p:spPr bwMode="auto">
              <a:xfrm flipH="1">
                <a:off x="3235" y="2948"/>
                <a:ext cx="83" cy="51"/>
              </a:xfrm>
              <a:custGeom>
                <a:avLst/>
                <a:gdLst>
                  <a:gd name="T0" fmla="*/ 8 w 83"/>
                  <a:gd name="T1" fmla="*/ 10 h 51"/>
                  <a:gd name="T2" fmla="*/ 41 w 83"/>
                  <a:gd name="T3" fmla="*/ 1 h 51"/>
                  <a:gd name="T4" fmla="*/ 71 w 83"/>
                  <a:gd name="T5" fmla="*/ 4 h 51"/>
                  <a:gd name="T6" fmla="*/ 74 w 83"/>
                  <a:gd name="T7" fmla="*/ 25 h 51"/>
                  <a:gd name="T8" fmla="*/ 74 w 83"/>
                  <a:gd name="T9" fmla="*/ 43 h 51"/>
                  <a:gd name="T10" fmla="*/ 20 w 83"/>
                  <a:gd name="T11" fmla="*/ 43 h 51"/>
                  <a:gd name="T12" fmla="*/ 2 w 83"/>
                  <a:gd name="T13" fmla="*/ 46 h 51"/>
                  <a:gd name="T14" fmla="*/ 8 w 83"/>
                  <a:gd name="T15" fmla="*/ 10 h 51"/>
                  <a:gd name="T16" fmla="*/ 0 60000 65536"/>
                  <a:gd name="T17" fmla="*/ 0 60000 65536"/>
                  <a:gd name="T18" fmla="*/ 0 60000 65536"/>
                  <a:gd name="T19" fmla="*/ 0 60000 65536"/>
                  <a:gd name="T20" fmla="*/ 0 60000 65536"/>
                  <a:gd name="T21" fmla="*/ 0 60000 65536"/>
                  <a:gd name="T22" fmla="*/ 0 60000 65536"/>
                  <a:gd name="T23" fmla="*/ 0 60000 65536"/>
                  <a:gd name="T24" fmla="*/ 0 w 83"/>
                  <a:gd name="T25" fmla="*/ 0 h 51"/>
                  <a:gd name="T26" fmla="*/ 83 w 83"/>
                  <a:gd name="T27" fmla="*/ 51 h 5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3" h="51">
                    <a:moveTo>
                      <a:pt x="8" y="10"/>
                    </a:moveTo>
                    <a:cubicBezTo>
                      <a:pt x="14" y="3"/>
                      <a:pt x="31" y="2"/>
                      <a:pt x="41" y="1"/>
                    </a:cubicBezTo>
                    <a:cubicBezTo>
                      <a:pt x="51" y="0"/>
                      <a:pt x="66" y="0"/>
                      <a:pt x="71" y="4"/>
                    </a:cubicBezTo>
                    <a:cubicBezTo>
                      <a:pt x="76" y="8"/>
                      <a:pt x="74" y="19"/>
                      <a:pt x="74" y="25"/>
                    </a:cubicBezTo>
                    <a:cubicBezTo>
                      <a:pt x="74" y="31"/>
                      <a:pt x="83" y="40"/>
                      <a:pt x="74" y="43"/>
                    </a:cubicBezTo>
                    <a:cubicBezTo>
                      <a:pt x="65" y="46"/>
                      <a:pt x="32" y="42"/>
                      <a:pt x="20" y="43"/>
                    </a:cubicBezTo>
                    <a:cubicBezTo>
                      <a:pt x="8" y="44"/>
                      <a:pt x="4" y="51"/>
                      <a:pt x="2" y="46"/>
                    </a:cubicBezTo>
                    <a:cubicBezTo>
                      <a:pt x="0" y="41"/>
                      <a:pt x="2" y="17"/>
                      <a:pt x="8" y="10"/>
                    </a:cubicBezTo>
                    <a:close/>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grpSp>
            <p:nvGrpSpPr>
              <p:cNvPr id="14496" name="Group 103">
                <a:extLst>
                  <a:ext uri="{FF2B5EF4-FFF2-40B4-BE49-F238E27FC236}">
                    <a16:creationId xmlns:a16="http://schemas.microsoft.com/office/drawing/2014/main" id="{C168EA37-29F7-44C1-8026-340732B36486}"/>
                  </a:ext>
                </a:extLst>
              </p:cNvPr>
              <p:cNvGrpSpPr>
                <a:grpSpLocks/>
              </p:cNvGrpSpPr>
              <p:nvPr/>
            </p:nvGrpSpPr>
            <p:grpSpPr bwMode="auto">
              <a:xfrm>
                <a:off x="3435" y="2946"/>
                <a:ext cx="105" cy="62"/>
                <a:chOff x="3057" y="2946"/>
                <a:chExt cx="105" cy="62"/>
              </a:xfrm>
            </p:grpSpPr>
            <p:sp>
              <p:nvSpPr>
                <p:cNvPr id="14597" name="Freeform 104">
                  <a:extLst>
                    <a:ext uri="{FF2B5EF4-FFF2-40B4-BE49-F238E27FC236}">
                      <a16:creationId xmlns:a16="http://schemas.microsoft.com/office/drawing/2014/main" id="{CF265470-5008-40B7-8981-F625CC1436B9}"/>
                    </a:ext>
                  </a:extLst>
                </p:cNvPr>
                <p:cNvSpPr>
                  <a:spLocks/>
                </p:cNvSpPr>
                <p:nvPr/>
              </p:nvSpPr>
              <p:spPr bwMode="auto">
                <a:xfrm>
                  <a:off x="3057" y="2946"/>
                  <a:ext cx="105" cy="62"/>
                </a:xfrm>
                <a:custGeom>
                  <a:avLst/>
                  <a:gdLst>
                    <a:gd name="T0" fmla="*/ 95 w 105"/>
                    <a:gd name="T1" fmla="*/ 3 h 62"/>
                    <a:gd name="T2" fmla="*/ 12 w 105"/>
                    <a:gd name="T3" fmla="*/ 6 h 62"/>
                    <a:gd name="T4" fmla="*/ 22 w 105"/>
                    <a:gd name="T5" fmla="*/ 27 h 62"/>
                    <a:gd name="T6" fmla="*/ 11 w 105"/>
                    <a:gd name="T7" fmla="*/ 59 h 62"/>
                    <a:gd name="T8" fmla="*/ 86 w 105"/>
                    <a:gd name="T9" fmla="*/ 49 h 62"/>
                    <a:gd name="T10" fmla="*/ 101 w 105"/>
                    <a:gd name="T11" fmla="*/ 26 h 62"/>
                    <a:gd name="T12" fmla="*/ 95 w 105"/>
                    <a:gd name="T13" fmla="*/ 3 h 62"/>
                    <a:gd name="T14" fmla="*/ 0 60000 65536"/>
                    <a:gd name="T15" fmla="*/ 0 60000 65536"/>
                    <a:gd name="T16" fmla="*/ 0 60000 65536"/>
                    <a:gd name="T17" fmla="*/ 0 60000 65536"/>
                    <a:gd name="T18" fmla="*/ 0 60000 65536"/>
                    <a:gd name="T19" fmla="*/ 0 60000 65536"/>
                    <a:gd name="T20" fmla="*/ 0 60000 65536"/>
                    <a:gd name="T21" fmla="*/ 0 w 105"/>
                    <a:gd name="T22" fmla="*/ 0 h 62"/>
                    <a:gd name="T23" fmla="*/ 105 w 105"/>
                    <a:gd name="T24" fmla="*/ 62 h 6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5" h="62">
                      <a:moveTo>
                        <a:pt x="95" y="3"/>
                      </a:moveTo>
                      <a:cubicBezTo>
                        <a:pt x="80" y="0"/>
                        <a:pt x="24" y="2"/>
                        <a:pt x="12" y="6"/>
                      </a:cubicBezTo>
                      <a:cubicBezTo>
                        <a:pt x="0" y="10"/>
                        <a:pt x="22" y="18"/>
                        <a:pt x="22" y="27"/>
                      </a:cubicBezTo>
                      <a:cubicBezTo>
                        <a:pt x="22" y="36"/>
                        <a:pt x="1" y="55"/>
                        <a:pt x="11" y="59"/>
                      </a:cubicBezTo>
                      <a:cubicBezTo>
                        <a:pt x="22" y="62"/>
                        <a:pt x="71" y="54"/>
                        <a:pt x="86" y="49"/>
                      </a:cubicBezTo>
                      <a:cubicBezTo>
                        <a:pt x="100" y="45"/>
                        <a:pt x="99" y="34"/>
                        <a:pt x="101" y="26"/>
                      </a:cubicBezTo>
                      <a:cubicBezTo>
                        <a:pt x="103" y="19"/>
                        <a:pt x="105" y="8"/>
                        <a:pt x="95" y="3"/>
                      </a:cubicBezTo>
                      <a:close/>
                    </a:path>
                  </a:pathLst>
                </a:custGeom>
                <a:solidFill>
                  <a:srgbClr val="FFFFFF"/>
                </a:solidFill>
                <a:ln w="0" cap="flat" cmpd="sng">
                  <a:solidFill>
                    <a:srgbClr val="000000"/>
                  </a:solidFill>
                  <a:prstDash val="solid"/>
                  <a:round/>
                  <a:headEnd type="none" w="med" len="med"/>
                  <a:tailEnd type="none" w="med" len="med"/>
                </a:ln>
              </p:spPr>
              <p:txBody>
                <a:bodyPr/>
                <a:lstStyle/>
                <a:p>
                  <a:endParaRPr lang="fr-FR"/>
                </a:p>
              </p:txBody>
            </p:sp>
            <p:sp>
              <p:nvSpPr>
                <p:cNvPr id="14598" name="AutoShape 105">
                  <a:extLst>
                    <a:ext uri="{FF2B5EF4-FFF2-40B4-BE49-F238E27FC236}">
                      <a16:creationId xmlns:a16="http://schemas.microsoft.com/office/drawing/2014/main" id="{06253F9D-71A0-4224-B88E-B384220C2D2F}"/>
                    </a:ext>
                  </a:extLst>
                </p:cNvPr>
                <p:cNvSpPr>
                  <a:spLocks noChangeAspect="1" noChangeArrowheads="1"/>
                </p:cNvSpPr>
                <p:nvPr/>
              </p:nvSpPr>
              <p:spPr bwMode="auto">
                <a:xfrm rot="1669146">
                  <a:off x="3085" y="2963"/>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99" name="AutoShape 106">
                  <a:extLst>
                    <a:ext uri="{FF2B5EF4-FFF2-40B4-BE49-F238E27FC236}">
                      <a16:creationId xmlns:a16="http://schemas.microsoft.com/office/drawing/2014/main" id="{5DCDB124-BD70-4AFA-BDCD-CB60595E99BE}"/>
                    </a:ext>
                  </a:extLst>
                </p:cNvPr>
                <p:cNvSpPr>
                  <a:spLocks noChangeAspect="1" noChangeArrowheads="1"/>
                </p:cNvSpPr>
                <p:nvPr/>
              </p:nvSpPr>
              <p:spPr bwMode="auto">
                <a:xfrm rot="19930854" flipH="1">
                  <a:off x="3118" y="2975"/>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497" name="Group 107">
                <a:extLst>
                  <a:ext uri="{FF2B5EF4-FFF2-40B4-BE49-F238E27FC236}">
                    <a16:creationId xmlns:a16="http://schemas.microsoft.com/office/drawing/2014/main" id="{1A97B970-1ACF-42FB-8C21-ED663D2D37D8}"/>
                  </a:ext>
                </a:extLst>
              </p:cNvPr>
              <p:cNvGrpSpPr>
                <a:grpSpLocks/>
              </p:cNvGrpSpPr>
              <p:nvPr/>
            </p:nvGrpSpPr>
            <p:grpSpPr bwMode="auto">
              <a:xfrm>
                <a:off x="2937" y="2952"/>
                <a:ext cx="109" cy="56"/>
                <a:chOff x="2934" y="2952"/>
                <a:chExt cx="109" cy="56"/>
              </a:xfrm>
            </p:grpSpPr>
            <p:sp>
              <p:nvSpPr>
                <p:cNvPr id="14594" name="Freeform 108">
                  <a:extLst>
                    <a:ext uri="{FF2B5EF4-FFF2-40B4-BE49-F238E27FC236}">
                      <a16:creationId xmlns:a16="http://schemas.microsoft.com/office/drawing/2014/main" id="{923A0F36-1FC5-42E9-9C37-E3D19B71CAC5}"/>
                    </a:ext>
                  </a:extLst>
                </p:cNvPr>
                <p:cNvSpPr>
                  <a:spLocks/>
                </p:cNvSpPr>
                <p:nvPr/>
              </p:nvSpPr>
              <p:spPr bwMode="auto">
                <a:xfrm>
                  <a:off x="2934" y="2952"/>
                  <a:ext cx="109" cy="56"/>
                </a:xfrm>
                <a:custGeom>
                  <a:avLst/>
                  <a:gdLst>
                    <a:gd name="T0" fmla="*/ 9 w 109"/>
                    <a:gd name="T1" fmla="*/ 6 h 56"/>
                    <a:gd name="T2" fmla="*/ 27 w 109"/>
                    <a:gd name="T3" fmla="*/ 0 h 56"/>
                    <a:gd name="T4" fmla="*/ 90 w 109"/>
                    <a:gd name="T5" fmla="*/ 3 h 56"/>
                    <a:gd name="T6" fmla="*/ 84 w 109"/>
                    <a:gd name="T7" fmla="*/ 21 h 56"/>
                    <a:gd name="T8" fmla="*/ 99 w 109"/>
                    <a:gd name="T9" fmla="*/ 51 h 56"/>
                    <a:gd name="T10" fmla="*/ 24 w 109"/>
                    <a:gd name="T11" fmla="*/ 51 h 56"/>
                    <a:gd name="T12" fmla="*/ 6 w 109"/>
                    <a:gd name="T13" fmla="*/ 30 h 56"/>
                    <a:gd name="T14" fmla="*/ 9 w 109"/>
                    <a:gd name="T15" fmla="*/ 6 h 56"/>
                    <a:gd name="T16" fmla="*/ 0 60000 65536"/>
                    <a:gd name="T17" fmla="*/ 0 60000 65536"/>
                    <a:gd name="T18" fmla="*/ 0 60000 65536"/>
                    <a:gd name="T19" fmla="*/ 0 60000 65536"/>
                    <a:gd name="T20" fmla="*/ 0 60000 65536"/>
                    <a:gd name="T21" fmla="*/ 0 60000 65536"/>
                    <a:gd name="T22" fmla="*/ 0 60000 65536"/>
                    <a:gd name="T23" fmla="*/ 0 60000 65536"/>
                    <a:gd name="T24" fmla="*/ 0 w 109"/>
                    <a:gd name="T25" fmla="*/ 0 h 56"/>
                    <a:gd name="T26" fmla="*/ 109 w 109"/>
                    <a:gd name="T27" fmla="*/ 56 h 5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9" h="56">
                      <a:moveTo>
                        <a:pt x="9" y="6"/>
                      </a:moveTo>
                      <a:cubicBezTo>
                        <a:pt x="12" y="1"/>
                        <a:pt x="14" y="0"/>
                        <a:pt x="27" y="0"/>
                      </a:cubicBezTo>
                      <a:cubicBezTo>
                        <a:pt x="40" y="0"/>
                        <a:pt x="80" y="0"/>
                        <a:pt x="90" y="3"/>
                      </a:cubicBezTo>
                      <a:cubicBezTo>
                        <a:pt x="100" y="6"/>
                        <a:pt x="82" y="13"/>
                        <a:pt x="84" y="21"/>
                      </a:cubicBezTo>
                      <a:cubicBezTo>
                        <a:pt x="86" y="29"/>
                        <a:pt x="109" y="46"/>
                        <a:pt x="99" y="51"/>
                      </a:cubicBezTo>
                      <a:cubicBezTo>
                        <a:pt x="89" y="56"/>
                        <a:pt x="39" y="54"/>
                        <a:pt x="24" y="51"/>
                      </a:cubicBezTo>
                      <a:cubicBezTo>
                        <a:pt x="9" y="48"/>
                        <a:pt x="9" y="37"/>
                        <a:pt x="6" y="30"/>
                      </a:cubicBezTo>
                      <a:cubicBezTo>
                        <a:pt x="3" y="23"/>
                        <a:pt x="0" y="11"/>
                        <a:pt x="9" y="6"/>
                      </a:cubicBezTo>
                      <a:close/>
                    </a:path>
                  </a:pathLst>
                </a:custGeom>
                <a:solidFill>
                  <a:srgbClr val="FFFFFF"/>
                </a:solidFill>
                <a:ln w="0" cap="flat" cmpd="sng">
                  <a:solidFill>
                    <a:srgbClr val="000000"/>
                  </a:solidFill>
                  <a:prstDash val="solid"/>
                  <a:round/>
                  <a:headEnd type="none" w="med" len="med"/>
                  <a:tailEnd type="none" w="med" len="med"/>
                </a:ln>
              </p:spPr>
              <p:txBody>
                <a:bodyPr/>
                <a:lstStyle/>
                <a:p>
                  <a:endParaRPr lang="fr-FR"/>
                </a:p>
              </p:txBody>
            </p:sp>
            <p:sp>
              <p:nvSpPr>
                <p:cNvPr id="14595" name="AutoShape 109">
                  <a:extLst>
                    <a:ext uri="{FF2B5EF4-FFF2-40B4-BE49-F238E27FC236}">
                      <a16:creationId xmlns:a16="http://schemas.microsoft.com/office/drawing/2014/main" id="{AF339EA9-DB0C-4692-9677-7606E2613379}"/>
                    </a:ext>
                  </a:extLst>
                </p:cNvPr>
                <p:cNvSpPr>
                  <a:spLocks noChangeAspect="1" noChangeArrowheads="1"/>
                </p:cNvSpPr>
                <p:nvPr/>
              </p:nvSpPr>
              <p:spPr bwMode="auto">
                <a:xfrm rot="1669146">
                  <a:off x="2962" y="2969"/>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96" name="AutoShape 110">
                  <a:extLst>
                    <a:ext uri="{FF2B5EF4-FFF2-40B4-BE49-F238E27FC236}">
                      <a16:creationId xmlns:a16="http://schemas.microsoft.com/office/drawing/2014/main" id="{6DFAF6B2-FF06-4836-A315-547FAA816F45}"/>
                    </a:ext>
                  </a:extLst>
                </p:cNvPr>
                <p:cNvSpPr>
                  <a:spLocks noChangeAspect="1" noChangeArrowheads="1"/>
                </p:cNvSpPr>
                <p:nvPr/>
              </p:nvSpPr>
              <p:spPr bwMode="auto">
                <a:xfrm rot="19930854" flipH="1">
                  <a:off x="2995" y="2981"/>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498" name="Group 111">
                <a:extLst>
                  <a:ext uri="{FF2B5EF4-FFF2-40B4-BE49-F238E27FC236}">
                    <a16:creationId xmlns:a16="http://schemas.microsoft.com/office/drawing/2014/main" id="{12A9D4D3-FD07-49C4-9C00-B1B7666D7AC4}"/>
                  </a:ext>
                </a:extLst>
              </p:cNvPr>
              <p:cNvGrpSpPr>
                <a:grpSpLocks/>
              </p:cNvGrpSpPr>
              <p:nvPr/>
            </p:nvGrpSpPr>
            <p:grpSpPr bwMode="auto">
              <a:xfrm>
                <a:off x="3060" y="2949"/>
                <a:ext cx="105" cy="62"/>
                <a:chOff x="3057" y="2946"/>
                <a:chExt cx="105" cy="62"/>
              </a:xfrm>
            </p:grpSpPr>
            <p:sp>
              <p:nvSpPr>
                <p:cNvPr id="14591" name="Freeform 112">
                  <a:extLst>
                    <a:ext uri="{FF2B5EF4-FFF2-40B4-BE49-F238E27FC236}">
                      <a16:creationId xmlns:a16="http://schemas.microsoft.com/office/drawing/2014/main" id="{E5FB3F7A-4A90-4343-B852-F26002873E99}"/>
                    </a:ext>
                  </a:extLst>
                </p:cNvPr>
                <p:cNvSpPr>
                  <a:spLocks/>
                </p:cNvSpPr>
                <p:nvPr/>
              </p:nvSpPr>
              <p:spPr bwMode="auto">
                <a:xfrm>
                  <a:off x="3057" y="2946"/>
                  <a:ext cx="105" cy="62"/>
                </a:xfrm>
                <a:custGeom>
                  <a:avLst/>
                  <a:gdLst>
                    <a:gd name="T0" fmla="*/ 95 w 105"/>
                    <a:gd name="T1" fmla="*/ 3 h 62"/>
                    <a:gd name="T2" fmla="*/ 12 w 105"/>
                    <a:gd name="T3" fmla="*/ 6 h 62"/>
                    <a:gd name="T4" fmla="*/ 22 w 105"/>
                    <a:gd name="T5" fmla="*/ 27 h 62"/>
                    <a:gd name="T6" fmla="*/ 11 w 105"/>
                    <a:gd name="T7" fmla="*/ 59 h 62"/>
                    <a:gd name="T8" fmla="*/ 86 w 105"/>
                    <a:gd name="T9" fmla="*/ 49 h 62"/>
                    <a:gd name="T10" fmla="*/ 101 w 105"/>
                    <a:gd name="T11" fmla="*/ 26 h 62"/>
                    <a:gd name="T12" fmla="*/ 95 w 105"/>
                    <a:gd name="T13" fmla="*/ 3 h 62"/>
                    <a:gd name="T14" fmla="*/ 0 60000 65536"/>
                    <a:gd name="T15" fmla="*/ 0 60000 65536"/>
                    <a:gd name="T16" fmla="*/ 0 60000 65536"/>
                    <a:gd name="T17" fmla="*/ 0 60000 65536"/>
                    <a:gd name="T18" fmla="*/ 0 60000 65536"/>
                    <a:gd name="T19" fmla="*/ 0 60000 65536"/>
                    <a:gd name="T20" fmla="*/ 0 60000 65536"/>
                    <a:gd name="T21" fmla="*/ 0 w 105"/>
                    <a:gd name="T22" fmla="*/ 0 h 62"/>
                    <a:gd name="T23" fmla="*/ 105 w 105"/>
                    <a:gd name="T24" fmla="*/ 62 h 6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5" h="62">
                      <a:moveTo>
                        <a:pt x="95" y="3"/>
                      </a:moveTo>
                      <a:cubicBezTo>
                        <a:pt x="80" y="0"/>
                        <a:pt x="24" y="2"/>
                        <a:pt x="12" y="6"/>
                      </a:cubicBezTo>
                      <a:cubicBezTo>
                        <a:pt x="0" y="10"/>
                        <a:pt x="22" y="18"/>
                        <a:pt x="22" y="27"/>
                      </a:cubicBezTo>
                      <a:cubicBezTo>
                        <a:pt x="22" y="36"/>
                        <a:pt x="1" y="55"/>
                        <a:pt x="11" y="59"/>
                      </a:cubicBezTo>
                      <a:cubicBezTo>
                        <a:pt x="22" y="62"/>
                        <a:pt x="71" y="54"/>
                        <a:pt x="86" y="49"/>
                      </a:cubicBezTo>
                      <a:cubicBezTo>
                        <a:pt x="100" y="45"/>
                        <a:pt x="99" y="34"/>
                        <a:pt x="101" y="26"/>
                      </a:cubicBezTo>
                      <a:cubicBezTo>
                        <a:pt x="103" y="19"/>
                        <a:pt x="105" y="8"/>
                        <a:pt x="95" y="3"/>
                      </a:cubicBezTo>
                      <a:close/>
                    </a:path>
                  </a:pathLst>
                </a:custGeom>
                <a:solidFill>
                  <a:srgbClr val="FFFFFF"/>
                </a:solidFill>
                <a:ln w="0" cap="flat" cmpd="sng">
                  <a:solidFill>
                    <a:srgbClr val="000000"/>
                  </a:solidFill>
                  <a:prstDash val="solid"/>
                  <a:round/>
                  <a:headEnd type="none" w="med" len="med"/>
                  <a:tailEnd type="none" w="med" len="med"/>
                </a:ln>
              </p:spPr>
              <p:txBody>
                <a:bodyPr/>
                <a:lstStyle/>
                <a:p>
                  <a:endParaRPr lang="fr-FR"/>
                </a:p>
              </p:txBody>
            </p:sp>
            <p:sp>
              <p:nvSpPr>
                <p:cNvPr id="14592" name="AutoShape 113">
                  <a:extLst>
                    <a:ext uri="{FF2B5EF4-FFF2-40B4-BE49-F238E27FC236}">
                      <a16:creationId xmlns:a16="http://schemas.microsoft.com/office/drawing/2014/main" id="{67E9C56D-BCC8-4FA5-9FB6-98F5D05BA28D}"/>
                    </a:ext>
                  </a:extLst>
                </p:cNvPr>
                <p:cNvSpPr>
                  <a:spLocks noChangeAspect="1" noChangeArrowheads="1"/>
                </p:cNvSpPr>
                <p:nvPr/>
              </p:nvSpPr>
              <p:spPr bwMode="auto">
                <a:xfrm rot="1669146">
                  <a:off x="3085" y="2963"/>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93" name="AutoShape 114">
                  <a:extLst>
                    <a:ext uri="{FF2B5EF4-FFF2-40B4-BE49-F238E27FC236}">
                      <a16:creationId xmlns:a16="http://schemas.microsoft.com/office/drawing/2014/main" id="{B3E01EF4-F78F-4F9F-A839-10FD763197FA}"/>
                    </a:ext>
                  </a:extLst>
                </p:cNvPr>
                <p:cNvSpPr>
                  <a:spLocks noChangeAspect="1" noChangeArrowheads="1"/>
                </p:cNvSpPr>
                <p:nvPr/>
              </p:nvSpPr>
              <p:spPr bwMode="auto">
                <a:xfrm rot="19930854" flipH="1">
                  <a:off x="3118" y="2975"/>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499" name="Group 115">
                <a:extLst>
                  <a:ext uri="{FF2B5EF4-FFF2-40B4-BE49-F238E27FC236}">
                    <a16:creationId xmlns:a16="http://schemas.microsoft.com/office/drawing/2014/main" id="{F6C298FE-682D-4F8A-B3DD-7CD87C0AA493}"/>
                  </a:ext>
                </a:extLst>
              </p:cNvPr>
              <p:cNvGrpSpPr>
                <a:grpSpLocks/>
              </p:cNvGrpSpPr>
              <p:nvPr/>
            </p:nvGrpSpPr>
            <p:grpSpPr bwMode="auto">
              <a:xfrm>
                <a:off x="3100" y="2841"/>
                <a:ext cx="228" cy="109"/>
                <a:chOff x="3100" y="2841"/>
                <a:chExt cx="228" cy="109"/>
              </a:xfrm>
            </p:grpSpPr>
            <p:sp>
              <p:nvSpPr>
                <p:cNvPr id="14585" name="Freeform 116">
                  <a:extLst>
                    <a:ext uri="{FF2B5EF4-FFF2-40B4-BE49-F238E27FC236}">
                      <a16:creationId xmlns:a16="http://schemas.microsoft.com/office/drawing/2014/main" id="{B0CBE254-DAD4-41A2-BDEA-39F38F395E86}"/>
                    </a:ext>
                  </a:extLst>
                </p:cNvPr>
                <p:cNvSpPr>
                  <a:spLocks/>
                </p:cNvSpPr>
                <p:nvPr/>
              </p:nvSpPr>
              <p:spPr bwMode="auto">
                <a:xfrm>
                  <a:off x="3100" y="2841"/>
                  <a:ext cx="228" cy="109"/>
                </a:xfrm>
                <a:custGeom>
                  <a:avLst/>
                  <a:gdLst>
                    <a:gd name="T0" fmla="*/ 17 w 228"/>
                    <a:gd name="T1" fmla="*/ 45 h 109"/>
                    <a:gd name="T2" fmla="*/ 5 w 228"/>
                    <a:gd name="T3" fmla="*/ 81 h 109"/>
                    <a:gd name="T4" fmla="*/ 17 w 228"/>
                    <a:gd name="T5" fmla="*/ 102 h 109"/>
                    <a:gd name="T6" fmla="*/ 104 w 228"/>
                    <a:gd name="T7" fmla="*/ 105 h 109"/>
                    <a:gd name="T8" fmla="*/ 209 w 228"/>
                    <a:gd name="T9" fmla="*/ 99 h 109"/>
                    <a:gd name="T10" fmla="*/ 221 w 228"/>
                    <a:gd name="T11" fmla="*/ 45 h 109"/>
                    <a:gd name="T12" fmla="*/ 200 w 228"/>
                    <a:gd name="T13" fmla="*/ 12 h 109"/>
                    <a:gd name="T14" fmla="*/ 146 w 228"/>
                    <a:gd name="T15" fmla="*/ 6 h 109"/>
                    <a:gd name="T16" fmla="*/ 101 w 228"/>
                    <a:gd name="T17" fmla="*/ 6 h 109"/>
                    <a:gd name="T18" fmla="*/ 14 w 228"/>
                    <a:gd name="T19" fmla="*/ 6 h 109"/>
                    <a:gd name="T20" fmla="*/ 17 w 228"/>
                    <a:gd name="T21" fmla="*/ 45 h 10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28"/>
                    <a:gd name="T34" fmla="*/ 0 h 109"/>
                    <a:gd name="T35" fmla="*/ 228 w 228"/>
                    <a:gd name="T36" fmla="*/ 109 h 10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28" h="109">
                      <a:moveTo>
                        <a:pt x="17" y="45"/>
                      </a:moveTo>
                      <a:cubicBezTo>
                        <a:pt x="12" y="57"/>
                        <a:pt x="5" y="72"/>
                        <a:pt x="5" y="81"/>
                      </a:cubicBezTo>
                      <a:cubicBezTo>
                        <a:pt x="5" y="90"/>
                        <a:pt x="1" y="98"/>
                        <a:pt x="17" y="102"/>
                      </a:cubicBezTo>
                      <a:cubicBezTo>
                        <a:pt x="33" y="106"/>
                        <a:pt x="72" y="105"/>
                        <a:pt x="104" y="105"/>
                      </a:cubicBezTo>
                      <a:cubicBezTo>
                        <a:pt x="136" y="105"/>
                        <a:pt x="190" y="109"/>
                        <a:pt x="209" y="99"/>
                      </a:cubicBezTo>
                      <a:cubicBezTo>
                        <a:pt x="228" y="89"/>
                        <a:pt x="222" y="59"/>
                        <a:pt x="221" y="45"/>
                      </a:cubicBezTo>
                      <a:cubicBezTo>
                        <a:pt x="220" y="31"/>
                        <a:pt x="212" y="18"/>
                        <a:pt x="200" y="12"/>
                      </a:cubicBezTo>
                      <a:cubicBezTo>
                        <a:pt x="188" y="6"/>
                        <a:pt x="162" y="7"/>
                        <a:pt x="146" y="6"/>
                      </a:cubicBezTo>
                      <a:cubicBezTo>
                        <a:pt x="130" y="5"/>
                        <a:pt x="123" y="6"/>
                        <a:pt x="101" y="6"/>
                      </a:cubicBezTo>
                      <a:cubicBezTo>
                        <a:pt x="79" y="6"/>
                        <a:pt x="28" y="0"/>
                        <a:pt x="14" y="6"/>
                      </a:cubicBezTo>
                      <a:cubicBezTo>
                        <a:pt x="0" y="12"/>
                        <a:pt x="16" y="37"/>
                        <a:pt x="17" y="45"/>
                      </a:cubicBezTo>
                      <a:close/>
                    </a:path>
                  </a:pathLst>
                </a:custGeom>
                <a:solidFill>
                  <a:srgbClr val="FFFFFF"/>
                </a:solidFill>
                <a:ln w="0" cap="flat" cmpd="sng">
                  <a:solidFill>
                    <a:srgbClr val="000000"/>
                  </a:solidFill>
                  <a:prstDash val="solid"/>
                  <a:round/>
                  <a:headEnd type="none" w="med" len="med"/>
                  <a:tailEnd type="none" w="med" len="med"/>
                </a:ln>
              </p:spPr>
              <p:txBody>
                <a:bodyPr/>
                <a:lstStyle/>
                <a:p>
                  <a:endParaRPr lang="fr-FR"/>
                </a:p>
              </p:txBody>
            </p:sp>
            <p:sp>
              <p:nvSpPr>
                <p:cNvPr id="14586" name="Oval 117" descr="Papier recyclé">
                  <a:extLst>
                    <a:ext uri="{FF2B5EF4-FFF2-40B4-BE49-F238E27FC236}">
                      <a16:creationId xmlns:a16="http://schemas.microsoft.com/office/drawing/2014/main" id="{D9960897-A370-4FE5-9CCD-13660172395A}"/>
                    </a:ext>
                  </a:extLst>
                </p:cNvPr>
                <p:cNvSpPr>
                  <a:spLocks noChangeAspect="1" noChangeArrowheads="1"/>
                </p:cNvSpPr>
                <p:nvPr/>
              </p:nvSpPr>
              <p:spPr bwMode="auto">
                <a:xfrm>
                  <a:off x="3126" y="2850"/>
                  <a:ext cx="45" cy="45"/>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87" name="AutoShape 118">
                  <a:extLst>
                    <a:ext uri="{FF2B5EF4-FFF2-40B4-BE49-F238E27FC236}">
                      <a16:creationId xmlns:a16="http://schemas.microsoft.com/office/drawing/2014/main" id="{29907739-80E6-4BD0-BA5B-F653B69A12E8}"/>
                    </a:ext>
                  </a:extLst>
                </p:cNvPr>
                <p:cNvSpPr>
                  <a:spLocks noChangeAspect="1" noChangeArrowheads="1"/>
                </p:cNvSpPr>
                <p:nvPr/>
              </p:nvSpPr>
              <p:spPr bwMode="auto">
                <a:xfrm rot="-600000">
                  <a:off x="3216" y="2921"/>
                  <a:ext cx="25"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88" name="AutoShape 119">
                  <a:extLst>
                    <a:ext uri="{FF2B5EF4-FFF2-40B4-BE49-F238E27FC236}">
                      <a16:creationId xmlns:a16="http://schemas.microsoft.com/office/drawing/2014/main" id="{E77E5E97-971E-4368-8068-1DC50EC8FF17}"/>
                    </a:ext>
                  </a:extLst>
                </p:cNvPr>
                <p:cNvSpPr>
                  <a:spLocks noChangeAspect="1" noChangeArrowheads="1"/>
                </p:cNvSpPr>
                <p:nvPr/>
              </p:nvSpPr>
              <p:spPr bwMode="auto">
                <a:xfrm rot="-600000">
                  <a:off x="3153" y="2922"/>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89" name="AutoShape 120">
                  <a:extLst>
                    <a:ext uri="{FF2B5EF4-FFF2-40B4-BE49-F238E27FC236}">
                      <a16:creationId xmlns:a16="http://schemas.microsoft.com/office/drawing/2014/main" id="{4E144125-759D-43EC-9A71-73DF2CF49F1A}"/>
                    </a:ext>
                  </a:extLst>
                </p:cNvPr>
                <p:cNvSpPr>
                  <a:spLocks noChangeAspect="1" noChangeArrowheads="1"/>
                </p:cNvSpPr>
                <p:nvPr/>
              </p:nvSpPr>
              <p:spPr bwMode="auto">
                <a:xfrm rot="18730854" flipH="1">
                  <a:off x="3234" y="2869"/>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90" name="AutoShape 121">
                  <a:extLst>
                    <a:ext uri="{FF2B5EF4-FFF2-40B4-BE49-F238E27FC236}">
                      <a16:creationId xmlns:a16="http://schemas.microsoft.com/office/drawing/2014/main" id="{C7FB7DE5-5584-4125-ABDA-0081102D3ACB}"/>
                    </a:ext>
                  </a:extLst>
                </p:cNvPr>
                <p:cNvSpPr>
                  <a:spLocks noChangeAspect="1" noChangeArrowheads="1"/>
                </p:cNvSpPr>
                <p:nvPr/>
              </p:nvSpPr>
              <p:spPr bwMode="auto">
                <a:xfrm rot="1669146">
                  <a:off x="3273" y="2907"/>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500" name="Group 122">
                <a:extLst>
                  <a:ext uri="{FF2B5EF4-FFF2-40B4-BE49-F238E27FC236}">
                    <a16:creationId xmlns:a16="http://schemas.microsoft.com/office/drawing/2014/main" id="{659DE103-0061-4C8E-B58F-71B5C2DE6573}"/>
                  </a:ext>
                </a:extLst>
              </p:cNvPr>
              <p:cNvGrpSpPr>
                <a:grpSpLocks/>
              </p:cNvGrpSpPr>
              <p:nvPr/>
            </p:nvGrpSpPr>
            <p:grpSpPr bwMode="auto">
              <a:xfrm>
                <a:off x="2578" y="2725"/>
                <a:ext cx="178" cy="153"/>
                <a:chOff x="2578" y="2725"/>
                <a:chExt cx="178" cy="153"/>
              </a:xfrm>
            </p:grpSpPr>
            <p:sp>
              <p:nvSpPr>
                <p:cNvPr id="14579" name="Freeform 123">
                  <a:extLst>
                    <a:ext uri="{FF2B5EF4-FFF2-40B4-BE49-F238E27FC236}">
                      <a16:creationId xmlns:a16="http://schemas.microsoft.com/office/drawing/2014/main" id="{B459152B-C78D-41DA-A048-178DCDAB9562}"/>
                    </a:ext>
                  </a:extLst>
                </p:cNvPr>
                <p:cNvSpPr>
                  <a:spLocks/>
                </p:cNvSpPr>
                <p:nvPr/>
              </p:nvSpPr>
              <p:spPr bwMode="auto">
                <a:xfrm>
                  <a:off x="2578" y="2725"/>
                  <a:ext cx="178" cy="153"/>
                </a:xfrm>
                <a:custGeom>
                  <a:avLst/>
                  <a:gdLst>
                    <a:gd name="T0" fmla="*/ 11 w 178"/>
                    <a:gd name="T1" fmla="*/ 20 h 153"/>
                    <a:gd name="T2" fmla="*/ 14 w 178"/>
                    <a:gd name="T3" fmla="*/ 83 h 153"/>
                    <a:gd name="T4" fmla="*/ 65 w 178"/>
                    <a:gd name="T5" fmla="*/ 146 h 153"/>
                    <a:gd name="T6" fmla="*/ 161 w 178"/>
                    <a:gd name="T7" fmla="*/ 125 h 153"/>
                    <a:gd name="T8" fmla="*/ 170 w 178"/>
                    <a:gd name="T9" fmla="*/ 86 h 153"/>
                    <a:gd name="T10" fmla="*/ 146 w 178"/>
                    <a:gd name="T11" fmla="*/ 47 h 153"/>
                    <a:gd name="T12" fmla="*/ 104 w 178"/>
                    <a:gd name="T13" fmla="*/ 20 h 153"/>
                    <a:gd name="T14" fmla="*/ 80 w 178"/>
                    <a:gd name="T15" fmla="*/ 2 h 153"/>
                    <a:gd name="T16" fmla="*/ 11 w 178"/>
                    <a:gd name="T17" fmla="*/ 20 h 15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8"/>
                    <a:gd name="T28" fmla="*/ 0 h 153"/>
                    <a:gd name="T29" fmla="*/ 178 w 178"/>
                    <a:gd name="T30" fmla="*/ 153 h 15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8" h="153">
                      <a:moveTo>
                        <a:pt x="11" y="20"/>
                      </a:moveTo>
                      <a:cubicBezTo>
                        <a:pt x="0" y="33"/>
                        <a:pt x="5" y="62"/>
                        <a:pt x="14" y="83"/>
                      </a:cubicBezTo>
                      <a:cubicBezTo>
                        <a:pt x="23" y="104"/>
                        <a:pt x="41" y="139"/>
                        <a:pt x="65" y="146"/>
                      </a:cubicBezTo>
                      <a:cubicBezTo>
                        <a:pt x="89" y="153"/>
                        <a:pt x="144" y="135"/>
                        <a:pt x="161" y="125"/>
                      </a:cubicBezTo>
                      <a:cubicBezTo>
                        <a:pt x="178" y="115"/>
                        <a:pt x="172" y="99"/>
                        <a:pt x="170" y="86"/>
                      </a:cubicBezTo>
                      <a:cubicBezTo>
                        <a:pt x="168" y="73"/>
                        <a:pt x="157" y="58"/>
                        <a:pt x="146" y="47"/>
                      </a:cubicBezTo>
                      <a:cubicBezTo>
                        <a:pt x="135" y="36"/>
                        <a:pt x="115" y="27"/>
                        <a:pt x="104" y="20"/>
                      </a:cubicBezTo>
                      <a:cubicBezTo>
                        <a:pt x="93" y="13"/>
                        <a:pt x="97" y="4"/>
                        <a:pt x="80" y="2"/>
                      </a:cubicBezTo>
                      <a:cubicBezTo>
                        <a:pt x="63" y="0"/>
                        <a:pt x="22" y="7"/>
                        <a:pt x="11" y="20"/>
                      </a:cubicBezTo>
                      <a:close/>
                    </a:path>
                  </a:pathLst>
                </a:custGeom>
                <a:solidFill>
                  <a:srgbClr val="FFFFFF"/>
                </a:solidFill>
                <a:ln w="0" cap="flat" cmpd="sng">
                  <a:solidFill>
                    <a:srgbClr val="000000"/>
                  </a:solidFill>
                  <a:prstDash val="solid"/>
                  <a:round/>
                  <a:headEnd type="none" w="med" len="med"/>
                  <a:tailEnd type="none" w="med" len="med"/>
                </a:ln>
              </p:spPr>
              <p:txBody>
                <a:bodyPr/>
                <a:lstStyle/>
                <a:p>
                  <a:endParaRPr lang="fr-FR"/>
                </a:p>
              </p:txBody>
            </p:sp>
            <p:sp>
              <p:nvSpPr>
                <p:cNvPr id="14580" name="Oval 124" descr="Papier recyclé">
                  <a:extLst>
                    <a:ext uri="{FF2B5EF4-FFF2-40B4-BE49-F238E27FC236}">
                      <a16:creationId xmlns:a16="http://schemas.microsoft.com/office/drawing/2014/main" id="{AD5B7944-06C7-41EC-97B9-E706AE911C07}"/>
                    </a:ext>
                  </a:extLst>
                </p:cNvPr>
                <p:cNvSpPr>
                  <a:spLocks noChangeAspect="1" noChangeArrowheads="1"/>
                </p:cNvSpPr>
                <p:nvPr/>
              </p:nvSpPr>
              <p:spPr bwMode="auto">
                <a:xfrm>
                  <a:off x="2688" y="2799"/>
                  <a:ext cx="45" cy="45"/>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81" name="AutoShape 125">
                  <a:extLst>
                    <a:ext uri="{FF2B5EF4-FFF2-40B4-BE49-F238E27FC236}">
                      <a16:creationId xmlns:a16="http://schemas.microsoft.com/office/drawing/2014/main" id="{03ADF3A9-375A-4932-9622-73D3A708C540}"/>
                    </a:ext>
                  </a:extLst>
                </p:cNvPr>
                <p:cNvSpPr>
                  <a:spLocks noChangeAspect="1" noChangeArrowheads="1"/>
                </p:cNvSpPr>
                <p:nvPr/>
              </p:nvSpPr>
              <p:spPr bwMode="auto">
                <a:xfrm rot="18730854" flipH="1">
                  <a:off x="2610" y="2758"/>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82" name="AutoShape 126">
                  <a:extLst>
                    <a:ext uri="{FF2B5EF4-FFF2-40B4-BE49-F238E27FC236}">
                      <a16:creationId xmlns:a16="http://schemas.microsoft.com/office/drawing/2014/main" id="{58BEFD68-99B5-4F44-B23F-7EB13D28FEE2}"/>
                    </a:ext>
                  </a:extLst>
                </p:cNvPr>
                <p:cNvSpPr>
                  <a:spLocks noChangeAspect="1" noChangeArrowheads="1"/>
                </p:cNvSpPr>
                <p:nvPr/>
              </p:nvSpPr>
              <p:spPr bwMode="auto">
                <a:xfrm rot="-600000">
                  <a:off x="2649" y="2846"/>
                  <a:ext cx="25"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83" name="AutoShape 127">
                  <a:extLst>
                    <a:ext uri="{FF2B5EF4-FFF2-40B4-BE49-F238E27FC236}">
                      <a16:creationId xmlns:a16="http://schemas.microsoft.com/office/drawing/2014/main" id="{485DD651-7680-44CC-BE84-A6B5DC4FBE42}"/>
                    </a:ext>
                  </a:extLst>
                </p:cNvPr>
                <p:cNvSpPr>
                  <a:spLocks noChangeAspect="1" noChangeArrowheads="1"/>
                </p:cNvSpPr>
                <p:nvPr/>
              </p:nvSpPr>
              <p:spPr bwMode="auto">
                <a:xfrm rot="-600000">
                  <a:off x="2667" y="2763"/>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84" name="AutoShape 128">
                  <a:extLst>
                    <a:ext uri="{FF2B5EF4-FFF2-40B4-BE49-F238E27FC236}">
                      <a16:creationId xmlns:a16="http://schemas.microsoft.com/office/drawing/2014/main" id="{ECA74C4A-39EF-459D-8E36-BE128EDFDDC5}"/>
                    </a:ext>
                  </a:extLst>
                </p:cNvPr>
                <p:cNvSpPr>
                  <a:spLocks noChangeAspect="1" noChangeArrowheads="1"/>
                </p:cNvSpPr>
                <p:nvPr/>
              </p:nvSpPr>
              <p:spPr bwMode="auto">
                <a:xfrm rot="1669146">
                  <a:off x="2640" y="2796"/>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501" name="Group 129">
                <a:extLst>
                  <a:ext uri="{FF2B5EF4-FFF2-40B4-BE49-F238E27FC236}">
                    <a16:creationId xmlns:a16="http://schemas.microsoft.com/office/drawing/2014/main" id="{628683C1-F443-458D-B035-73E682CADD71}"/>
                  </a:ext>
                </a:extLst>
              </p:cNvPr>
              <p:cNvGrpSpPr>
                <a:grpSpLocks/>
              </p:cNvGrpSpPr>
              <p:nvPr/>
            </p:nvGrpSpPr>
            <p:grpSpPr bwMode="auto">
              <a:xfrm>
                <a:off x="2799" y="2756"/>
                <a:ext cx="181" cy="122"/>
                <a:chOff x="2799" y="2756"/>
                <a:chExt cx="181" cy="122"/>
              </a:xfrm>
            </p:grpSpPr>
            <p:grpSp>
              <p:nvGrpSpPr>
                <p:cNvPr id="14572" name="Group 130">
                  <a:extLst>
                    <a:ext uri="{FF2B5EF4-FFF2-40B4-BE49-F238E27FC236}">
                      <a16:creationId xmlns:a16="http://schemas.microsoft.com/office/drawing/2014/main" id="{BD955B70-6F4D-4EA4-8684-9E6667FB454D}"/>
                    </a:ext>
                  </a:extLst>
                </p:cNvPr>
                <p:cNvGrpSpPr>
                  <a:grpSpLocks/>
                </p:cNvGrpSpPr>
                <p:nvPr/>
              </p:nvGrpSpPr>
              <p:grpSpPr bwMode="auto">
                <a:xfrm>
                  <a:off x="2799" y="2756"/>
                  <a:ext cx="181" cy="122"/>
                  <a:chOff x="2799" y="2756"/>
                  <a:chExt cx="181" cy="122"/>
                </a:xfrm>
              </p:grpSpPr>
              <p:sp>
                <p:nvSpPr>
                  <p:cNvPr id="14575" name="Freeform 131">
                    <a:extLst>
                      <a:ext uri="{FF2B5EF4-FFF2-40B4-BE49-F238E27FC236}">
                        <a16:creationId xmlns:a16="http://schemas.microsoft.com/office/drawing/2014/main" id="{4FCA0A8C-186F-4B1B-A0A2-27AF3724057F}"/>
                      </a:ext>
                    </a:extLst>
                  </p:cNvPr>
                  <p:cNvSpPr>
                    <a:spLocks/>
                  </p:cNvSpPr>
                  <p:nvPr/>
                </p:nvSpPr>
                <p:spPr bwMode="auto">
                  <a:xfrm>
                    <a:off x="2799" y="2756"/>
                    <a:ext cx="181" cy="122"/>
                  </a:xfrm>
                  <a:custGeom>
                    <a:avLst/>
                    <a:gdLst>
                      <a:gd name="T0" fmla="*/ 63 w 181"/>
                      <a:gd name="T1" fmla="*/ 19 h 122"/>
                      <a:gd name="T2" fmla="*/ 30 w 181"/>
                      <a:gd name="T3" fmla="*/ 16 h 122"/>
                      <a:gd name="T4" fmla="*/ 9 w 181"/>
                      <a:gd name="T5" fmla="*/ 46 h 122"/>
                      <a:gd name="T6" fmla="*/ 9 w 181"/>
                      <a:gd name="T7" fmla="*/ 88 h 122"/>
                      <a:gd name="T8" fmla="*/ 66 w 181"/>
                      <a:gd name="T9" fmla="*/ 109 h 122"/>
                      <a:gd name="T10" fmla="*/ 129 w 181"/>
                      <a:gd name="T11" fmla="*/ 118 h 122"/>
                      <a:gd name="T12" fmla="*/ 165 w 181"/>
                      <a:gd name="T13" fmla="*/ 82 h 122"/>
                      <a:gd name="T14" fmla="*/ 180 w 181"/>
                      <a:gd name="T15" fmla="*/ 31 h 122"/>
                      <a:gd name="T16" fmla="*/ 159 w 181"/>
                      <a:gd name="T17" fmla="*/ 7 h 122"/>
                      <a:gd name="T18" fmla="*/ 129 w 181"/>
                      <a:gd name="T19" fmla="*/ 1 h 122"/>
                      <a:gd name="T20" fmla="*/ 87 w 181"/>
                      <a:gd name="T21" fmla="*/ 13 h 122"/>
                      <a:gd name="T22" fmla="*/ 63 w 181"/>
                      <a:gd name="T23" fmla="*/ 19 h 12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81"/>
                      <a:gd name="T37" fmla="*/ 0 h 122"/>
                      <a:gd name="T38" fmla="*/ 181 w 181"/>
                      <a:gd name="T39" fmla="*/ 122 h 12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81" h="122">
                        <a:moveTo>
                          <a:pt x="63" y="19"/>
                        </a:moveTo>
                        <a:cubicBezTo>
                          <a:pt x="54" y="19"/>
                          <a:pt x="39" y="12"/>
                          <a:pt x="30" y="16"/>
                        </a:cubicBezTo>
                        <a:cubicBezTo>
                          <a:pt x="21" y="20"/>
                          <a:pt x="12" y="34"/>
                          <a:pt x="9" y="46"/>
                        </a:cubicBezTo>
                        <a:cubicBezTo>
                          <a:pt x="6" y="58"/>
                          <a:pt x="0" y="78"/>
                          <a:pt x="9" y="88"/>
                        </a:cubicBezTo>
                        <a:cubicBezTo>
                          <a:pt x="18" y="98"/>
                          <a:pt x="46" y="104"/>
                          <a:pt x="66" y="109"/>
                        </a:cubicBezTo>
                        <a:cubicBezTo>
                          <a:pt x="86" y="114"/>
                          <a:pt x="113" y="122"/>
                          <a:pt x="129" y="118"/>
                        </a:cubicBezTo>
                        <a:cubicBezTo>
                          <a:pt x="145" y="114"/>
                          <a:pt x="157" y="96"/>
                          <a:pt x="165" y="82"/>
                        </a:cubicBezTo>
                        <a:cubicBezTo>
                          <a:pt x="173" y="68"/>
                          <a:pt x="181" y="43"/>
                          <a:pt x="180" y="31"/>
                        </a:cubicBezTo>
                        <a:cubicBezTo>
                          <a:pt x="179" y="19"/>
                          <a:pt x="167" y="12"/>
                          <a:pt x="159" y="7"/>
                        </a:cubicBezTo>
                        <a:cubicBezTo>
                          <a:pt x="151" y="2"/>
                          <a:pt x="141" y="0"/>
                          <a:pt x="129" y="1"/>
                        </a:cubicBezTo>
                        <a:cubicBezTo>
                          <a:pt x="117" y="2"/>
                          <a:pt x="100" y="10"/>
                          <a:pt x="87" y="13"/>
                        </a:cubicBezTo>
                        <a:cubicBezTo>
                          <a:pt x="74" y="16"/>
                          <a:pt x="72" y="19"/>
                          <a:pt x="63" y="19"/>
                        </a:cubicBezTo>
                        <a:close/>
                      </a:path>
                    </a:pathLst>
                  </a:custGeom>
                  <a:solidFill>
                    <a:srgbClr val="FFFFFF"/>
                  </a:solidFill>
                  <a:ln w="0" cap="flat" cmpd="sng">
                    <a:solidFill>
                      <a:srgbClr val="000000"/>
                    </a:solidFill>
                    <a:prstDash val="solid"/>
                    <a:round/>
                    <a:headEnd type="none" w="med" len="med"/>
                    <a:tailEnd type="none" w="med" len="med"/>
                  </a:ln>
                </p:spPr>
                <p:txBody>
                  <a:bodyPr/>
                  <a:lstStyle/>
                  <a:p>
                    <a:endParaRPr lang="fr-FR"/>
                  </a:p>
                </p:txBody>
              </p:sp>
              <p:sp>
                <p:nvSpPr>
                  <p:cNvPr id="14576" name="Oval 132" descr="Papier recyclé">
                    <a:extLst>
                      <a:ext uri="{FF2B5EF4-FFF2-40B4-BE49-F238E27FC236}">
                        <a16:creationId xmlns:a16="http://schemas.microsoft.com/office/drawing/2014/main" id="{B734F1E7-F74C-4E9E-AE9C-5CCC15BCEE66}"/>
                      </a:ext>
                    </a:extLst>
                  </p:cNvPr>
                  <p:cNvSpPr>
                    <a:spLocks noChangeAspect="1" noChangeArrowheads="1"/>
                  </p:cNvSpPr>
                  <p:nvPr/>
                </p:nvSpPr>
                <p:spPr bwMode="auto">
                  <a:xfrm>
                    <a:off x="2838" y="2790"/>
                    <a:ext cx="45" cy="45"/>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77" name="AutoShape 133">
                    <a:extLst>
                      <a:ext uri="{FF2B5EF4-FFF2-40B4-BE49-F238E27FC236}">
                        <a16:creationId xmlns:a16="http://schemas.microsoft.com/office/drawing/2014/main" id="{12530C36-27E7-467C-9E00-D9C6B6627600}"/>
                      </a:ext>
                    </a:extLst>
                  </p:cNvPr>
                  <p:cNvSpPr>
                    <a:spLocks noChangeAspect="1" noChangeArrowheads="1"/>
                  </p:cNvSpPr>
                  <p:nvPr/>
                </p:nvSpPr>
                <p:spPr bwMode="auto">
                  <a:xfrm rot="1669146">
                    <a:off x="2895" y="2796"/>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78" name="AutoShape 134">
                    <a:extLst>
                      <a:ext uri="{FF2B5EF4-FFF2-40B4-BE49-F238E27FC236}">
                        <a16:creationId xmlns:a16="http://schemas.microsoft.com/office/drawing/2014/main" id="{A0DDAC7A-DA30-4582-8B2B-AB0191D67741}"/>
                      </a:ext>
                    </a:extLst>
                  </p:cNvPr>
                  <p:cNvSpPr>
                    <a:spLocks noChangeAspect="1" noChangeArrowheads="1"/>
                  </p:cNvSpPr>
                  <p:nvPr/>
                </p:nvSpPr>
                <p:spPr bwMode="auto">
                  <a:xfrm rot="-600000">
                    <a:off x="2892" y="2835"/>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sp>
              <p:nvSpPr>
                <p:cNvPr id="14573" name="AutoShape 135">
                  <a:extLst>
                    <a:ext uri="{FF2B5EF4-FFF2-40B4-BE49-F238E27FC236}">
                      <a16:creationId xmlns:a16="http://schemas.microsoft.com/office/drawing/2014/main" id="{131D2FC2-8CF4-4CD3-91AF-DBB23F45E4C2}"/>
                    </a:ext>
                  </a:extLst>
                </p:cNvPr>
                <p:cNvSpPr>
                  <a:spLocks noChangeAspect="1" noChangeArrowheads="1"/>
                </p:cNvSpPr>
                <p:nvPr/>
              </p:nvSpPr>
              <p:spPr bwMode="auto">
                <a:xfrm rot="18730854" flipH="1">
                  <a:off x="2934" y="2794"/>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74" name="AutoShape 136">
                  <a:extLst>
                    <a:ext uri="{FF2B5EF4-FFF2-40B4-BE49-F238E27FC236}">
                      <a16:creationId xmlns:a16="http://schemas.microsoft.com/office/drawing/2014/main" id="{28452B37-1B5B-453B-AC76-067DBBD8F60B}"/>
                    </a:ext>
                  </a:extLst>
                </p:cNvPr>
                <p:cNvSpPr>
                  <a:spLocks noChangeAspect="1" noChangeArrowheads="1"/>
                </p:cNvSpPr>
                <p:nvPr/>
              </p:nvSpPr>
              <p:spPr bwMode="auto">
                <a:xfrm rot="18730854" flipH="1">
                  <a:off x="2928" y="2830"/>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502" name="Group 137">
                <a:extLst>
                  <a:ext uri="{FF2B5EF4-FFF2-40B4-BE49-F238E27FC236}">
                    <a16:creationId xmlns:a16="http://schemas.microsoft.com/office/drawing/2014/main" id="{0549C3AC-AA63-4ADC-A3EC-A443C3C623A1}"/>
                  </a:ext>
                </a:extLst>
              </p:cNvPr>
              <p:cNvGrpSpPr>
                <a:grpSpLocks/>
              </p:cNvGrpSpPr>
              <p:nvPr/>
            </p:nvGrpSpPr>
            <p:grpSpPr bwMode="auto">
              <a:xfrm>
                <a:off x="2938" y="2548"/>
                <a:ext cx="197" cy="186"/>
                <a:chOff x="2938" y="2548"/>
                <a:chExt cx="197" cy="186"/>
              </a:xfrm>
            </p:grpSpPr>
            <p:sp>
              <p:nvSpPr>
                <p:cNvPr id="14566" name="Freeform 138">
                  <a:extLst>
                    <a:ext uri="{FF2B5EF4-FFF2-40B4-BE49-F238E27FC236}">
                      <a16:creationId xmlns:a16="http://schemas.microsoft.com/office/drawing/2014/main" id="{AE381848-ED5C-49EB-A258-CC116AEA1BFD}"/>
                    </a:ext>
                  </a:extLst>
                </p:cNvPr>
                <p:cNvSpPr>
                  <a:spLocks/>
                </p:cNvSpPr>
                <p:nvPr/>
              </p:nvSpPr>
              <p:spPr bwMode="auto">
                <a:xfrm>
                  <a:off x="2938" y="2548"/>
                  <a:ext cx="197" cy="186"/>
                </a:xfrm>
                <a:custGeom>
                  <a:avLst/>
                  <a:gdLst>
                    <a:gd name="T0" fmla="*/ 53 w 197"/>
                    <a:gd name="T1" fmla="*/ 17 h 186"/>
                    <a:gd name="T2" fmla="*/ 8 w 197"/>
                    <a:gd name="T3" fmla="*/ 26 h 186"/>
                    <a:gd name="T4" fmla="*/ 8 w 197"/>
                    <a:gd name="T5" fmla="*/ 101 h 186"/>
                    <a:gd name="T6" fmla="*/ 14 w 197"/>
                    <a:gd name="T7" fmla="*/ 152 h 186"/>
                    <a:gd name="T8" fmla="*/ 38 w 197"/>
                    <a:gd name="T9" fmla="*/ 182 h 186"/>
                    <a:gd name="T10" fmla="*/ 125 w 197"/>
                    <a:gd name="T11" fmla="*/ 176 h 186"/>
                    <a:gd name="T12" fmla="*/ 176 w 197"/>
                    <a:gd name="T13" fmla="*/ 152 h 186"/>
                    <a:gd name="T14" fmla="*/ 194 w 197"/>
                    <a:gd name="T15" fmla="*/ 86 h 186"/>
                    <a:gd name="T16" fmla="*/ 155 w 197"/>
                    <a:gd name="T17" fmla="*/ 11 h 186"/>
                    <a:gd name="T18" fmla="*/ 53 w 197"/>
                    <a:gd name="T19" fmla="*/ 17 h 18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97"/>
                    <a:gd name="T31" fmla="*/ 0 h 186"/>
                    <a:gd name="T32" fmla="*/ 197 w 197"/>
                    <a:gd name="T33" fmla="*/ 186 h 18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97" h="186">
                      <a:moveTo>
                        <a:pt x="53" y="17"/>
                      </a:moveTo>
                      <a:cubicBezTo>
                        <a:pt x="28" y="20"/>
                        <a:pt x="16" y="12"/>
                        <a:pt x="8" y="26"/>
                      </a:cubicBezTo>
                      <a:cubicBezTo>
                        <a:pt x="0" y="40"/>
                        <a:pt x="7" y="80"/>
                        <a:pt x="8" y="101"/>
                      </a:cubicBezTo>
                      <a:cubicBezTo>
                        <a:pt x="9" y="122"/>
                        <a:pt x="9" y="139"/>
                        <a:pt x="14" y="152"/>
                      </a:cubicBezTo>
                      <a:cubicBezTo>
                        <a:pt x="19" y="165"/>
                        <a:pt x="20" y="178"/>
                        <a:pt x="38" y="182"/>
                      </a:cubicBezTo>
                      <a:cubicBezTo>
                        <a:pt x="56" y="186"/>
                        <a:pt x="102" y="181"/>
                        <a:pt x="125" y="176"/>
                      </a:cubicBezTo>
                      <a:cubicBezTo>
                        <a:pt x="148" y="171"/>
                        <a:pt x="164" y="167"/>
                        <a:pt x="176" y="152"/>
                      </a:cubicBezTo>
                      <a:cubicBezTo>
                        <a:pt x="188" y="137"/>
                        <a:pt x="197" y="109"/>
                        <a:pt x="194" y="86"/>
                      </a:cubicBezTo>
                      <a:cubicBezTo>
                        <a:pt x="191" y="63"/>
                        <a:pt x="178" y="22"/>
                        <a:pt x="155" y="11"/>
                      </a:cubicBezTo>
                      <a:cubicBezTo>
                        <a:pt x="132" y="0"/>
                        <a:pt x="75" y="12"/>
                        <a:pt x="53" y="17"/>
                      </a:cubicBezTo>
                      <a:close/>
                    </a:path>
                  </a:pathLst>
                </a:custGeom>
                <a:solidFill>
                  <a:srgbClr val="FFFFFF"/>
                </a:solidFill>
                <a:ln w="0" cap="flat" cmpd="sng">
                  <a:solidFill>
                    <a:srgbClr val="000000"/>
                  </a:solidFill>
                  <a:prstDash val="solid"/>
                  <a:round/>
                  <a:headEnd type="none" w="med" len="med"/>
                  <a:tailEnd type="none" w="med" len="med"/>
                </a:ln>
              </p:spPr>
              <p:txBody>
                <a:bodyPr/>
                <a:lstStyle/>
                <a:p>
                  <a:endParaRPr lang="fr-FR"/>
                </a:p>
              </p:txBody>
            </p:sp>
            <p:sp>
              <p:nvSpPr>
                <p:cNvPr id="14567" name="Oval 139" descr="Papier recyclé">
                  <a:extLst>
                    <a:ext uri="{FF2B5EF4-FFF2-40B4-BE49-F238E27FC236}">
                      <a16:creationId xmlns:a16="http://schemas.microsoft.com/office/drawing/2014/main" id="{5F8129B7-35F4-4525-BB27-729F8009B377}"/>
                    </a:ext>
                  </a:extLst>
                </p:cNvPr>
                <p:cNvSpPr>
                  <a:spLocks noChangeAspect="1" noChangeArrowheads="1"/>
                </p:cNvSpPr>
                <p:nvPr/>
              </p:nvSpPr>
              <p:spPr bwMode="auto">
                <a:xfrm>
                  <a:off x="2997" y="2643"/>
                  <a:ext cx="45" cy="45"/>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68" name="AutoShape 140">
                  <a:extLst>
                    <a:ext uri="{FF2B5EF4-FFF2-40B4-BE49-F238E27FC236}">
                      <a16:creationId xmlns:a16="http://schemas.microsoft.com/office/drawing/2014/main" id="{901E2263-7C38-4C1B-93E4-8CBDDF91D079}"/>
                    </a:ext>
                  </a:extLst>
                </p:cNvPr>
                <p:cNvSpPr>
                  <a:spLocks noChangeAspect="1" noChangeArrowheads="1"/>
                </p:cNvSpPr>
                <p:nvPr/>
              </p:nvSpPr>
              <p:spPr bwMode="auto">
                <a:xfrm rot="18730854" flipH="1">
                  <a:off x="3012" y="2593"/>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69" name="AutoShape 141">
                  <a:extLst>
                    <a:ext uri="{FF2B5EF4-FFF2-40B4-BE49-F238E27FC236}">
                      <a16:creationId xmlns:a16="http://schemas.microsoft.com/office/drawing/2014/main" id="{C6764315-7ECE-4360-B4DA-1CCA18A1D459}"/>
                    </a:ext>
                  </a:extLst>
                </p:cNvPr>
                <p:cNvSpPr>
                  <a:spLocks noChangeAspect="1" noChangeArrowheads="1"/>
                </p:cNvSpPr>
                <p:nvPr/>
              </p:nvSpPr>
              <p:spPr bwMode="auto">
                <a:xfrm rot="-600000">
                  <a:off x="3051" y="2681"/>
                  <a:ext cx="25"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70" name="AutoShape 142">
                  <a:extLst>
                    <a:ext uri="{FF2B5EF4-FFF2-40B4-BE49-F238E27FC236}">
                      <a16:creationId xmlns:a16="http://schemas.microsoft.com/office/drawing/2014/main" id="{04001090-9A5D-430E-826B-8EAE622AD34C}"/>
                    </a:ext>
                  </a:extLst>
                </p:cNvPr>
                <p:cNvSpPr>
                  <a:spLocks noChangeAspect="1" noChangeArrowheads="1"/>
                </p:cNvSpPr>
                <p:nvPr/>
              </p:nvSpPr>
              <p:spPr bwMode="auto">
                <a:xfrm rot="-600000">
                  <a:off x="3069" y="2598"/>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71" name="AutoShape 143">
                  <a:extLst>
                    <a:ext uri="{FF2B5EF4-FFF2-40B4-BE49-F238E27FC236}">
                      <a16:creationId xmlns:a16="http://schemas.microsoft.com/office/drawing/2014/main" id="{6F8C425E-CBA1-4535-B044-70D9F2830CDC}"/>
                    </a:ext>
                  </a:extLst>
                </p:cNvPr>
                <p:cNvSpPr>
                  <a:spLocks noChangeAspect="1" noChangeArrowheads="1"/>
                </p:cNvSpPr>
                <p:nvPr/>
              </p:nvSpPr>
              <p:spPr bwMode="auto">
                <a:xfrm rot="1669146">
                  <a:off x="3069" y="2649"/>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503" name="Group 144">
                <a:extLst>
                  <a:ext uri="{FF2B5EF4-FFF2-40B4-BE49-F238E27FC236}">
                    <a16:creationId xmlns:a16="http://schemas.microsoft.com/office/drawing/2014/main" id="{E451157C-44C6-4987-B9EC-0A0A8486B33D}"/>
                  </a:ext>
                </a:extLst>
              </p:cNvPr>
              <p:cNvGrpSpPr>
                <a:grpSpLocks/>
              </p:cNvGrpSpPr>
              <p:nvPr/>
            </p:nvGrpSpPr>
            <p:grpSpPr bwMode="auto">
              <a:xfrm>
                <a:off x="3039" y="2706"/>
                <a:ext cx="181" cy="138"/>
                <a:chOff x="3039" y="2706"/>
                <a:chExt cx="181" cy="138"/>
              </a:xfrm>
            </p:grpSpPr>
            <p:sp>
              <p:nvSpPr>
                <p:cNvPr id="14560" name="Freeform 145">
                  <a:extLst>
                    <a:ext uri="{FF2B5EF4-FFF2-40B4-BE49-F238E27FC236}">
                      <a16:creationId xmlns:a16="http://schemas.microsoft.com/office/drawing/2014/main" id="{CCDA9745-2D62-4F8C-BACE-F3BCDDBBB1E1}"/>
                    </a:ext>
                  </a:extLst>
                </p:cNvPr>
                <p:cNvSpPr>
                  <a:spLocks/>
                </p:cNvSpPr>
                <p:nvPr/>
              </p:nvSpPr>
              <p:spPr bwMode="auto">
                <a:xfrm>
                  <a:off x="3039" y="2706"/>
                  <a:ext cx="181" cy="138"/>
                </a:xfrm>
                <a:custGeom>
                  <a:avLst/>
                  <a:gdLst>
                    <a:gd name="T0" fmla="*/ 21 w 184"/>
                    <a:gd name="T1" fmla="*/ 3 h 159"/>
                    <a:gd name="T2" fmla="*/ 12 w 184"/>
                    <a:gd name="T3" fmla="*/ 3 h 159"/>
                    <a:gd name="T4" fmla="*/ 3 w 184"/>
                    <a:gd name="T5" fmla="*/ 3 h 159"/>
                    <a:gd name="T6" fmla="*/ 30 w 184"/>
                    <a:gd name="T7" fmla="*/ 3 h 159"/>
                    <a:gd name="T8" fmla="*/ 55 w 184"/>
                    <a:gd name="T9" fmla="*/ 3 h 159"/>
                    <a:gd name="T10" fmla="*/ 103 w 184"/>
                    <a:gd name="T11" fmla="*/ 3 h 159"/>
                    <a:gd name="T12" fmla="*/ 115 w 184"/>
                    <a:gd name="T13" fmla="*/ 3 h 159"/>
                    <a:gd name="T14" fmla="*/ 107 w 184"/>
                    <a:gd name="T15" fmla="*/ 3 h 159"/>
                    <a:gd name="T16" fmla="*/ 78 w 184"/>
                    <a:gd name="T17" fmla="*/ 3 h 159"/>
                    <a:gd name="T18" fmla="*/ 63 w 184"/>
                    <a:gd name="T19" fmla="*/ 3 h 159"/>
                    <a:gd name="T20" fmla="*/ 30 w 184"/>
                    <a:gd name="T21" fmla="*/ 3 h 159"/>
                    <a:gd name="T22" fmla="*/ 21 w 184"/>
                    <a:gd name="T23" fmla="*/ 3 h 15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84"/>
                    <a:gd name="T37" fmla="*/ 0 h 159"/>
                    <a:gd name="T38" fmla="*/ 184 w 184"/>
                    <a:gd name="T39" fmla="*/ 159 h 15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84" h="159">
                      <a:moveTo>
                        <a:pt x="21" y="30"/>
                      </a:moveTo>
                      <a:cubicBezTo>
                        <a:pt x="15" y="40"/>
                        <a:pt x="15" y="64"/>
                        <a:pt x="12" y="78"/>
                      </a:cubicBezTo>
                      <a:cubicBezTo>
                        <a:pt x="9" y="92"/>
                        <a:pt x="0" y="104"/>
                        <a:pt x="3" y="114"/>
                      </a:cubicBezTo>
                      <a:cubicBezTo>
                        <a:pt x="6" y="124"/>
                        <a:pt x="17" y="135"/>
                        <a:pt x="30" y="141"/>
                      </a:cubicBezTo>
                      <a:cubicBezTo>
                        <a:pt x="43" y="147"/>
                        <a:pt x="62" y="153"/>
                        <a:pt x="84" y="153"/>
                      </a:cubicBezTo>
                      <a:cubicBezTo>
                        <a:pt x="106" y="153"/>
                        <a:pt x="148" y="159"/>
                        <a:pt x="165" y="144"/>
                      </a:cubicBezTo>
                      <a:cubicBezTo>
                        <a:pt x="182" y="129"/>
                        <a:pt x="182" y="88"/>
                        <a:pt x="183" y="66"/>
                      </a:cubicBezTo>
                      <a:cubicBezTo>
                        <a:pt x="184" y="44"/>
                        <a:pt x="181" y="18"/>
                        <a:pt x="171" y="9"/>
                      </a:cubicBezTo>
                      <a:cubicBezTo>
                        <a:pt x="161" y="0"/>
                        <a:pt x="136" y="8"/>
                        <a:pt x="123" y="9"/>
                      </a:cubicBezTo>
                      <a:cubicBezTo>
                        <a:pt x="110" y="10"/>
                        <a:pt x="105" y="11"/>
                        <a:pt x="93" y="12"/>
                      </a:cubicBezTo>
                      <a:cubicBezTo>
                        <a:pt x="81" y="13"/>
                        <a:pt x="58" y="15"/>
                        <a:pt x="48" y="18"/>
                      </a:cubicBezTo>
                      <a:cubicBezTo>
                        <a:pt x="38" y="21"/>
                        <a:pt x="27" y="20"/>
                        <a:pt x="21" y="30"/>
                      </a:cubicBezTo>
                      <a:close/>
                    </a:path>
                  </a:pathLst>
                </a:custGeom>
                <a:solidFill>
                  <a:srgbClr val="FFFFFF"/>
                </a:solidFill>
                <a:ln w="0" cap="flat" cmpd="sng">
                  <a:solidFill>
                    <a:srgbClr val="000000"/>
                  </a:solidFill>
                  <a:prstDash val="solid"/>
                  <a:round/>
                  <a:headEnd type="none" w="med" len="med"/>
                  <a:tailEnd type="none" w="med" len="med"/>
                </a:ln>
              </p:spPr>
              <p:txBody>
                <a:bodyPr/>
                <a:lstStyle/>
                <a:p>
                  <a:endParaRPr lang="fr-FR"/>
                </a:p>
              </p:txBody>
            </p:sp>
            <p:sp>
              <p:nvSpPr>
                <p:cNvPr id="14561" name="Oval 146" descr="Papier recyclé">
                  <a:extLst>
                    <a:ext uri="{FF2B5EF4-FFF2-40B4-BE49-F238E27FC236}">
                      <a16:creationId xmlns:a16="http://schemas.microsoft.com/office/drawing/2014/main" id="{FA736BE6-F795-4BF4-B631-9EFA782C9E5C}"/>
                    </a:ext>
                  </a:extLst>
                </p:cNvPr>
                <p:cNvSpPr>
                  <a:spLocks noChangeAspect="1" noChangeArrowheads="1"/>
                </p:cNvSpPr>
                <p:nvPr/>
              </p:nvSpPr>
              <p:spPr bwMode="auto">
                <a:xfrm>
                  <a:off x="3159" y="2718"/>
                  <a:ext cx="45" cy="45"/>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62" name="AutoShape 147">
                  <a:extLst>
                    <a:ext uri="{FF2B5EF4-FFF2-40B4-BE49-F238E27FC236}">
                      <a16:creationId xmlns:a16="http://schemas.microsoft.com/office/drawing/2014/main" id="{CA0706B5-7D10-443B-8516-0D0495EFEAC0}"/>
                    </a:ext>
                  </a:extLst>
                </p:cNvPr>
                <p:cNvSpPr>
                  <a:spLocks noChangeAspect="1" noChangeArrowheads="1"/>
                </p:cNvSpPr>
                <p:nvPr/>
              </p:nvSpPr>
              <p:spPr bwMode="auto">
                <a:xfrm rot="18730854" flipH="1">
                  <a:off x="3066" y="2746"/>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63" name="AutoShape 148">
                  <a:extLst>
                    <a:ext uri="{FF2B5EF4-FFF2-40B4-BE49-F238E27FC236}">
                      <a16:creationId xmlns:a16="http://schemas.microsoft.com/office/drawing/2014/main" id="{6A0BE6F9-3A80-414F-AA49-67EBB96197BF}"/>
                    </a:ext>
                  </a:extLst>
                </p:cNvPr>
                <p:cNvSpPr>
                  <a:spLocks noChangeAspect="1" noChangeArrowheads="1"/>
                </p:cNvSpPr>
                <p:nvPr/>
              </p:nvSpPr>
              <p:spPr bwMode="auto">
                <a:xfrm rot="-600000">
                  <a:off x="3159" y="2804"/>
                  <a:ext cx="25"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64" name="AutoShape 149">
                  <a:extLst>
                    <a:ext uri="{FF2B5EF4-FFF2-40B4-BE49-F238E27FC236}">
                      <a16:creationId xmlns:a16="http://schemas.microsoft.com/office/drawing/2014/main" id="{EAACD554-91C2-42EE-8F2D-43C3140CC4F6}"/>
                    </a:ext>
                  </a:extLst>
                </p:cNvPr>
                <p:cNvSpPr>
                  <a:spLocks noChangeAspect="1" noChangeArrowheads="1"/>
                </p:cNvSpPr>
                <p:nvPr/>
              </p:nvSpPr>
              <p:spPr bwMode="auto">
                <a:xfrm rot="-600000">
                  <a:off x="3123" y="2751"/>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65" name="AutoShape 150">
                  <a:extLst>
                    <a:ext uri="{FF2B5EF4-FFF2-40B4-BE49-F238E27FC236}">
                      <a16:creationId xmlns:a16="http://schemas.microsoft.com/office/drawing/2014/main" id="{37227ECD-0409-4BBF-9432-B08BBC6BDDBC}"/>
                    </a:ext>
                  </a:extLst>
                </p:cNvPr>
                <p:cNvSpPr>
                  <a:spLocks noChangeAspect="1" noChangeArrowheads="1"/>
                </p:cNvSpPr>
                <p:nvPr/>
              </p:nvSpPr>
              <p:spPr bwMode="auto">
                <a:xfrm rot="1669146">
                  <a:off x="3096" y="2784"/>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504" name="Group 151">
                <a:extLst>
                  <a:ext uri="{FF2B5EF4-FFF2-40B4-BE49-F238E27FC236}">
                    <a16:creationId xmlns:a16="http://schemas.microsoft.com/office/drawing/2014/main" id="{A1E77C74-B658-484A-A37E-38D2F0EEA0E8}"/>
                  </a:ext>
                </a:extLst>
              </p:cNvPr>
              <p:cNvGrpSpPr>
                <a:grpSpLocks/>
              </p:cNvGrpSpPr>
              <p:nvPr/>
            </p:nvGrpSpPr>
            <p:grpSpPr bwMode="auto">
              <a:xfrm>
                <a:off x="3124" y="2545"/>
                <a:ext cx="186" cy="168"/>
                <a:chOff x="3124" y="2545"/>
                <a:chExt cx="186" cy="168"/>
              </a:xfrm>
            </p:grpSpPr>
            <p:sp>
              <p:nvSpPr>
                <p:cNvPr id="14553" name="Freeform 152">
                  <a:extLst>
                    <a:ext uri="{FF2B5EF4-FFF2-40B4-BE49-F238E27FC236}">
                      <a16:creationId xmlns:a16="http://schemas.microsoft.com/office/drawing/2014/main" id="{9229533C-0503-4048-879D-044322803310}"/>
                    </a:ext>
                  </a:extLst>
                </p:cNvPr>
                <p:cNvSpPr>
                  <a:spLocks/>
                </p:cNvSpPr>
                <p:nvPr/>
              </p:nvSpPr>
              <p:spPr bwMode="auto">
                <a:xfrm>
                  <a:off x="3124" y="2545"/>
                  <a:ext cx="186" cy="168"/>
                </a:xfrm>
                <a:custGeom>
                  <a:avLst/>
                  <a:gdLst>
                    <a:gd name="T0" fmla="*/ 14 w 186"/>
                    <a:gd name="T1" fmla="*/ 11 h 168"/>
                    <a:gd name="T2" fmla="*/ 101 w 186"/>
                    <a:gd name="T3" fmla="*/ 2 h 168"/>
                    <a:gd name="T4" fmla="*/ 164 w 186"/>
                    <a:gd name="T5" fmla="*/ 11 h 168"/>
                    <a:gd name="T6" fmla="*/ 176 w 186"/>
                    <a:gd name="T7" fmla="*/ 71 h 168"/>
                    <a:gd name="T8" fmla="*/ 185 w 186"/>
                    <a:gd name="T9" fmla="*/ 116 h 168"/>
                    <a:gd name="T10" fmla="*/ 167 w 186"/>
                    <a:gd name="T11" fmla="*/ 155 h 168"/>
                    <a:gd name="T12" fmla="*/ 155 w 186"/>
                    <a:gd name="T13" fmla="*/ 158 h 168"/>
                    <a:gd name="T14" fmla="*/ 104 w 186"/>
                    <a:gd name="T15" fmla="*/ 167 h 168"/>
                    <a:gd name="T16" fmla="*/ 26 w 186"/>
                    <a:gd name="T17" fmla="*/ 152 h 168"/>
                    <a:gd name="T18" fmla="*/ 20 w 186"/>
                    <a:gd name="T19" fmla="*/ 98 h 168"/>
                    <a:gd name="T20" fmla="*/ 8 w 186"/>
                    <a:gd name="T21" fmla="*/ 50 h 168"/>
                    <a:gd name="T22" fmla="*/ 14 w 186"/>
                    <a:gd name="T23" fmla="*/ 11 h 16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86"/>
                    <a:gd name="T37" fmla="*/ 0 h 168"/>
                    <a:gd name="T38" fmla="*/ 186 w 186"/>
                    <a:gd name="T39" fmla="*/ 168 h 16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86" h="168">
                      <a:moveTo>
                        <a:pt x="14" y="11"/>
                      </a:moveTo>
                      <a:cubicBezTo>
                        <a:pt x="29" y="3"/>
                        <a:pt x="76" y="2"/>
                        <a:pt x="101" y="2"/>
                      </a:cubicBezTo>
                      <a:cubicBezTo>
                        <a:pt x="126" y="2"/>
                        <a:pt x="152" y="0"/>
                        <a:pt x="164" y="11"/>
                      </a:cubicBezTo>
                      <a:cubicBezTo>
                        <a:pt x="176" y="22"/>
                        <a:pt x="173" y="54"/>
                        <a:pt x="176" y="71"/>
                      </a:cubicBezTo>
                      <a:cubicBezTo>
                        <a:pt x="179" y="88"/>
                        <a:pt x="186" y="102"/>
                        <a:pt x="185" y="116"/>
                      </a:cubicBezTo>
                      <a:cubicBezTo>
                        <a:pt x="184" y="130"/>
                        <a:pt x="172" y="148"/>
                        <a:pt x="167" y="155"/>
                      </a:cubicBezTo>
                      <a:cubicBezTo>
                        <a:pt x="162" y="162"/>
                        <a:pt x="165" y="156"/>
                        <a:pt x="155" y="158"/>
                      </a:cubicBezTo>
                      <a:cubicBezTo>
                        <a:pt x="145" y="160"/>
                        <a:pt x="125" y="168"/>
                        <a:pt x="104" y="167"/>
                      </a:cubicBezTo>
                      <a:cubicBezTo>
                        <a:pt x="83" y="166"/>
                        <a:pt x="40" y="163"/>
                        <a:pt x="26" y="152"/>
                      </a:cubicBezTo>
                      <a:cubicBezTo>
                        <a:pt x="12" y="141"/>
                        <a:pt x="23" y="115"/>
                        <a:pt x="20" y="98"/>
                      </a:cubicBezTo>
                      <a:cubicBezTo>
                        <a:pt x="17" y="81"/>
                        <a:pt x="9" y="64"/>
                        <a:pt x="8" y="50"/>
                      </a:cubicBezTo>
                      <a:cubicBezTo>
                        <a:pt x="7" y="36"/>
                        <a:pt x="0" y="20"/>
                        <a:pt x="14" y="11"/>
                      </a:cubicBezTo>
                      <a:close/>
                    </a:path>
                  </a:pathLst>
                </a:custGeom>
                <a:solidFill>
                  <a:srgbClr val="FFFFFF"/>
                </a:solidFill>
                <a:ln w="0" cap="flat" cmpd="sng">
                  <a:solidFill>
                    <a:srgbClr val="000000"/>
                  </a:solidFill>
                  <a:prstDash val="solid"/>
                  <a:round/>
                  <a:headEnd type="none" w="med" len="med"/>
                  <a:tailEnd type="none" w="med" len="med"/>
                </a:ln>
              </p:spPr>
              <p:txBody>
                <a:bodyPr/>
                <a:lstStyle/>
                <a:p>
                  <a:endParaRPr lang="fr-FR"/>
                </a:p>
              </p:txBody>
            </p:sp>
            <p:sp>
              <p:nvSpPr>
                <p:cNvPr id="14554" name="Oval 153" descr="Papier recyclé">
                  <a:extLst>
                    <a:ext uri="{FF2B5EF4-FFF2-40B4-BE49-F238E27FC236}">
                      <a16:creationId xmlns:a16="http://schemas.microsoft.com/office/drawing/2014/main" id="{08E12A9F-61E0-4009-B201-B93EF1C529E3}"/>
                    </a:ext>
                  </a:extLst>
                </p:cNvPr>
                <p:cNvSpPr>
                  <a:spLocks noChangeAspect="1" noChangeArrowheads="1"/>
                </p:cNvSpPr>
                <p:nvPr/>
              </p:nvSpPr>
              <p:spPr bwMode="auto">
                <a:xfrm>
                  <a:off x="3192" y="2634"/>
                  <a:ext cx="45" cy="45"/>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55" name="AutoShape 154">
                  <a:extLst>
                    <a:ext uri="{FF2B5EF4-FFF2-40B4-BE49-F238E27FC236}">
                      <a16:creationId xmlns:a16="http://schemas.microsoft.com/office/drawing/2014/main" id="{F20B2992-B256-4CEC-A42E-00D4D9EA7CC8}"/>
                    </a:ext>
                  </a:extLst>
                </p:cNvPr>
                <p:cNvSpPr>
                  <a:spLocks noChangeAspect="1" noChangeArrowheads="1"/>
                </p:cNvSpPr>
                <p:nvPr/>
              </p:nvSpPr>
              <p:spPr bwMode="auto">
                <a:xfrm rot="-600000">
                  <a:off x="3255" y="2667"/>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56" name="AutoShape 155">
                  <a:extLst>
                    <a:ext uri="{FF2B5EF4-FFF2-40B4-BE49-F238E27FC236}">
                      <a16:creationId xmlns:a16="http://schemas.microsoft.com/office/drawing/2014/main" id="{9B7E1918-2463-40B8-A7A1-525A58BE6D12}"/>
                    </a:ext>
                  </a:extLst>
                </p:cNvPr>
                <p:cNvSpPr>
                  <a:spLocks noChangeAspect="1" noChangeArrowheads="1"/>
                </p:cNvSpPr>
                <p:nvPr/>
              </p:nvSpPr>
              <p:spPr bwMode="auto">
                <a:xfrm rot="18730854" flipH="1">
                  <a:off x="3168" y="2566"/>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57" name="AutoShape 156">
                  <a:extLst>
                    <a:ext uri="{FF2B5EF4-FFF2-40B4-BE49-F238E27FC236}">
                      <a16:creationId xmlns:a16="http://schemas.microsoft.com/office/drawing/2014/main" id="{AAF123D1-1380-436D-A431-991DFCE09304}"/>
                    </a:ext>
                  </a:extLst>
                </p:cNvPr>
                <p:cNvSpPr>
                  <a:spLocks noChangeAspect="1" noChangeArrowheads="1"/>
                </p:cNvSpPr>
                <p:nvPr/>
              </p:nvSpPr>
              <p:spPr bwMode="auto">
                <a:xfrm rot="21000000">
                  <a:off x="3261" y="2624"/>
                  <a:ext cx="25"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58" name="AutoShape 157">
                  <a:extLst>
                    <a:ext uri="{FF2B5EF4-FFF2-40B4-BE49-F238E27FC236}">
                      <a16:creationId xmlns:a16="http://schemas.microsoft.com/office/drawing/2014/main" id="{9E4C5F1F-6FFA-4B1F-96F2-15C1CA30768A}"/>
                    </a:ext>
                  </a:extLst>
                </p:cNvPr>
                <p:cNvSpPr>
                  <a:spLocks noChangeAspect="1" noChangeArrowheads="1"/>
                </p:cNvSpPr>
                <p:nvPr/>
              </p:nvSpPr>
              <p:spPr bwMode="auto">
                <a:xfrm rot="-600000">
                  <a:off x="3225" y="2571"/>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59" name="AutoShape 158">
                  <a:extLst>
                    <a:ext uri="{FF2B5EF4-FFF2-40B4-BE49-F238E27FC236}">
                      <a16:creationId xmlns:a16="http://schemas.microsoft.com/office/drawing/2014/main" id="{F9372CD9-67D8-428F-9CD6-DEE7F06B8266}"/>
                    </a:ext>
                  </a:extLst>
                </p:cNvPr>
                <p:cNvSpPr>
                  <a:spLocks noChangeAspect="1" noChangeArrowheads="1"/>
                </p:cNvSpPr>
                <p:nvPr/>
              </p:nvSpPr>
              <p:spPr bwMode="auto">
                <a:xfrm rot="1669146">
                  <a:off x="3198" y="2604"/>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505" name="Group 159">
                <a:extLst>
                  <a:ext uri="{FF2B5EF4-FFF2-40B4-BE49-F238E27FC236}">
                    <a16:creationId xmlns:a16="http://schemas.microsoft.com/office/drawing/2014/main" id="{B63431DA-8CE4-498E-802A-0B29AE4CAAA2}"/>
                  </a:ext>
                </a:extLst>
              </p:cNvPr>
              <p:cNvGrpSpPr>
                <a:grpSpLocks/>
              </p:cNvGrpSpPr>
              <p:nvPr/>
            </p:nvGrpSpPr>
            <p:grpSpPr bwMode="auto">
              <a:xfrm flipH="1">
                <a:off x="2703" y="2856"/>
                <a:ext cx="154" cy="102"/>
                <a:chOff x="3039" y="2706"/>
                <a:chExt cx="181" cy="138"/>
              </a:xfrm>
            </p:grpSpPr>
            <p:sp>
              <p:nvSpPr>
                <p:cNvPr id="14547" name="Freeform 160">
                  <a:extLst>
                    <a:ext uri="{FF2B5EF4-FFF2-40B4-BE49-F238E27FC236}">
                      <a16:creationId xmlns:a16="http://schemas.microsoft.com/office/drawing/2014/main" id="{685E4FAA-7F6D-479F-9E1E-3F99AEE4EE62}"/>
                    </a:ext>
                  </a:extLst>
                </p:cNvPr>
                <p:cNvSpPr>
                  <a:spLocks/>
                </p:cNvSpPr>
                <p:nvPr/>
              </p:nvSpPr>
              <p:spPr bwMode="auto">
                <a:xfrm>
                  <a:off x="3039" y="2706"/>
                  <a:ext cx="181" cy="138"/>
                </a:xfrm>
                <a:custGeom>
                  <a:avLst/>
                  <a:gdLst>
                    <a:gd name="T0" fmla="*/ 21 w 184"/>
                    <a:gd name="T1" fmla="*/ 3 h 159"/>
                    <a:gd name="T2" fmla="*/ 12 w 184"/>
                    <a:gd name="T3" fmla="*/ 3 h 159"/>
                    <a:gd name="T4" fmla="*/ 3 w 184"/>
                    <a:gd name="T5" fmla="*/ 3 h 159"/>
                    <a:gd name="T6" fmla="*/ 30 w 184"/>
                    <a:gd name="T7" fmla="*/ 3 h 159"/>
                    <a:gd name="T8" fmla="*/ 55 w 184"/>
                    <a:gd name="T9" fmla="*/ 3 h 159"/>
                    <a:gd name="T10" fmla="*/ 103 w 184"/>
                    <a:gd name="T11" fmla="*/ 3 h 159"/>
                    <a:gd name="T12" fmla="*/ 115 w 184"/>
                    <a:gd name="T13" fmla="*/ 3 h 159"/>
                    <a:gd name="T14" fmla="*/ 107 w 184"/>
                    <a:gd name="T15" fmla="*/ 3 h 159"/>
                    <a:gd name="T16" fmla="*/ 78 w 184"/>
                    <a:gd name="T17" fmla="*/ 3 h 159"/>
                    <a:gd name="T18" fmla="*/ 63 w 184"/>
                    <a:gd name="T19" fmla="*/ 3 h 159"/>
                    <a:gd name="T20" fmla="*/ 30 w 184"/>
                    <a:gd name="T21" fmla="*/ 3 h 159"/>
                    <a:gd name="T22" fmla="*/ 21 w 184"/>
                    <a:gd name="T23" fmla="*/ 3 h 15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84"/>
                    <a:gd name="T37" fmla="*/ 0 h 159"/>
                    <a:gd name="T38" fmla="*/ 184 w 184"/>
                    <a:gd name="T39" fmla="*/ 159 h 15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84" h="159">
                      <a:moveTo>
                        <a:pt x="21" y="30"/>
                      </a:moveTo>
                      <a:cubicBezTo>
                        <a:pt x="15" y="40"/>
                        <a:pt x="15" y="64"/>
                        <a:pt x="12" y="78"/>
                      </a:cubicBezTo>
                      <a:cubicBezTo>
                        <a:pt x="9" y="92"/>
                        <a:pt x="0" y="104"/>
                        <a:pt x="3" y="114"/>
                      </a:cubicBezTo>
                      <a:cubicBezTo>
                        <a:pt x="6" y="124"/>
                        <a:pt x="17" y="135"/>
                        <a:pt x="30" y="141"/>
                      </a:cubicBezTo>
                      <a:cubicBezTo>
                        <a:pt x="43" y="147"/>
                        <a:pt x="62" y="153"/>
                        <a:pt x="84" y="153"/>
                      </a:cubicBezTo>
                      <a:cubicBezTo>
                        <a:pt x="106" y="153"/>
                        <a:pt x="148" y="159"/>
                        <a:pt x="165" y="144"/>
                      </a:cubicBezTo>
                      <a:cubicBezTo>
                        <a:pt x="182" y="129"/>
                        <a:pt x="182" y="88"/>
                        <a:pt x="183" y="66"/>
                      </a:cubicBezTo>
                      <a:cubicBezTo>
                        <a:pt x="184" y="44"/>
                        <a:pt x="181" y="18"/>
                        <a:pt x="171" y="9"/>
                      </a:cubicBezTo>
                      <a:cubicBezTo>
                        <a:pt x="161" y="0"/>
                        <a:pt x="136" y="8"/>
                        <a:pt x="123" y="9"/>
                      </a:cubicBezTo>
                      <a:cubicBezTo>
                        <a:pt x="110" y="10"/>
                        <a:pt x="105" y="11"/>
                        <a:pt x="93" y="12"/>
                      </a:cubicBezTo>
                      <a:cubicBezTo>
                        <a:pt x="81" y="13"/>
                        <a:pt x="58" y="15"/>
                        <a:pt x="48" y="18"/>
                      </a:cubicBezTo>
                      <a:cubicBezTo>
                        <a:pt x="38" y="21"/>
                        <a:pt x="27" y="20"/>
                        <a:pt x="21" y="30"/>
                      </a:cubicBezTo>
                      <a:close/>
                    </a:path>
                  </a:pathLst>
                </a:custGeom>
                <a:solidFill>
                  <a:srgbClr val="FFFFFF"/>
                </a:solidFill>
                <a:ln w="0" cap="flat" cmpd="sng">
                  <a:solidFill>
                    <a:srgbClr val="000000"/>
                  </a:solidFill>
                  <a:prstDash val="solid"/>
                  <a:round/>
                  <a:headEnd type="none" w="med" len="med"/>
                  <a:tailEnd type="none" w="med" len="med"/>
                </a:ln>
              </p:spPr>
              <p:txBody>
                <a:bodyPr/>
                <a:lstStyle/>
                <a:p>
                  <a:endParaRPr lang="fr-FR"/>
                </a:p>
              </p:txBody>
            </p:sp>
            <p:sp>
              <p:nvSpPr>
                <p:cNvPr id="14548" name="Oval 161" descr="Papier recyclé">
                  <a:extLst>
                    <a:ext uri="{FF2B5EF4-FFF2-40B4-BE49-F238E27FC236}">
                      <a16:creationId xmlns:a16="http://schemas.microsoft.com/office/drawing/2014/main" id="{A18BB146-27F2-4B39-9DAD-11D65F13B080}"/>
                    </a:ext>
                  </a:extLst>
                </p:cNvPr>
                <p:cNvSpPr>
                  <a:spLocks noChangeAspect="1" noChangeArrowheads="1"/>
                </p:cNvSpPr>
                <p:nvPr/>
              </p:nvSpPr>
              <p:spPr bwMode="auto">
                <a:xfrm>
                  <a:off x="3159" y="2718"/>
                  <a:ext cx="45" cy="45"/>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49" name="AutoShape 162">
                  <a:extLst>
                    <a:ext uri="{FF2B5EF4-FFF2-40B4-BE49-F238E27FC236}">
                      <a16:creationId xmlns:a16="http://schemas.microsoft.com/office/drawing/2014/main" id="{4EB138E0-012A-464F-A253-48B6E356A4F5}"/>
                    </a:ext>
                  </a:extLst>
                </p:cNvPr>
                <p:cNvSpPr>
                  <a:spLocks noChangeAspect="1" noChangeArrowheads="1"/>
                </p:cNvSpPr>
                <p:nvPr/>
              </p:nvSpPr>
              <p:spPr bwMode="auto">
                <a:xfrm rot="18730854" flipH="1">
                  <a:off x="3066" y="2746"/>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50" name="AutoShape 163">
                  <a:extLst>
                    <a:ext uri="{FF2B5EF4-FFF2-40B4-BE49-F238E27FC236}">
                      <a16:creationId xmlns:a16="http://schemas.microsoft.com/office/drawing/2014/main" id="{CFFA6E67-352B-4290-8037-86AB2E4BF1EF}"/>
                    </a:ext>
                  </a:extLst>
                </p:cNvPr>
                <p:cNvSpPr>
                  <a:spLocks noChangeAspect="1" noChangeArrowheads="1"/>
                </p:cNvSpPr>
                <p:nvPr/>
              </p:nvSpPr>
              <p:spPr bwMode="auto">
                <a:xfrm rot="-600000">
                  <a:off x="3159" y="2804"/>
                  <a:ext cx="25"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51" name="AutoShape 164">
                  <a:extLst>
                    <a:ext uri="{FF2B5EF4-FFF2-40B4-BE49-F238E27FC236}">
                      <a16:creationId xmlns:a16="http://schemas.microsoft.com/office/drawing/2014/main" id="{4F41C307-791A-4F06-81FE-8C212B7F8ED2}"/>
                    </a:ext>
                  </a:extLst>
                </p:cNvPr>
                <p:cNvSpPr>
                  <a:spLocks noChangeAspect="1" noChangeArrowheads="1"/>
                </p:cNvSpPr>
                <p:nvPr/>
              </p:nvSpPr>
              <p:spPr bwMode="auto">
                <a:xfrm rot="-600000">
                  <a:off x="3123" y="2751"/>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52" name="AutoShape 165">
                  <a:extLst>
                    <a:ext uri="{FF2B5EF4-FFF2-40B4-BE49-F238E27FC236}">
                      <a16:creationId xmlns:a16="http://schemas.microsoft.com/office/drawing/2014/main" id="{AF135057-83A8-4286-A529-0AD051A57065}"/>
                    </a:ext>
                  </a:extLst>
                </p:cNvPr>
                <p:cNvSpPr>
                  <a:spLocks noChangeAspect="1" noChangeArrowheads="1"/>
                </p:cNvSpPr>
                <p:nvPr/>
              </p:nvSpPr>
              <p:spPr bwMode="auto">
                <a:xfrm rot="1669146">
                  <a:off x="3096" y="2784"/>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506" name="Group 166">
                <a:extLst>
                  <a:ext uri="{FF2B5EF4-FFF2-40B4-BE49-F238E27FC236}">
                    <a16:creationId xmlns:a16="http://schemas.microsoft.com/office/drawing/2014/main" id="{A711DE67-59D9-4BFA-992B-B3003EFE6B4E}"/>
                  </a:ext>
                </a:extLst>
              </p:cNvPr>
              <p:cNvGrpSpPr>
                <a:grpSpLocks/>
              </p:cNvGrpSpPr>
              <p:nvPr/>
            </p:nvGrpSpPr>
            <p:grpSpPr bwMode="auto">
              <a:xfrm>
                <a:off x="3462" y="2667"/>
                <a:ext cx="181" cy="138"/>
                <a:chOff x="3039" y="2706"/>
                <a:chExt cx="181" cy="138"/>
              </a:xfrm>
            </p:grpSpPr>
            <p:sp>
              <p:nvSpPr>
                <p:cNvPr id="14541" name="Freeform 167">
                  <a:extLst>
                    <a:ext uri="{FF2B5EF4-FFF2-40B4-BE49-F238E27FC236}">
                      <a16:creationId xmlns:a16="http://schemas.microsoft.com/office/drawing/2014/main" id="{1E0907E9-C294-40E7-977F-52C6693666CE}"/>
                    </a:ext>
                  </a:extLst>
                </p:cNvPr>
                <p:cNvSpPr>
                  <a:spLocks/>
                </p:cNvSpPr>
                <p:nvPr/>
              </p:nvSpPr>
              <p:spPr bwMode="auto">
                <a:xfrm>
                  <a:off x="3039" y="2706"/>
                  <a:ext cx="181" cy="138"/>
                </a:xfrm>
                <a:custGeom>
                  <a:avLst/>
                  <a:gdLst>
                    <a:gd name="T0" fmla="*/ 21 w 184"/>
                    <a:gd name="T1" fmla="*/ 3 h 159"/>
                    <a:gd name="T2" fmla="*/ 12 w 184"/>
                    <a:gd name="T3" fmla="*/ 3 h 159"/>
                    <a:gd name="T4" fmla="*/ 3 w 184"/>
                    <a:gd name="T5" fmla="*/ 3 h 159"/>
                    <a:gd name="T6" fmla="*/ 30 w 184"/>
                    <a:gd name="T7" fmla="*/ 3 h 159"/>
                    <a:gd name="T8" fmla="*/ 55 w 184"/>
                    <a:gd name="T9" fmla="*/ 3 h 159"/>
                    <a:gd name="T10" fmla="*/ 103 w 184"/>
                    <a:gd name="T11" fmla="*/ 3 h 159"/>
                    <a:gd name="T12" fmla="*/ 115 w 184"/>
                    <a:gd name="T13" fmla="*/ 3 h 159"/>
                    <a:gd name="T14" fmla="*/ 107 w 184"/>
                    <a:gd name="T15" fmla="*/ 3 h 159"/>
                    <a:gd name="T16" fmla="*/ 78 w 184"/>
                    <a:gd name="T17" fmla="*/ 3 h 159"/>
                    <a:gd name="T18" fmla="*/ 63 w 184"/>
                    <a:gd name="T19" fmla="*/ 3 h 159"/>
                    <a:gd name="T20" fmla="*/ 30 w 184"/>
                    <a:gd name="T21" fmla="*/ 3 h 159"/>
                    <a:gd name="T22" fmla="*/ 21 w 184"/>
                    <a:gd name="T23" fmla="*/ 3 h 15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84"/>
                    <a:gd name="T37" fmla="*/ 0 h 159"/>
                    <a:gd name="T38" fmla="*/ 184 w 184"/>
                    <a:gd name="T39" fmla="*/ 159 h 15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84" h="159">
                      <a:moveTo>
                        <a:pt x="21" y="30"/>
                      </a:moveTo>
                      <a:cubicBezTo>
                        <a:pt x="15" y="40"/>
                        <a:pt x="15" y="64"/>
                        <a:pt x="12" y="78"/>
                      </a:cubicBezTo>
                      <a:cubicBezTo>
                        <a:pt x="9" y="92"/>
                        <a:pt x="0" y="104"/>
                        <a:pt x="3" y="114"/>
                      </a:cubicBezTo>
                      <a:cubicBezTo>
                        <a:pt x="6" y="124"/>
                        <a:pt x="17" y="135"/>
                        <a:pt x="30" y="141"/>
                      </a:cubicBezTo>
                      <a:cubicBezTo>
                        <a:pt x="43" y="147"/>
                        <a:pt x="62" y="153"/>
                        <a:pt x="84" y="153"/>
                      </a:cubicBezTo>
                      <a:cubicBezTo>
                        <a:pt x="106" y="153"/>
                        <a:pt x="148" y="159"/>
                        <a:pt x="165" y="144"/>
                      </a:cubicBezTo>
                      <a:cubicBezTo>
                        <a:pt x="182" y="129"/>
                        <a:pt x="182" y="88"/>
                        <a:pt x="183" y="66"/>
                      </a:cubicBezTo>
                      <a:cubicBezTo>
                        <a:pt x="184" y="44"/>
                        <a:pt x="181" y="18"/>
                        <a:pt x="171" y="9"/>
                      </a:cubicBezTo>
                      <a:cubicBezTo>
                        <a:pt x="161" y="0"/>
                        <a:pt x="136" y="8"/>
                        <a:pt x="123" y="9"/>
                      </a:cubicBezTo>
                      <a:cubicBezTo>
                        <a:pt x="110" y="10"/>
                        <a:pt x="105" y="11"/>
                        <a:pt x="93" y="12"/>
                      </a:cubicBezTo>
                      <a:cubicBezTo>
                        <a:pt x="81" y="13"/>
                        <a:pt x="58" y="15"/>
                        <a:pt x="48" y="18"/>
                      </a:cubicBezTo>
                      <a:cubicBezTo>
                        <a:pt x="38" y="21"/>
                        <a:pt x="27" y="20"/>
                        <a:pt x="21" y="30"/>
                      </a:cubicBezTo>
                      <a:close/>
                    </a:path>
                  </a:pathLst>
                </a:custGeom>
                <a:solidFill>
                  <a:srgbClr val="FFFFFF"/>
                </a:solidFill>
                <a:ln w="0" cap="flat" cmpd="sng">
                  <a:solidFill>
                    <a:srgbClr val="000000"/>
                  </a:solidFill>
                  <a:prstDash val="solid"/>
                  <a:round/>
                  <a:headEnd type="none" w="med" len="med"/>
                  <a:tailEnd type="none" w="med" len="med"/>
                </a:ln>
              </p:spPr>
              <p:txBody>
                <a:bodyPr/>
                <a:lstStyle/>
                <a:p>
                  <a:endParaRPr lang="fr-FR"/>
                </a:p>
              </p:txBody>
            </p:sp>
            <p:sp>
              <p:nvSpPr>
                <p:cNvPr id="14542" name="Oval 168" descr="Papier recyclé">
                  <a:extLst>
                    <a:ext uri="{FF2B5EF4-FFF2-40B4-BE49-F238E27FC236}">
                      <a16:creationId xmlns:a16="http://schemas.microsoft.com/office/drawing/2014/main" id="{04582639-3695-4381-951A-EBF3A0044F0F}"/>
                    </a:ext>
                  </a:extLst>
                </p:cNvPr>
                <p:cNvSpPr>
                  <a:spLocks noChangeAspect="1" noChangeArrowheads="1"/>
                </p:cNvSpPr>
                <p:nvPr/>
              </p:nvSpPr>
              <p:spPr bwMode="auto">
                <a:xfrm>
                  <a:off x="3159" y="2718"/>
                  <a:ext cx="45" cy="45"/>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43" name="AutoShape 169">
                  <a:extLst>
                    <a:ext uri="{FF2B5EF4-FFF2-40B4-BE49-F238E27FC236}">
                      <a16:creationId xmlns:a16="http://schemas.microsoft.com/office/drawing/2014/main" id="{03BA36F9-2472-476A-94BD-5D5582D5144D}"/>
                    </a:ext>
                  </a:extLst>
                </p:cNvPr>
                <p:cNvSpPr>
                  <a:spLocks noChangeAspect="1" noChangeArrowheads="1"/>
                </p:cNvSpPr>
                <p:nvPr/>
              </p:nvSpPr>
              <p:spPr bwMode="auto">
                <a:xfrm rot="18730854" flipH="1">
                  <a:off x="3066" y="2746"/>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44" name="AutoShape 170">
                  <a:extLst>
                    <a:ext uri="{FF2B5EF4-FFF2-40B4-BE49-F238E27FC236}">
                      <a16:creationId xmlns:a16="http://schemas.microsoft.com/office/drawing/2014/main" id="{ABBAEBB5-D923-4341-8D0A-10193C43D682}"/>
                    </a:ext>
                  </a:extLst>
                </p:cNvPr>
                <p:cNvSpPr>
                  <a:spLocks noChangeAspect="1" noChangeArrowheads="1"/>
                </p:cNvSpPr>
                <p:nvPr/>
              </p:nvSpPr>
              <p:spPr bwMode="auto">
                <a:xfrm rot="-600000">
                  <a:off x="3159" y="2804"/>
                  <a:ext cx="25"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45" name="AutoShape 171">
                  <a:extLst>
                    <a:ext uri="{FF2B5EF4-FFF2-40B4-BE49-F238E27FC236}">
                      <a16:creationId xmlns:a16="http://schemas.microsoft.com/office/drawing/2014/main" id="{65CA1E02-3392-4DE3-BC80-9297EF6F9363}"/>
                    </a:ext>
                  </a:extLst>
                </p:cNvPr>
                <p:cNvSpPr>
                  <a:spLocks noChangeAspect="1" noChangeArrowheads="1"/>
                </p:cNvSpPr>
                <p:nvPr/>
              </p:nvSpPr>
              <p:spPr bwMode="auto">
                <a:xfrm rot="-600000">
                  <a:off x="3123" y="2751"/>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46" name="AutoShape 172">
                  <a:extLst>
                    <a:ext uri="{FF2B5EF4-FFF2-40B4-BE49-F238E27FC236}">
                      <a16:creationId xmlns:a16="http://schemas.microsoft.com/office/drawing/2014/main" id="{7235864C-16AB-496C-B605-99E917F03F5A}"/>
                    </a:ext>
                  </a:extLst>
                </p:cNvPr>
                <p:cNvSpPr>
                  <a:spLocks noChangeAspect="1" noChangeArrowheads="1"/>
                </p:cNvSpPr>
                <p:nvPr/>
              </p:nvSpPr>
              <p:spPr bwMode="auto">
                <a:xfrm rot="1669146">
                  <a:off x="3096" y="2784"/>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507" name="Group 173">
                <a:extLst>
                  <a:ext uri="{FF2B5EF4-FFF2-40B4-BE49-F238E27FC236}">
                    <a16:creationId xmlns:a16="http://schemas.microsoft.com/office/drawing/2014/main" id="{6843D4DD-6E94-48F4-A142-B1C5271BC7CF}"/>
                  </a:ext>
                </a:extLst>
              </p:cNvPr>
              <p:cNvGrpSpPr>
                <a:grpSpLocks/>
              </p:cNvGrpSpPr>
              <p:nvPr/>
            </p:nvGrpSpPr>
            <p:grpSpPr bwMode="auto">
              <a:xfrm>
                <a:off x="3304" y="2571"/>
                <a:ext cx="185" cy="146"/>
                <a:chOff x="3304" y="2571"/>
                <a:chExt cx="185" cy="146"/>
              </a:xfrm>
            </p:grpSpPr>
            <p:sp>
              <p:nvSpPr>
                <p:cNvPr id="14536" name="Freeform 174">
                  <a:extLst>
                    <a:ext uri="{FF2B5EF4-FFF2-40B4-BE49-F238E27FC236}">
                      <a16:creationId xmlns:a16="http://schemas.microsoft.com/office/drawing/2014/main" id="{872C66CC-4FFE-4A0E-9FB3-88E0C480F13D}"/>
                    </a:ext>
                  </a:extLst>
                </p:cNvPr>
                <p:cNvSpPr>
                  <a:spLocks/>
                </p:cNvSpPr>
                <p:nvPr/>
              </p:nvSpPr>
              <p:spPr bwMode="auto">
                <a:xfrm>
                  <a:off x="3304" y="2571"/>
                  <a:ext cx="185" cy="146"/>
                </a:xfrm>
                <a:custGeom>
                  <a:avLst/>
                  <a:gdLst>
                    <a:gd name="T0" fmla="*/ 98 w 185"/>
                    <a:gd name="T1" fmla="*/ 18 h 146"/>
                    <a:gd name="T2" fmla="*/ 38 w 185"/>
                    <a:gd name="T3" fmla="*/ 0 h 146"/>
                    <a:gd name="T4" fmla="*/ 5 w 185"/>
                    <a:gd name="T5" fmla="*/ 18 h 146"/>
                    <a:gd name="T6" fmla="*/ 8 w 185"/>
                    <a:gd name="T7" fmla="*/ 93 h 146"/>
                    <a:gd name="T8" fmla="*/ 38 w 185"/>
                    <a:gd name="T9" fmla="*/ 141 h 146"/>
                    <a:gd name="T10" fmla="*/ 158 w 185"/>
                    <a:gd name="T11" fmla="*/ 126 h 146"/>
                    <a:gd name="T12" fmla="*/ 176 w 185"/>
                    <a:gd name="T13" fmla="*/ 57 h 146"/>
                    <a:gd name="T14" fmla="*/ 98 w 185"/>
                    <a:gd name="T15" fmla="*/ 18 h 146"/>
                    <a:gd name="T16" fmla="*/ 0 60000 65536"/>
                    <a:gd name="T17" fmla="*/ 0 60000 65536"/>
                    <a:gd name="T18" fmla="*/ 0 60000 65536"/>
                    <a:gd name="T19" fmla="*/ 0 60000 65536"/>
                    <a:gd name="T20" fmla="*/ 0 60000 65536"/>
                    <a:gd name="T21" fmla="*/ 0 60000 65536"/>
                    <a:gd name="T22" fmla="*/ 0 60000 65536"/>
                    <a:gd name="T23" fmla="*/ 0 60000 65536"/>
                    <a:gd name="T24" fmla="*/ 0 w 185"/>
                    <a:gd name="T25" fmla="*/ 0 h 146"/>
                    <a:gd name="T26" fmla="*/ 185 w 185"/>
                    <a:gd name="T27" fmla="*/ 146 h 14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85" h="146">
                      <a:moveTo>
                        <a:pt x="98" y="18"/>
                      </a:moveTo>
                      <a:cubicBezTo>
                        <a:pt x="75" y="8"/>
                        <a:pt x="53" y="0"/>
                        <a:pt x="38" y="0"/>
                      </a:cubicBezTo>
                      <a:cubicBezTo>
                        <a:pt x="23" y="0"/>
                        <a:pt x="10" y="3"/>
                        <a:pt x="5" y="18"/>
                      </a:cubicBezTo>
                      <a:cubicBezTo>
                        <a:pt x="0" y="33"/>
                        <a:pt x="3" y="73"/>
                        <a:pt x="8" y="93"/>
                      </a:cubicBezTo>
                      <a:cubicBezTo>
                        <a:pt x="13" y="113"/>
                        <a:pt x="13" y="136"/>
                        <a:pt x="38" y="141"/>
                      </a:cubicBezTo>
                      <a:cubicBezTo>
                        <a:pt x="63" y="146"/>
                        <a:pt x="135" y="140"/>
                        <a:pt x="158" y="126"/>
                      </a:cubicBezTo>
                      <a:cubicBezTo>
                        <a:pt x="181" y="112"/>
                        <a:pt x="185" y="75"/>
                        <a:pt x="176" y="57"/>
                      </a:cubicBezTo>
                      <a:cubicBezTo>
                        <a:pt x="167" y="39"/>
                        <a:pt x="121" y="28"/>
                        <a:pt x="98" y="18"/>
                      </a:cubicBezTo>
                      <a:close/>
                    </a:path>
                  </a:pathLst>
                </a:custGeom>
                <a:solidFill>
                  <a:srgbClr val="FFFFFF"/>
                </a:solidFill>
                <a:ln w="0" cap="flat" cmpd="sng">
                  <a:solidFill>
                    <a:srgbClr val="000000"/>
                  </a:solidFill>
                  <a:prstDash val="solid"/>
                  <a:round/>
                  <a:headEnd type="none" w="med" len="med"/>
                  <a:tailEnd type="none" w="med" len="med"/>
                </a:ln>
              </p:spPr>
              <p:txBody>
                <a:bodyPr/>
                <a:lstStyle/>
                <a:p>
                  <a:endParaRPr lang="fr-FR"/>
                </a:p>
              </p:txBody>
            </p:sp>
            <p:sp>
              <p:nvSpPr>
                <p:cNvPr id="14537" name="Oval 175" descr="Papier recyclé">
                  <a:extLst>
                    <a:ext uri="{FF2B5EF4-FFF2-40B4-BE49-F238E27FC236}">
                      <a16:creationId xmlns:a16="http://schemas.microsoft.com/office/drawing/2014/main" id="{8DBF05EE-7E6E-46A4-BEF6-D378E2C637B3}"/>
                    </a:ext>
                  </a:extLst>
                </p:cNvPr>
                <p:cNvSpPr>
                  <a:spLocks noChangeAspect="1" noChangeArrowheads="1"/>
                </p:cNvSpPr>
                <p:nvPr/>
              </p:nvSpPr>
              <p:spPr bwMode="auto">
                <a:xfrm>
                  <a:off x="3360" y="2661"/>
                  <a:ext cx="45" cy="45"/>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38" name="AutoShape 176">
                  <a:extLst>
                    <a:ext uri="{FF2B5EF4-FFF2-40B4-BE49-F238E27FC236}">
                      <a16:creationId xmlns:a16="http://schemas.microsoft.com/office/drawing/2014/main" id="{65670279-A833-4D79-AEA3-CB6CB3A4094E}"/>
                    </a:ext>
                  </a:extLst>
                </p:cNvPr>
                <p:cNvSpPr>
                  <a:spLocks noChangeAspect="1" noChangeArrowheads="1"/>
                </p:cNvSpPr>
                <p:nvPr/>
              </p:nvSpPr>
              <p:spPr bwMode="auto">
                <a:xfrm rot="-600000">
                  <a:off x="3423" y="2673"/>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39" name="AutoShape 177">
                  <a:extLst>
                    <a:ext uri="{FF2B5EF4-FFF2-40B4-BE49-F238E27FC236}">
                      <a16:creationId xmlns:a16="http://schemas.microsoft.com/office/drawing/2014/main" id="{726017CD-0B68-401A-8CC3-BBDC0F66B73B}"/>
                    </a:ext>
                  </a:extLst>
                </p:cNvPr>
                <p:cNvSpPr>
                  <a:spLocks noChangeAspect="1" noChangeArrowheads="1"/>
                </p:cNvSpPr>
                <p:nvPr/>
              </p:nvSpPr>
              <p:spPr bwMode="auto">
                <a:xfrm rot="-600000">
                  <a:off x="3429" y="2630"/>
                  <a:ext cx="25"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40" name="AutoShape 178">
                  <a:extLst>
                    <a:ext uri="{FF2B5EF4-FFF2-40B4-BE49-F238E27FC236}">
                      <a16:creationId xmlns:a16="http://schemas.microsoft.com/office/drawing/2014/main" id="{53613C17-CE94-444A-8924-8D0B8A61092D}"/>
                    </a:ext>
                  </a:extLst>
                </p:cNvPr>
                <p:cNvSpPr>
                  <a:spLocks noChangeAspect="1" noChangeArrowheads="1"/>
                </p:cNvSpPr>
                <p:nvPr/>
              </p:nvSpPr>
              <p:spPr bwMode="auto">
                <a:xfrm rot="1669146">
                  <a:off x="3366" y="2610"/>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508" name="Group 179">
                <a:extLst>
                  <a:ext uri="{FF2B5EF4-FFF2-40B4-BE49-F238E27FC236}">
                    <a16:creationId xmlns:a16="http://schemas.microsoft.com/office/drawing/2014/main" id="{F66FDA30-79C3-430F-ABC5-AA91EC4F198F}"/>
                  </a:ext>
                </a:extLst>
              </p:cNvPr>
              <p:cNvGrpSpPr>
                <a:grpSpLocks/>
              </p:cNvGrpSpPr>
              <p:nvPr/>
            </p:nvGrpSpPr>
            <p:grpSpPr bwMode="auto">
              <a:xfrm>
                <a:off x="3457" y="2519"/>
                <a:ext cx="204" cy="151"/>
                <a:chOff x="3457" y="2519"/>
                <a:chExt cx="204" cy="151"/>
              </a:xfrm>
            </p:grpSpPr>
            <p:sp>
              <p:nvSpPr>
                <p:cNvPr id="14529" name="Freeform 180">
                  <a:extLst>
                    <a:ext uri="{FF2B5EF4-FFF2-40B4-BE49-F238E27FC236}">
                      <a16:creationId xmlns:a16="http://schemas.microsoft.com/office/drawing/2014/main" id="{65E06E2E-C9C5-4C4A-8FA2-054BF10675DC}"/>
                    </a:ext>
                  </a:extLst>
                </p:cNvPr>
                <p:cNvSpPr>
                  <a:spLocks/>
                </p:cNvSpPr>
                <p:nvPr/>
              </p:nvSpPr>
              <p:spPr bwMode="auto">
                <a:xfrm>
                  <a:off x="3457" y="2519"/>
                  <a:ext cx="204" cy="151"/>
                </a:xfrm>
                <a:custGeom>
                  <a:avLst/>
                  <a:gdLst>
                    <a:gd name="T0" fmla="*/ 38 w 204"/>
                    <a:gd name="T1" fmla="*/ 13 h 151"/>
                    <a:gd name="T2" fmla="*/ 17 w 204"/>
                    <a:gd name="T3" fmla="*/ 19 h 151"/>
                    <a:gd name="T4" fmla="*/ 2 w 204"/>
                    <a:gd name="T5" fmla="*/ 64 h 151"/>
                    <a:gd name="T6" fmla="*/ 32 w 204"/>
                    <a:gd name="T7" fmla="*/ 118 h 151"/>
                    <a:gd name="T8" fmla="*/ 95 w 204"/>
                    <a:gd name="T9" fmla="*/ 151 h 151"/>
                    <a:gd name="T10" fmla="*/ 188 w 204"/>
                    <a:gd name="T11" fmla="*/ 115 h 151"/>
                    <a:gd name="T12" fmla="*/ 194 w 204"/>
                    <a:gd name="T13" fmla="*/ 49 h 151"/>
                    <a:gd name="T14" fmla="*/ 176 w 204"/>
                    <a:gd name="T15" fmla="*/ 7 h 151"/>
                    <a:gd name="T16" fmla="*/ 128 w 204"/>
                    <a:gd name="T17" fmla="*/ 7 h 151"/>
                    <a:gd name="T18" fmla="*/ 38 w 204"/>
                    <a:gd name="T19" fmla="*/ 13 h 15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04"/>
                    <a:gd name="T31" fmla="*/ 0 h 151"/>
                    <a:gd name="T32" fmla="*/ 204 w 204"/>
                    <a:gd name="T33" fmla="*/ 151 h 15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04" h="151">
                      <a:moveTo>
                        <a:pt x="38" y="13"/>
                      </a:moveTo>
                      <a:cubicBezTo>
                        <a:pt x="20" y="15"/>
                        <a:pt x="23" y="11"/>
                        <a:pt x="17" y="19"/>
                      </a:cubicBezTo>
                      <a:cubicBezTo>
                        <a:pt x="11" y="27"/>
                        <a:pt x="0" y="48"/>
                        <a:pt x="2" y="64"/>
                      </a:cubicBezTo>
                      <a:cubicBezTo>
                        <a:pt x="4" y="80"/>
                        <a:pt x="17" y="103"/>
                        <a:pt x="32" y="118"/>
                      </a:cubicBezTo>
                      <a:cubicBezTo>
                        <a:pt x="47" y="133"/>
                        <a:pt x="69" y="151"/>
                        <a:pt x="95" y="151"/>
                      </a:cubicBezTo>
                      <a:cubicBezTo>
                        <a:pt x="121" y="151"/>
                        <a:pt x="172" y="132"/>
                        <a:pt x="188" y="115"/>
                      </a:cubicBezTo>
                      <a:cubicBezTo>
                        <a:pt x="204" y="98"/>
                        <a:pt x="196" y="67"/>
                        <a:pt x="194" y="49"/>
                      </a:cubicBezTo>
                      <a:cubicBezTo>
                        <a:pt x="192" y="31"/>
                        <a:pt x="187" y="14"/>
                        <a:pt x="176" y="7"/>
                      </a:cubicBezTo>
                      <a:cubicBezTo>
                        <a:pt x="165" y="0"/>
                        <a:pt x="149" y="6"/>
                        <a:pt x="128" y="7"/>
                      </a:cubicBezTo>
                      <a:cubicBezTo>
                        <a:pt x="107" y="8"/>
                        <a:pt x="56" y="11"/>
                        <a:pt x="38" y="13"/>
                      </a:cubicBezTo>
                      <a:close/>
                    </a:path>
                  </a:pathLst>
                </a:custGeom>
                <a:solidFill>
                  <a:srgbClr val="FFFFFF"/>
                </a:solidFill>
                <a:ln w="0" cap="flat" cmpd="sng">
                  <a:solidFill>
                    <a:srgbClr val="000000"/>
                  </a:solidFill>
                  <a:prstDash val="solid"/>
                  <a:round/>
                  <a:headEnd type="none" w="med" len="med"/>
                  <a:tailEnd type="none" w="med" len="med"/>
                </a:ln>
              </p:spPr>
              <p:txBody>
                <a:bodyPr/>
                <a:lstStyle/>
                <a:p>
                  <a:endParaRPr lang="fr-FR"/>
                </a:p>
              </p:txBody>
            </p:sp>
            <p:sp>
              <p:nvSpPr>
                <p:cNvPr id="14530" name="Oval 181" descr="Papier recyclé">
                  <a:extLst>
                    <a:ext uri="{FF2B5EF4-FFF2-40B4-BE49-F238E27FC236}">
                      <a16:creationId xmlns:a16="http://schemas.microsoft.com/office/drawing/2014/main" id="{16BDCA21-2C4F-4BC5-B9A3-4D4DB7C0E1EA}"/>
                    </a:ext>
                  </a:extLst>
                </p:cNvPr>
                <p:cNvSpPr>
                  <a:spLocks noChangeAspect="1" noChangeArrowheads="1"/>
                </p:cNvSpPr>
                <p:nvPr/>
              </p:nvSpPr>
              <p:spPr bwMode="auto">
                <a:xfrm>
                  <a:off x="3492" y="2544"/>
                  <a:ext cx="45" cy="45"/>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31" name="AutoShape 182">
                  <a:extLst>
                    <a:ext uri="{FF2B5EF4-FFF2-40B4-BE49-F238E27FC236}">
                      <a16:creationId xmlns:a16="http://schemas.microsoft.com/office/drawing/2014/main" id="{C8D0CE92-4DC6-4CFB-A442-7EBA2E0FB138}"/>
                    </a:ext>
                  </a:extLst>
                </p:cNvPr>
                <p:cNvSpPr>
                  <a:spLocks noChangeAspect="1" noChangeArrowheads="1"/>
                </p:cNvSpPr>
                <p:nvPr/>
              </p:nvSpPr>
              <p:spPr bwMode="auto">
                <a:xfrm rot="-600000">
                  <a:off x="3597" y="2604"/>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32" name="AutoShape 183">
                  <a:extLst>
                    <a:ext uri="{FF2B5EF4-FFF2-40B4-BE49-F238E27FC236}">
                      <a16:creationId xmlns:a16="http://schemas.microsoft.com/office/drawing/2014/main" id="{B8FE3F8A-5704-4225-8F80-D17AF52E9908}"/>
                    </a:ext>
                  </a:extLst>
                </p:cNvPr>
                <p:cNvSpPr>
                  <a:spLocks noChangeAspect="1" noChangeArrowheads="1"/>
                </p:cNvSpPr>
                <p:nvPr/>
              </p:nvSpPr>
              <p:spPr bwMode="auto">
                <a:xfrm rot="-600000">
                  <a:off x="3603" y="2561"/>
                  <a:ext cx="25"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33" name="AutoShape 184">
                  <a:extLst>
                    <a:ext uri="{FF2B5EF4-FFF2-40B4-BE49-F238E27FC236}">
                      <a16:creationId xmlns:a16="http://schemas.microsoft.com/office/drawing/2014/main" id="{C03BC6B8-5142-455E-B49A-9738FAE61472}"/>
                    </a:ext>
                  </a:extLst>
                </p:cNvPr>
                <p:cNvSpPr>
                  <a:spLocks noChangeAspect="1" noChangeArrowheads="1"/>
                </p:cNvSpPr>
                <p:nvPr/>
              </p:nvSpPr>
              <p:spPr bwMode="auto">
                <a:xfrm rot="1669146">
                  <a:off x="3540" y="2541"/>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34" name="AutoShape 185">
                  <a:extLst>
                    <a:ext uri="{FF2B5EF4-FFF2-40B4-BE49-F238E27FC236}">
                      <a16:creationId xmlns:a16="http://schemas.microsoft.com/office/drawing/2014/main" id="{61D533BF-24C1-4588-9F1F-287FB54BF525}"/>
                    </a:ext>
                  </a:extLst>
                </p:cNvPr>
                <p:cNvSpPr>
                  <a:spLocks noChangeAspect="1" noChangeArrowheads="1"/>
                </p:cNvSpPr>
                <p:nvPr/>
              </p:nvSpPr>
              <p:spPr bwMode="auto">
                <a:xfrm rot="-600000">
                  <a:off x="3522" y="2612"/>
                  <a:ext cx="25"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35" name="AutoShape 186">
                  <a:extLst>
                    <a:ext uri="{FF2B5EF4-FFF2-40B4-BE49-F238E27FC236}">
                      <a16:creationId xmlns:a16="http://schemas.microsoft.com/office/drawing/2014/main" id="{E30C6143-FAF4-4CF5-BD94-F2F3E37DB07E}"/>
                    </a:ext>
                  </a:extLst>
                </p:cNvPr>
                <p:cNvSpPr>
                  <a:spLocks noChangeAspect="1" noChangeArrowheads="1"/>
                </p:cNvSpPr>
                <p:nvPr/>
              </p:nvSpPr>
              <p:spPr bwMode="auto">
                <a:xfrm rot="18730854" flipH="1">
                  <a:off x="3558" y="2584"/>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509" name="Group 187">
                <a:extLst>
                  <a:ext uri="{FF2B5EF4-FFF2-40B4-BE49-F238E27FC236}">
                    <a16:creationId xmlns:a16="http://schemas.microsoft.com/office/drawing/2014/main" id="{266F5F3F-C10B-4B6E-A9A1-6933EB183C09}"/>
                  </a:ext>
                </a:extLst>
              </p:cNvPr>
              <p:cNvGrpSpPr>
                <a:grpSpLocks/>
              </p:cNvGrpSpPr>
              <p:nvPr/>
            </p:nvGrpSpPr>
            <p:grpSpPr bwMode="auto">
              <a:xfrm flipH="1">
                <a:off x="3216" y="2709"/>
                <a:ext cx="181" cy="138"/>
                <a:chOff x="3039" y="2706"/>
                <a:chExt cx="181" cy="138"/>
              </a:xfrm>
            </p:grpSpPr>
            <p:sp>
              <p:nvSpPr>
                <p:cNvPr id="14523" name="Freeform 188">
                  <a:extLst>
                    <a:ext uri="{FF2B5EF4-FFF2-40B4-BE49-F238E27FC236}">
                      <a16:creationId xmlns:a16="http://schemas.microsoft.com/office/drawing/2014/main" id="{63AA36EB-84AE-44FB-8325-A77101645189}"/>
                    </a:ext>
                  </a:extLst>
                </p:cNvPr>
                <p:cNvSpPr>
                  <a:spLocks/>
                </p:cNvSpPr>
                <p:nvPr/>
              </p:nvSpPr>
              <p:spPr bwMode="auto">
                <a:xfrm>
                  <a:off x="3039" y="2706"/>
                  <a:ext cx="181" cy="138"/>
                </a:xfrm>
                <a:custGeom>
                  <a:avLst/>
                  <a:gdLst>
                    <a:gd name="T0" fmla="*/ 21 w 184"/>
                    <a:gd name="T1" fmla="*/ 3 h 159"/>
                    <a:gd name="T2" fmla="*/ 12 w 184"/>
                    <a:gd name="T3" fmla="*/ 3 h 159"/>
                    <a:gd name="T4" fmla="*/ 3 w 184"/>
                    <a:gd name="T5" fmla="*/ 3 h 159"/>
                    <a:gd name="T6" fmla="*/ 30 w 184"/>
                    <a:gd name="T7" fmla="*/ 3 h 159"/>
                    <a:gd name="T8" fmla="*/ 55 w 184"/>
                    <a:gd name="T9" fmla="*/ 3 h 159"/>
                    <a:gd name="T10" fmla="*/ 103 w 184"/>
                    <a:gd name="T11" fmla="*/ 3 h 159"/>
                    <a:gd name="T12" fmla="*/ 115 w 184"/>
                    <a:gd name="T13" fmla="*/ 3 h 159"/>
                    <a:gd name="T14" fmla="*/ 107 w 184"/>
                    <a:gd name="T15" fmla="*/ 3 h 159"/>
                    <a:gd name="T16" fmla="*/ 78 w 184"/>
                    <a:gd name="T17" fmla="*/ 3 h 159"/>
                    <a:gd name="T18" fmla="*/ 63 w 184"/>
                    <a:gd name="T19" fmla="*/ 3 h 159"/>
                    <a:gd name="T20" fmla="*/ 30 w 184"/>
                    <a:gd name="T21" fmla="*/ 3 h 159"/>
                    <a:gd name="T22" fmla="*/ 21 w 184"/>
                    <a:gd name="T23" fmla="*/ 3 h 15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84"/>
                    <a:gd name="T37" fmla="*/ 0 h 159"/>
                    <a:gd name="T38" fmla="*/ 184 w 184"/>
                    <a:gd name="T39" fmla="*/ 159 h 15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84" h="159">
                      <a:moveTo>
                        <a:pt x="21" y="30"/>
                      </a:moveTo>
                      <a:cubicBezTo>
                        <a:pt x="15" y="40"/>
                        <a:pt x="15" y="64"/>
                        <a:pt x="12" y="78"/>
                      </a:cubicBezTo>
                      <a:cubicBezTo>
                        <a:pt x="9" y="92"/>
                        <a:pt x="0" y="104"/>
                        <a:pt x="3" y="114"/>
                      </a:cubicBezTo>
                      <a:cubicBezTo>
                        <a:pt x="6" y="124"/>
                        <a:pt x="17" y="135"/>
                        <a:pt x="30" y="141"/>
                      </a:cubicBezTo>
                      <a:cubicBezTo>
                        <a:pt x="43" y="147"/>
                        <a:pt x="62" y="153"/>
                        <a:pt x="84" y="153"/>
                      </a:cubicBezTo>
                      <a:cubicBezTo>
                        <a:pt x="106" y="153"/>
                        <a:pt x="148" y="159"/>
                        <a:pt x="165" y="144"/>
                      </a:cubicBezTo>
                      <a:cubicBezTo>
                        <a:pt x="182" y="129"/>
                        <a:pt x="182" y="88"/>
                        <a:pt x="183" y="66"/>
                      </a:cubicBezTo>
                      <a:cubicBezTo>
                        <a:pt x="184" y="44"/>
                        <a:pt x="181" y="18"/>
                        <a:pt x="171" y="9"/>
                      </a:cubicBezTo>
                      <a:cubicBezTo>
                        <a:pt x="161" y="0"/>
                        <a:pt x="136" y="8"/>
                        <a:pt x="123" y="9"/>
                      </a:cubicBezTo>
                      <a:cubicBezTo>
                        <a:pt x="110" y="10"/>
                        <a:pt x="105" y="11"/>
                        <a:pt x="93" y="12"/>
                      </a:cubicBezTo>
                      <a:cubicBezTo>
                        <a:pt x="81" y="13"/>
                        <a:pt x="58" y="15"/>
                        <a:pt x="48" y="18"/>
                      </a:cubicBezTo>
                      <a:cubicBezTo>
                        <a:pt x="38" y="21"/>
                        <a:pt x="27" y="20"/>
                        <a:pt x="21" y="30"/>
                      </a:cubicBezTo>
                      <a:close/>
                    </a:path>
                  </a:pathLst>
                </a:custGeom>
                <a:solidFill>
                  <a:srgbClr val="FFFFFF"/>
                </a:solidFill>
                <a:ln w="0" cap="flat" cmpd="sng">
                  <a:solidFill>
                    <a:srgbClr val="000000"/>
                  </a:solidFill>
                  <a:prstDash val="solid"/>
                  <a:round/>
                  <a:headEnd type="none" w="med" len="med"/>
                  <a:tailEnd type="none" w="med" len="med"/>
                </a:ln>
              </p:spPr>
              <p:txBody>
                <a:bodyPr/>
                <a:lstStyle/>
                <a:p>
                  <a:endParaRPr lang="fr-FR"/>
                </a:p>
              </p:txBody>
            </p:sp>
            <p:sp>
              <p:nvSpPr>
                <p:cNvPr id="14524" name="Oval 189" descr="Papier recyclé">
                  <a:extLst>
                    <a:ext uri="{FF2B5EF4-FFF2-40B4-BE49-F238E27FC236}">
                      <a16:creationId xmlns:a16="http://schemas.microsoft.com/office/drawing/2014/main" id="{C9E3E6E2-014B-4B6A-85BA-69477B1F88AF}"/>
                    </a:ext>
                  </a:extLst>
                </p:cNvPr>
                <p:cNvSpPr>
                  <a:spLocks noChangeAspect="1" noChangeArrowheads="1"/>
                </p:cNvSpPr>
                <p:nvPr/>
              </p:nvSpPr>
              <p:spPr bwMode="auto">
                <a:xfrm>
                  <a:off x="3159" y="2718"/>
                  <a:ext cx="45" cy="45"/>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25" name="AutoShape 190">
                  <a:extLst>
                    <a:ext uri="{FF2B5EF4-FFF2-40B4-BE49-F238E27FC236}">
                      <a16:creationId xmlns:a16="http://schemas.microsoft.com/office/drawing/2014/main" id="{A1BAFDBC-469B-44C3-A904-78628A878629}"/>
                    </a:ext>
                  </a:extLst>
                </p:cNvPr>
                <p:cNvSpPr>
                  <a:spLocks noChangeAspect="1" noChangeArrowheads="1"/>
                </p:cNvSpPr>
                <p:nvPr/>
              </p:nvSpPr>
              <p:spPr bwMode="auto">
                <a:xfrm rot="18730854" flipH="1">
                  <a:off x="3066" y="2746"/>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26" name="AutoShape 191">
                  <a:extLst>
                    <a:ext uri="{FF2B5EF4-FFF2-40B4-BE49-F238E27FC236}">
                      <a16:creationId xmlns:a16="http://schemas.microsoft.com/office/drawing/2014/main" id="{CD39E3AB-49D1-4BFA-B623-96DF6A355A59}"/>
                    </a:ext>
                  </a:extLst>
                </p:cNvPr>
                <p:cNvSpPr>
                  <a:spLocks noChangeAspect="1" noChangeArrowheads="1"/>
                </p:cNvSpPr>
                <p:nvPr/>
              </p:nvSpPr>
              <p:spPr bwMode="auto">
                <a:xfrm rot="-600000">
                  <a:off x="3159" y="2804"/>
                  <a:ext cx="25"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27" name="AutoShape 192">
                  <a:extLst>
                    <a:ext uri="{FF2B5EF4-FFF2-40B4-BE49-F238E27FC236}">
                      <a16:creationId xmlns:a16="http://schemas.microsoft.com/office/drawing/2014/main" id="{686F2B9C-235C-4326-B491-FF938D76E251}"/>
                    </a:ext>
                  </a:extLst>
                </p:cNvPr>
                <p:cNvSpPr>
                  <a:spLocks noChangeAspect="1" noChangeArrowheads="1"/>
                </p:cNvSpPr>
                <p:nvPr/>
              </p:nvSpPr>
              <p:spPr bwMode="auto">
                <a:xfrm rot="-600000">
                  <a:off x="3123" y="2751"/>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28" name="AutoShape 193">
                  <a:extLst>
                    <a:ext uri="{FF2B5EF4-FFF2-40B4-BE49-F238E27FC236}">
                      <a16:creationId xmlns:a16="http://schemas.microsoft.com/office/drawing/2014/main" id="{B8F1EBEA-C411-4F07-B816-A748977A3542}"/>
                    </a:ext>
                  </a:extLst>
                </p:cNvPr>
                <p:cNvSpPr>
                  <a:spLocks noChangeAspect="1" noChangeArrowheads="1"/>
                </p:cNvSpPr>
                <p:nvPr/>
              </p:nvSpPr>
              <p:spPr bwMode="auto">
                <a:xfrm rot="1669146">
                  <a:off x="3096" y="2784"/>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510" name="Group 194">
                <a:extLst>
                  <a:ext uri="{FF2B5EF4-FFF2-40B4-BE49-F238E27FC236}">
                    <a16:creationId xmlns:a16="http://schemas.microsoft.com/office/drawing/2014/main" id="{BFDF4D2A-E70A-42BD-9595-70D57998B9A3}"/>
                  </a:ext>
                </a:extLst>
              </p:cNvPr>
              <p:cNvGrpSpPr>
                <a:grpSpLocks/>
              </p:cNvGrpSpPr>
              <p:nvPr/>
            </p:nvGrpSpPr>
            <p:grpSpPr bwMode="auto">
              <a:xfrm>
                <a:off x="3448" y="2798"/>
                <a:ext cx="159" cy="149"/>
                <a:chOff x="3448" y="2798"/>
                <a:chExt cx="159" cy="149"/>
              </a:xfrm>
            </p:grpSpPr>
            <p:sp>
              <p:nvSpPr>
                <p:cNvPr id="14517" name="Freeform 195">
                  <a:extLst>
                    <a:ext uri="{FF2B5EF4-FFF2-40B4-BE49-F238E27FC236}">
                      <a16:creationId xmlns:a16="http://schemas.microsoft.com/office/drawing/2014/main" id="{E3C43797-598C-4828-B4E6-239B321221BD}"/>
                    </a:ext>
                  </a:extLst>
                </p:cNvPr>
                <p:cNvSpPr>
                  <a:spLocks/>
                </p:cNvSpPr>
                <p:nvPr/>
              </p:nvSpPr>
              <p:spPr bwMode="auto">
                <a:xfrm>
                  <a:off x="3448" y="2798"/>
                  <a:ext cx="159" cy="149"/>
                </a:xfrm>
                <a:custGeom>
                  <a:avLst/>
                  <a:gdLst>
                    <a:gd name="T0" fmla="*/ 11 w 159"/>
                    <a:gd name="T1" fmla="*/ 34 h 149"/>
                    <a:gd name="T2" fmla="*/ 5 w 159"/>
                    <a:gd name="T3" fmla="*/ 109 h 149"/>
                    <a:gd name="T4" fmla="*/ 44 w 159"/>
                    <a:gd name="T5" fmla="*/ 142 h 149"/>
                    <a:gd name="T6" fmla="*/ 98 w 159"/>
                    <a:gd name="T7" fmla="*/ 139 h 149"/>
                    <a:gd name="T8" fmla="*/ 143 w 159"/>
                    <a:gd name="T9" fmla="*/ 82 h 149"/>
                    <a:gd name="T10" fmla="*/ 158 w 159"/>
                    <a:gd name="T11" fmla="*/ 31 h 149"/>
                    <a:gd name="T12" fmla="*/ 137 w 159"/>
                    <a:gd name="T13" fmla="*/ 7 h 149"/>
                    <a:gd name="T14" fmla="*/ 107 w 159"/>
                    <a:gd name="T15" fmla="*/ 1 h 149"/>
                    <a:gd name="T16" fmla="*/ 65 w 159"/>
                    <a:gd name="T17" fmla="*/ 13 h 149"/>
                    <a:gd name="T18" fmla="*/ 11 w 159"/>
                    <a:gd name="T19" fmla="*/ 34 h 14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59"/>
                    <a:gd name="T31" fmla="*/ 0 h 149"/>
                    <a:gd name="T32" fmla="*/ 159 w 159"/>
                    <a:gd name="T33" fmla="*/ 149 h 14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59" h="149">
                      <a:moveTo>
                        <a:pt x="11" y="34"/>
                      </a:moveTo>
                      <a:cubicBezTo>
                        <a:pt x="1" y="50"/>
                        <a:pt x="0" y="91"/>
                        <a:pt x="5" y="109"/>
                      </a:cubicBezTo>
                      <a:cubicBezTo>
                        <a:pt x="10" y="127"/>
                        <a:pt x="29" y="137"/>
                        <a:pt x="44" y="142"/>
                      </a:cubicBezTo>
                      <a:cubicBezTo>
                        <a:pt x="59" y="147"/>
                        <a:pt x="82" y="149"/>
                        <a:pt x="98" y="139"/>
                      </a:cubicBezTo>
                      <a:cubicBezTo>
                        <a:pt x="114" y="129"/>
                        <a:pt x="133" y="100"/>
                        <a:pt x="143" y="82"/>
                      </a:cubicBezTo>
                      <a:cubicBezTo>
                        <a:pt x="153" y="64"/>
                        <a:pt x="159" y="43"/>
                        <a:pt x="158" y="31"/>
                      </a:cubicBezTo>
                      <a:cubicBezTo>
                        <a:pt x="157" y="19"/>
                        <a:pt x="145" y="12"/>
                        <a:pt x="137" y="7"/>
                      </a:cubicBezTo>
                      <a:cubicBezTo>
                        <a:pt x="129" y="2"/>
                        <a:pt x="119" y="0"/>
                        <a:pt x="107" y="1"/>
                      </a:cubicBezTo>
                      <a:cubicBezTo>
                        <a:pt x="95" y="2"/>
                        <a:pt x="81" y="8"/>
                        <a:pt x="65" y="13"/>
                      </a:cubicBezTo>
                      <a:cubicBezTo>
                        <a:pt x="49" y="18"/>
                        <a:pt x="21" y="18"/>
                        <a:pt x="11" y="34"/>
                      </a:cubicBezTo>
                      <a:close/>
                    </a:path>
                  </a:pathLst>
                </a:custGeom>
                <a:solidFill>
                  <a:srgbClr val="FFFFFF"/>
                </a:solidFill>
                <a:ln w="0" cap="flat" cmpd="sng">
                  <a:solidFill>
                    <a:srgbClr val="000000"/>
                  </a:solidFill>
                  <a:prstDash val="solid"/>
                  <a:round/>
                  <a:headEnd type="none" w="med" len="med"/>
                  <a:tailEnd type="none" w="med" len="med"/>
                </a:ln>
              </p:spPr>
              <p:txBody>
                <a:bodyPr/>
                <a:lstStyle/>
                <a:p>
                  <a:endParaRPr lang="fr-FR"/>
                </a:p>
              </p:txBody>
            </p:sp>
            <p:sp>
              <p:nvSpPr>
                <p:cNvPr id="14518" name="Oval 196" descr="Papier recyclé">
                  <a:extLst>
                    <a:ext uri="{FF2B5EF4-FFF2-40B4-BE49-F238E27FC236}">
                      <a16:creationId xmlns:a16="http://schemas.microsoft.com/office/drawing/2014/main" id="{453BB1FC-8D83-4E06-8AAC-567594900975}"/>
                    </a:ext>
                  </a:extLst>
                </p:cNvPr>
                <p:cNvSpPr>
                  <a:spLocks noChangeAspect="1" noChangeArrowheads="1"/>
                </p:cNvSpPr>
                <p:nvPr/>
              </p:nvSpPr>
              <p:spPr bwMode="auto">
                <a:xfrm>
                  <a:off x="3465" y="2832"/>
                  <a:ext cx="45" cy="45"/>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19" name="AutoShape 197">
                  <a:extLst>
                    <a:ext uri="{FF2B5EF4-FFF2-40B4-BE49-F238E27FC236}">
                      <a16:creationId xmlns:a16="http://schemas.microsoft.com/office/drawing/2014/main" id="{C1D09051-5B28-4DAC-BC9B-F32FB32CD4FC}"/>
                    </a:ext>
                  </a:extLst>
                </p:cNvPr>
                <p:cNvSpPr>
                  <a:spLocks noChangeAspect="1" noChangeArrowheads="1"/>
                </p:cNvSpPr>
                <p:nvPr/>
              </p:nvSpPr>
              <p:spPr bwMode="auto">
                <a:xfrm rot="1669146">
                  <a:off x="3522" y="2838"/>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20" name="AutoShape 198">
                  <a:extLst>
                    <a:ext uri="{FF2B5EF4-FFF2-40B4-BE49-F238E27FC236}">
                      <a16:creationId xmlns:a16="http://schemas.microsoft.com/office/drawing/2014/main" id="{6B193DC0-D8FB-456A-9D0C-94C79377C137}"/>
                    </a:ext>
                  </a:extLst>
                </p:cNvPr>
                <p:cNvSpPr>
                  <a:spLocks noChangeAspect="1" noChangeArrowheads="1"/>
                </p:cNvSpPr>
                <p:nvPr/>
              </p:nvSpPr>
              <p:spPr bwMode="auto">
                <a:xfrm rot="-600000">
                  <a:off x="3519" y="2877"/>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21" name="AutoShape 199">
                  <a:extLst>
                    <a:ext uri="{FF2B5EF4-FFF2-40B4-BE49-F238E27FC236}">
                      <a16:creationId xmlns:a16="http://schemas.microsoft.com/office/drawing/2014/main" id="{2E69B060-213D-4731-B8E1-3AB8AC902A7D}"/>
                    </a:ext>
                  </a:extLst>
                </p:cNvPr>
                <p:cNvSpPr>
                  <a:spLocks noChangeAspect="1" noChangeArrowheads="1"/>
                </p:cNvSpPr>
                <p:nvPr/>
              </p:nvSpPr>
              <p:spPr bwMode="auto">
                <a:xfrm rot="18730854" flipH="1">
                  <a:off x="3561" y="2836"/>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22" name="AutoShape 200">
                  <a:extLst>
                    <a:ext uri="{FF2B5EF4-FFF2-40B4-BE49-F238E27FC236}">
                      <a16:creationId xmlns:a16="http://schemas.microsoft.com/office/drawing/2014/main" id="{163C9034-F0C7-4D5A-AB35-7A28993ACBE2}"/>
                    </a:ext>
                  </a:extLst>
                </p:cNvPr>
                <p:cNvSpPr>
                  <a:spLocks noChangeAspect="1" noChangeArrowheads="1"/>
                </p:cNvSpPr>
                <p:nvPr/>
              </p:nvSpPr>
              <p:spPr bwMode="auto">
                <a:xfrm rot="18730854" flipH="1">
                  <a:off x="3555" y="2872"/>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511" name="Group 201">
                <a:extLst>
                  <a:ext uri="{FF2B5EF4-FFF2-40B4-BE49-F238E27FC236}">
                    <a16:creationId xmlns:a16="http://schemas.microsoft.com/office/drawing/2014/main" id="{B4632589-8C97-4720-BF16-2586692127E7}"/>
                  </a:ext>
                </a:extLst>
              </p:cNvPr>
              <p:cNvGrpSpPr>
                <a:grpSpLocks/>
              </p:cNvGrpSpPr>
              <p:nvPr/>
            </p:nvGrpSpPr>
            <p:grpSpPr bwMode="auto">
              <a:xfrm>
                <a:off x="2560" y="2559"/>
                <a:ext cx="123" cy="180"/>
                <a:chOff x="2560" y="2559"/>
                <a:chExt cx="123" cy="180"/>
              </a:xfrm>
            </p:grpSpPr>
            <p:sp>
              <p:nvSpPr>
                <p:cNvPr id="14512" name="Freeform 202">
                  <a:extLst>
                    <a:ext uri="{FF2B5EF4-FFF2-40B4-BE49-F238E27FC236}">
                      <a16:creationId xmlns:a16="http://schemas.microsoft.com/office/drawing/2014/main" id="{1184A6DD-5489-48AF-A93C-DC3624DE1024}"/>
                    </a:ext>
                  </a:extLst>
                </p:cNvPr>
                <p:cNvSpPr>
                  <a:spLocks/>
                </p:cNvSpPr>
                <p:nvPr/>
              </p:nvSpPr>
              <p:spPr bwMode="auto">
                <a:xfrm>
                  <a:off x="2560" y="2559"/>
                  <a:ext cx="123" cy="180"/>
                </a:xfrm>
                <a:custGeom>
                  <a:avLst/>
                  <a:gdLst>
                    <a:gd name="T0" fmla="*/ 17 w 123"/>
                    <a:gd name="T1" fmla="*/ 3 h 180"/>
                    <a:gd name="T2" fmla="*/ 74 w 123"/>
                    <a:gd name="T3" fmla="*/ 15 h 180"/>
                    <a:gd name="T4" fmla="*/ 116 w 123"/>
                    <a:gd name="T5" fmla="*/ 33 h 180"/>
                    <a:gd name="T6" fmla="*/ 119 w 123"/>
                    <a:gd name="T7" fmla="*/ 105 h 180"/>
                    <a:gd name="T8" fmla="*/ 101 w 123"/>
                    <a:gd name="T9" fmla="*/ 141 h 180"/>
                    <a:gd name="T10" fmla="*/ 62 w 123"/>
                    <a:gd name="T11" fmla="*/ 165 h 180"/>
                    <a:gd name="T12" fmla="*/ 17 w 123"/>
                    <a:gd name="T13" fmla="*/ 168 h 180"/>
                    <a:gd name="T14" fmla="*/ 8 w 123"/>
                    <a:gd name="T15" fmla="*/ 93 h 180"/>
                    <a:gd name="T16" fmla="*/ 2 w 123"/>
                    <a:gd name="T17" fmla="*/ 39 h 180"/>
                    <a:gd name="T18" fmla="*/ 17 w 123"/>
                    <a:gd name="T19" fmla="*/ 3 h 18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3"/>
                    <a:gd name="T31" fmla="*/ 0 h 180"/>
                    <a:gd name="T32" fmla="*/ 123 w 123"/>
                    <a:gd name="T33" fmla="*/ 180 h 18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3" h="180">
                      <a:moveTo>
                        <a:pt x="17" y="3"/>
                      </a:moveTo>
                      <a:cubicBezTo>
                        <a:pt x="27" y="0"/>
                        <a:pt x="58" y="10"/>
                        <a:pt x="74" y="15"/>
                      </a:cubicBezTo>
                      <a:cubicBezTo>
                        <a:pt x="90" y="20"/>
                        <a:pt x="109" y="18"/>
                        <a:pt x="116" y="33"/>
                      </a:cubicBezTo>
                      <a:cubicBezTo>
                        <a:pt x="123" y="48"/>
                        <a:pt x="121" y="87"/>
                        <a:pt x="119" y="105"/>
                      </a:cubicBezTo>
                      <a:cubicBezTo>
                        <a:pt x="117" y="123"/>
                        <a:pt x="110" y="131"/>
                        <a:pt x="101" y="141"/>
                      </a:cubicBezTo>
                      <a:cubicBezTo>
                        <a:pt x="92" y="151"/>
                        <a:pt x="76" y="161"/>
                        <a:pt x="62" y="165"/>
                      </a:cubicBezTo>
                      <a:cubicBezTo>
                        <a:pt x="48" y="169"/>
                        <a:pt x="26" y="180"/>
                        <a:pt x="17" y="168"/>
                      </a:cubicBezTo>
                      <a:cubicBezTo>
                        <a:pt x="8" y="156"/>
                        <a:pt x="10" y="115"/>
                        <a:pt x="8" y="93"/>
                      </a:cubicBezTo>
                      <a:cubicBezTo>
                        <a:pt x="6" y="71"/>
                        <a:pt x="0" y="54"/>
                        <a:pt x="2" y="39"/>
                      </a:cubicBezTo>
                      <a:cubicBezTo>
                        <a:pt x="4" y="24"/>
                        <a:pt x="14" y="10"/>
                        <a:pt x="17" y="3"/>
                      </a:cubicBezTo>
                      <a:close/>
                    </a:path>
                  </a:pathLst>
                </a:custGeom>
                <a:solidFill>
                  <a:srgbClr val="FFFFFF"/>
                </a:solidFill>
                <a:ln w="3175" cap="flat" cmpd="sng">
                  <a:solidFill>
                    <a:srgbClr val="000000"/>
                  </a:solidFill>
                  <a:prstDash val="solid"/>
                  <a:round/>
                  <a:headEnd type="none" w="med" len="med"/>
                  <a:tailEnd type="none" w="med" len="med"/>
                </a:ln>
              </p:spPr>
              <p:txBody>
                <a:bodyPr/>
                <a:lstStyle/>
                <a:p>
                  <a:endParaRPr lang="fr-FR"/>
                </a:p>
              </p:txBody>
            </p:sp>
            <p:sp>
              <p:nvSpPr>
                <p:cNvPr id="14513" name="AutoShape 203">
                  <a:extLst>
                    <a:ext uri="{FF2B5EF4-FFF2-40B4-BE49-F238E27FC236}">
                      <a16:creationId xmlns:a16="http://schemas.microsoft.com/office/drawing/2014/main" id="{3EE80ADB-CE9F-45AC-90DB-E895E1A46DC0}"/>
                    </a:ext>
                  </a:extLst>
                </p:cNvPr>
                <p:cNvSpPr>
                  <a:spLocks noChangeAspect="1" noChangeArrowheads="1"/>
                </p:cNvSpPr>
                <p:nvPr/>
              </p:nvSpPr>
              <p:spPr bwMode="auto">
                <a:xfrm rot="2869146">
                  <a:off x="2630" y="2600"/>
                  <a:ext cx="19" cy="12"/>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14" name="AutoShape 204">
                  <a:extLst>
                    <a:ext uri="{FF2B5EF4-FFF2-40B4-BE49-F238E27FC236}">
                      <a16:creationId xmlns:a16="http://schemas.microsoft.com/office/drawing/2014/main" id="{B8508B5E-E9AE-4C08-82BA-2A3129CA6A5D}"/>
                    </a:ext>
                  </a:extLst>
                </p:cNvPr>
                <p:cNvSpPr>
                  <a:spLocks noChangeAspect="1" noChangeArrowheads="1"/>
                </p:cNvSpPr>
                <p:nvPr/>
              </p:nvSpPr>
              <p:spPr bwMode="auto">
                <a:xfrm rot="19930854" flipH="1">
                  <a:off x="2603" y="2629"/>
                  <a:ext cx="23" cy="10"/>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15" name="Oval 205" descr="Papier recyclé">
                  <a:extLst>
                    <a:ext uri="{FF2B5EF4-FFF2-40B4-BE49-F238E27FC236}">
                      <a16:creationId xmlns:a16="http://schemas.microsoft.com/office/drawing/2014/main" id="{2D4E7DD1-4880-403B-BEF2-81361114A48B}"/>
                    </a:ext>
                  </a:extLst>
                </p:cNvPr>
                <p:cNvSpPr>
                  <a:spLocks noChangeAspect="1" noChangeArrowheads="1"/>
                </p:cNvSpPr>
                <p:nvPr/>
              </p:nvSpPr>
              <p:spPr bwMode="auto">
                <a:xfrm flipH="1">
                  <a:off x="2630" y="2631"/>
                  <a:ext cx="38" cy="33"/>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16" name="AutoShape 206">
                  <a:extLst>
                    <a:ext uri="{FF2B5EF4-FFF2-40B4-BE49-F238E27FC236}">
                      <a16:creationId xmlns:a16="http://schemas.microsoft.com/office/drawing/2014/main" id="{7A190248-6B37-4439-90E5-B436E46A507C}"/>
                    </a:ext>
                  </a:extLst>
                </p:cNvPr>
                <p:cNvSpPr>
                  <a:spLocks noChangeAspect="1" noChangeArrowheads="1"/>
                </p:cNvSpPr>
                <p:nvPr/>
              </p:nvSpPr>
              <p:spPr bwMode="auto">
                <a:xfrm rot="600000" flipH="1">
                  <a:off x="2602" y="2679"/>
                  <a:ext cx="21" cy="11"/>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cxnSp>
          <p:nvCxnSpPr>
            <p:cNvPr id="14477" name="AutoShape 396">
              <a:extLst>
                <a:ext uri="{FF2B5EF4-FFF2-40B4-BE49-F238E27FC236}">
                  <a16:creationId xmlns:a16="http://schemas.microsoft.com/office/drawing/2014/main" id="{C2E10057-69C0-4CB6-91EA-2F1F706B39F7}"/>
                </a:ext>
              </a:extLst>
            </p:cNvPr>
            <p:cNvCxnSpPr>
              <a:cxnSpLocks noChangeShapeType="1"/>
            </p:cNvCxnSpPr>
            <p:nvPr/>
          </p:nvCxnSpPr>
          <p:spPr bwMode="auto">
            <a:xfrm>
              <a:off x="3402012" y="1430313"/>
              <a:ext cx="1524000" cy="0"/>
            </a:xfrm>
            <a:prstGeom prst="straightConnector1">
              <a:avLst/>
            </a:prstGeom>
            <a:noFill/>
            <a:ln w="38100">
              <a:solidFill>
                <a:srgbClr val="000000"/>
              </a:solidFill>
              <a:round/>
              <a:headEnd type="triangle" w="med" len="med"/>
              <a:tailEnd type="triangle" w="med" len="med"/>
            </a:ln>
            <a:extLst>
              <a:ext uri="{909E8E84-426E-40DD-AFC4-6F175D3DCCD1}">
                <a14:hiddenFill xmlns:a14="http://schemas.microsoft.com/office/drawing/2010/main">
                  <a:noFill/>
                </a14:hiddenFill>
              </a:ext>
            </a:extLst>
          </p:spPr>
        </p:cxnSp>
      </p:grpSp>
      <p:sp>
        <p:nvSpPr>
          <p:cNvPr id="14475" name="Freeform 400">
            <a:extLst>
              <a:ext uri="{FF2B5EF4-FFF2-40B4-BE49-F238E27FC236}">
                <a16:creationId xmlns:a16="http://schemas.microsoft.com/office/drawing/2014/main" id="{F99AB794-5AFA-4870-9E95-7DDBADE9FBEE}"/>
              </a:ext>
            </a:extLst>
          </p:cNvPr>
          <p:cNvSpPr>
            <a:spLocks/>
          </p:cNvSpPr>
          <p:nvPr/>
        </p:nvSpPr>
        <p:spPr bwMode="auto">
          <a:xfrm rot="284298">
            <a:off x="5741696" y="2458988"/>
            <a:ext cx="305053" cy="833221"/>
          </a:xfrm>
          <a:custGeom>
            <a:avLst/>
            <a:gdLst>
              <a:gd name="T0" fmla="*/ 2147483646 w 482"/>
              <a:gd name="T1" fmla="*/ 2147483646 h 1364"/>
              <a:gd name="T2" fmla="*/ 2147483646 w 482"/>
              <a:gd name="T3" fmla="*/ 2147483646 h 1364"/>
              <a:gd name="T4" fmla="*/ 2147483646 w 482"/>
              <a:gd name="T5" fmla="*/ 2147483646 h 1364"/>
              <a:gd name="T6" fmla="*/ 0 w 482"/>
              <a:gd name="T7" fmla="*/ 0 h 1364"/>
              <a:gd name="T8" fmla="*/ 0 60000 65536"/>
              <a:gd name="T9" fmla="*/ 0 60000 65536"/>
              <a:gd name="T10" fmla="*/ 0 60000 65536"/>
              <a:gd name="T11" fmla="*/ 0 60000 65536"/>
              <a:gd name="T12" fmla="*/ 0 w 482"/>
              <a:gd name="T13" fmla="*/ 0 h 1364"/>
              <a:gd name="T14" fmla="*/ 482 w 482"/>
              <a:gd name="T15" fmla="*/ 1364 h 1364"/>
            </a:gdLst>
            <a:ahLst/>
            <a:cxnLst>
              <a:cxn ang="T8">
                <a:pos x="T0" y="T1"/>
              </a:cxn>
              <a:cxn ang="T9">
                <a:pos x="T2" y="T3"/>
              </a:cxn>
              <a:cxn ang="T10">
                <a:pos x="T4" y="T5"/>
              </a:cxn>
              <a:cxn ang="T11">
                <a:pos x="T6" y="T7"/>
              </a:cxn>
            </a:cxnLst>
            <a:rect l="T12" t="T13" r="T14" b="T15"/>
            <a:pathLst>
              <a:path w="482" h="1364">
                <a:moveTo>
                  <a:pt x="482" y="1262"/>
                </a:moveTo>
                <a:cubicBezTo>
                  <a:pt x="322" y="1313"/>
                  <a:pt x="162" y="1364"/>
                  <a:pt x="88" y="1262"/>
                </a:cubicBezTo>
                <a:cubicBezTo>
                  <a:pt x="14" y="1160"/>
                  <a:pt x="53" y="863"/>
                  <a:pt x="38" y="653"/>
                </a:cubicBezTo>
                <a:cubicBezTo>
                  <a:pt x="23" y="443"/>
                  <a:pt x="11" y="221"/>
                  <a:pt x="0" y="0"/>
                </a:cubicBezTo>
              </a:path>
            </a:pathLst>
          </a:custGeom>
          <a:noFill/>
          <a:ln w="57150" cap="flat" cmpd="sng">
            <a:solidFill>
              <a:srgbClr val="0000CC"/>
            </a:solidFill>
            <a:prstDash val="solid"/>
            <a:round/>
            <a:headEnd type="stealth" w="lg" len="med"/>
            <a:tailEnd type="none" w="lg" len="med"/>
          </a:ln>
          <a:extLst>
            <a:ext uri="{909E8E84-426E-40DD-AFC4-6F175D3DCCD1}">
              <a14:hiddenFill xmlns:a14="http://schemas.microsoft.com/office/drawing/2010/main">
                <a:solidFill>
                  <a:srgbClr val="FFFFFF"/>
                </a:solidFill>
              </a14:hiddenFill>
            </a:ext>
          </a:extLst>
        </p:spPr>
        <p:txBody>
          <a:bodyPr/>
          <a:lstStyle/>
          <a:p>
            <a:endParaRPr lang="fr-FR" dirty="0">
              <a:highlight>
                <a:srgbClr val="3399FF"/>
              </a:highlight>
            </a:endParaRPr>
          </a:p>
        </p:txBody>
      </p:sp>
      <p:grpSp>
        <p:nvGrpSpPr>
          <p:cNvPr id="49474" name="Groupe 495">
            <a:extLst>
              <a:ext uri="{FF2B5EF4-FFF2-40B4-BE49-F238E27FC236}">
                <a16:creationId xmlns:a16="http://schemas.microsoft.com/office/drawing/2014/main" id="{E113F97B-FE9F-45BE-BAB9-13C18CF6EEC7}"/>
              </a:ext>
            </a:extLst>
          </p:cNvPr>
          <p:cNvGrpSpPr>
            <a:grpSpLocks/>
          </p:cNvGrpSpPr>
          <p:nvPr/>
        </p:nvGrpSpPr>
        <p:grpSpPr bwMode="auto">
          <a:xfrm flipH="1">
            <a:off x="4502036" y="2503450"/>
            <a:ext cx="2321382" cy="1916179"/>
            <a:chOff x="3572857" y="1516038"/>
            <a:chExt cx="2708314" cy="1883437"/>
          </a:xfrm>
        </p:grpSpPr>
        <p:sp>
          <p:nvSpPr>
            <p:cNvPr id="14472" name="Freeform 398">
              <a:extLst>
                <a:ext uri="{FF2B5EF4-FFF2-40B4-BE49-F238E27FC236}">
                  <a16:creationId xmlns:a16="http://schemas.microsoft.com/office/drawing/2014/main" id="{0A058EC7-67AC-4157-A5DD-DE62AFCA752C}"/>
                </a:ext>
              </a:extLst>
            </p:cNvPr>
            <p:cNvSpPr>
              <a:spLocks/>
            </p:cNvSpPr>
            <p:nvPr/>
          </p:nvSpPr>
          <p:spPr bwMode="auto">
            <a:xfrm>
              <a:off x="5557837" y="1516038"/>
              <a:ext cx="304800" cy="865188"/>
            </a:xfrm>
            <a:custGeom>
              <a:avLst/>
              <a:gdLst>
                <a:gd name="T0" fmla="*/ 2147483646 w 482"/>
                <a:gd name="T1" fmla="*/ 2147483646 h 1364"/>
                <a:gd name="T2" fmla="*/ 2147483646 w 482"/>
                <a:gd name="T3" fmla="*/ 2147483646 h 1364"/>
                <a:gd name="T4" fmla="*/ 2147483646 w 482"/>
                <a:gd name="T5" fmla="*/ 2147483646 h 1364"/>
                <a:gd name="T6" fmla="*/ 0 w 482"/>
                <a:gd name="T7" fmla="*/ 0 h 1364"/>
                <a:gd name="T8" fmla="*/ 0 60000 65536"/>
                <a:gd name="T9" fmla="*/ 0 60000 65536"/>
                <a:gd name="T10" fmla="*/ 0 60000 65536"/>
                <a:gd name="T11" fmla="*/ 0 60000 65536"/>
                <a:gd name="T12" fmla="*/ 0 w 482"/>
                <a:gd name="T13" fmla="*/ 0 h 1364"/>
                <a:gd name="T14" fmla="*/ 482 w 482"/>
                <a:gd name="T15" fmla="*/ 1364 h 1364"/>
              </a:gdLst>
              <a:ahLst/>
              <a:cxnLst>
                <a:cxn ang="T8">
                  <a:pos x="T0" y="T1"/>
                </a:cxn>
                <a:cxn ang="T9">
                  <a:pos x="T2" y="T3"/>
                </a:cxn>
                <a:cxn ang="T10">
                  <a:pos x="T4" y="T5"/>
                </a:cxn>
                <a:cxn ang="T11">
                  <a:pos x="T6" y="T7"/>
                </a:cxn>
              </a:cxnLst>
              <a:rect l="T12" t="T13" r="T14" b="T15"/>
              <a:pathLst>
                <a:path w="482" h="1364">
                  <a:moveTo>
                    <a:pt x="482" y="1262"/>
                  </a:moveTo>
                  <a:cubicBezTo>
                    <a:pt x="322" y="1313"/>
                    <a:pt x="162" y="1364"/>
                    <a:pt x="88" y="1262"/>
                  </a:cubicBezTo>
                  <a:cubicBezTo>
                    <a:pt x="14" y="1160"/>
                    <a:pt x="53" y="863"/>
                    <a:pt x="38" y="653"/>
                  </a:cubicBezTo>
                  <a:cubicBezTo>
                    <a:pt x="23" y="443"/>
                    <a:pt x="11" y="221"/>
                    <a:pt x="0" y="0"/>
                  </a:cubicBezTo>
                </a:path>
              </a:pathLst>
            </a:custGeom>
            <a:noFill/>
            <a:ln w="57150" cap="flat" cmpd="sng">
              <a:solidFill>
                <a:srgbClr val="668BC8"/>
              </a:solidFill>
              <a:prstDash val="solid"/>
              <a:round/>
              <a:headEnd type="none" w="med" len="med"/>
              <a:tailEnd type="stealth" w="lg" len="med"/>
            </a:ln>
            <a:extLst>
              <a:ext uri="{909E8E84-426E-40DD-AFC4-6F175D3DCCD1}">
                <a14:hiddenFill xmlns:a14="http://schemas.microsoft.com/office/drawing/2010/main">
                  <a:solidFill>
                    <a:srgbClr val="FFFFFF"/>
                  </a:solidFill>
                </a14:hiddenFill>
              </a:ext>
            </a:extLst>
          </p:spPr>
          <p:txBody>
            <a:bodyPr/>
            <a:lstStyle/>
            <a:p>
              <a:endParaRPr lang="fr-FR" dirty="0"/>
            </a:p>
          </p:txBody>
        </p:sp>
        <p:sp>
          <p:nvSpPr>
            <p:cNvPr id="14473" name="Text Box 401">
              <a:extLst>
                <a:ext uri="{FF2B5EF4-FFF2-40B4-BE49-F238E27FC236}">
                  <a16:creationId xmlns:a16="http://schemas.microsoft.com/office/drawing/2014/main" id="{21161E1F-BD2F-431F-B4E5-D71870FACFA6}"/>
                </a:ext>
              </a:extLst>
            </p:cNvPr>
            <p:cNvSpPr txBox="1">
              <a:spLocks noChangeArrowheads="1"/>
            </p:cNvSpPr>
            <p:nvPr/>
          </p:nvSpPr>
          <p:spPr bwMode="auto">
            <a:xfrm>
              <a:off x="3572857" y="2440996"/>
              <a:ext cx="2708314" cy="958479"/>
            </a:xfrm>
            <a:prstGeom prst="rect">
              <a:avLst/>
            </a:prstGeom>
            <a:solidFill>
              <a:srgbClr val="5E97D0"/>
            </a:solidFill>
            <a:ln>
              <a:noFill/>
            </a:ln>
            <a:extLst>
              <a:ext uri="{91240B29-F687-4F45-9708-019B960494DF}">
                <a14:hiddenLine xmlns:a14="http://schemas.microsoft.com/office/drawing/2010/main" w="3175" algn="ctr">
                  <a:solidFill>
                    <a:srgbClr val="000000"/>
                  </a:solidFill>
                  <a:miter lim="800000"/>
                  <a:headEnd/>
                  <a:tailEnd/>
                </a14:hiddenLine>
              </a:ext>
            </a:extLst>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algn="ctr">
                <a:spcBef>
                  <a:spcPct val="0"/>
                </a:spcBef>
                <a:spcAft>
                  <a:spcPts val="1000"/>
                </a:spcAft>
                <a:buClrTx/>
                <a:buSzTx/>
                <a:buNone/>
              </a:pPr>
              <a:r>
                <a:rPr lang="fr-FR" altLang="fr-FR" sz="2400" b="1" dirty="0">
                  <a:solidFill>
                    <a:schemeClr val="bg1">
                      <a:lumMod val="95000"/>
                    </a:schemeClr>
                  </a:solidFill>
                  <a:latin typeface="Arial" panose="020B0604020202020204" pitchFamily="34" charset="0"/>
                </a:rPr>
                <a:t>CO</a:t>
              </a:r>
              <a:r>
                <a:rPr lang="fr-FR" altLang="fr-FR" sz="1800" b="1" dirty="0">
                  <a:solidFill>
                    <a:schemeClr val="bg1">
                      <a:lumMod val="95000"/>
                    </a:schemeClr>
                  </a:solidFill>
                  <a:latin typeface="Arial" panose="020B0604020202020204" pitchFamily="34" charset="0"/>
                </a:rPr>
                <a:t>2 </a:t>
              </a:r>
              <a:r>
                <a:rPr lang="fr-FR" altLang="fr-FR" sz="2400" b="1" dirty="0">
                  <a:solidFill>
                    <a:schemeClr val="bg1">
                      <a:lumMod val="95000"/>
                    </a:schemeClr>
                  </a:solidFill>
                  <a:latin typeface="Arial" panose="020B0604020202020204" pitchFamily="34" charset="0"/>
                </a:rPr>
                <a:t>: dioxyde de carbone</a:t>
              </a:r>
              <a:endParaRPr lang="fr-FR" altLang="fr-FR" sz="2400" dirty="0">
                <a:solidFill>
                  <a:schemeClr val="bg1">
                    <a:lumMod val="95000"/>
                  </a:schemeClr>
                </a:solidFill>
                <a:latin typeface="Arial" panose="020B0604020202020204" pitchFamily="34" charset="0"/>
              </a:endParaRPr>
            </a:p>
          </p:txBody>
        </p:sp>
      </p:grpSp>
      <p:grpSp>
        <p:nvGrpSpPr>
          <p:cNvPr id="49489" name="Groupe 496">
            <a:extLst>
              <a:ext uri="{FF2B5EF4-FFF2-40B4-BE49-F238E27FC236}">
                <a16:creationId xmlns:a16="http://schemas.microsoft.com/office/drawing/2014/main" id="{2193E9E8-0AF6-4135-9630-B4BC286E34A8}"/>
              </a:ext>
            </a:extLst>
          </p:cNvPr>
          <p:cNvGrpSpPr>
            <a:grpSpLocks/>
          </p:cNvGrpSpPr>
          <p:nvPr/>
        </p:nvGrpSpPr>
        <p:grpSpPr bwMode="auto">
          <a:xfrm>
            <a:off x="2819037" y="5150479"/>
            <a:ext cx="3798137" cy="1612065"/>
            <a:chOff x="3159125" y="4797152"/>
            <a:chExt cx="3128640" cy="1331912"/>
          </a:xfrm>
        </p:grpSpPr>
        <p:cxnSp>
          <p:nvCxnSpPr>
            <p:cNvPr id="14399" name="AutoShape 397">
              <a:extLst>
                <a:ext uri="{FF2B5EF4-FFF2-40B4-BE49-F238E27FC236}">
                  <a16:creationId xmlns:a16="http://schemas.microsoft.com/office/drawing/2014/main" id="{783E8C57-6EF3-4BBF-BFFC-8AA9A8BF50DF}"/>
                </a:ext>
              </a:extLst>
            </p:cNvPr>
            <p:cNvCxnSpPr>
              <a:cxnSpLocks noChangeShapeType="1"/>
            </p:cNvCxnSpPr>
            <p:nvPr/>
          </p:nvCxnSpPr>
          <p:spPr bwMode="auto">
            <a:xfrm>
              <a:off x="3159125" y="5291113"/>
              <a:ext cx="1763712" cy="0"/>
            </a:xfrm>
            <a:prstGeom prst="straightConnector1">
              <a:avLst/>
            </a:prstGeom>
            <a:noFill/>
            <a:ln w="38100">
              <a:solidFill>
                <a:srgbClr val="000000"/>
              </a:solidFill>
              <a:round/>
              <a:headEnd type="triangle" w="med" len="med"/>
              <a:tailEnd type="triangle" w="med" len="med"/>
            </a:ln>
            <a:extLst>
              <a:ext uri="{909E8E84-426E-40DD-AFC4-6F175D3DCCD1}">
                <a14:hiddenFill xmlns:a14="http://schemas.microsoft.com/office/drawing/2010/main">
                  <a:noFill/>
                </a14:hiddenFill>
              </a:ext>
            </a:extLst>
          </p:spPr>
        </p:cxnSp>
        <p:grpSp>
          <p:nvGrpSpPr>
            <p:cNvPr id="14400" name="Group 404">
              <a:extLst>
                <a:ext uri="{FF2B5EF4-FFF2-40B4-BE49-F238E27FC236}">
                  <a16:creationId xmlns:a16="http://schemas.microsoft.com/office/drawing/2014/main" id="{4438ED73-CFF3-47BE-A830-ADFAB06ECB9C}"/>
                </a:ext>
              </a:extLst>
            </p:cNvPr>
            <p:cNvGrpSpPr>
              <a:grpSpLocks/>
            </p:cNvGrpSpPr>
            <p:nvPr/>
          </p:nvGrpSpPr>
          <p:grpSpPr bwMode="auto">
            <a:xfrm flipV="1">
              <a:off x="4932040" y="4797152"/>
              <a:ext cx="1355725" cy="1331912"/>
              <a:chOff x="8339" y="7658"/>
              <a:chExt cx="2136" cy="2098"/>
            </a:xfrm>
          </p:grpSpPr>
          <p:sp>
            <p:nvSpPr>
              <p:cNvPr id="14401" name="Oval 405" descr="20 %">
                <a:extLst>
                  <a:ext uri="{FF2B5EF4-FFF2-40B4-BE49-F238E27FC236}">
                    <a16:creationId xmlns:a16="http://schemas.microsoft.com/office/drawing/2014/main" id="{E0A0B5AC-5BE1-46CF-8ED2-D4883D09743E}"/>
                  </a:ext>
                </a:extLst>
              </p:cNvPr>
              <p:cNvSpPr>
                <a:spLocks noChangeArrowheads="1"/>
              </p:cNvSpPr>
              <p:nvPr/>
            </p:nvSpPr>
            <p:spPr bwMode="auto">
              <a:xfrm>
                <a:off x="8391" y="7658"/>
                <a:ext cx="2021" cy="2098"/>
              </a:xfrm>
              <a:prstGeom prst="ellipse">
                <a:avLst/>
              </a:prstGeom>
              <a:blipFill dpi="0" rotWithShape="0">
                <a:blip r:embed="rId4"/>
                <a:srcRect/>
                <a:tile tx="0" ty="0" sx="100000" sy="100000" flip="none" algn="tl"/>
              </a:blip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dirty="0">
                  <a:latin typeface="Arial" panose="020B0604020202020204" pitchFamily="34" charset="0"/>
                </a:endParaRPr>
              </a:p>
            </p:txBody>
          </p:sp>
          <p:sp>
            <p:nvSpPr>
              <p:cNvPr id="14402" name="Freeform 406">
                <a:extLst>
                  <a:ext uri="{FF2B5EF4-FFF2-40B4-BE49-F238E27FC236}">
                    <a16:creationId xmlns:a16="http://schemas.microsoft.com/office/drawing/2014/main" id="{E0D3AA9D-C8EC-481E-8AD1-BF5D3FFC7D92}"/>
                  </a:ext>
                </a:extLst>
              </p:cNvPr>
              <p:cNvSpPr>
                <a:spLocks/>
              </p:cNvSpPr>
              <p:nvPr/>
            </p:nvSpPr>
            <p:spPr bwMode="auto">
              <a:xfrm>
                <a:off x="8339" y="8203"/>
                <a:ext cx="2136" cy="1159"/>
              </a:xfrm>
              <a:custGeom>
                <a:avLst/>
                <a:gdLst>
                  <a:gd name="T0" fmla="*/ 52 w 2136"/>
                  <a:gd name="T1" fmla="*/ 883 h 1159"/>
                  <a:gd name="T2" fmla="*/ 161 w 2136"/>
                  <a:gd name="T3" fmla="*/ 779 h 1159"/>
                  <a:gd name="T4" fmla="*/ 329 w 2136"/>
                  <a:gd name="T5" fmla="*/ 588 h 1159"/>
                  <a:gd name="T6" fmla="*/ 520 w 2136"/>
                  <a:gd name="T7" fmla="*/ 398 h 1159"/>
                  <a:gd name="T8" fmla="*/ 979 w 2136"/>
                  <a:gd name="T9" fmla="*/ 297 h 1159"/>
                  <a:gd name="T10" fmla="*/ 1298 w 2136"/>
                  <a:gd name="T11" fmla="*/ 213 h 1159"/>
                  <a:gd name="T12" fmla="*/ 1545 w 2136"/>
                  <a:gd name="T13" fmla="*/ 190 h 1159"/>
                  <a:gd name="T14" fmla="*/ 1965 w 2136"/>
                  <a:gd name="T15" fmla="*/ 56 h 1159"/>
                  <a:gd name="T16" fmla="*/ 2032 w 2136"/>
                  <a:gd name="T17" fmla="*/ 39 h 1159"/>
                  <a:gd name="T18" fmla="*/ 2094 w 2136"/>
                  <a:gd name="T19" fmla="*/ 291 h 1159"/>
                  <a:gd name="T20" fmla="*/ 2116 w 2136"/>
                  <a:gd name="T21" fmla="*/ 443 h 1159"/>
                  <a:gd name="T22" fmla="*/ 1971 w 2136"/>
                  <a:gd name="T23" fmla="*/ 476 h 1159"/>
                  <a:gd name="T24" fmla="*/ 1489 w 2136"/>
                  <a:gd name="T25" fmla="*/ 555 h 1159"/>
                  <a:gd name="T26" fmla="*/ 1097 w 2136"/>
                  <a:gd name="T27" fmla="*/ 611 h 1159"/>
                  <a:gd name="T28" fmla="*/ 794 w 2136"/>
                  <a:gd name="T29" fmla="*/ 700 h 1159"/>
                  <a:gd name="T30" fmla="*/ 660 w 2136"/>
                  <a:gd name="T31" fmla="*/ 846 h 1159"/>
                  <a:gd name="T32" fmla="*/ 508 w 2136"/>
                  <a:gd name="T33" fmla="*/ 997 h 1159"/>
                  <a:gd name="T34" fmla="*/ 144 w 2136"/>
                  <a:gd name="T35" fmla="*/ 1154 h 1159"/>
                  <a:gd name="T36" fmla="*/ 15 w 2136"/>
                  <a:gd name="T37" fmla="*/ 964 h 1159"/>
                  <a:gd name="T38" fmla="*/ 52 w 2136"/>
                  <a:gd name="T39" fmla="*/ 883 h 1159"/>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2136"/>
                  <a:gd name="T61" fmla="*/ 0 h 1159"/>
                  <a:gd name="T62" fmla="*/ 2136 w 2136"/>
                  <a:gd name="T63" fmla="*/ 1159 h 1159"/>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2136" h="1159">
                    <a:moveTo>
                      <a:pt x="52" y="883"/>
                    </a:moveTo>
                    <a:cubicBezTo>
                      <a:pt x="76" y="852"/>
                      <a:pt x="115" y="828"/>
                      <a:pt x="161" y="779"/>
                    </a:cubicBezTo>
                    <a:cubicBezTo>
                      <a:pt x="207" y="730"/>
                      <a:pt x="269" y="651"/>
                      <a:pt x="329" y="588"/>
                    </a:cubicBezTo>
                    <a:cubicBezTo>
                      <a:pt x="389" y="525"/>
                      <a:pt x="412" y="446"/>
                      <a:pt x="520" y="398"/>
                    </a:cubicBezTo>
                    <a:cubicBezTo>
                      <a:pt x="628" y="350"/>
                      <a:pt x="849" y="328"/>
                      <a:pt x="979" y="297"/>
                    </a:cubicBezTo>
                    <a:cubicBezTo>
                      <a:pt x="1109" y="266"/>
                      <a:pt x="1204" y="231"/>
                      <a:pt x="1298" y="213"/>
                    </a:cubicBezTo>
                    <a:cubicBezTo>
                      <a:pt x="1392" y="195"/>
                      <a:pt x="1434" y="216"/>
                      <a:pt x="1545" y="190"/>
                    </a:cubicBezTo>
                    <a:cubicBezTo>
                      <a:pt x="1656" y="164"/>
                      <a:pt x="1884" y="81"/>
                      <a:pt x="1965" y="56"/>
                    </a:cubicBezTo>
                    <a:cubicBezTo>
                      <a:pt x="2046" y="31"/>
                      <a:pt x="2011" y="0"/>
                      <a:pt x="2032" y="39"/>
                    </a:cubicBezTo>
                    <a:cubicBezTo>
                      <a:pt x="2053" y="78"/>
                      <a:pt x="2080" y="224"/>
                      <a:pt x="2094" y="291"/>
                    </a:cubicBezTo>
                    <a:cubicBezTo>
                      <a:pt x="2108" y="358"/>
                      <a:pt x="2136" y="412"/>
                      <a:pt x="2116" y="443"/>
                    </a:cubicBezTo>
                    <a:cubicBezTo>
                      <a:pt x="2096" y="474"/>
                      <a:pt x="2075" y="457"/>
                      <a:pt x="1971" y="476"/>
                    </a:cubicBezTo>
                    <a:cubicBezTo>
                      <a:pt x="1867" y="495"/>
                      <a:pt x="1635" y="532"/>
                      <a:pt x="1489" y="555"/>
                    </a:cubicBezTo>
                    <a:cubicBezTo>
                      <a:pt x="1343" y="578"/>
                      <a:pt x="1213" y="587"/>
                      <a:pt x="1097" y="611"/>
                    </a:cubicBezTo>
                    <a:cubicBezTo>
                      <a:pt x="981" y="635"/>
                      <a:pt x="867" y="661"/>
                      <a:pt x="794" y="700"/>
                    </a:cubicBezTo>
                    <a:cubicBezTo>
                      <a:pt x="721" y="739"/>
                      <a:pt x="708" y="797"/>
                      <a:pt x="660" y="846"/>
                    </a:cubicBezTo>
                    <a:cubicBezTo>
                      <a:pt x="612" y="895"/>
                      <a:pt x="594" y="946"/>
                      <a:pt x="508" y="997"/>
                    </a:cubicBezTo>
                    <a:cubicBezTo>
                      <a:pt x="422" y="1048"/>
                      <a:pt x="226" y="1159"/>
                      <a:pt x="144" y="1154"/>
                    </a:cubicBezTo>
                    <a:cubicBezTo>
                      <a:pt x="62" y="1149"/>
                      <a:pt x="30" y="1013"/>
                      <a:pt x="15" y="964"/>
                    </a:cubicBezTo>
                    <a:cubicBezTo>
                      <a:pt x="0" y="915"/>
                      <a:pt x="28" y="914"/>
                      <a:pt x="52" y="883"/>
                    </a:cubicBezTo>
                    <a:close/>
                  </a:path>
                </a:pathLst>
              </a:custGeom>
              <a:solidFill>
                <a:srgbClr val="FFFFFF"/>
              </a:solidFill>
              <a:ln>
                <a:noFill/>
              </a:ln>
              <a:extLst>
                <a:ext uri="{91240B29-F687-4F45-9708-019B960494DF}">
                  <a14:hiddenLine xmlns:a14="http://schemas.microsoft.com/office/drawing/2010/main" w="3175" cap="flat" cmpd="sng">
                    <a:solidFill>
                      <a:srgbClr val="000000"/>
                    </a:solidFill>
                    <a:prstDash val="solid"/>
                    <a:round/>
                    <a:headEnd type="none" w="med" len="med"/>
                    <a:tailEnd type="none" w="med" len="med"/>
                  </a14:hiddenLine>
                </a:ext>
              </a:extLst>
            </p:spPr>
            <p:txBody>
              <a:bodyPr/>
              <a:lstStyle/>
              <a:p>
                <a:endParaRPr lang="fr-FR"/>
              </a:p>
            </p:txBody>
          </p:sp>
          <p:sp>
            <p:nvSpPr>
              <p:cNvPr id="14403" name="Oval 407" descr="20 %">
                <a:extLst>
                  <a:ext uri="{FF2B5EF4-FFF2-40B4-BE49-F238E27FC236}">
                    <a16:creationId xmlns:a16="http://schemas.microsoft.com/office/drawing/2014/main" id="{B4696CBF-73BC-42BA-9340-4B09B07E79B1}"/>
                  </a:ext>
                </a:extLst>
              </p:cNvPr>
              <p:cNvSpPr>
                <a:spLocks noChangeArrowheads="1"/>
              </p:cNvSpPr>
              <p:nvPr/>
            </p:nvSpPr>
            <p:spPr bwMode="auto">
              <a:xfrm>
                <a:off x="8391" y="7658"/>
                <a:ext cx="2021" cy="2098"/>
              </a:xfrm>
              <a:prstGeom prst="ellipse">
                <a:avLst/>
              </a:prstGeom>
              <a:noFill/>
              <a:ln w="9525" algn="ctr">
                <a:solidFill>
                  <a:srgbClr val="0000FF"/>
                </a:solidFill>
                <a:round/>
                <a:headEnd/>
                <a:tailEnd/>
              </a:ln>
              <a:extLst>
                <a:ext uri="{909E8E84-426E-40DD-AFC4-6F175D3DCCD1}">
                  <a14:hiddenFill xmlns:a14="http://schemas.microsoft.com/office/drawing/2010/main">
                    <a:solidFill>
                      <a:srgbClr val="FFFFFF"/>
                    </a:solidFill>
                  </a14:hiddenFill>
                </a:ext>
              </a:extLst>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nvGrpSpPr>
              <p:cNvPr id="14404" name="Group 408">
                <a:extLst>
                  <a:ext uri="{FF2B5EF4-FFF2-40B4-BE49-F238E27FC236}">
                    <a16:creationId xmlns:a16="http://schemas.microsoft.com/office/drawing/2014/main" id="{AC5C5CF1-DD64-40A3-9E8B-B2F79BB8B814}"/>
                  </a:ext>
                </a:extLst>
              </p:cNvPr>
              <p:cNvGrpSpPr>
                <a:grpSpLocks/>
              </p:cNvGrpSpPr>
              <p:nvPr/>
            </p:nvGrpSpPr>
            <p:grpSpPr bwMode="auto">
              <a:xfrm>
                <a:off x="8414" y="7693"/>
                <a:ext cx="1983" cy="1975"/>
                <a:chOff x="3399" y="6163"/>
                <a:chExt cx="1047" cy="1059"/>
              </a:xfrm>
            </p:grpSpPr>
            <p:grpSp>
              <p:nvGrpSpPr>
                <p:cNvPr id="14405" name="Group 409">
                  <a:extLst>
                    <a:ext uri="{FF2B5EF4-FFF2-40B4-BE49-F238E27FC236}">
                      <a16:creationId xmlns:a16="http://schemas.microsoft.com/office/drawing/2014/main" id="{D0859E9E-6917-4275-BEBC-9408C3E2DCD0}"/>
                    </a:ext>
                  </a:extLst>
                </p:cNvPr>
                <p:cNvGrpSpPr>
                  <a:grpSpLocks/>
                </p:cNvGrpSpPr>
                <p:nvPr/>
              </p:nvGrpSpPr>
              <p:grpSpPr bwMode="auto">
                <a:xfrm>
                  <a:off x="3399" y="6806"/>
                  <a:ext cx="81" cy="92"/>
                  <a:chOff x="2496" y="6953"/>
                  <a:chExt cx="81" cy="92"/>
                </a:xfrm>
              </p:grpSpPr>
              <p:sp>
                <p:nvSpPr>
                  <p:cNvPr id="14470" name="Freeform 410">
                    <a:extLst>
                      <a:ext uri="{FF2B5EF4-FFF2-40B4-BE49-F238E27FC236}">
                        <a16:creationId xmlns:a16="http://schemas.microsoft.com/office/drawing/2014/main" id="{DCA89890-5FF0-4CDA-A050-B7393342ED80}"/>
                      </a:ext>
                    </a:extLst>
                  </p:cNvPr>
                  <p:cNvSpPr>
                    <a:spLocks/>
                  </p:cNvSpPr>
                  <p:nvPr/>
                </p:nvSpPr>
                <p:spPr bwMode="auto">
                  <a:xfrm>
                    <a:off x="2496" y="6953"/>
                    <a:ext cx="81" cy="92"/>
                  </a:xfrm>
                  <a:custGeom>
                    <a:avLst/>
                    <a:gdLst>
                      <a:gd name="T0" fmla="*/ 0 w 81"/>
                      <a:gd name="T1" fmla="*/ 67 h 92"/>
                      <a:gd name="T2" fmla="*/ 24 w 81"/>
                      <a:gd name="T3" fmla="*/ 37 h 92"/>
                      <a:gd name="T4" fmla="*/ 52 w 81"/>
                      <a:gd name="T5" fmla="*/ 3 h 92"/>
                      <a:gd name="T6" fmla="*/ 67 w 81"/>
                      <a:gd name="T7" fmla="*/ 17 h 92"/>
                      <a:gd name="T8" fmla="*/ 78 w 81"/>
                      <a:gd name="T9" fmla="*/ 31 h 92"/>
                      <a:gd name="T10" fmla="*/ 51 w 81"/>
                      <a:gd name="T11" fmla="*/ 61 h 92"/>
                      <a:gd name="T12" fmla="*/ 24 w 81"/>
                      <a:gd name="T13" fmla="*/ 91 h 92"/>
                      <a:gd name="T14" fmla="*/ 0 w 81"/>
                      <a:gd name="T15" fmla="*/ 67 h 92"/>
                      <a:gd name="T16" fmla="*/ 0 60000 65536"/>
                      <a:gd name="T17" fmla="*/ 0 60000 65536"/>
                      <a:gd name="T18" fmla="*/ 0 60000 65536"/>
                      <a:gd name="T19" fmla="*/ 0 60000 65536"/>
                      <a:gd name="T20" fmla="*/ 0 60000 65536"/>
                      <a:gd name="T21" fmla="*/ 0 60000 65536"/>
                      <a:gd name="T22" fmla="*/ 0 60000 65536"/>
                      <a:gd name="T23" fmla="*/ 0 60000 65536"/>
                      <a:gd name="T24" fmla="*/ 0 w 81"/>
                      <a:gd name="T25" fmla="*/ 0 h 92"/>
                      <a:gd name="T26" fmla="*/ 81 w 81"/>
                      <a:gd name="T27" fmla="*/ 92 h 9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1" h="92">
                        <a:moveTo>
                          <a:pt x="0" y="67"/>
                        </a:moveTo>
                        <a:cubicBezTo>
                          <a:pt x="0" y="60"/>
                          <a:pt x="15" y="48"/>
                          <a:pt x="24" y="37"/>
                        </a:cubicBezTo>
                        <a:cubicBezTo>
                          <a:pt x="33" y="26"/>
                          <a:pt x="45" y="6"/>
                          <a:pt x="52" y="3"/>
                        </a:cubicBezTo>
                        <a:cubicBezTo>
                          <a:pt x="59" y="0"/>
                          <a:pt x="63" y="12"/>
                          <a:pt x="67" y="17"/>
                        </a:cubicBezTo>
                        <a:cubicBezTo>
                          <a:pt x="71" y="22"/>
                          <a:pt x="81" y="24"/>
                          <a:pt x="78" y="31"/>
                        </a:cubicBezTo>
                        <a:cubicBezTo>
                          <a:pt x="75" y="38"/>
                          <a:pt x="60" y="51"/>
                          <a:pt x="51" y="61"/>
                        </a:cubicBezTo>
                        <a:cubicBezTo>
                          <a:pt x="42" y="71"/>
                          <a:pt x="32" y="90"/>
                          <a:pt x="24" y="91"/>
                        </a:cubicBezTo>
                        <a:cubicBezTo>
                          <a:pt x="16" y="92"/>
                          <a:pt x="5" y="72"/>
                          <a:pt x="0" y="67"/>
                        </a:cubicBezTo>
                        <a:close/>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sp>
                <p:nvSpPr>
                  <p:cNvPr id="14471" name="Oval 411" descr="Papier recyclé">
                    <a:extLst>
                      <a:ext uri="{FF2B5EF4-FFF2-40B4-BE49-F238E27FC236}">
                        <a16:creationId xmlns:a16="http://schemas.microsoft.com/office/drawing/2014/main" id="{81D61AB5-93E6-4350-BE98-1E3B9CFD5467}"/>
                      </a:ext>
                    </a:extLst>
                  </p:cNvPr>
                  <p:cNvSpPr>
                    <a:spLocks noChangeAspect="1" noChangeArrowheads="1"/>
                  </p:cNvSpPr>
                  <p:nvPr/>
                </p:nvSpPr>
                <p:spPr bwMode="auto">
                  <a:xfrm flipH="1">
                    <a:off x="2519" y="6994"/>
                    <a:ext cx="23" cy="20"/>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406" name="Group 412">
                  <a:extLst>
                    <a:ext uri="{FF2B5EF4-FFF2-40B4-BE49-F238E27FC236}">
                      <a16:creationId xmlns:a16="http://schemas.microsoft.com/office/drawing/2014/main" id="{6D19B136-5EE5-46BE-8892-FC88257A1D8E}"/>
                    </a:ext>
                  </a:extLst>
                </p:cNvPr>
                <p:cNvGrpSpPr>
                  <a:grpSpLocks/>
                </p:cNvGrpSpPr>
                <p:nvPr/>
              </p:nvGrpSpPr>
              <p:grpSpPr bwMode="auto">
                <a:xfrm rot="209443">
                  <a:off x="3456" y="6737"/>
                  <a:ext cx="81" cy="92"/>
                  <a:chOff x="2496" y="6953"/>
                  <a:chExt cx="81" cy="92"/>
                </a:xfrm>
              </p:grpSpPr>
              <p:sp>
                <p:nvSpPr>
                  <p:cNvPr id="14468" name="Freeform 413">
                    <a:extLst>
                      <a:ext uri="{FF2B5EF4-FFF2-40B4-BE49-F238E27FC236}">
                        <a16:creationId xmlns:a16="http://schemas.microsoft.com/office/drawing/2014/main" id="{B830DBB8-79C0-4BCD-B6C6-4E85A01628F7}"/>
                      </a:ext>
                    </a:extLst>
                  </p:cNvPr>
                  <p:cNvSpPr>
                    <a:spLocks/>
                  </p:cNvSpPr>
                  <p:nvPr/>
                </p:nvSpPr>
                <p:spPr bwMode="auto">
                  <a:xfrm>
                    <a:off x="2496" y="6953"/>
                    <a:ext cx="81" cy="92"/>
                  </a:xfrm>
                  <a:custGeom>
                    <a:avLst/>
                    <a:gdLst>
                      <a:gd name="T0" fmla="*/ 0 w 81"/>
                      <a:gd name="T1" fmla="*/ 67 h 92"/>
                      <a:gd name="T2" fmla="*/ 24 w 81"/>
                      <a:gd name="T3" fmla="*/ 37 h 92"/>
                      <a:gd name="T4" fmla="*/ 52 w 81"/>
                      <a:gd name="T5" fmla="*/ 3 h 92"/>
                      <a:gd name="T6" fmla="*/ 67 w 81"/>
                      <a:gd name="T7" fmla="*/ 17 h 92"/>
                      <a:gd name="T8" fmla="*/ 78 w 81"/>
                      <a:gd name="T9" fmla="*/ 31 h 92"/>
                      <a:gd name="T10" fmla="*/ 51 w 81"/>
                      <a:gd name="T11" fmla="*/ 61 h 92"/>
                      <a:gd name="T12" fmla="*/ 24 w 81"/>
                      <a:gd name="T13" fmla="*/ 91 h 92"/>
                      <a:gd name="T14" fmla="*/ 0 w 81"/>
                      <a:gd name="T15" fmla="*/ 67 h 92"/>
                      <a:gd name="T16" fmla="*/ 0 60000 65536"/>
                      <a:gd name="T17" fmla="*/ 0 60000 65536"/>
                      <a:gd name="T18" fmla="*/ 0 60000 65536"/>
                      <a:gd name="T19" fmla="*/ 0 60000 65536"/>
                      <a:gd name="T20" fmla="*/ 0 60000 65536"/>
                      <a:gd name="T21" fmla="*/ 0 60000 65536"/>
                      <a:gd name="T22" fmla="*/ 0 60000 65536"/>
                      <a:gd name="T23" fmla="*/ 0 60000 65536"/>
                      <a:gd name="T24" fmla="*/ 0 w 81"/>
                      <a:gd name="T25" fmla="*/ 0 h 92"/>
                      <a:gd name="T26" fmla="*/ 81 w 81"/>
                      <a:gd name="T27" fmla="*/ 92 h 9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1" h="92">
                        <a:moveTo>
                          <a:pt x="0" y="67"/>
                        </a:moveTo>
                        <a:cubicBezTo>
                          <a:pt x="0" y="60"/>
                          <a:pt x="15" y="48"/>
                          <a:pt x="24" y="37"/>
                        </a:cubicBezTo>
                        <a:cubicBezTo>
                          <a:pt x="33" y="26"/>
                          <a:pt x="45" y="6"/>
                          <a:pt x="52" y="3"/>
                        </a:cubicBezTo>
                        <a:cubicBezTo>
                          <a:pt x="59" y="0"/>
                          <a:pt x="63" y="12"/>
                          <a:pt x="67" y="17"/>
                        </a:cubicBezTo>
                        <a:cubicBezTo>
                          <a:pt x="71" y="22"/>
                          <a:pt x="81" y="24"/>
                          <a:pt x="78" y="31"/>
                        </a:cubicBezTo>
                        <a:cubicBezTo>
                          <a:pt x="75" y="38"/>
                          <a:pt x="60" y="51"/>
                          <a:pt x="51" y="61"/>
                        </a:cubicBezTo>
                        <a:cubicBezTo>
                          <a:pt x="42" y="71"/>
                          <a:pt x="32" y="90"/>
                          <a:pt x="24" y="91"/>
                        </a:cubicBezTo>
                        <a:cubicBezTo>
                          <a:pt x="16" y="92"/>
                          <a:pt x="5" y="72"/>
                          <a:pt x="0" y="67"/>
                        </a:cubicBezTo>
                        <a:close/>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sp>
                <p:nvSpPr>
                  <p:cNvPr id="14469" name="Oval 414" descr="Papier recyclé">
                    <a:extLst>
                      <a:ext uri="{FF2B5EF4-FFF2-40B4-BE49-F238E27FC236}">
                        <a16:creationId xmlns:a16="http://schemas.microsoft.com/office/drawing/2014/main" id="{38E9E8CB-9058-46BC-BAD2-768AA239A9AE}"/>
                      </a:ext>
                    </a:extLst>
                  </p:cNvPr>
                  <p:cNvSpPr>
                    <a:spLocks noChangeAspect="1" noChangeArrowheads="1"/>
                  </p:cNvSpPr>
                  <p:nvPr/>
                </p:nvSpPr>
                <p:spPr bwMode="auto">
                  <a:xfrm flipH="1">
                    <a:off x="2519" y="6994"/>
                    <a:ext cx="23" cy="20"/>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407" name="Group 415">
                  <a:extLst>
                    <a:ext uri="{FF2B5EF4-FFF2-40B4-BE49-F238E27FC236}">
                      <a16:creationId xmlns:a16="http://schemas.microsoft.com/office/drawing/2014/main" id="{635F43EE-1FC5-49CC-B1F3-857B1FD24B8B}"/>
                    </a:ext>
                  </a:extLst>
                </p:cNvPr>
                <p:cNvGrpSpPr>
                  <a:grpSpLocks/>
                </p:cNvGrpSpPr>
                <p:nvPr/>
              </p:nvGrpSpPr>
              <p:grpSpPr bwMode="auto">
                <a:xfrm>
                  <a:off x="3516" y="6674"/>
                  <a:ext cx="81" cy="92"/>
                  <a:chOff x="3516" y="6674"/>
                  <a:chExt cx="81" cy="92"/>
                </a:xfrm>
              </p:grpSpPr>
              <p:sp>
                <p:nvSpPr>
                  <p:cNvPr id="14466" name="Freeform 416">
                    <a:extLst>
                      <a:ext uri="{FF2B5EF4-FFF2-40B4-BE49-F238E27FC236}">
                        <a16:creationId xmlns:a16="http://schemas.microsoft.com/office/drawing/2014/main" id="{0BB19907-2B03-4504-8394-0D6796DD2589}"/>
                      </a:ext>
                    </a:extLst>
                  </p:cNvPr>
                  <p:cNvSpPr>
                    <a:spLocks/>
                  </p:cNvSpPr>
                  <p:nvPr/>
                </p:nvSpPr>
                <p:spPr bwMode="auto">
                  <a:xfrm rot="400023">
                    <a:off x="3516" y="6674"/>
                    <a:ext cx="81" cy="92"/>
                  </a:xfrm>
                  <a:custGeom>
                    <a:avLst/>
                    <a:gdLst>
                      <a:gd name="T0" fmla="*/ 0 w 81"/>
                      <a:gd name="T1" fmla="*/ 67 h 92"/>
                      <a:gd name="T2" fmla="*/ 24 w 81"/>
                      <a:gd name="T3" fmla="*/ 37 h 92"/>
                      <a:gd name="T4" fmla="*/ 52 w 81"/>
                      <a:gd name="T5" fmla="*/ 3 h 92"/>
                      <a:gd name="T6" fmla="*/ 67 w 81"/>
                      <a:gd name="T7" fmla="*/ 17 h 92"/>
                      <a:gd name="T8" fmla="*/ 78 w 81"/>
                      <a:gd name="T9" fmla="*/ 31 h 92"/>
                      <a:gd name="T10" fmla="*/ 51 w 81"/>
                      <a:gd name="T11" fmla="*/ 61 h 92"/>
                      <a:gd name="T12" fmla="*/ 24 w 81"/>
                      <a:gd name="T13" fmla="*/ 91 h 92"/>
                      <a:gd name="T14" fmla="*/ 0 w 81"/>
                      <a:gd name="T15" fmla="*/ 67 h 92"/>
                      <a:gd name="T16" fmla="*/ 0 60000 65536"/>
                      <a:gd name="T17" fmla="*/ 0 60000 65536"/>
                      <a:gd name="T18" fmla="*/ 0 60000 65536"/>
                      <a:gd name="T19" fmla="*/ 0 60000 65536"/>
                      <a:gd name="T20" fmla="*/ 0 60000 65536"/>
                      <a:gd name="T21" fmla="*/ 0 60000 65536"/>
                      <a:gd name="T22" fmla="*/ 0 60000 65536"/>
                      <a:gd name="T23" fmla="*/ 0 60000 65536"/>
                      <a:gd name="T24" fmla="*/ 0 w 81"/>
                      <a:gd name="T25" fmla="*/ 0 h 92"/>
                      <a:gd name="T26" fmla="*/ 81 w 81"/>
                      <a:gd name="T27" fmla="*/ 92 h 9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1" h="92">
                        <a:moveTo>
                          <a:pt x="0" y="67"/>
                        </a:moveTo>
                        <a:cubicBezTo>
                          <a:pt x="0" y="60"/>
                          <a:pt x="15" y="48"/>
                          <a:pt x="24" y="37"/>
                        </a:cubicBezTo>
                        <a:cubicBezTo>
                          <a:pt x="33" y="26"/>
                          <a:pt x="45" y="6"/>
                          <a:pt x="52" y="3"/>
                        </a:cubicBezTo>
                        <a:cubicBezTo>
                          <a:pt x="59" y="0"/>
                          <a:pt x="63" y="12"/>
                          <a:pt x="67" y="17"/>
                        </a:cubicBezTo>
                        <a:cubicBezTo>
                          <a:pt x="71" y="22"/>
                          <a:pt x="81" y="24"/>
                          <a:pt x="78" y="31"/>
                        </a:cubicBezTo>
                        <a:cubicBezTo>
                          <a:pt x="75" y="38"/>
                          <a:pt x="60" y="51"/>
                          <a:pt x="51" y="61"/>
                        </a:cubicBezTo>
                        <a:cubicBezTo>
                          <a:pt x="42" y="71"/>
                          <a:pt x="32" y="90"/>
                          <a:pt x="24" y="91"/>
                        </a:cubicBezTo>
                        <a:cubicBezTo>
                          <a:pt x="16" y="92"/>
                          <a:pt x="5" y="72"/>
                          <a:pt x="0" y="67"/>
                        </a:cubicBezTo>
                        <a:close/>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sp>
                <p:nvSpPr>
                  <p:cNvPr id="14467" name="Oval 417" descr="Papier recyclé">
                    <a:extLst>
                      <a:ext uri="{FF2B5EF4-FFF2-40B4-BE49-F238E27FC236}">
                        <a16:creationId xmlns:a16="http://schemas.microsoft.com/office/drawing/2014/main" id="{26B386E2-C593-459E-A9C5-2CBE413418C4}"/>
                      </a:ext>
                    </a:extLst>
                  </p:cNvPr>
                  <p:cNvSpPr>
                    <a:spLocks noChangeAspect="1" noChangeArrowheads="1"/>
                  </p:cNvSpPr>
                  <p:nvPr/>
                </p:nvSpPr>
                <p:spPr bwMode="auto">
                  <a:xfrm rot="400023" flipH="1">
                    <a:off x="3538" y="6714"/>
                    <a:ext cx="23" cy="20"/>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408" name="Group 418">
                  <a:extLst>
                    <a:ext uri="{FF2B5EF4-FFF2-40B4-BE49-F238E27FC236}">
                      <a16:creationId xmlns:a16="http://schemas.microsoft.com/office/drawing/2014/main" id="{8E25AFCD-427F-455A-8E40-1299E757C083}"/>
                    </a:ext>
                  </a:extLst>
                </p:cNvPr>
                <p:cNvGrpSpPr>
                  <a:grpSpLocks/>
                </p:cNvGrpSpPr>
                <p:nvPr/>
              </p:nvGrpSpPr>
              <p:grpSpPr bwMode="auto">
                <a:xfrm>
                  <a:off x="3578" y="6261"/>
                  <a:ext cx="139" cy="446"/>
                  <a:chOff x="3578" y="6261"/>
                  <a:chExt cx="139" cy="446"/>
                </a:xfrm>
              </p:grpSpPr>
              <p:sp>
                <p:nvSpPr>
                  <p:cNvPr id="14464" name="Freeform 419">
                    <a:extLst>
                      <a:ext uri="{FF2B5EF4-FFF2-40B4-BE49-F238E27FC236}">
                        <a16:creationId xmlns:a16="http://schemas.microsoft.com/office/drawing/2014/main" id="{B5681A19-4481-4C3C-95D1-2CF6CFFA843A}"/>
                      </a:ext>
                    </a:extLst>
                  </p:cNvPr>
                  <p:cNvSpPr>
                    <a:spLocks/>
                  </p:cNvSpPr>
                  <p:nvPr/>
                </p:nvSpPr>
                <p:spPr bwMode="auto">
                  <a:xfrm>
                    <a:off x="3578" y="6261"/>
                    <a:ext cx="139" cy="446"/>
                  </a:xfrm>
                  <a:custGeom>
                    <a:avLst/>
                    <a:gdLst>
                      <a:gd name="T0" fmla="*/ 1 w 139"/>
                      <a:gd name="T1" fmla="*/ 417 h 446"/>
                      <a:gd name="T2" fmla="*/ 31 w 139"/>
                      <a:gd name="T3" fmla="*/ 387 h 446"/>
                      <a:gd name="T4" fmla="*/ 40 w 139"/>
                      <a:gd name="T5" fmla="*/ 360 h 446"/>
                      <a:gd name="T6" fmla="*/ 16 w 139"/>
                      <a:gd name="T7" fmla="*/ 282 h 446"/>
                      <a:gd name="T8" fmla="*/ 4 w 139"/>
                      <a:gd name="T9" fmla="*/ 198 h 446"/>
                      <a:gd name="T10" fmla="*/ 7 w 139"/>
                      <a:gd name="T11" fmla="*/ 114 h 446"/>
                      <a:gd name="T12" fmla="*/ 25 w 139"/>
                      <a:gd name="T13" fmla="*/ 15 h 446"/>
                      <a:gd name="T14" fmla="*/ 43 w 139"/>
                      <a:gd name="T15" fmla="*/ 21 h 446"/>
                      <a:gd name="T16" fmla="*/ 34 w 139"/>
                      <a:gd name="T17" fmla="*/ 96 h 446"/>
                      <a:gd name="T18" fmla="*/ 28 w 139"/>
                      <a:gd name="T19" fmla="*/ 219 h 446"/>
                      <a:gd name="T20" fmla="*/ 40 w 139"/>
                      <a:gd name="T21" fmla="*/ 300 h 446"/>
                      <a:gd name="T22" fmla="*/ 76 w 139"/>
                      <a:gd name="T23" fmla="*/ 360 h 446"/>
                      <a:gd name="T24" fmla="*/ 103 w 139"/>
                      <a:gd name="T25" fmla="*/ 360 h 446"/>
                      <a:gd name="T26" fmla="*/ 127 w 139"/>
                      <a:gd name="T27" fmla="*/ 354 h 446"/>
                      <a:gd name="T28" fmla="*/ 133 w 139"/>
                      <a:gd name="T29" fmla="*/ 393 h 446"/>
                      <a:gd name="T30" fmla="*/ 91 w 139"/>
                      <a:gd name="T31" fmla="*/ 405 h 446"/>
                      <a:gd name="T32" fmla="*/ 49 w 139"/>
                      <a:gd name="T33" fmla="*/ 429 h 446"/>
                      <a:gd name="T34" fmla="*/ 25 w 139"/>
                      <a:gd name="T35" fmla="*/ 444 h 446"/>
                      <a:gd name="T36" fmla="*/ 1 w 139"/>
                      <a:gd name="T37" fmla="*/ 417 h 44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39"/>
                      <a:gd name="T58" fmla="*/ 0 h 446"/>
                      <a:gd name="T59" fmla="*/ 139 w 139"/>
                      <a:gd name="T60" fmla="*/ 446 h 44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39" h="446">
                        <a:moveTo>
                          <a:pt x="1" y="417"/>
                        </a:moveTo>
                        <a:cubicBezTo>
                          <a:pt x="2" y="408"/>
                          <a:pt x="25" y="396"/>
                          <a:pt x="31" y="387"/>
                        </a:cubicBezTo>
                        <a:cubicBezTo>
                          <a:pt x="37" y="378"/>
                          <a:pt x="42" y="377"/>
                          <a:pt x="40" y="360"/>
                        </a:cubicBezTo>
                        <a:cubicBezTo>
                          <a:pt x="38" y="343"/>
                          <a:pt x="22" y="309"/>
                          <a:pt x="16" y="282"/>
                        </a:cubicBezTo>
                        <a:cubicBezTo>
                          <a:pt x="10" y="255"/>
                          <a:pt x="6" y="226"/>
                          <a:pt x="4" y="198"/>
                        </a:cubicBezTo>
                        <a:cubicBezTo>
                          <a:pt x="2" y="170"/>
                          <a:pt x="4" y="144"/>
                          <a:pt x="7" y="114"/>
                        </a:cubicBezTo>
                        <a:cubicBezTo>
                          <a:pt x="10" y="84"/>
                          <a:pt x="19" y="30"/>
                          <a:pt x="25" y="15"/>
                        </a:cubicBezTo>
                        <a:cubicBezTo>
                          <a:pt x="31" y="0"/>
                          <a:pt x="42" y="8"/>
                          <a:pt x="43" y="21"/>
                        </a:cubicBezTo>
                        <a:cubicBezTo>
                          <a:pt x="44" y="34"/>
                          <a:pt x="36" y="63"/>
                          <a:pt x="34" y="96"/>
                        </a:cubicBezTo>
                        <a:cubicBezTo>
                          <a:pt x="32" y="129"/>
                          <a:pt x="27" y="185"/>
                          <a:pt x="28" y="219"/>
                        </a:cubicBezTo>
                        <a:cubicBezTo>
                          <a:pt x="29" y="253"/>
                          <a:pt x="32" y="277"/>
                          <a:pt x="40" y="300"/>
                        </a:cubicBezTo>
                        <a:cubicBezTo>
                          <a:pt x="48" y="323"/>
                          <a:pt x="65" y="350"/>
                          <a:pt x="76" y="360"/>
                        </a:cubicBezTo>
                        <a:cubicBezTo>
                          <a:pt x="87" y="370"/>
                          <a:pt x="95" y="361"/>
                          <a:pt x="103" y="360"/>
                        </a:cubicBezTo>
                        <a:cubicBezTo>
                          <a:pt x="111" y="359"/>
                          <a:pt x="122" y="349"/>
                          <a:pt x="127" y="354"/>
                        </a:cubicBezTo>
                        <a:cubicBezTo>
                          <a:pt x="132" y="359"/>
                          <a:pt x="139" y="385"/>
                          <a:pt x="133" y="393"/>
                        </a:cubicBezTo>
                        <a:cubicBezTo>
                          <a:pt x="127" y="401"/>
                          <a:pt x="105" y="399"/>
                          <a:pt x="91" y="405"/>
                        </a:cubicBezTo>
                        <a:cubicBezTo>
                          <a:pt x="77" y="411"/>
                          <a:pt x="60" y="423"/>
                          <a:pt x="49" y="429"/>
                        </a:cubicBezTo>
                        <a:cubicBezTo>
                          <a:pt x="38" y="435"/>
                          <a:pt x="33" y="446"/>
                          <a:pt x="25" y="444"/>
                        </a:cubicBezTo>
                        <a:cubicBezTo>
                          <a:pt x="17" y="442"/>
                          <a:pt x="0" y="426"/>
                          <a:pt x="1" y="417"/>
                        </a:cubicBezTo>
                        <a:close/>
                      </a:path>
                    </a:pathLst>
                  </a:custGeom>
                  <a:solidFill>
                    <a:srgbClr val="FFFFFF"/>
                  </a:solidFill>
                  <a:ln w="0" cap="flat" cmpd="sng">
                    <a:solidFill>
                      <a:srgbClr val="000000"/>
                    </a:solidFill>
                    <a:prstDash val="solid"/>
                    <a:round/>
                    <a:headEnd type="none" w="med" len="med"/>
                    <a:tailEnd type="none" w="med" len="med"/>
                  </a:ln>
                </p:spPr>
                <p:txBody>
                  <a:bodyPr/>
                  <a:lstStyle/>
                  <a:p>
                    <a:endParaRPr lang="fr-FR"/>
                  </a:p>
                </p:txBody>
              </p:sp>
              <p:sp>
                <p:nvSpPr>
                  <p:cNvPr id="14465" name="Oval 420" descr="Papier recyclé">
                    <a:extLst>
                      <a:ext uri="{FF2B5EF4-FFF2-40B4-BE49-F238E27FC236}">
                        <a16:creationId xmlns:a16="http://schemas.microsoft.com/office/drawing/2014/main" id="{8DF173CA-A121-48D9-BBB1-181527720DB3}"/>
                      </a:ext>
                    </a:extLst>
                  </p:cNvPr>
                  <p:cNvSpPr>
                    <a:spLocks noChangeAspect="1" noChangeArrowheads="1"/>
                  </p:cNvSpPr>
                  <p:nvPr/>
                </p:nvSpPr>
                <p:spPr bwMode="auto">
                  <a:xfrm rot="400023" flipH="1">
                    <a:off x="3613" y="6648"/>
                    <a:ext cx="23" cy="20"/>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409" name="Group 421">
                  <a:extLst>
                    <a:ext uri="{FF2B5EF4-FFF2-40B4-BE49-F238E27FC236}">
                      <a16:creationId xmlns:a16="http://schemas.microsoft.com/office/drawing/2014/main" id="{29ECD321-B97D-4471-8456-640E953E81C1}"/>
                    </a:ext>
                  </a:extLst>
                </p:cNvPr>
                <p:cNvGrpSpPr>
                  <a:grpSpLocks/>
                </p:cNvGrpSpPr>
                <p:nvPr/>
              </p:nvGrpSpPr>
              <p:grpSpPr bwMode="auto">
                <a:xfrm rot="1589946">
                  <a:off x="3717" y="6575"/>
                  <a:ext cx="81" cy="92"/>
                  <a:chOff x="3516" y="6674"/>
                  <a:chExt cx="81" cy="92"/>
                </a:xfrm>
              </p:grpSpPr>
              <p:sp>
                <p:nvSpPr>
                  <p:cNvPr id="14462" name="Freeform 422">
                    <a:extLst>
                      <a:ext uri="{FF2B5EF4-FFF2-40B4-BE49-F238E27FC236}">
                        <a16:creationId xmlns:a16="http://schemas.microsoft.com/office/drawing/2014/main" id="{64EAB2C9-41D6-4B0C-830C-5D9F0198306B}"/>
                      </a:ext>
                    </a:extLst>
                  </p:cNvPr>
                  <p:cNvSpPr>
                    <a:spLocks/>
                  </p:cNvSpPr>
                  <p:nvPr/>
                </p:nvSpPr>
                <p:spPr bwMode="auto">
                  <a:xfrm rot="400023">
                    <a:off x="3516" y="6674"/>
                    <a:ext cx="81" cy="92"/>
                  </a:xfrm>
                  <a:custGeom>
                    <a:avLst/>
                    <a:gdLst>
                      <a:gd name="T0" fmla="*/ 0 w 81"/>
                      <a:gd name="T1" fmla="*/ 67 h 92"/>
                      <a:gd name="T2" fmla="*/ 24 w 81"/>
                      <a:gd name="T3" fmla="*/ 37 h 92"/>
                      <a:gd name="T4" fmla="*/ 52 w 81"/>
                      <a:gd name="T5" fmla="*/ 3 h 92"/>
                      <a:gd name="T6" fmla="*/ 67 w 81"/>
                      <a:gd name="T7" fmla="*/ 17 h 92"/>
                      <a:gd name="T8" fmla="*/ 78 w 81"/>
                      <a:gd name="T9" fmla="*/ 31 h 92"/>
                      <a:gd name="T10" fmla="*/ 51 w 81"/>
                      <a:gd name="T11" fmla="*/ 61 h 92"/>
                      <a:gd name="T12" fmla="*/ 24 w 81"/>
                      <a:gd name="T13" fmla="*/ 91 h 92"/>
                      <a:gd name="T14" fmla="*/ 0 w 81"/>
                      <a:gd name="T15" fmla="*/ 67 h 92"/>
                      <a:gd name="T16" fmla="*/ 0 60000 65536"/>
                      <a:gd name="T17" fmla="*/ 0 60000 65536"/>
                      <a:gd name="T18" fmla="*/ 0 60000 65536"/>
                      <a:gd name="T19" fmla="*/ 0 60000 65536"/>
                      <a:gd name="T20" fmla="*/ 0 60000 65536"/>
                      <a:gd name="T21" fmla="*/ 0 60000 65536"/>
                      <a:gd name="T22" fmla="*/ 0 60000 65536"/>
                      <a:gd name="T23" fmla="*/ 0 60000 65536"/>
                      <a:gd name="T24" fmla="*/ 0 w 81"/>
                      <a:gd name="T25" fmla="*/ 0 h 92"/>
                      <a:gd name="T26" fmla="*/ 81 w 81"/>
                      <a:gd name="T27" fmla="*/ 92 h 9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1" h="92">
                        <a:moveTo>
                          <a:pt x="0" y="67"/>
                        </a:moveTo>
                        <a:cubicBezTo>
                          <a:pt x="0" y="60"/>
                          <a:pt x="15" y="48"/>
                          <a:pt x="24" y="37"/>
                        </a:cubicBezTo>
                        <a:cubicBezTo>
                          <a:pt x="33" y="26"/>
                          <a:pt x="45" y="6"/>
                          <a:pt x="52" y="3"/>
                        </a:cubicBezTo>
                        <a:cubicBezTo>
                          <a:pt x="59" y="0"/>
                          <a:pt x="63" y="12"/>
                          <a:pt x="67" y="17"/>
                        </a:cubicBezTo>
                        <a:cubicBezTo>
                          <a:pt x="71" y="22"/>
                          <a:pt x="81" y="24"/>
                          <a:pt x="78" y="31"/>
                        </a:cubicBezTo>
                        <a:cubicBezTo>
                          <a:pt x="75" y="38"/>
                          <a:pt x="60" y="51"/>
                          <a:pt x="51" y="61"/>
                        </a:cubicBezTo>
                        <a:cubicBezTo>
                          <a:pt x="42" y="71"/>
                          <a:pt x="32" y="90"/>
                          <a:pt x="24" y="91"/>
                        </a:cubicBezTo>
                        <a:cubicBezTo>
                          <a:pt x="16" y="92"/>
                          <a:pt x="5" y="72"/>
                          <a:pt x="0" y="67"/>
                        </a:cubicBezTo>
                        <a:close/>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sp>
                <p:nvSpPr>
                  <p:cNvPr id="14463" name="Oval 423" descr="Papier recyclé">
                    <a:extLst>
                      <a:ext uri="{FF2B5EF4-FFF2-40B4-BE49-F238E27FC236}">
                        <a16:creationId xmlns:a16="http://schemas.microsoft.com/office/drawing/2014/main" id="{717B3DF1-0D70-4A75-9CF1-3CEA236E6645}"/>
                      </a:ext>
                    </a:extLst>
                  </p:cNvPr>
                  <p:cNvSpPr>
                    <a:spLocks noChangeAspect="1" noChangeArrowheads="1"/>
                  </p:cNvSpPr>
                  <p:nvPr/>
                </p:nvSpPr>
                <p:spPr bwMode="auto">
                  <a:xfrm rot="400023" flipH="1">
                    <a:off x="3538" y="6714"/>
                    <a:ext cx="23" cy="20"/>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410" name="Group 424">
                  <a:extLst>
                    <a:ext uri="{FF2B5EF4-FFF2-40B4-BE49-F238E27FC236}">
                      <a16:creationId xmlns:a16="http://schemas.microsoft.com/office/drawing/2014/main" id="{52B802CD-FE42-46DD-B0E7-4EDFE16DF48B}"/>
                    </a:ext>
                  </a:extLst>
                </p:cNvPr>
                <p:cNvGrpSpPr>
                  <a:grpSpLocks/>
                </p:cNvGrpSpPr>
                <p:nvPr/>
              </p:nvGrpSpPr>
              <p:grpSpPr bwMode="auto">
                <a:xfrm rot="1589946">
                  <a:off x="3801" y="6551"/>
                  <a:ext cx="81" cy="92"/>
                  <a:chOff x="3516" y="6674"/>
                  <a:chExt cx="81" cy="92"/>
                </a:xfrm>
              </p:grpSpPr>
              <p:sp>
                <p:nvSpPr>
                  <p:cNvPr id="14460" name="Freeform 425">
                    <a:extLst>
                      <a:ext uri="{FF2B5EF4-FFF2-40B4-BE49-F238E27FC236}">
                        <a16:creationId xmlns:a16="http://schemas.microsoft.com/office/drawing/2014/main" id="{B29BC4BC-3B52-49AF-901F-37F1F6444E90}"/>
                      </a:ext>
                    </a:extLst>
                  </p:cNvPr>
                  <p:cNvSpPr>
                    <a:spLocks/>
                  </p:cNvSpPr>
                  <p:nvPr/>
                </p:nvSpPr>
                <p:spPr bwMode="auto">
                  <a:xfrm rot="400023">
                    <a:off x="3516" y="6674"/>
                    <a:ext cx="81" cy="92"/>
                  </a:xfrm>
                  <a:custGeom>
                    <a:avLst/>
                    <a:gdLst>
                      <a:gd name="T0" fmla="*/ 0 w 81"/>
                      <a:gd name="T1" fmla="*/ 67 h 92"/>
                      <a:gd name="T2" fmla="*/ 24 w 81"/>
                      <a:gd name="T3" fmla="*/ 37 h 92"/>
                      <a:gd name="T4" fmla="*/ 52 w 81"/>
                      <a:gd name="T5" fmla="*/ 3 h 92"/>
                      <a:gd name="T6" fmla="*/ 67 w 81"/>
                      <a:gd name="T7" fmla="*/ 17 h 92"/>
                      <a:gd name="T8" fmla="*/ 78 w 81"/>
                      <a:gd name="T9" fmla="*/ 31 h 92"/>
                      <a:gd name="T10" fmla="*/ 51 w 81"/>
                      <a:gd name="T11" fmla="*/ 61 h 92"/>
                      <a:gd name="T12" fmla="*/ 24 w 81"/>
                      <a:gd name="T13" fmla="*/ 91 h 92"/>
                      <a:gd name="T14" fmla="*/ 0 w 81"/>
                      <a:gd name="T15" fmla="*/ 67 h 92"/>
                      <a:gd name="T16" fmla="*/ 0 60000 65536"/>
                      <a:gd name="T17" fmla="*/ 0 60000 65536"/>
                      <a:gd name="T18" fmla="*/ 0 60000 65536"/>
                      <a:gd name="T19" fmla="*/ 0 60000 65536"/>
                      <a:gd name="T20" fmla="*/ 0 60000 65536"/>
                      <a:gd name="T21" fmla="*/ 0 60000 65536"/>
                      <a:gd name="T22" fmla="*/ 0 60000 65536"/>
                      <a:gd name="T23" fmla="*/ 0 60000 65536"/>
                      <a:gd name="T24" fmla="*/ 0 w 81"/>
                      <a:gd name="T25" fmla="*/ 0 h 92"/>
                      <a:gd name="T26" fmla="*/ 81 w 81"/>
                      <a:gd name="T27" fmla="*/ 92 h 9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1" h="92">
                        <a:moveTo>
                          <a:pt x="0" y="67"/>
                        </a:moveTo>
                        <a:cubicBezTo>
                          <a:pt x="0" y="60"/>
                          <a:pt x="15" y="48"/>
                          <a:pt x="24" y="37"/>
                        </a:cubicBezTo>
                        <a:cubicBezTo>
                          <a:pt x="33" y="26"/>
                          <a:pt x="45" y="6"/>
                          <a:pt x="52" y="3"/>
                        </a:cubicBezTo>
                        <a:cubicBezTo>
                          <a:pt x="59" y="0"/>
                          <a:pt x="63" y="12"/>
                          <a:pt x="67" y="17"/>
                        </a:cubicBezTo>
                        <a:cubicBezTo>
                          <a:pt x="71" y="22"/>
                          <a:pt x="81" y="24"/>
                          <a:pt x="78" y="31"/>
                        </a:cubicBezTo>
                        <a:cubicBezTo>
                          <a:pt x="75" y="38"/>
                          <a:pt x="60" y="51"/>
                          <a:pt x="51" y="61"/>
                        </a:cubicBezTo>
                        <a:cubicBezTo>
                          <a:pt x="42" y="71"/>
                          <a:pt x="32" y="90"/>
                          <a:pt x="24" y="91"/>
                        </a:cubicBezTo>
                        <a:cubicBezTo>
                          <a:pt x="16" y="92"/>
                          <a:pt x="5" y="72"/>
                          <a:pt x="0" y="67"/>
                        </a:cubicBezTo>
                        <a:close/>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sp>
                <p:nvSpPr>
                  <p:cNvPr id="14461" name="Oval 426" descr="Papier recyclé">
                    <a:extLst>
                      <a:ext uri="{FF2B5EF4-FFF2-40B4-BE49-F238E27FC236}">
                        <a16:creationId xmlns:a16="http://schemas.microsoft.com/office/drawing/2014/main" id="{0A6C99E9-4A4E-4A20-882A-0F391D2ACEAA}"/>
                      </a:ext>
                    </a:extLst>
                  </p:cNvPr>
                  <p:cNvSpPr>
                    <a:spLocks noChangeAspect="1" noChangeArrowheads="1"/>
                  </p:cNvSpPr>
                  <p:nvPr/>
                </p:nvSpPr>
                <p:spPr bwMode="auto">
                  <a:xfrm rot="400023" flipH="1">
                    <a:off x="3538" y="6714"/>
                    <a:ext cx="23" cy="20"/>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411" name="Group 427">
                  <a:extLst>
                    <a:ext uri="{FF2B5EF4-FFF2-40B4-BE49-F238E27FC236}">
                      <a16:creationId xmlns:a16="http://schemas.microsoft.com/office/drawing/2014/main" id="{DDA1B4BA-B38F-4889-BC00-5FCAC9D9EB68}"/>
                    </a:ext>
                  </a:extLst>
                </p:cNvPr>
                <p:cNvGrpSpPr>
                  <a:grpSpLocks/>
                </p:cNvGrpSpPr>
                <p:nvPr/>
              </p:nvGrpSpPr>
              <p:grpSpPr bwMode="auto">
                <a:xfrm rot="1589946">
                  <a:off x="3885" y="6533"/>
                  <a:ext cx="81" cy="92"/>
                  <a:chOff x="3516" y="6674"/>
                  <a:chExt cx="81" cy="92"/>
                </a:xfrm>
              </p:grpSpPr>
              <p:sp>
                <p:nvSpPr>
                  <p:cNvPr id="14458" name="Freeform 428">
                    <a:extLst>
                      <a:ext uri="{FF2B5EF4-FFF2-40B4-BE49-F238E27FC236}">
                        <a16:creationId xmlns:a16="http://schemas.microsoft.com/office/drawing/2014/main" id="{A7499622-5517-42C6-B44B-4555446BB785}"/>
                      </a:ext>
                    </a:extLst>
                  </p:cNvPr>
                  <p:cNvSpPr>
                    <a:spLocks/>
                  </p:cNvSpPr>
                  <p:nvPr/>
                </p:nvSpPr>
                <p:spPr bwMode="auto">
                  <a:xfrm rot="400023">
                    <a:off x="3516" y="6674"/>
                    <a:ext cx="81" cy="92"/>
                  </a:xfrm>
                  <a:custGeom>
                    <a:avLst/>
                    <a:gdLst>
                      <a:gd name="T0" fmla="*/ 0 w 81"/>
                      <a:gd name="T1" fmla="*/ 67 h 92"/>
                      <a:gd name="T2" fmla="*/ 24 w 81"/>
                      <a:gd name="T3" fmla="*/ 37 h 92"/>
                      <a:gd name="T4" fmla="*/ 52 w 81"/>
                      <a:gd name="T5" fmla="*/ 3 h 92"/>
                      <a:gd name="T6" fmla="*/ 67 w 81"/>
                      <a:gd name="T7" fmla="*/ 17 h 92"/>
                      <a:gd name="T8" fmla="*/ 78 w 81"/>
                      <a:gd name="T9" fmla="*/ 31 h 92"/>
                      <a:gd name="T10" fmla="*/ 51 w 81"/>
                      <a:gd name="T11" fmla="*/ 61 h 92"/>
                      <a:gd name="T12" fmla="*/ 24 w 81"/>
                      <a:gd name="T13" fmla="*/ 91 h 92"/>
                      <a:gd name="T14" fmla="*/ 0 w 81"/>
                      <a:gd name="T15" fmla="*/ 67 h 92"/>
                      <a:gd name="T16" fmla="*/ 0 60000 65536"/>
                      <a:gd name="T17" fmla="*/ 0 60000 65536"/>
                      <a:gd name="T18" fmla="*/ 0 60000 65536"/>
                      <a:gd name="T19" fmla="*/ 0 60000 65536"/>
                      <a:gd name="T20" fmla="*/ 0 60000 65536"/>
                      <a:gd name="T21" fmla="*/ 0 60000 65536"/>
                      <a:gd name="T22" fmla="*/ 0 60000 65536"/>
                      <a:gd name="T23" fmla="*/ 0 60000 65536"/>
                      <a:gd name="T24" fmla="*/ 0 w 81"/>
                      <a:gd name="T25" fmla="*/ 0 h 92"/>
                      <a:gd name="T26" fmla="*/ 81 w 81"/>
                      <a:gd name="T27" fmla="*/ 92 h 9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1" h="92">
                        <a:moveTo>
                          <a:pt x="0" y="67"/>
                        </a:moveTo>
                        <a:cubicBezTo>
                          <a:pt x="0" y="60"/>
                          <a:pt x="15" y="48"/>
                          <a:pt x="24" y="37"/>
                        </a:cubicBezTo>
                        <a:cubicBezTo>
                          <a:pt x="33" y="26"/>
                          <a:pt x="45" y="6"/>
                          <a:pt x="52" y="3"/>
                        </a:cubicBezTo>
                        <a:cubicBezTo>
                          <a:pt x="59" y="0"/>
                          <a:pt x="63" y="12"/>
                          <a:pt x="67" y="17"/>
                        </a:cubicBezTo>
                        <a:cubicBezTo>
                          <a:pt x="71" y="22"/>
                          <a:pt x="81" y="24"/>
                          <a:pt x="78" y="31"/>
                        </a:cubicBezTo>
                        <a:cubicBezTo>
                          <a:pt x="75" y="38"/>
                          <a:pt x="60" y="51"/>
                          <a:pt x="51" y="61"/>
                        </a:cubicBezTo>
                        <a:cubicBezTo>
                          <a:pt x="42" y="71"/>
                          <a:pt x="32" y="90"/>
                          <a:pt x="24" y="91"/>
                        </a:cubicBezTo>
                        <a:cubicBezTo>
                          <a:pt x="16" y="92"/>
                          <a:pt x="5" y="72"/>
                          <a:pt x="0" y="67"/>
                        </a:cubicBezTo>
                        <a:close/>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sp>
                <p:nvSpPr>
                  <p:cNvPr id="14459" name="Oval 429" descr="Papier recyclé">
                    <a:extLst>
                      <a:ext uri="{FF2B5EF4-FFF2-40B4-BE49-F238E27FC236}">
                        <a16:creationId xmlns:a16="http://schemas.microsoft.com/office/drawing/2014/main" id="{19156DCF-79EF-40A0-87A3-C26C00991E37}"/>
                      </a:ext>
                    </a:extLst>
                  </p:cNvPr>
                  <p:cNvSpPr>
                    <a:spLocks noChangeAspect="1" noChangeArrowheads="1"/>
                  </p:cNvSpPr>
                  <p:nvPr/>
                </p:nvSpPr>
                <p:spPr bwMode="auto">
                  <a:xfrm rot="400023" flipH="1">
                    <a:off x="3538" y="6714"/>
                    <a:ext cx="23" cy="20"/>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412" name="Group 430">
                  <a:extLst>
                    <a:ext uri="{FF2B5EF4-FFF2-40B4-BE49-F238E27FC236}">
                      <a16:creationId xmlns:a16="http://schemas.microsoft.com/office/drawing/2014/main" id="{34C301F0-29AB-4357-A7FC-DBB3955419FD}"/>
                    </a:ext>
                  </a:extLst>
                </p:cNvPr>
                <p:cNvGrpSpPr>
                  <a:grpSpLocks/>
                </p:cNvGrpSpPr>
                <p:nvPr/>
              </p:nvGrpSpPr>
              <p:grpSpPr bwMode="auto">
                <a:xfrm>
                  <a:off x="3962" y="6163"/>
                  <a:ext cx="163" cy="426"/>
                  <a:chOff x="3962" y="6163"/>
                  <a:chExt cx="163" cy="426"/>
                </a:xfrm>
              </p:grpSpPr>
              <p:sp>
                <p:nvSpPr>
                  <p:cNvPr id="14456" name="Freeform 431">
                    <a:extLst>
                      <a:ext uri="{FF2B5EF4-FFF2-40B4-BE49-F238E27FC236}">
                        <a16:creationId xmlns:a16="http://schemas.microsoft.com/office/drawing/2014/main" id="{31D4E132-8FF3-4337-9404-984D7D285CB2}"/>
                      </a:ext>
                    </a:extLst>
                  </p:cNvPr>
                  <p:cNvSpPr>
                    <a:spLocks/>
                  </p:cNvSpPr>
                  <p:nvPr/>
                </p:nvSpPr>
                <p:spPr bwMode="auto">
                  <a:xfrm>
                    <a:off x="3962" y="6163"/>
                    <a:ext cx="163" cy="426"/>
                  </a:xfrm>
                  <a:custGeom>
                    <a:avLst/>
                    <a:gdLst>
                      <a:gd name="T0" fmla="*/ 3 w 163"/>
                      <a:gd name="T1" fmla="*/ 390 h 426"/>
                      <a:gd name="T2" fmla="*/ 41 w 163"/>
                      <a:gd name="T3" fmla="*/ 370 h 426"/>
                      <a:gd name="T4" fmla="*/ 57 w 163"/>
                      <a:gd name="T5" fmla="*/ 347 h 426"/>
                      <a:gd name="T6" fmla="*/ 58 w 163"/>
                      <a:gd name="T7" fmla="*/ 265 h 426"/>
                      <a:gd name="T8" fmla="*/ 71 w 163"/>
                      <a:gd name="T9" fmla="*/ 181 h 426"/>
                      <a:gd name="T10" fmla="*/ 98 w 163"/>
                      <a:gd name="T11" fmla="*/ 102 h 426"/>
                      <a:gd name="T12" fmla="*/ 145 w 163"/>
                      <a:gd name="T13" fmla="*/ 12 h 426"/>
                      <a:gd name="T14" fmla="*/ 160 w 163"/>
                      <a:gd name="T15" fmla="*/ 24 h 426"/>
                      <a:gd name="T16" fmla="*/ 130 w 163"/>
                      <a:gd name="T17" fmla="*/ 93 h 426"/>
                      <a:gd name="T18" fmla="*/ 88 w 163"/>
                      <a:gd name="T19" fmla="*/ 208 h 426"/>
                      <a:gd name="T20" fmla="*/ 75 w 163"/>
                      <a:gd name="T21" fmla="*/ 289 h 426"/>
                      <a:gd name="T22" fmla="*/ 92 w 163"/>
                      <a:gd name="T23" fmla="*/ 357 h 426"/>
                      <a:gd name="T24" fmla="*/ 118 w 163"/>
                      <a:gd name="T25" fmla="*/ 365 h 426"/>
                      <a:gd name="T26" fmla="*/ 142 w 163"/>
                      <a:gd name="T27" fmla="*/ 366 h 426"/>
                      <a:gd name="T28" fmla="*/ 137 w 163"/>
                      <a:gd name="T29" fmla="*/ 406 h 426"/>
                      <a:gd name="T30" fmla="*/ 76 w 163"/>
                      <a:gd name="T31" fmla="*/ 416 h 426"/>
                      <a:gd name="T32" fmla="*/ 18 w 163"/>
                      <a:gd name="T33" fmla="*/ 422 h 426"/>
                      <a:gd name="T34" fmla="*/ 3 w 163"/>
                      <a:gd name="T35" fmla="*/ 390 h 42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63"/>
                      <a:gd name="T55" fmla="*/ 0 h 426"/>
                      <a:gd name="T56" fmla="*/ 163 w 163"/>
                      <a:gd name="T57" fmla="*/ 426 h 42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63" h="426">
                        <a:moveTo>
                          <a:pt x="3" y="390"/>
                        </a:moveTo>
                        <a:cubicBezTo>
                          <a:pt x="7" y="381"/>
                          <a:pt x="32" y="377"/>
                          <a:pt x="41" y="370"/>
                        </a:cubicBezTo>
                        <a:cubicBezTo>
                          <a:pt x="49" y="363"/>
                          <a:pt x="54" y="363"/>
                          <a:pt x="57" y="347"/>
                        </a:cubicBezTo>
                        <a:cubicBezTo>
                          <a:pt x="61" y="330"/>
                          <a:pt x="55" y="293"/>
                          <a:pt x="58" y="265"/>
                        </a:cubicBezTo>
                        <a:cubicBezTo>
                          <a:pt x="60" y="237"/>
                          <a:pt x="64" y="208"/>
                          <a:pt x="71" y="181"/>
                        </a:cubicBezTo>
                        <a:cubicBezTo>
                          <a:pt x="77" y="154"/>
                          <a:pt x="87" y="130"/>
                          <a:pt x="98" y="102"/>
                        </a:cubicBezTo>
                        <a:cubicBezTo>
                          <a:pt x="110" y="74"/>
                          <a:pt x="135" y="25"/>
                          <a:pt x="145" y="12"/>
                        </a:cubicBezTo>
                        <a:cubicBezTo>
                          <a:pt x="155" y="0"/>
                          <a:pt x="163" y="11"/>
                          <a:pt x="160" y="24"/>
                        </a:cubicBezTo>
                        <a:cubicBezTo>
                          <a:pt x="157" y="36"/>
                          <a:pt x="141" y="62"/>
                          <a:pt x="130" y="93"/>
                        </a:cubicBezTo>
                        <a:cubicBezTo>
                          <a:pt x="118" y="123"/>
                          <a:pt x="97" y="176"/>
                          <a:pt x="88" y="208"/>
                        </a:cubicBezTo>
                        <a:cubicBezTo>
                          <a:pt x="78" y="241"/>
                          <a:pt x="74" y="265"/>
                          <a:pt x="75" y="289"/>
                        </a:cubicBezTo>
                        <a:cubicBezTo>
                          <a:pt x="76" y="314"/>
                          <a:pt x="84" y="344"/>
                          <a:pt x="92" y="357"/>
                        </a:cubicBezTo>
                        <a:cubicBezTo>
                          <a:pt x="99" y="370"/>
                          <a:pt x="110" y="364"/>
                          <a:pt x="118" y="365"/>
                        </a:cubicBezTo>
                        <a:cubicBezTo>
                          <a:pt x="126" y="367"/>
                          <a:pt x="139" y="360"/>
                          <a:pt x="142" y="366"/>
                        </a:cubicBezTo>
                        <a:cubicBezTo>
                          <a:pt x="146" y="373"/>
                          <a:pt x="148" y="398"/>
                          <a:pt x="137" y="406"/>
                        </a:cubicBezTo>
                        <a:cubicBezTo>
                          <a:pt x="126" y="414"/>
                          <a:pt x="96" y="413"/>
                          <a:pt x="76" y="416"/>
                        </a:cubicBezTo>
                        <a:cubicBezTo>
                          <a:pt x="56" y="419"/>
                          <a:pt x="30" y="426"/>
                          <a:pt x="18" y="422"/>
                        </a:cubicBezTo>
                        <a:cubicBezTo>
                          <a:pt x="6" y="418"/>
                          <a:pt x="0" y="398"/>
                          <a:pt x="3" y="390"/>
                        </a:cubicBezTo>
                        <a:close/>
                      </a:path>
                    </a:pathLst>
                  </a:custGeom>
                  <a:solidFill>
                    <a:srgbClr val="FFFFFF"/>
                  </a:solidFill>
                  <a:ln w="0" cap="flat" cmpd="sng">
                    <a:solidFill>
                      <a:srgbClr val="000000"/>
                    </a:solidFill>
                    <a:prstDash val="solid"/>
                    <a:round/>
                    <a:headEnd type="none" w="med" len="med"/>
                    <a:tailEnd type="none" w="med" len="med"/>
                  </a:ln>
                </p:spPr>
                <p:txBody>
                  <a:bodyPr/>
                  <a:lstStyle/>
                  <a:p>
                    <a:endParaRPr lang="fr-FR"/>
                  </a:p>
                </p:txBody>
              </p:sp>
              <p:sp>
                <p:nvSpPr>
                  <p:cNvPr id="14457" name="Oval 432" descr="Papier recyclé">
                    <a:extLst>
                      <a:ext uri="{FF2B5EF4-FFF2-40B4-BE49-F238E27FC236}">
                        <a16:creationId xmlns:a16="http://schemas.microsoft.com/office/drawing/2014/main" id="{E88FACE1-E112-4A5D-88A1-69EC01C14FB6}"/>
                      </a:ext>
                    </a:extLst>
                  </p:cNvPr>
                  <p:cNvSpPr>
                    <a:spLocks noChangeAspect="1" noChangeArrowheads="1"/>
                  </p:cNvSpPr>
                  <p:nvPr/>
                </p:nvSpPr>
                <p:spPr bwMode="auto">
                  <a:xfrm rot="1429171" flipH="1">
                    <a:off x="4060" y="6543"/>
                    <a:ext cx="23" cy="20"/>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413" name="Group 433">
                  <a:extLst>
                    <a:ext uri="{FF2B5EF4-FFF2-40B4-BE49-F238E27FC236}">
                      <a16:creationId xmlns:a16="http://schemas.microsoft.com/office/drawing/2014/main" id="{06EE8EC9-BD0F-420B-9790-514D96BB51BF}"/>
                    </a:ext>
                  </a:extLst>
                </p:cNvPr>
                <p:cNvGrpSpPr>
                  <a:grpSpLocks/>
                </p:cNvGrpSpPr>
                <p:nvPr/>
              </p:nvGrpSpPr>
              <p:grpSpPr bwMode="auto">
                <a:xfrm rot="20835731" flipV="1">
                  <a:off x="4085" y="6700"/>
                  <a:ext cx="163" cy="426"/>
                  <a:chOff x="3962" y="6163"/>
                  <a:chExt cx="163" cy="426"/>
                </a:xfrm>
              </p:grpSpPr>
              <p:sp>
                <p:nvSpPr>
                  <p:cNvPr id="14454" name="Freeform 434">
                    <a:extLst>
                      <a:ext uri="{FF2B5EF4-FFF2-40B4-BE49-F238E27FC236}">
                        <a16:creationId xmlns:a16="http://schemas.microsoft.com/office/drawing/2014/main" id="{56738914-177C-4D64-B89C-CF16F7A2B38E}"/>
                      </a:ext>
                    </a:extLst>
                  </p:cNvPr>
                  <p:cNvSpPr>
                    <a:spLocks/>
                  </p:cNvSpPr>
                  <p:nvPr/>
                </p:nvSpPr>
                <p:spPr bwMode="auto">
                  <a:xfrm>
                    <a:off x="3962" y="6163"/>
                    <a:ext cx="163" cy="426"/>
                  </a:xfrm>
                  <a:custGeom>
                    <a:avLst/>
                    <a:gdLst>
                      <a:gd name="T0" fmla="*/ 3 w 163"/>
                      <a:gd name="T1" fmla="*/ 390 h 426"/>
                      <a:gd name="T2" fmla="*/ 41 w 163"/>
                      <a:gd name="T3" fmla="*/ 370 h 426"/>
                      <a:gd name="T4" fmla="*/ 57 w 163"/>
                      <a:gd name="T5" fmla="*/ 347 h 426"/>
                      <a:gd name="T6" fmla="*/ 58 w 163"/>
                      <a:gd name="T7" fmla="*/ 265 h 426"/>
                      <a:gd name="T8" fmla="*/ 71 w 163"/>
                      <a:gd name="T9" fmla="*/ 181 h 426"/>
                      <a:gd name="T10" fmla="*/ 98 w 163"/>
                      <a:gd name="T11" fmla="*/ 102 h 426"/>
                      <a:gd name="T12" fmla="*/ 145 w 163"/>
                      <a:gd name="T13" fmla="*/ 12 h 426"/>
                      <a:gd name="T14" fmla="*/ 160 w 163"/>
                      <a:gd name="T15" fmla="*/ 24 h 426"/>
                      <a:gd name="T16" fmla="*/ 130 w 163"/>
                      <a:gd name="T17" fmla="*/ 93 h 426"/>
                      <a:gd name="T18" fmla="*/ 88 w 163"/>
                      <a:gd name="T19" fmla="*/ 208 h 426"/>
                      <a:gd name="T20" fmla="*/ 75 w 163"/>
                      <a:gd name="T21" fmla="*/ 289 h 426"/>
                      <a:gd name="T22" fmla="*/ 92 w 163"/>
                      <a:gd name="T23" fmla="*/ 357 h 426"/>
                      <a:gd name="T24" fmla="*/ 118 w 163"/>
                      <a:gd name="T25" fmla="*/ 365 h 426"/>
                      <a:gd name="T26" fmla="*/ 142 w 163"/>
                      <a:gd name="T27" fmla="*/ 366 h 426"/>
                      <a:gd name="T28" fmla="*/ 137 w 163"/>
                      <a:gd name="T29" fmla="*/ 406 h 426"/>
                      <a:gd name="T30" fmla="*/ 76 w 163"/>
                      <a:gd name="T31" fmla="*/ 416 h 426"/>
                      <a:gd name="T32" fmla="*/ 18 w 163"/>
                      <a:gd name="T33" fmla="*/ 422 h 426"/>
                      <a:gd name="T34" fmla="*/ 3 w 163"/>
                      <a:gd name="T35" fmla="*/ 390 h 42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63"/>
                      <a:gd name="T55" fmla="*/ 0 h 426"/>
                      <a:gd name="T56" fmla="*/ 163 w 163"/>
                      <a:gd name="T57" fmla="*/ 426 h 42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63" h="426">
                        <a:moveTo>
                          <a:pt x="3" y="390"/>
                        </a:moveTo>
                        <a:cubicBezTo>
                          <a:pt x="7" y="381"/>
                          <a:pt x="32" y="377"/>
                          <a:pt x="41" y="370"/>
                        </a:cubicBezTo>
                        <a:cubicBezTo>
                          <a:pt x="49" y="363"/>
                          <a:pt x="54" y="363"/>
                          <a:pt x="57" y="347"/>
                        </a:cubicBezTo>
                        <a:cubicBezTo>
                          <a:pt x="61" y="330"/>
                          <a:pt x="55" y="293"/>
                          <a:pt x="58" y="265"/>
                        </a:cubicBezTo>
                        <a:cubicBezTo>
                          <a:pt x="60" y="237"/>
                          <a:pt x="64" y="208"/>
                          <a:pt x="71" y="181"/>
                        </a:cubicBezTo>
                        <a:cubicBezTo>
                          <a:pt x="77" y="154"/>
                          <a:pt x="87" y="130"/>
                          <a:pt x="98" y="102"/>
                        </a:cubicBezTo>
                        <a:cubicBezTo>
                          <a:pt x="110" y="74"/>
                          <a:pt x="135" y="25"/>
                          <a:pt x="145" y="12"/>
                        </a:cubicBezTo>
                        <a:cubicBezTo>
                          <a:pt x="155" y="0"/>
                          <a:pt x="163" y="11"/>
                          <a:pt x="160" y="24"/>
                        </a:cubicBezTo>
                        <a:cubicBezTo>
                          <a:pt x="157" y="36"/>
                          <a:pt x="141" y="62"/>
                          <a:pt x="130" y="93"/>
                        </a:cubicBezTo>
                        <a:cubicBezTo>
                          <a:pt x="118" y="123"/>
                          <a:pt x="97" y="176"/>
                          <a:pt x="88" y="208"/>
                        </a:cubicBezTo>
                        <a:cubicBezTo>
                          <a:pt x="78" y="241"/>
                          <a:pt x="74" y="265"/>
                          <a:pt x="75" y="289"/>
                        </a:cubicBezTo>
                        <a:cubicBezTo>
                          <a:pt x="76" y="314"/>
                          <a:pt x="84" y="344"/>
                          <a:pt x="92" y="357"/>
                        </a:cubicBezTo>
                        <a:cubicBezTo>
                          <a:pt x="99" y="370"/>
                          <a:pt x="110" y="364"/>
                          <a:pt x="118" y="365"/>
                        </a:cubicBezTo>
                        <a:cubicBezTo>
                          <a:pt x="126" y="367"/>
                          <a:pt x="139" y="360"/>
                          <a:pt x="142" y="366"/>
                        </a:cubicBezTo>
                        <a:cubicBezTo>
                          <a:pt x="146" y="373"/>
                          <a:pt x="148" y="398"/>
                          <a:pt x="137" y="406"/>
                        </a:cubicBezTo>
                        <a:cubicBezTo>
                          <a:pt x="126" y="414"/>
                          <a:pt x="96" y="413"/>
                          <a:pt x="76" y="416"/>
                        </a:cubicBezTo>
                        <a:cubicBezTo>
                          <a:pt x="56" y="419"/>
                          <a:pt x="30" y="426"/>
                          <a:pt x="18" y="422"/>
                        </a:cubicBezTo>
                        <a:cubicBezTo>
                          <a:pt x="6" y="418"/>
                          <a:pt x="0" y="398"/>
                          <a:pt x="3" y="390"/>
                        </a:cubicBezTo>
                        <a:close/>
                      </a:path>
                    </a:pathLst>
                  </a:custGeom>
                  <a:solidFill>
                    <a:srgbClr val="FFFFFF"/>
                  </a:solidFill>
                  <a:ln w="0" cap="flat" cmpd="sng">
                    <a:solidFill>
                      <a:srgbClr val="000000"/>
                    </a:solidFill>
                    <a:prstDash val="solid"/>
                    <a:round/>
                    <a:headEnd type="none" w="med" len="med"/>
                    <a:tailEnd type="none" w="med" len="med"/>
                  </a:ln>
                </p:spPr>
                <p:txBody>
                  <a:bodyPr/>
                  <a:lstStyle/>
                  <a:p>
                    <a:endParaRPr lang="fr-FR"/>
                  </a:p>
                </p:txBody>
              </p:sp>
              <p:sp>
                <p:nvSpPr>
                  <p:cNvPr id="14455" name="Oval 435" descr="Papier recyclé">
                    <a:extLst>
                      <a:ext uri="{FF2B5EF4-FFF2-40B4-BE49-F238E27FC236}">
                        <a16:creationId xmlns:a16="http://schemas.microsoft.com/office/drawing/2014/main" id="{BAE2A692-918C-4E07-A49C-3002CB39518E}"/>
                      </a:ext>
                    </a:extLst>
                  </p:cNvPr>
                  <p:cNvSpPr>
                    <a:spLocks noChangeAspect="1" noChangeArrowheads="1"/>
                  </p:cNvSpPr>
                  <p:nvPr/>
                </p:nvSpPr>
                <p:spPr bwMode="auto">
                  <a:xfrm rot="1429171" flipH="1">
                    <a:off x="4060" y="6543"/>
                    <a:ext cx="23" cy="20"/>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414" name="Group 436">
                  <a:extLst>
                    <a:ext uri="{FF2B5EF4-FFF2-40B4-BE49-F238E27FC236}">
                      <a16:creationId xmlns:a16="http://schemas.microsoft.com/office/drawing/2014/main" id="{DB5C4004-315C-49FC-B99A-6B9EF0E6AC3F}"/>
                    </a:ext>
                  </a:extLst>
                </p:cNvPr>
                <p:cNvGrpSpPr>
                  <a:grpSpLocks/>
                </p:cNvGrpSpPr>
                <p:nvPr/>
              </p:nvGrpSpPr>
              <p:grpSpPr bwMode="auto">
                <a:xfrm rot="-1908789" flipH="1" flipV="1">
                  <a:off x="3755" y="6796"/>
                  <a:ext cx="163" cy="426"/>
                  <a:chOff x="3962" y="6163"/>
                  <a:chExt cx="163" cy="426"/>
                </a:xfrm>
              </p:grpSpPr>
              <p:sp>
                <p:nvSpPr>
                  <p:cNvPr id="14452" name="Freeform 437">
                    <a:extLst>
                      <a:ext uri="{FF2B5EF4-FFF2-40B4-BE49-F238E27FC236}">
                        <a16:creationId xmlns:a16="http://schemas.microsoft.com/office/drawing/2014/main" id="{BBD2E698-41DD-43E4-B205-D89BBD09507F}"/>
                      </a:ext>
                    </a:extLst>
                  </p:cNvPr>
                  <p:cNvSpPr>
                    <a:spLocks/>
                  </p:cNvSpPr>
                  <p:nvPr/>
                </p:nvSpPr>
                <p:spPr bwMode="auto">
                  <a:xfrm>
                    <a:off x="3962" y="6163"/>
                    <a:ext cx="163" cy="426"/>
                  </a:xfrm>
                  <a:custGeom>
                    <a:avLst/>
                    <a:gdLst>
                      <a:gd name="T0" fmla="*/ 3 w 163"/>
                      <a:gd name="T1" fmla="*/ 390 h 426"/>
                      <a:gd name="T2" fmla="*/ 41 w 163"/>
                      <a:gd name="T3" fmla="*/ 370 h 426"/>
                      <a:gd name="T4" fmla="*/ 57 w 163"/>
                      <a:gd name="T5" fmla="*/ 347 h 426"/>
                      <a:gd name="T6" fmla="*/ 58 w 163"/>
                      <a:gd name="T7" fmla="*/ 265 h 426"/>
                      <a:gd name="T8" fmla="*/ 71 w 163"/>
                      <a:gd name="T9" fmla="*/ 181 h 426"/>
                      <a:gd name="T10" fmla="*/ 98 w 163"/>
                      <a:gd name="T11" fmla="*/ 102 h 426"/>
                      <a:gd name="T12" fmla="*/ 145 w 163"/>
                      <a:gd name="T13" fmla="*/ 12 h 426"/>
                      <a:gd name="T14" fmla="*/ 160 w 163"/>
                      <a:gd name="T15" fmla="*/ 24 h 426"/>
                      <a:gd name="T16" fmla="*/ 130 w 163"/>
                      <a:gd name="T17" fmla="*/ 93 h 426"/>
                      <a:gd name="T18" fmla="*/ 88 w 163"/>
                      <a:gd name="T19" fmla="*/ 208 h 426"/>
                      <a:gd name="T20" fmla="*/ 75 w 163"/>
                      <a:gd name="T21" fmla="*/ 289 h 426"/>
                      <a:gd name="T22" fmla="*/ 92 w 163"/>
                      <a:gd name="T23" fmla="*/ 357 h 426"/>
                      <a:gd name="T24" fmla="*/ 118 w 163"/>
                      <a:gd name="T25" fmla="*/ 365 h 426"/>
                      <a:gd name="T26" fmla="*/ 142 w 163"/>
                      <a:gd name="T27" fmla="*/ 366 h 426"/>
                      <a:gd name="T28" fmla="*/ 137 w 163"/>
                      <a:gd name="T29" fmla="*/ 406 h 426"/>
                      <a:gd name="T30" fmla="*/ 76 w 163"/>
                      <a:gd name="T31" fmla="*/ 416 h 426"/>
                      <a:gd name="T32" fmla="*/ 18 w 163"/>
                      <a:gd name="T33" fmla="*/ 422 h 426"/>
                      <a:gd name="T34" fmla="*/ 3 w 163"/>
                      <a:gd name="T35" fmla="*/ 390 h 42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63"/>
                      <a:gd name="T55" fmla="*/ 0 h 426"/>
                      <a:gd name="T56" fmla="*/ 163 w 163"/>
                      <a:gd name="T57" fmla="*/ 426 h 42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63" h="426">
                        <a:moveTo>
                          <a:pt x="3" y="390"/>
                        </a:moveTo>
                        <a:cubicBezTo>
                          <a:pt x="7" y="381"/>
                          <a:pt x="32" y="377"/>
                          <a:pt x="41" y="370"/>
                        </a:cubicBezTo>
                        <a:cubicBezTo>
                          <a:pt x="49" y="363"/>
                          <a:pt x="54" y="363"/>
                          <a:pt x="57" y="347"/>
                        </a:cubicBezTo>
                        <a:cubicBezTo>
                          <a:pt x="61" y="330"/>
                          <a:pt x="55" y="293"/>
                          <a:pt x="58" y="265"/>
                        </a:cubicBezTo>
                        <a:cubicBezTo>
                          <a:pt x="60" y="237"/>
                          <a:pt x="64" y="208"/>
                          <a:pt x="71" y="181"/>
                        </a:cubicBezTo>
                        <a:cubicBezTo>
                          <a:pt x="77" y="154"/>
                          <a:pt x="87" y="130"/>
                          <a:pt x="98" y="102"/>
                        </a:cubicBezTo>
                        <a:cubicBezTo>
                          <a:pt x="110" y="74"/>
                          <a:pt x="135" y="25"/>
                          <a:pt x="145" y="12"/>
                        </a:cubicBezTo>
                        <a:cubicBezTo>
                          <a:pt x="155" y="0"/>
                          <a:pt x="163" y="11"/>
                          <a:pt x="160" y="24"/>
                        </a:cubicBezTo>
                        <a:cubicBezTo>
                          <a:pt x="157" y="36"/>
                          <a:pt x="141" y="62"/>
                          <a:pt x="130" y="93"/>
                        </a:cubicBezTo>
                        <a:cubicBezTo>
                          <a:pt x="118" y="123"/>
                          <a:pt x="97" y="176"/>
                          <a:pt x="88" y="208"/>
                        </a:cubicBezTo>
                        <a:cubicBezTo>
                          <a:pt x="78" y="241"/>
                          <a:pt x="74" y="265"/>
                          <a:pt x="75" y="289"/>
                        </a:cubicBezTo>
                        <a:cubicBezTo>
                          <a:pt x="76" y="314"/>
                          <a:pt x="84" y="344"/>
                          <a:pt x="92" y="357"/>
                        </a:cubicBezTo>
                        <a:cubicBezTo>
                          <a:pt x="99" y="370"/>
                          <a:pt x="110" y="364"/>
                          <a:pt x="118" y="365"/>
                        </a:cubicBezTo>
                        <a:cubicBezTo>
                          <a:pt x="126" y="367"/>
                          <a:pt x="139" y="360"/>
                          <a:pt x="142" y="366"/>
                        </a:cubicBezTo>
                        <a:cubicBezTo>
                          <a:pt x="146" y="373"/>
                          <a:pt x="148" y="398"/>
                          <a:pt x="137" y="406"/>
                        </a:cubicBezTo>
                        <a:cubicBezTo>
                          <a:pt x="126" y="414"/>
                          <a:pt x="96" y="413"/>
                          <a:pt x="76" y="416"/>
                        </a:cubicBezTo>
                        <a:cubicBezTo>
                          <a:pt x="56" y="419"/>
                          <a:pt x="30" y="426"/>
                          <a:pt x="18" y="422"/>
                        </a:cubicBezTo>
                        <a:cubicBezTo>
                          <a:pt x="6" y="418"/>
                          <a:pt x="0" y="398"/>
                          <a:pt x="3" y="390"/>
                        </a:cubicBezTo>
                        <a:close/>
                      </a:path>
                    </a:pathLst>
                  </a:custGeom>
                  <a:solidFill>
                    <a:srgbClr val="FFFFFF"/>
                  </a:solidFill>
                  <a:ln w="0" cap="flat" cmpd="sng">
                    <a:solidFill>
                      <a:srgbClr val="000000"/>
                    </a:solidFill>
                    <a:prstDash val="solid"/>
                    <a:round/>
                    <a:headEnd type="none" w="med" len="med"/>
                    <a:tailEnd type="none" w="med" len="med"/>
                  </a:ln>
                </p:spPr>
                <p:txBody>
                  <a:bodyPr/>
                  <a:lstStyle/>
                  <a:p>
                    <a:endParaRPr lang="fr-FR"/>
                  </a:p>
                </p:txBody>
              </p:sp>
              <p:sp>
                <p:nvSpPr>
                  <p:cNvPr id="14453" name="Oval 438" descr="Papier recyclé">
                    <a:extLst>
                      <a:ext uri="{FF2B5EF4-FFF2-40B4-BE49-F238E27FC236}">
                        <a16:creationId xmlns:a16="http://schemas.microsoft.com/office/drawing/2014/main" id="{7377D289-4890-4C2A-9091-33D4FB293A03}"/>
                      </a:ext>
                    </a:extLst>
                  </p:cNvPr>
                  <p:cNvSpPr>
                    <a:spLocks noChangeAspect="1" noChangeArrowheads="1"/>
                  </p:cNvSpPr>
                  <p:nvPr/>
                </p:nvSpPr>
                <p:spPr bwMode="auto">
                  <a:xfrm rot="1429171" flipH="1">
                    <a:off x="4060" y="6543"/>
                    <a:ext cx="23" cy="20"/>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415" name="Group 439">
                  <a:extLst>
                    <a:ext uri="{FF2B5EF4-FFF2-40B4-BE49-F238E27FC236}">
                      <a16:creationId xmlns:a16="http://schemas.microsoft.com/office/drawing/2014/main" id="{3AAFFB08-57DB-4EC3-A7F0-B915E1D17D48}"/>
                    </a:ext>
                  </a:extLst>
                </p:cNvPr>
                <p:cNvGrpSpPr>
                  <a:grpSpLocks/>
                </p:cNvGrpSpPr>
                <p:nvPr/>
              </p:nvGrpSpPr>
              <p:grpSpPr bwMode="auto">
                <a:xfrm rot="1589946">
                  <a:off x="4110" y="6494"/>
                  <a:ext cx="81" cy="92"/>
                  <a:chOff x="3516" y="6674"/>
                  <a:chExt cx="81" cy="92"/>
                </a:xfrm>
              </p:grpSpPr>
              <p:sp>
                <p:nvSpPr>
                  <p:cNvPr id="14450" name="Freeform 440">
                    <a:extLst>
                      <a:ext uri="{FF2B5EF4-FFF2-40B4-BE49-F238E27FC236}">
                        <a16:creationId xmlns:a16="http://schemas.microsoft.com/office/drawing/2014/main" id="{8AACBADE-1D54-4CFF-AB9E-52CC3FB5932B}"/>
                      </a:ext>
                    </a:extLst>
                  </p:cNvPr>
                  <p:cNvSpPr>
                    <a:spLocks/>
                  </p:cNvSpPr>
                  <p:nvPr/>
                </p:nvSpPr>
                <p:spPr bwMode="auto">
                  <a:xfrm rot="400023">
                    <a:off x="3516" y="6674"/>
                    <a:ext cx="81" cy="92"/>
                  </a:xfrm>
                  <a:custGeom>
                    <a:avLst/>
                    <a:gdLst>
                      <a:gd name="T0" fmla="*/ 0 w 81"/>
                      <a:gd name="T1" fmla="*/ 67 h 92"/>
                      <a:gd name="T2" fmla="*/ 24 w 81"/>
                      <a:gd name="T3" fmla="*/ 37 h 92"/>
                      <a:gd name="T4" fmla="*/ 52 w 81"/>
                      <a:gd name="T5" fmla="*/ 3 h 92"/>
                      <a:gd name="T6" fmla="*/ 67 w 81"/>
                      <a:gd name="T7" fmla="*/ 17 h 92"/>
                      <a:gd name="T8" fmla="*/ 78 w 81"/>
                      <a:gd name="T9" fmla="*/ 31 h 92"/>
                      <a:gd name="T10" fmla="*/ 51 w 81"/>
                      <a:gd name="T11" fmla="*/ 61 h 92"/>
                      <a:gd name="T12" fmla="*/ 24 w 81"/>
                      <a:gd name="T13" fmla="*/ 91 h 92"/>
                      <a:gd name="T14" fmla="*/ 0 w 81"/>
                      <a:gd name="T15" fmla="*/ 67 h 92"/>
                      <a:gd name="T16" fmla="*/ 0 60000 65536"/>
                      <a:gd name="T17" fmla="*/ 0 60000 65536"/>
                      <a:gd name="T18" fmla="*/ 0 60000 65536"/>
                      <a:gd name="T19" fmla="*/ 0 60000 65536"/>
                      <a:gd name="T20" fmla="*/ 0 60000 65536"/>
                      <a:gd name="T21" fmla="*/ 0 60000 65536"/>
                      <a:gd name="T22" fmla="*/ 0 60000 65536"/>
                      <a:gd name="T23" fmla="*/ 0 60000 65536"/>
                      <a:gd name="T24" fmla="*/ 0 w 81"/>
                      <a:gd name="T25" fmla="*/ 0 h 92"/>
                      <a:gd name="T26" fmla="*/ 81 w 81"/>
                      <a:gd name="T27" fmla="*/ 92 h 9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1" h="92">
                        <a:moveTo>
                          <a:pt x="0" y="67"/>
                        </a:moveTo>
                        <a:cubicBezTo>
                          <a:pt x="0" y="60"/>
                          <a:pt x="15" y="48"/>
                          <a:pt x="24" y="37"/>
                        </a:cubicBezTo>
                        <a:cubicBezTo>
                          <a:pt x="33" y="26"/>
                          <a:pt x="45" y="6"/>
                          <a:pt x="52" y="3"/>
                        </a:cubicBezTo>
                        <a:cubicBezTo>
                          <a:pt x="59" y="0"/>
                          <a:pt x="63" y="12"/>
                          <a:pt x="67" y="17"/>
                        </a:cubicBezTo>
                        <a:cubicBezTo>
                          <a:pt x="71" y="22"/>
                          <a:pt x="81" y="24"/>
                          <a:pt x="78" y="31"/>
                        </a:cubicBezTo>
                        <a:cubicBezTo>
                          <a:pt x="75" y="38"/>
                          <a:pt x="60" y="51"/>
                          <a:pt x="51" y="61"/>
                        </a:cubicBezTo>
                        <a:cubicBezTo>
                          <a:pt x="42" y="71"/>
                          <a:pt x="32" y="90"/>
                          <a:pt x="24" y="91"/>
                        </a:cubicBezTo>
                        <a:cubicBezTo>
                          <a:pt x="16" y="92"/>
                          <a:pt x="5" y="72"/>
                          <a:pt x="0" y="67"/>
                        </a:cubicBezTo>
                        <a:close/>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sp>
                <p:nvSpPr>
                  <p:cNvPr id="14451" name="Oval 441" descr="Papier recyclé">
                    <a:extLst>
                      <a:ext uri="{FF2B5EF4-FFF2-40B4-BE49-F238E27FC236}">
                        <a16:creationId xmlns:a16="http://schemas.microsoft.com/office/drawing/2014/main" id="{73323BBB-9E4C-44D3-A688-09A7BBA3FE0A}"/>
                      </a:ext>
                    </a:extLst>
                  </p:cNvPr>
                  <p:cNvSpPr>
                    <a:spLocks noChangeAspect="1" noChangeArrowheads="1"/>
                  </p:cNvSpPr>
                  <p:nvPr/>
                </p:nvSpPr>
                <p:spPr bwMode="auto">
                  <a:xfrm rot="400023" flipH="1">
                    <a:off x="3538" y="6714"/>
                    <a:ext cx="23" cy="20"/>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416" name="Group 442">
                  <a:extLst>
                    <a:ext uri="{FF2B5EF4-FFF2-40B4-BE49-F238E27FC236}">
                      <a16:creationId xmlns:a16="http://schemas.microsoft.com/office/drawing/2014/main" id="{C7713525-5A36-4E88-BA35-E31491F23F99}"/>
                    </a:ext>
                  </a:extLst>
                </p:cNvPr>
                <p:cNvGrpSpPr>
                  <a:grpSpLocks/>
                </p:cNvGrpSpPr>
                <p:nvPr/>
              </p:nvGrpSpPr>
              <p:grpSpPr bwMode="auto">
                <a:xfrm rot="1589946">
                  <a:off x="4194" y="6470"/>
                  <a:ext cx="81" cy="92"/>
                  <a:chOff x="3516" y="6674"/>
                  <a:chExt cx="81" cy="92"/>
                </a:xfrm>
              </p:grpSpPr>
              <p:sp>
                <p:nvSpPr>
                  <p:cNvPr id="14448" name="Freeform 443">
                    <a:extLst>
                      <a:ext uri="{FF2B5EF4-FFF2-40B4-BE49-F238E27FC236}">
                        <a16:creationId xmlns:a16="http://schemas.microsoft.com/office/drawing/2014/main" id="{D157A122-CE14-4322-8766-A53DCDD885B3}"/>
                      </a:ext>
                    </a:extLst>
                  </p:cNvPr>
                  <p:cNvSpPr>
                    <a:spLocks/>
                  </p:cNvSpPr>
                  <p:nvPr/>
                </p:nvSpPr>
                <p:spPr bwMode="auto">
                  <a:xfrm rot="400023">
                    <a:off x="3516" y="6674"/>
                    <a:ext cx="81" cy="92"/>
                  </a:xfrm>
                  <a:custGeom>
                    <a:avLst/>
                    <a:gdLst>
                      <a:gd name="T0" fmla="*/ 0 w 81"/>
                      <a:gd name="T1" fmla="*/ 67 h 92"/>
                      <a:gd name="T2" fmla="*/ 24 w 81"/>
                      <a:gd name="T3" fmla="*/ 37 h 92"/>
                      <a:gd name="T4" fmla="*/ 52 w 81"/>
                      <a:gd name="T5" fmla="*/ 3 h 92"/>
                      <a:gd name="T6" fmla="*/ 67 w 81"/>
                      <a:gd name="T7" fmla="*/ 17 h 92"/>
                      <a:gd name="T8" fmla="*/ 78 w 81"/>
                      <a:gd name="T9" fmla="*/ 31 h 92"/>
                      <a:gd name="T10" fmla="*/ 51 w 81"/>
                      <a:gd name="T11" fmla="*/ 61 h 92"/>
                      <a:gd name="T12" fmla="*/ 24 w 81"/>
                      <a:gd name="T13" fmla="*/ 91 h 92"/>
                      <a:gd name="T14" fmla="*/ 0 w 81"/>
                      <a:gd name="T15" fmla="*/ 67 h 92"/>
                      <a:gd name="T16" fmla="*/ 0 60000 65536"/>
                      <a:gd name="T17" fmla="*/ 0 60000 65536"/>
                      <a:gd name="T18" fmla="*/ 0 60000 65536"/>
                      <a:gd name="T19" fmla="*/ 0 60000 65536"/>
                      <a:gd name="T20" fmla="*/ 0 60000 65536"/>
                      <a:gd name="T21" fmla="*/ 0 60000 65536"/>
                      <a:gd name="T22" fmla="*/ 0 60000 65536"/>
                      <a:gd name="T23" fmla="*/ 0 60000 65536"/>
                      <a:gd name="T24" fmla="*/ 0 w 81"/>
                      <a:gd name="T25" fmla="*/ 0 h 92"/>
                      <a:gd name="T26" fmla="*/ 81 w 81"/>
                      <a:gd name="T27" fmla="*/ 92 h 9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1" h="92">
                        <a:moveTo>
                          <a:pt x="0" y="67"/>
                        </a:moveTo>
                        <a:cubicBezTo>
                          <a:pt x="0" y="60"/>
                          <a:pt x="15" y="48"/>
                          <a:pt x="24" y="37"/>
                        </a:cubicBezTo>
                        <a:cubicBezTo>
                          <a:pt x="33" y="26"/>
                          <a:pt x="45" y="6"/>
                          <a:pt x="52" y="3"/>
                        </a:cubicBezTo>
                        <a:cubicBezTo>
                          <a:pt x="59" y="0"/>
                          <a:pt x="63" y="12"/>
                          <a:pt x="67" y="17"/>
                        </a:cubicBezTo>
                        <a:cubicBezTo>
                          <a:pt x="71" y="22"/>
                          <a:pt x="81" y="24"/>
                          <a:pt x="78" y="31"/>
                        </a:cubicBezTo>
                        <a:cubicBezTo>
                          <a:pt x="75" y="38"/>
                          <a:pt x="60" y="51"/>
                          <a:pt x="51" y="61"/>
                        </a:cubicBezTo>
                        <a:cubicBezTo>
                          <a:pt x="42" y="71"/>
                          <a:pt x="32" y="90"/>
                          <a:pt x="24" y="91"/>
                        </a:cubicBezTo>
                        <a:cubicBezTo>
                          <a:pt x="16" y="92"/>
                          <a:pt x="5" y="72"/>
                          <a:pt x="0" y="67"/>
                        </a:cubicBezTo>
                        <a:close/>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sp>
                <p:nvSpPr>
                  <p:cNvPr id="14449" name="Oval 444" descr="Papier recyclé">
                    <a:extLst>
                      <a:ext uri="{FF2B5EF4-FFF2-40B4-BE49-F238E27FC236}">
                        <a16:creationId xmlns:a16="http://schemas.microsoft.com/office/drawing/2014/main" id="{E2C7BF1F-2AC9-49B6-9AD5-CF19E71CCCF7}"/>
                      </a:ext>
                    </a:extLst>
                  </p:cNvPr>
                  <p:cNvSpPr>
                    <a:spLocks noChangeAspect="1" noChangeArrowheads="1"/>
                  </p:cNvSpPr>
                  <p:nvPr/>
                </p:nvSpPr>
                <p:spPr bwMode="auto">
                  <a:xfrm rot="400023" flipH="1">
                    <a:off x="3538" y="6714"/>
                    <a:ext cx="23" cy="20"/>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417" name="Group 445">
                  <a:extLst>
                    <a:ext uri="{FF2B5EF4-FFF2-40B4-BE49-F238E27FC236}">
                      <a16:creationId xmlns:a16="http://schemas.microsoft.com/office/drawing/2014/main" id="{99CFA05A-F6A6-456E-8307-0C273F0C6B9C}"/>
                    </a:ext>
                  </a:extLst>
                </p:cNvPr>
                <p:cNvGrpSpPr>
                  <a:grpSpLocks/>
                </p:cNvGrpSpPr>
                <p:nvPr/>
              </p:nvGrpSpPr>
              <p:grpSpPr bwMode="auto">
                <a:xfrm rot="1292461">
                  <a:off x="4278" y="6443"/>
                  <a:ext cx="81" cy="92"/>
                  <a:chOff x="3516" y="6674"/>
                  <a:chExt cx="81" cy="92"/>
                </a:xfrm>
              </p:grpSpPr>
              <p:sp>
                <p:nvSpPr>
                  <p:cNvPr id="14446" name="Freeform 446">
                    <a:extLst>
                      <a:ext uri="{FF2B5EF4-FFF2-40B4-BE49-F238E27FC236}">
                        <a16:creationId xmlns:a16="http://schemas.microsoft.com/office/drawing/2014/main" id="{0241F5DD-E2AE-44A5-B9FD-07D10DF5667F}"/>
                      </a:ext>
                    </a:extLst>
                  </p:cNvPr>
                  <p:cNvSpPr>
                    <a:spLocks/>
                  </p:cNvSpPr>
                  <p:nvPr/>
                </p:nvSpPr>
                <p:spPr bwMode="auto">
                  <a:xfrm rot="400023">
                    <a:off x="3516" y="6674"/>
                    <a:ext cx="81" cy="92"/>
                  </a:xfrm>
                  <a:custGeom>
                    <a:avLst/>
                    <a:gdLst>
                      <a:gd name="T0" fmla="*/ 0 w 81"/>
                      <a:gd name="T1" fmla="*/ 67 h 92"/>
                      <a:gd name="T2" fmla="*/ 24 w 81"/>
                      <a:gd name="T3" fmla="*/ 37 h 92"/>
                      <a:gd name="T4" fmla="*/ 52 w 81"/>
                      <a:gd name="T5" fmla="*/ 3 h 92"/>
                      <a:gd name="T6" fmla="*/ 67 w 81"/>
                      <a:gd name="T7" fmla="*/ 17 h 92"/>
                      <a:gd name="T8" fmla="*/ 78 w 81"/>
                      <a:gd name="T9" fmla="*/ 31 h 92"/>
                      <a:gd name="T10" fmla="*/ 51 w 81"/>
                      <a:gd name="T11" fmla="*/ 61 h 92"/>
                      <a:gd name="T12" fmla="*/ 24 w 81"/>
                      <a:gd name="T13" fmla="*/ 91 h 92"/>
                      <a:gd name="T14" fmla="*/ 0 w 81"/>
                      <a:gd name="T15" fmla="*/ 67 h 92"/>
                      <a:gd name="T16" fmla="*/ 0 60000 65536"/>
                      <a:gd name="T17" fmla="*/ 0 60000 65536"/>
                      <a:gd name="T18" fmla="*/ 0 60000 65536"/>
                      <a:gd name="T19" fmla="*/ 0 60000 65536"/>
                      <a:gd name="T20" fmla="*/ 0 60000 65536"/>
                      <a:gd name="T21" fmla="*/ 0 60000 65536"/>
                      <a:gd name="T22" fmla="*/ 0 60000 65536"/>
                      <a:gd name="T23" fmla="*/ 0 60000 65536"/>
                      <a:gd name="T24" fmla="*/ 0 w 81"/>
                      <a:gd name="T25" fmla="*/ 0 h 92"/>
                      <a:gd name="T26" fmla="*/ 81 w 81"/>
                      <a:gd name="T27" fmla="*/ 92 h 9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1" h="92">
                        <a:moveTo>
                          <a:pt x="0" y="67"/>
                        </a:moveTo>
                        <a:cubicBezTo>
                          <a:pt x="0" y="60"/>
                          <a:pt x="15" y="48"/>
                          <a:pt x="24" y="37"/>
                        </a:cubicBezTo>
                        <a:cubicBezTo>
                          <a:pt x="33" y="26"/>
                          <a:pt x="45" y="6"/>
                          <a:pt x="52" y="3"/>
                        </a:cubicBezTo>
                        <a:cubicBezTo>
                          <a:pt x="59" y="0"/>
                          <a:pt x="63" y="12"/>
                          <a:pt x="67" y="17"/>
                        </a:cubicBezTo>
                        <a:cubicBezTo>
                          <a:pt x="71" y="22"/>
                          <a:pt x="81" y="24"/>
                          <a:pt x="78" y="31"/>
                        </a:cubicBezTo>
                        <a:cubicBezTo>
                          <a:pt x="75" y="38"/>
                          <a:pt x="60" y="51"/>
                          <a:pt x="51" y="61"/>
                        </a:cubicBezTo>
                        <a:cubicBezTo>
                          <a:pt x="42" y="71"/>
                          <a:pt x="32" y="90"/>
                          <a:pt x="24" y="91"/>
                        </a:cubicBezTo>
                        <a:cubicBezTo>
                          <a:pt x="16" y="92"/>
                          <a:pt x="5" y="72"/>
                          <a:pt x="0" y="67"/>
                        </a:cubicBezTo>
                        <a:close/>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sp>
                <p:nvSpPr>
                  <p:cNvPr id="14447" name="Oval 447" descr="Papier recyclé">
                    <a:extLst>
                      <a:ext uri="{FF2B5EF4-FFF2-40B4-BE49-F238E27FC236}">
                        <a16:creationId xmlns:a16="http://schemas.microsoft.com/office/drawing/2014/main" id="{C084A9D6-A0AB-4319-9E84-1F9C8558FFCE}"/>
                      </a:ext>
                    </a:extLst>
                  </p:cNvPr>
                  <p:cNvSpPr>
                    <a:spLocks noChangeAspect="1" noChangeArrowheads="1"/>
                  </p:cNvSpPr>
                  <p:nvPr/>
                </p:nvSpPr>
                <p:spPr bwMode="auto">
                  <a:xfrm rot="400023" flipH="1">
                    <a:off x="3538" y="6714"/>
                    <a:ext cx="23" cy="20"/>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418" name="Group 448">
                  <a:extLst>
                    <a:ext uri="{FF2B5EF4-FFF2-40B4-BE49-F238E27FC236}">
                      <a16:creationId xmlns:a16="http://schemas.microsoft.com/office/drawing/2014/main" id="{F812F01C-CB6A-48F6-BB74-8A8D95697BDA}"/>
                    </a:ext>
                  </a:extLst>
                </p:cNvPr>
                <p:cNvGrpSpPr>
                  <a:grpSpLocks/>
                </p:cNvGrpSpPr>
                <p:nvPr/>
              </p:nvGrpSpPr>
              <p:grpSpPr bwMode="auto">
                <a:xfrm rot="1367183">
                  <a:off x="3489" y="6980"/>
                  <a:ext cx="81" cy="92"/>
                  <a:chOff x="3516" y="6674"/>
                  <a:chExt cx="81" cy="92"/>
                </a:xfrm>
              </p:grpSpPr>
              <p:sp>
                <p:nvSpPr>
                  <p:cNvPr id="14444" name="Freeform 449">
                    <a:extLst>
                      <a:ext uri="{FF2B5EF4-FFF2-40B4-BE49-F238E27FC236}">
                        <a16:creationId xmlns:a16="http://schemas.microsoft.com/office/drawing/2014/main" id="{48733C58-9B21-4AD0-9583-555E10D17380}"/>
                      </a:ext>
                    </a:extLst>
                  </p:cNvPr>
                  <p:cNvSpPr>
                    <a:spLocks/>
                  </p:cNvSpPr>
                  <p:nvPr/>
                </p:nvSpPr>
                <p:spPr bwMode="auto">
                  <a:xfrm rot="400023">
                    <a:off x="3516" y="6674"/>
                    <a:ext cx="81" cy="92"/>
                  </a:xfrm>
                  <a:custGeom>
                    <a:avLst/>
                    <a:gdLst>
                      <a:gd name="T0" fmla="*/ 0 w 81"/>
                      <a:gd name="T1" fmla="*/ 67 h 92"/>
                      <a:gd name="T2" fmla="*/ 24 w 81"/>
                      <a:gd name="T3" fmla="*/ 37 h 92"/>
                      <a:gd name="T4" fmla="*/ 52 w 81"/>
                      <a:gd name="T5" fmla="*/ 3 h 92"/>
                      <a:gd name="T6" fmla="*/ 67 w 81"/>
                      <a:gd name="T7" fmla="*/ 17 h 92"/>
                      <a:gd name="T8" fmla="*/ 78 w 81"/>
                      <a:gd name="T9" fmla="*/ 31 h 92"/>
                      <a:gd name="T10" fmla="*/ 51 w 81"/>
                      <a:gd name="T11" fmla="*/ 61 h 92"/>
                      <a:gd name="T12" fmla="*/ 24 w 81"/>
                      <a:gd name="T13" fmla="*/ 91 h 92"/>
                      <a:gd name="T14" fmla="*/ 0 w 81"/>
                      <a:gd name="T15" fmla="*/ 67 h 92"/>
                      <a:gd name="T16" fmla="*/ 0 60000 65536"/>
                      <a:gd name="T17" fmla="*/ 0 60000 65536"/>
                      <a:gd name="T18" fmla="*/ 0 60000 65536"/>
                      <a:gd name="T19" fmla="*/ 0 60000 65536"/>
                      <a:gd name="T20" fmla="*/ 0 60000 65536"/>
                      <a:gd name="T21" fmla="*/ 0 60000 65536"/>
                      <a:gd name="T22" fmla="*/ 0 60000 65536"/>
                      <a:gd name="T23" fmla="*/ 0 60000 65536"/>
                      <a:gd name="T24" fmla="*/ 0 w 81"/>
                      <a:gd name="T25" fmla="*/ 0 h 92"/>
                      <a:gd name="T26" fmla="*/ 81 w 81"/>
                      <a:gd name="T27" fmla="*/ 92 h 9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1" h="92">
                        <a:moveTo>
                          <a:pt x="0" y="67"/>
                        </a:moveTo>
                        <a:cubicBezTo>
                          <a:pt x="0" y="60"/>
                          <a:pt x="15" y="48"/>
                          <a:pt x="24" y="37"/>
                        </a:cubicBezTo>
                        <a:cubicBezTo>
                          <a:pt x="33" y="26"/>
                          <a:pt x="45" y="6"/>
                          <a:pt x="52" y="3"/>
                        </a:cubicBezTo>
                        <a:cubicBezTo>
                          <a:pt x="59" y="0"/>
                          <a:pt x="63" y="12"/>
                          <a:pt x="67" y="17"/>
                        </a:cubicBezTo>
                        <a:cubicBezTo>
                          <a:pt x="71" y="22"/>
                          <a:pt x="81" y="24"/>
                          <a:pt x="78" y="31"/>
                        </a:cubicBezTo>
                        <a:cubicBezTo>
                          <a:pt x="75" y="38"/>
                          <a:pt x="60" y="51"/>
                          <a:pt x="51" y="61"/>
                        </a:cubicBezTo>
                        <a:cubicBezTo>
                          <a:pt x="42" y="71"/>
                          <a:pt x="32" y="90"/>
                          <a:pt x="24" y="91"/>
                        </a:cubicBezTo>
                        <a:cubicBezTo>
                          <a:pt x="16" y="92"/>
                          <a:pt x="5" y="72"/>
                          <a:pt x="0" y="67"/>
                        </a:cubicBezTo>
                        <a:close/>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sp>
                <p:nvSpPr>
                  <p:cNvPr id="14445" name="Oval 450" descr="Papier recyclé">
                    <a:extLst>
                      <a:ext uri="{FF2B5EF4-FFF2-40B4-BE49-F238E27FC236}">
                        <a16:creationId xmlns:a16="http://schemas.microsoft.com/office/drawing/2014/main" id="{8C93CB07-ECF3-495C-8905-FF304FD94BE2}"/>
                      </a:ext>
                    </a:extLst>
                  </p:cNvPr>
                  <p:cNvSpPr>
                    <a:spLocks noChangeAspect="1" noChangeArrowheads="1"/>
                  </p:cNvSpPr>
                  <p:nvPr/>
                </p:nvSpPr>
                <p:spPr bwMode="auto">
                  <a:xfrm rot="400023" flipH="1">
                    <a:off x="3538" y="6714"/>
                    <a:ext cx="23" cy="20"/>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419" name="Group 451">
                  <a:extLst>
                    <a:ext uri="{FF2B5EF4-FFF2-40B4-BE49-F238E27FC236}">
                      <a16:creationId xmlns:a16="http://schemas.microsoft.com/office/drawing/2014/main" id="{14E0B905-18BC-42E2-80A6-E4785AD7053D}"/>
                    </a:ext>
                  </a:extLst>
                </p:cNvPr>
                <p:cNvGrpSpPr>
                  <a:grpSpLocks/>
                </p:cNvGrpSpPr>
                <p:nvPr/>
              </p:nvGrpSpPr>
              <p:grpSpPr bwMode="auto">
                <a:xfrm rot="312422">
                  <a:off x="3564" y="6938"/>
                  <a:ext cx="81" cy="92"/>
                  <a:chOff x="3516" y="6674"/>
                  <a:chExt cx="81" cy="92"/>
                </a:xfrm>
              </p:grpSpPr>
              <p:sp>
                <p:nvSpPr>
                  <p:cNvPr id="14442" name="Freeform 452">
                    <a:extLst>
                      <a:ext uri="{FF2B5EF4-FFF2-40B4-BE49-F238E27FC236}">
                        <a16:creationId xmlns:a16="http://schemas.microsoft.com/office/drawing/2014/main" id="{3F6DE450-1D1C-4F60-A7F3-4DDC9DFE0C20}"/>
                      </a:ext>
                    </a:extLst>
                  </p:cNvPr>
                  <p:cNvSpPr>
                    <a:spLocks/>
                  </p:cNvSpPr>
                  <p:nvPr/>
                </p:nvSpPr>
                <p:spPr bwMode="auto">
                  <a:xfrm rot="400023">
                    <a:off x="3516" y="6674"/>
                    <a:ext cx="81" cy="92"/>
                  </a:xfrm>
                  <a:custGeom>
                    <a:avLst/>
                    <a:gdLst>
                      <a:gd name="T0" fmla="*/ 0 w 81"/>
                      <a:gd name="T1" fmla="*/ 67 h 92"/>
                      <a:gd name="T2" fmla="*/ 24 w 81"/>
                      <a:gd name="T3" fmla="*/ 37 h 92"/>
                      <a:gd name="T4" fmla="*/ 52 w 81"/>
                      <a:gd name="T5" fmla="*/ 3 h 92"/>
                      <a:gd name="T6" fmla="*/ 67 w 81"/>
                      <a:gd name="T7" fmla="*/ 17 h 92"/>
                      <a:gd name="T8" fmla="*/ 78 w 81"/>
                      <a:gd name="T9" fmla="*/ 31 h 92"/>
                      <a:gd name="T10" fmla="*/ 51 w 81"/>
                      <a:gd name="T11" fmla="*/ 61 h 92"/>
                      <a:gd name="T12" fmla="*/ 24 w 81"/>
                      <a:gd name="T13" fmla="*/ 91 h 92"/>
                      <a:gd name="T14" fmla="*/ 0 w 81"/>
                      <a:gd name="T15" fmla="*/ 67 h 92"/>
                      <a:gd name="T16" fmla="*/ 0 60000 65536"/>
                      <a:gd name="T17" fmla="*/ 0 60000 65536"/>
                      <a:gd name="T18" fmla="*/ 0 60000 65536"/>
                      <a:gd name="T19" fmla="*/ 0 60000 65536"/>
                      <a:gd name="T20" fmla="*/ 0 60000 65536"/>
                      <a:gd name="T21" fmla="*/ 0 60000 65536"/>
                      <a:gd name="T22" fmla="*/ 0 60000 65536"/>
                      <a:gd name="T23" fmla="*/ 0 60000 65536"/>
                      <a:gd name="T24" fmla="*/ 0 w 81"/>
                      <a:gd name="T25" fmla="*/ 0 h 92"/>
                      <a:gd name="T26" fmla="*/ 81 w 81"/>
                      <a:gd name="T27" fmla="*/ 92 h 9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1" h="92">
                        <a:moveTo>
                          <a:pt x="0" y="67"/>
                        </a:moveTo>
                        <a:cubicBezTo>
                          <a:pt x="0" y="60"/>
                          <a:pt x="15" y="48"/>
                          <a:pt x="24" y="37"/>
                        </a:cubicBezTo>
                        <a:cubicBezTo>
                          <a:pt x="33" y="26"/>
                          <a:pt x="45" y="6"/>
                          <a:pt x="52" y="3"/>
                        </a:cubicBezTo>
                        <a:cubicBezTo>
                          <a:pt x="59" y="0"/>
                          <a:pt x="63" y="12"/>
                          <a:pt x="67" y="17"/>
                        </a:cubicBezTo>
                        <a:cubicBezTo>
                          <a:pt x="71" y="22"/>
                          <a:pt x="81" y="24"/>
                          <a:pt x="78" y="31"/>
                        </a:cubicBezTo>
                        <a:cubicBezTo>
                          <a:pt x="75" y="38"/>
                          <a:pt x="60" y="51"/>
                          <a:pt x="51" y="61"/>
                        </a:cubicBezTo>
                        <a:cubicBezTo>
                          <a:pt x="42" y="71"/>
                          <a:pt x="32" y="90"/>
                          <a:pt x="24" y="91"/>
                        </a:cubicBezTo>
                        <a:cubicBezTo>
                          <a:pt x="16" y="92"/>
                          <a:pt x="5" y="72"/>
                          <a:pt x="0" y="67"/>
                        </a:cubicBezTo>
                        <a:close/>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sp>
                <p:nvSpPr>
                  <p:cNvPr id="14443" name="Oval 453" descr="Papier recyclé">
                    <a:extLst>
                      <a:ext uri="{FF2B5EF4-FFF2-40B4-BE49-F238E27FC236}">
                        <a16:creationId xmlns:a16="http://schemas.microsoft.com/office/drawing/2014/main" id="{79F18664-A3D1-4D97-B10A-7FAA49BF060F}"/>
                      </a:ext>
                    </a:extLst>
                  </p:cNvPr>
                  <p:cNvSpPr>
                    <a:spLocks noChangeAspect="1" noChangeArrowheads="1"/>
                  </p:cNvSpPr>
                  <p:nvPr/>
                </p:nvSpPr>
                <p:spPr bwMode="auto">
                  <a:xfrm rot="400023" flipH="1">
                    <a:off x="3538" y="6714"/>
                    <a:ext cx="23" cy="20"/>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420" name="Group 454">
                  <a:extLst>
                    <a:ext uri="{FF2B5EF4-FFF2-40B4-BE49-F238E27FC236}">
                      <a16:creationId xmlns:a16="http://schemas.microsoft.com/office/drawing/2014/main" id="{A3DD8B4D-FC7E-4B3B-8A49-F8F55AF9E1C4}"/>
                    </a:ext>
                  </a:extLst>
                </p:cNvPr>
                <p:cNvGrpSpPr>
                  <a:grpSpLocks/>
                </p:cNvGrpSpPr>
                <p:nvPr/>
              </p:nvGrpSpPr>
              <p:grpSpPr bwMode="auto">
                <a:xfrm rot="-223463">
                  <a:off x="3630" y="6878"/>
                  <a:ext cx="81" cy="92"/>
                  <a:chOff x="3516" y="6674"/>
                  <a:chExt cx="81" cy="92"/>
                </a:xfrm>
              </p:grpSpPr>
              <p:sp>
                <p:nvSpPr>
                  <p:cNvPr id="14440" name="Freeform 455">
                    <a:extLst>
                      <a:ext uri="{FF2B5EF4-FFF2-40B4-BE49-F238E27FC236}">
                        <a16:creationId xmlns:a16="http://schemas.microsoft.com/office/drawing/2014/main" id="{937290B6-C90A-4AC1-A7F8-D0DF30F6B8C0}"/>
                      </a:ext>
                    </a:extLst>
                  </p:cNvPr>
                  <p:cNvSpPr>
                    <a:spLocks/>
                  </p:cNvSpPr>
                  <p:nvPr/>
                </p:nvSpPr>
                <p:spPr bwMode="auto">
                  <a:xfrm rot="400023">
                    <a:off x="3516" y="6674"/>
                    <a:ext cx="81" cy="92"/>
                  </a:xfrm>
                  <a:custGeom>
                    <a:avLst/>
                    <a:gdLst>
                      <a:gd name="T0" fmla="*/ 0 w 81"/>
                      <a:gd name="T1" fmla="*/ 67 h 92"/>
                      <a:gd name="T2" fmla="*/ 24 w 81"/>
                      <a:gd name="T3" fmla="*/ 37 h 92"/>
                      <a:gd name="T4" fmla="*/ 52 w 81"/>
                      <a:gd name="T5" fmla="*/ 3 h 92"/>
                      <a:gd name="T6" fmla="*/ 67 w 81"/>
                      <a:gd name="T7" fmla="*/ 17 h 92"/>
                      <a:gd name="T8" fmla="*/ 78 w 81"/>
                      <a:gd name="T9" fmla="*/ 31 h 92"/>
                      <a:gd name="T10" fmla="*/ 51 w 81"/>
                      <a:gd name="T11" fmla="*/ 61 h 92"/>
                      <a:gd name="T12" fmla="*/ 24 w 81"/>
                      <a:gd name="T13" fmla="*/ 91 h 92"/>
                      <a:gd name="T14" fmla="*/ 0 w 81"/>
                      <a:gd name="T15" fmla="*/ 67 h 92"/>
                      <a:gd name="T16" fmla="*/ 0 60000 65536"/>
                      <a:gd name="T17" fmla="*/ 0 60000 65536"/>
                      <a:gd name="T18" fmla="*/ 0 60000 65536"/>
                      <a:gd name="T19" fmla="*/ 0 60000 65536"/>
                      <a:gd name="T20" fmla="*/ 0 60000 65536"/>
                      <a:gd name="T21" fmla="*/ 0 60000 65536"/>
                      <a:gd name="T22" fmla="*/ 0 60000 65536"/>
                      <a:gd name="T23" fmla="*/ 0 60000 65536"/>
                      <a:gd name="T24" fmla="*/ 0 w 81"/>
                      <a:gd name="T25" fmla="*/ 0 h 92"/>
                      <a:gd name="T26" fmla="*/ 81 w 81"/>
                      <a:gd name="T27" fmla="*/ 92 h 9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1" h="92">
                        <a:moveTo>
                          <a:pt x="0" y="67"/>
                        </a:moveTo>
                        <a:cubicBezTo>
                          <a:pt x="0" y="60"/>
                          <a:pt x="15" y="48"/>
                          <a:pt x="24" y="37"/>
                        </a:cubicBezTo>
                        <a:cubicBezTo>
                          <a:pt x="33" y="26"/>
                          <a:pt x="45" y="6"/>
                          <a:pt x="52" y="3"/>
                        </a:cubicBezTo>
                        <a:cubicBezTo>
                          <a:pt x="59" y="0"/>
                          <a:pt x="63" y="12"/>
                          <a:pt x="67" y="17"/>
                        </a:cubicBezTo>
                        <a:cubicBezTo>
                          <a:pt x="71" y="22"/>
                          <a:pt x="81" y="24"/>
                          <a:pt x="78" y="31"/>
                        </a:cubicBezTo>
                        <a:cubicBezTo>
                          <a:pt x="75" y="38"/>
                          <a:pt x="60" y="51"/>
                          <a:pt x="51" y="61"/>
                        </a:cubicBezTo>
                        <a:cubicBezTo>
                          <a:pt x="42" y="71"/>
                          <a:pt x="32" y="90"/>
                          <a:pt x="24" y="91"/>
                        </a:cubicBezTo>
                        <a:cubicBezTo>
                          <a:pt x="16" y="92"/>
                          <a:pt x="5" y="72"/>
                          <a:pt x="0" y="67"/>
                        </a:cubicBezTo>
                        <a:close/>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sp>
                <p:nvSpPr>
                  <p:cNvPr id="14441" name="Oval 456" descr="Papier recyclé">
                    <a:extLst>
                      <a:ext uri="{FF2B5EF4-FFF2-40B4-BE49-F238E27FC236}">
                        <a16:creationId xmlns:a16="http://schemas.microsoft.com/office/drawing/2014/main" id="{DCB4AE65-F426-4E04-993C-0D084DDD39F3}"/>
                      </a:ext>
                    </a:extLst>
                  </p:cNvPr>
                  <p:cNvSpPr>
                    <a:spLocks noChangeAspect="1" noChangeArrowheads="1"/>
                  </p:cNvSpPr>
                  <p:nvPr/>
                </p:nvSpPr>
                <p:spPr bwMode="auto">
                  <a:xfrm rot="400023" flipH="1">
                    <a:off x="3538" y="6714"/>
                    <a:ext cx="23" cy="20"/>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421" name="Group 457">
                  <a:extLst>
                    <a:ext uri="{FF2B5EF4-FFF2-40B4-BE49-F238E27FC236}">
                      <a16:creationId xmlns:a16="http://schemas.microsoft.com/office/drawing/2014/main" id="{AFD88CCA-79A4-4D6E-97FD-8A1BD42E5D2D}"/>
                    </a:ext>
                  </a:extLst>
                </p:cNvPr>
                <p:cNvGrpSpPr>
                  <a:grpSpLocks/>
                </p:cNvGrpSpPr>
                <p:nvPr/>
              </p:nvGrpSpPr>
              <p:grpSpPr bwMode="auto">
                <a:xfrm rot="1356290">
                  <a:off x="3801" y="6746"/>
                  <a:ext cx="81" cy="92"/>
                  <a:chOff x="3516" y="6674"/>
                  <a:chExt cx="81" cy="92"/>
                </a:xfrm>
              </p:grpSpPr>
              <p:sp>
                <p:nvSpPr>
                  <p:cNvPr id="14438" name="Freeform 458">
                    <a:extLst>
                      <a:ext uri="{FF2B5EF4-FFF2-40B4-BE49-F238E27FC236}">
                        <a16:creationId xmlns:a16="http://schemas.microsoft.com/office/drawing/2014/main" id="{15329D1D-F916-4809-8F08-32A554321EB6}"/>
                      </a:ext>
                    </a:extLst>
                  </p:cNvPr>
                  <p:cNvSpPr>
                    <a:spLocks/>
                  </p:cNvSpPr>
                  <p:nvPr/>
                </p:nvSpPr>
                <p:spPr bwMode="auto">
                  <a:xfrm rot="400023">
                    <a:off x="3516" y="6674"/>
                    <a:ext cx="81" cy="92"/>
                  </a:xfrm>
                  <a:custGeom>
                    <a:avLst/>
                    <a:gdLst>
                      <a:gd name="T0" fmla="*/ 0 w 81"/>
                      <a:gd name="T1" fmla="*/ 67 h 92"/>
                      <a:gd name="T2" fmla="*/ 24 w 81"/>
                      <a:gd name="T3" fmla="*/ 37 h 92"/>
                      <a:gd name="T4" fmla="*/ 52 w 81"/>
                      <a:gd name="T5" fmla="*/ 3 h 92"/>
                      <a:gd name="T6" fmla="*/ 67 w 81"/>
                      <a:gd name="T7" fmla="*/ 17 h 92"/>
                      <a:gd name="T8" fmla="*/ 78 w 81"/>
                      <a:gd name="T9" fmla="*/ 31 h 92"/>
                      <a:gd name="T10" fmla="*/ 51 w 81"/>
                      <a:gd name="T11" fmla="*/ 61 h 92"/>
                      <a:gd name="T12" fmla="*/ 24 w 81"/>
                      <a:gd name="T13" fmla="*/ 91 h 92"/>
                      <a:gd name="T14" fmla="*/ 0 w 81"/>
                      <a:gd name="T15" fmla="*/ 67 h 92"/>
                      <a:gd name="T16" fmla="*/ 0 60000 65536"/>
                      <a:gd name="T17" fmla="*/ 0 60000 65536"/>
                      <a:gd name="T18" fmla="*/ 0 60000 65536"/>
                      <a:gd name="T19" fmla="*/ 0 60000 65536"/>
                      <a:gd name="T20" fmla="*/ 0 60000 65536"/>
                      <a:gd name="T21" fmla="*/ 0 60000 65536"/>
                      <a:gd name="T22" fmla="*/ 0 60000 65536"/>
                      <a:gd name="T23" fmla="*/ 0 60000 65536"/>
                      <a:gd name="T24" fmla="*/ 0 w 81"/>
                      <a:gd name="T25" fmla="*/ 0 h 92"/>
                      <a:gd name="T26" fmla="*/ 81 w 81"/>
                      <a:gd name="T27" fmla="*/ 92 h 9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1" h="92">
                        <a:moveTo>
                          <a:pt x="0" y="67"/>
                        </a:moveTo>
                        <a:cubicBezTo>
                          <a:pt x="0" y="60"/>
                          <a:pt x="15" y="48"/>
                          <a:pt x="24" y="37"/>
                        </a:cubicBezTo>
                        <a:cubicBezTo>
                          <a:pt x="33" y="26"/>
                          <a:pt x="45" y="6"/>
                          <a:pt x="52" y="3"/>
                        </a:cubicBezTo>
                        <a:cubicBezTo>
                          <a:pt x="59" y="0"/>
                          <a:pt x="63" y="12"/>
                          <a:pt x="67" y="17"/>
                        </a:cubicBezTo>
                        <a:cubicBezTo>
                          <a:pt x="71" y="22"/>
                          <a:pt x="81" y="24"/>
                          <a:pt x="78" y="31"/>
                        </a:cubicBezTo>
                        <a:cubicBezTo>
                          <a:pt x="75" y="38"/>
                          <a:pt x="60" y="51"/>
                          <a:pt x="51" y="61"/>
                        </a:cubicBezTo>
                        <a:cubicBezTo>
                          <a:pt x="42" y="71"/>
                          <a:pt x="32" y="90"/>
                          <a:pt x="24" y="91"/>
                        </a:cubicBezTo>
                        <a:cubicBezTo>
                          <a:pt x="16" y="92"/>
                          <a:pt x="5" y="72"/>
                          <a:pt x="0" y="67"/>
                        </a:cubicBezTo>
                        <a:close/>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sp>
                <p:nvSpPr>
                  <p:cNvPr id="14439" name="Oval 459" descr="Papier recyclé">
                    <a:extLst>
                      <a:ext uri="{FF2B5EF4-FFF2-40B4-BE49-F238E27FC236}">
                        <a16:creationId xmlns:a16="http://schemas.microsoft.com/office/drawing/2014/main" id="{AC47B7DE-C095-4F09-8A26-57CB63637F9C}"/>
                      </a:ext>
                    </a:extLst>
                  </p:cNvPr>
                  <p:cNvSpPr>
                    <a:spLocks noChangeAspect="1" noChangeArrowheads="1"/>
                  </p:cNvSpPr>
                  <p:nvPr/>
                </p:nvSpPr>
                <p:spPr bwMode="auto">
                  <a:xfrm rot="400023" flipH="1">
                    <a:off x="3538" y="6714"/>
                    <a:ext cx="23" cy="20"/>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422" name="Group 460">
                  <a:extLst>
                    <a:ext uri="{FF2B5EF4-FFF2-40B4-BE49-F238E27FC236}">
                      <a16:creationId xmlns:a16="http://schemas.microsoft.com/office/drawing/2014/main" id="{752FD61E-5C52-4BFE-A248-526252A9A510}"/>
                    </a:ext>
                  </a:extLst>
                </p:cNvPr>
                <p:cNvGrpSpPr>
                  <a:grpSpLocks/>
                </p:cNvGrpSpPr>
                <p:nvPr/>
              </p:nvGrpSpPr>
              <p:grpSpPr bwMode="auto">
                <a:xfrm rot="1729617">
                  <a:off x="3885" y="6722"/>
                  <a:ext cx="81" cy="92"/>
                  <a:chOff x="3516" y="6674"/>
                  <a:chExt cx="81" cy="92"/>
                </a:xfrm>
              </p:grpSpPr>
              <p:sp>
                <p:nvSpPr>
                  <p:cNvPr id="14436" name="Freeform 461">
                    <a:extLst>
                      <a:ext uri="{FF2B5EF4-FFF2-40B4-BE49-F238E27FC236}">
                        <a16:creationId xmlns:a16="http://schemas.microsoft.com/office/drawing/2014/main" id="{BCF06A0E-C8FD-49FA-9444-8634F2847247}"/>
                      </a:ext>
                    </a:extLst>
                  </p:cNvPr>
                  <p:cNvSpPr>
                    <a:spLocks/>
                  </p:cNvSpPr>
                  <p:nvPr/>
                </p:nvSpPr>
                <p:spPr bwMode="auto">
                  <a:xfrm rot="400023">
                    <a:off x="3516" y="6674"/>
                    <a:ext cx="81" cy="92"/>
                  </a:xfrm>
                  <a:custGeom>
                    <a:avLst/>
                    <a:gdLst>
                      <a:gd name="T0" fmla="*/ 0 w 81"/>
                      <a:gd name="T1" fmla="*/ 67 h 92"/>
                      <a:gd name="T2" fmla="*/ 24 w 81"/>
                      <a:gd name="T3" fmla="*/ 37 h 92"/>
                      <a:gd name="T4" fmla="*/ 52 w 81"/>
                      <a:gd name="T5" fmla="*/ 3 h 92"/>
                      <a:gd name="T6" fmla="*/ 67 w 81"/>
                      <a:gd name="T7" fmla="*/ 17 h 92"/>
                      <a:gd name="T8" fmla="*/ 78 w 81"/>
                      <a:gd name="T9" fmla="*/ 31 h 92"/>
                      <a:gd name="T10" fmla="*/ 51 w 81"/>
                      <a:gd name="T11" fmla="*/ 61 h 92"/>
                      <a:gd name="T12" fmla="*/ 24 w 81"/>
                      <a:gd name="T13" fmla="*/ 91 h 92"/>
                      <a:gd name="T14" fmla="*/ 0 w 81"/>
                      <a:gd name="T15" fmla="*/ 67 h 92"/>
                      <a:gd name="T16" fmla="*/ 0 60000 65536"/>
                      <a:gd name="T17" fmla="*/ 0 60000 65536"/>
                      <a:gd name="T18" fmla="*/ 0 60000 65536"/>
                      <a:gd name="T19" fmla="*/ 0 60000 65536"/>
                      <a:gd name="T20" fmla="*/ 0 60000 65536"/>
                      <a:gd name="T21" fmla="*/ 0 60000 65536"/>
                      <a:gd name="T22" fmla="*/ 0 60000 65536"/>
                      <a:gd name="T23" fmla="*/ 0 60000 65536"/>
                      <a:gd name="T24" fmla="*/ 0 w 81"/>
                      <a:gd name="T25" fmla="*/ 0 h 92"/>
                      <a:gd name="T26" fmla="*/ 81 w 81"/>
                      <a:gd name="T27" fmla="*/ 92 h 9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1" h="92">
                        <a:moveTo>
                          <a:pt x="0" y="67"/>
                        </a:moveTo>
                        <a:cubicBezTo>
                          <a:pt x="0" y="60"/>
                          <a:pt x="15" y="48"/>
                          <a:pt x="24" y="37"/>
                        </a:cubicBezTo>
                        <a:cubicBezTo>
                          <a:pt x="33" y="26"/>
                          <a:pt x="45" y="6"/>
                          <a:pt x="52" y="3"/>
                        </a:cubicBezTo>
                        <a:cubicBezTo>
                          <a:pt x="59" y="0"/>
                          <a:pt x="63" y="12"/>
                          <a:pt x="67" y="17"/>
                        </a:cubicBezTo>
                        <a:cubicBezTo>
                          <a:pt x="71" y="22"/>
                          <a:pt x="81" y="24"/>
                          <a:pt x="78" y="31"/>
                        </a:cubicBezTo>
                        <a:cubicBezTo>
                          <a:pt x="75" y="38"/>
                          <a:pt x="60" y="51"/>
                          <a:pt x="51" y="61"/>
                        </a:cubicBezTo>
                        <a:cubicBezTo>
                          <a:pt x="42" y="71"/>
                          <a:pt x="32" y="90"/>
                          <a:pt x="24" y="91"/>
                        </a:cubicBezTo>
                        <a:cubicBezTo>
                          <a:pt x="16" y="92"/>
                          <a:pt x="5" y="72"/>
                          <a:pt x="0" y="67"/>
                        </a:cubicBezTo>
                        <a:close/>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sp>
                <p:nvSpPr>
                  <p:cNvPr id="14437" name="Oval 462" descr="Papier recyclé">
                    <a:extLst>
                      <a:ext uri="{FF2B5EF4-FFF2-40B4-BE49-F238E27FC236}">
                        <a16:creationId xmlns:a16="http://schemas.microsoft.com/office/drawing/2014/main" id="{01DEB039-7100-421E-AF03-8A96C49D3F59}"/>
                      </a:ext>
                    </a:extLst>
                  </p:cNvPr>
                  <p:cNvSpPr>
                    <a:spLocks noChangeAspect="1" noChangeArrowheads="1"/>
                  </p:cNvSpPr>
                  <p:nvPr/>
                </p:nvSpPr>
                <p:spPr bwMode="auto">
                  <a:xfrm rot="400023" flipH="1">
                    <a:off x="3538" y="6714"/>
                    <a:ext cx="23" cy="20"/>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423" name="Group 463">
                  <a:extLst>
                    <a:ext uri="{FF2B5EF4-FFF2-40B4-BE49-F238E27FC236}">
                      <a16:creationId xmlns:a16="http://schemas.microsoft.com/office/drawing/2014/main" id="{0E35E6AB-5359-437B-A425-66771AFAD2A1}"/>
                    </a:ext>
                  </a:extLst>
                </p:cNvPr>
                <p:cNvGrpSpPr>
                  <a:grpSpLocks/>
                </p:cNvGrpSpPr>
                <p:nvPr/>
              </p:nvGrpSpPr>
              <p:grpSpPr bwMode="auto">
                <a:xfrm rot="1953712">
                  <a:off x="3972" y="6704"/>
                  <a:ext cx="81" cy="92"/>
                  <a:chOff x="3516" y="6674"/>
                  <a:chExt cx="81" cy="92"/>
                </a:xfrm>
              </p:grpSpPr>
              <p:sp>
                <p:nvSpPr>
                  <p:cNvPr id="14434" name="Freeform 464">
                    <a:extLst>
                      <a:ext uri="{FF2B5EF4-FFF2-40B4-BE49-F238E27FC236}">
                        <a16:creationId xmlns:a16="http://schemas.microsoft.com/office/drawing/2014/main" id="{D2C7E59C-0845-48F5-8795-5F086A604299}"/>
                      </a:ext>
                    </a:extLst>
                  </p:cNvPr>
                  <p:cNvSpPr>
                    <a:spLocks/>
                  </p:cNvSpPr>
                  <p:nvPr/>
                </p:nvSpPr>
                <p:spPr bwMode="auto">
                  <a:xfrm rot="400023">
                    <a:off x="3516" y="6674"/>
                    <a:ext cx="81" cy="92"/>
                  </a:xfrm>
                  <a:custGeom>
                    <a:avLst/>
                    <a:gdLst>
                      <a:gd name="T0" fmla="*/ 0 w 81"/>
                      <a:gd name="T1" fmla="*/ 67 h 92"/>
                      <a:gd name="T2" fmla="*/ 24 w 81"/>
                      <a:gd name="T3" fmla="*/ 37 h 92"/>
                      <a:gd name="T4" fmla="*/ 52 w 81"/>
                      <a:gd name="T5" fmla="*/ 3 h 92"/>
                      <a:gd name="T6" fmla="*/ 67 w 81"/>
                      <a:gd name="T7" fmla="*/ 17 h 92"/>
                      <a:gd name="T8" fmla="*/ 78 w 81"/>
                      <a:gd name="T9" fmla="*/ 31 h 92"/>
                      <a:gd name="T10" fmla="*/ 51 w 81"/>
                      <a:gd name="T11" fmla="*/ 61 h 92"/>
                      <a:gd name="T12" fmla="*/ 24 w 81"/>
                      <a:gd name="T13" fmla="*/ 91 h 92"/>
                      <a:gd name="T14" fmla="*/ 0 w 81"/>
                      <a:gd name="T15" fmla="*/ 67 h 92"/>
                      <a:gd name="T16" fmla="*/ 0 60000 65536"/>
                      <a:gd name="T17" fmla="*/ 0 60000 65536"/>
                      <a:gd name="T18" fmla="*/ 0 60000 65536"/>
                      <a:gd name="T19" fmla="*/ 0 60000 65536"/>
                      <a:gd name="T20" fmla="*/ 0 60000 65536"/>
                      <a:gd name="T21" fmla="*/ 0 60000 65536"/>
                      <a:gd name="T22" fmla="*/ 0 60000 65536"/>
                      <a:gd name="T23" fmla="*/ 0 60000 65536"/>
                      <a:gd name="T24" fmla="*/ 0 w 81"/>
                      <a:gd name="T25" fmla="*/ 0 h 92"/>
                      <a:gd name="T26" fmla="*/ 81 w 81"/>
                      <a:gd name="T27" fmla="*/ 92 h 9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1" h="92">
                        <a:moveTo>
                          <a:pt x="0" y="67"/>
                        </a:moveTo>
                        <a:cubicBezTo>
                          <a:pt x="0" y="60"/>
                          <a:pt x="15" y="48"/>
                          <a:pt x="24" y="37"/>
                        </a:cubicBezTo>
                        <a:cubicBezTo>
                          <a:pt x="33" y="26"/>
                          <a:pt x="45" y="6"/>
                          <a:pt x="52" y="3"/>
                        </a:cubicBezTo>
                        <a:cubicBezTo>
                          <a:pt x="59" y="0"/>
                          <a:pt x="63" y="12"/>
                          <a:pt x="67" y="17"/>
                        </a:cubicBezTo>
                        <a:cubicBezTo>
                          <a:pt x="71" y="22"/>
                          <a:pt x="81" y="24"/>
                          <a:pt x="78" y="31"/>
                        </a:cubicBezTo>
                        <a:cubicBezTo>
                          <a:pt x="75" y="38"/>
                          <a:pt x="60" y="51"/>
                          <a:pt x="51" y="61"/>
                        </a:cubicBezTo>
                        <a:cubicBezTo>
                          <a:pt x="42" y="71"/>
                          <a:pt x="32" y="90"/>
                          <a:pt x="24" y="91"/>
                        </a:cubicBezTo>
                        <a:cubicBezTo>
                          <a:pt x="16" y="92"/>
                          <a:pt x="5" y="72"/>
                          <a:pt x="0" y="67"/>
                        </a:cubicBezTo>
                        <a:close/>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sp>
                <p:nvSpPr>
                  <p:cNvPr id="14435" name="Oval 465" descr="Papier recyclé">
                    <a:extLst>
                      <a:ext uri="{FF2B5EF4-FFF2-40B4-BE49-F238E27FC236}">
                        <a16:creationId xmlns:a16="http://schemas.microsoft.com/office/drawing/2014/main" id="{F5520368-9C85-4FAB-9143-58B2F442809F}"/>
                      </a:ext>
                    </a:extLst>
                  </p:cNvPr>
                  <p:cNvSpPr>
                    <a:spLocks noChangeAspect="1" noChangeArrowheads="1"/>
                  </p:cNvSpPr>
                  <p:nvPr/>
                </p:nvSpPr>
                <p:spPr bwMode="auto">
                  <a:xfrm rot="400023" flipH="1">
                    <a:off x="3538" y="6714"/>
                    <a:ext cx="23" cy="20"/>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424" name="Group 466">
                  <a:extLst>
                    <a:ext uri="{FF2B5EF4-FFF2-40B4-BE49-F238E27FC236}">
                      <a16:creationId xmlns:a16="http://schemas.microsoft.com/office/drawing/2014/main" id="{AF8BD2E1-8F29-4283-BEDA-AB17A0560853}"/>
                    </a:ext>
                  </a:extLst>
                </p:cNvPr>
                <p:cNvGrpSpPr>
                  <a:grpSpLocks/>
                </p:cNvGrpSpPr>
                <p:nvPr/>
              </p:nvGrpSpPr>
              <p:grpSpPr bwMode="auto">
                <a:xfrm rot="2177806">
                  <a:off x="4194" y="6683"/>
                  <a:ext cx="81" cy="92"/>
                  <a:chOff x="3516" y="6674"/>
                  <a:chExt cx="81" cy="92"/>
                </a:xfrm>
              </p:grpSpPr>
              <p:sp>
                <p:nvSpPr>
                  <p:cNvPr id="14432" name="Freeform 467">
                    <a:extLst>
                      <a:ext uri="{FF2B5EF4-FFF2-40B4-BE49-F238E27FC236}">
                        <a16:creationId xmlns:a16="http://schemas.microsoft.com/office/drawing/2014/main" id="{EDCB6A3C-EC37-4D5E-990A-02A68A8F2B49}"/>
                      </a:ext>
                    </a:extLst>
                  </p:cNvPr>
                  <p:cNvSpPr>
                    <a:spLocks/>
                  </p:cNvSpPr>
                  <p:nvPr/>
                </p:nvSpPr>
                <p:spPr bwMode="auto">
                  <a:xfrm rot="400023">
                    <a:off x="3516" y="6674"/>
                    <a:ext cx="81" cy="92"/>
                  </a:xfrm>
                  <a:custGeom>
                    <a:avLst/>
                    <a:gdLst>
                      <a:gd name="T0" fmla="*/ 0 w 81"/>
                      <a:gd name="T1" fmla="*/ 67 h 92"/>
                      <a:gd name="T2" fmla="*/ 24 w 81"/>
                      <a:gd name="T3" fmla="*/ 37 h 92"/>
                      <a:gd name="T4" fmla="*/ 52 w 81"/>
                      <a:gd name="T5" fmla="*/ 3 h 92"/>
                      <a:gd name="T6" fmla="*/ 67 w 81"/>
                      <a:gd name="T7" fmla="*/ 17 h 92"/>
                      <a:gd name="T8" fmla="*/ 78 w 81"/>
                      <a:gd name="T9" fmla="*/ 31 h 92"/>
                      <a:gd name="T10" fmla="*/ 51 w 81"/>
                      <a:gd name="T11" fmla="*/ 61 h 92"/>
                      <a:gd name="T12" fmla="*/ 24 w 81"/>
                      <a:gd name="T13" fmla="*/ 91 h 92"/>
                      <a:gd name="T14" fmla="*/ 0 w 81"/>
                      <a:gd name="T15" fmla="*/ 67 h 92"/>
                      <a:gd name="T16" fmla="*/ 0 60000 65536"/>
                      <a:gd name="T17" fmla="*/ 0 60000 65536"/>
                      <a:gd name="T18" fmla="*/ 0 60000 65536"/>
                      <a:gd name="T19" fmla="*/ 0 60000 65536"/>
                      <a:gd name="T20" fmla="*/ 0 60000 65536"/>
                      <a:gd name="T21" fmla="*/ 0 60000 65536"/>
                      <a:gd name="T22" fmla="*/ 0 60000 65536"/>
                      <a:gd name="T23" fmla="*/ 0 60000 65536"/>
                      <a:gd name="T24" fmla="*/ 0 w 81"/>
                      <a:gd name="T25" fmla="*/ 0 h 92"/>
                      <a:gd name="T26" fmla="*/ 81 w 81"/>
                      <a:gd name="T27" fmla="*/ 92 h 9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1" h="92">
                        <a:moveTo>
                          <a:pt x="0" y="67"/>
                        </a:moveTo>
                        <a:cubicBezTo>
                          <a:pt x="0" y="60"/>
                          <a:pt x="15" y="48"/>
                          <a:pt x="24" y="37"/>
                        </a:cubicBezTo>
                        <a:cubicBezTo>
                          <a:pt x="33" y="26"/>
                          <a:pt x="45" y="6"/>
                          <a:pt x="52" y="3"/>
                        </a:cubicBezTo>
                        <a:cubicBezTo>
                          <a:pt x="59" y="0"/>
                          <a:pt x="63" y="12"/>
                          <a:pt x="67" y="17"/>
                        </a:cubicBezTo>
                        <a:cubicBezTo>
                          <a:pt x="71" y="22"/>
                          <a:pt x="81" y="24"/>
                          <a:pt x="78" y="31"/>
                        </a:cubicBezTo>
                        <a:cubicBezTo>
                          <a:pt x="75" y="38"/>
                          <a:pt x="60" y="51"/>
                          <a:pt x="51" y="61"/>
                        </a:cubicBezTo>
                        <a:cubicBezTo>
                          <a:pt x="42" y="71"/>
                          <a:pt x="32" y="90"/>
                          <a:pt x="24" y="91"/>
                        </a:cubicBezTo>
                        <a:cubicBezTo>
                          <a:pt x="16" y="92"/>
                          <a:pt x="5" y="72"/>
                          <a:pt x="0" y="67"/>
                        </a:cubicBezTo>
                        <a:close/>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sp>
                <p:nvSpPr>
                  <p:cNvPr id="14433" name="Oval 468" descr="Papier recyclé">
                    <a:extLst>
                      <a:ext uri="{FF2B5EF4-FFF2-40B4-BE49-F238E27FC236}">
                        <a16:creationId xmlns:a16="http://schemas.microsoft.com/office/drawing/2014/main" id="{0414D9E4-D416-4768-AB20-CCC4F24459AE}"/>
                      </a:ext>
                    </a:extLst>
                  </p:cNvPr>
                  <p:cNvSpPr>
                    <a:spLocks noChangeAspect="1" noChangeArrowheads="1"/>
                  </p:cNvSpPr>
                  <p:nvPr/>
                </p:nvSpPr>
                <p:spPr bwMode="auto">
                  <a:xfrm rot="400023" flipH="1">
                    <a:off x="3538" y="6714"/>
                    <a:ext cx="23" cy="20"/>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425" name="Group 469">
                  <a:extLst>
                    <a:ext uri="{FF2B5EF4-FFF2-40B4-BE49-F238E27FC236}">
                      <a16:creationId xmlns:a16="http://schemas.microsoft.com/office/drawing/2014/main" id="{4B2FEC21-2846-451E-9463-B253E0E8B9FD}"/>
                    </a:ext>
                  </a:extLst>
                </p:cNvPr>
                <p:cNvGrpSpPr>
                  <a:grpSpLocks/>
                </p:cNvGrpSpPr>
                <p:nvPr/>
              </p:nvGrpSpPr>
              <p:grpSpPr bwMode="auto">
                <a:xfrm rot="1584923">
                  <a:off x="4281" y="6668"/>
                  <a:ext cx="81" cy="92"/>
                  <a:chOff x="3516" y="6674"/>
                  <a:chExt cx="81" cy="92"/>
                </a:xfrm>
              </p:grpSpPr>
              <p:sp>
                <p:nvSpPr>
                  <p:cNvPr id="14430" name="Freeform 470">
                    <a:extLst>
                      <a:ext uri="{FF2B5EF4-FFF2-40B4-BE49-F238E27FC236}">
                        <a16:creationId xmlns:a16="http://schemas.microsoft.com/office/drawing/2014/main" id="{55D65EE7-C6CD-40B6-BCFE-46B518B142E1}"/>
                      </a:ext>
                    </a:extLst>
                  </p:cNvPr>
                  <p:cNvSpPr>
                    <a:spLocks/>
                  </p:cNvSpPr>
                  <p:nvPr/>
                </p:nvSpPr>
                <p:spPr bwMode="auto">
                  <a:xfrm rot="400023">
                    <a:off x="3516" y="6674"/>
                    <a:ext cx="81" cy="92"/>
                  </a:xfrm>
                  <a:custGeom>
                    <a:avLst/>
                    <a:gdLst>
                      <a:gd name="T0" fmla="*/ 0 w 81"/>
                      <a:gd name="T1" fmla="*/ 67 h 92"/>
                      <a:gd name="T2" fmla="*/ 24 w 81"/>
                      <a:gd name="T3" fmla="*/ 37 h 92"/>
                      <a:gd name="T4" fmla="*/ 52 w 81"/>
                      <a:gd name="T5" fmla="*/ 3 h 92"/>
                      <a:gd name="T6" fmla="*/ 67 w 81"/>
                      <a:gd name="T7" fmla="*/ 17 h 92"/>
                      <a:gd name="T8" fmla="*/ 78 w 81"/>
                      <a:gd name="T9" fmla="*/ 31 h 92"/>
                      <a:gd name="T10" fmla="*/ 51 w 81"/>
                      <a:gd name="T11" fmla="*/ 61 h 92"/>
                      <a:gd name="T12" fmla="*/ 24 w 81"/>
                      <a:gd name="T13" fmla="*/ 91 h 92"/>
                      <a:gd name="T14" fmla="*/ 0 w 81"/>
                      <a:gd name="T15" fmla="*/ 67 h 92"/>
                      <a:gd name="T16" fmla="*/ 0 60000 65536"/>
                      <a:gd name="T17" fmla="*/ 0 60000 65536"/>
                      <a:gd name="T18" fmla="*/ 0 60000 65536"/>
                      <a:gd name="T19" fmla="*/ 0 60000 65536"/>
                      <a:gd name="T20" fmla="*/ 0 60000 65536"/>
                      <a:gd name="T21" fmla="*/ 0 60000 65536"/>
                      <a:gd name="T22" fmla="*/ 0 60000 65536"/>
                      <a:gd name="T23" fmla="*/ 0 60000 65536"/>
                      <a:gd name="T24" fmla="*/ 0 w 81"/>
                      <a:gd name="T25" fmla="*/ 0 h 92"/>
                      <a:gd name="T26" fmla="*/ 81 w 81"/>
                      <a:gd name="T27" fmla="*/ 92 h 9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1" h="92">
                        <a:moveTo>
                          <a:pt x="0" y="67"/>
                        </a:moveTo>
                        <a:cubicBezTo>
                          <a:pt x="0" y="60"/>
                          <a:pt x="15" y="48"/>
                          <a:pt x="24" y="37"/>
                        </a:cubicBezTo>
                        <a:cubicBezTo>
                          <a:pt x="33" y="26"/>
                          <a:pt x="45" y="6"/>
                          <a:pt x="52" y="3"/>
                        </a:cubicBezTo>
                        <a:cubicBezTo>
                          <a:pt x="59" y="0"/>
                          <a:pt x="63" y="12"/>
                          <a:pt x="67" y="17"/>
                        </a:cubicBezTo>
                        <a:cubicBezTo>
                          <a:pt x="71" y="22"/>
                          <a:pt x="81" y="24"/>
                          <a:pt x="78" y="31"/>
                        </a:cubicBezTo>
                        <a:cubicBezTo>
                          <a:pt x="75" y="38"/>
                          <a:pt x="60" y="51"/>
                          <a:pt x="51" y="61"/>
                        </a:cubicBezTo>
                        <a:cubicBezTo>
                          <a:pt x="42" y="71"/>
                          <a:pt x="32" y="90"/>
                          <a:pt x="24" y="91"/>
                        </a:cubicBezTo>
                        <a:cubicBezTo>
                          <a:pt x="16" y="92"/>
                          <a:pt x="5" y="72"/>
                          <a:pt x="0" y="67"/>
                        </a:cubicBezTo>
                        <a:close/>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sp>
                <p:nvSpPr>
                  <p:cNvPr id="14431" name="Oval 471" descr="Papier recyclé">
                    <a:extLst>
                      <a:ext uri="{FF2B5EF4-FFF2-40B4-BE49-F238E27FC236}">
                        <a16:creationId xmlns:a16="http://schemas.microsoft.com/office/drawing/2014/main" id="{FD6A15A2-0F92-4CE8-9B4F-30231580982E}"/>
                      </a:ext>
                    </a:extLst>
                  </p:cNvPr>
                  <p:cNvSpPr>
                    <a:spLocks noChangeAspect="1" noChangeArrowheads="1"/>
                  </p:cNvSpPr>
                  <p:nvPr/>
                </p:nvSpPr>
                <p:spPr bwMode="auto">
                  <a:xfrm rot="400023" flipH="1">
                    <a:off x="3538" y="6714"/>
                    <a:ext cx="23" cy="20"/>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426" name="Group 472">
                  <a:extLst>
                    <a:ext uri="{FF2B5EF4-FFF2-40B4-BE49-F238E27FC236}">
                      <a16:creationId xmlns:a16="http://schemas.microsoft.com/office/drawing/2014/main" id="{6A2B9B7D-6B9A-4B4E-B35B-42BB88AF58E9}"/>
                    </a:ext>
                  </a:extLst>
                </p:cNvPr>
                <p:cNvGrpSpPr>
                  <a:grpSpLocks/>
                </p:cNvGrpSpPr>
                <p:nvPr/>
              </p:nvGrpSpPr>
              <p:grpSpPr bwMode="auto">
                <a:xfrm rot="1435761">
                  <a:off x="4365" y="6641"/>
                  <a:ext cx="81" cy="92"/>
                  <a:chOff x="3516" y="6674"/>
                  <a:chExt cx="81" cy="92"/>
                </a:xfrm>
              </p:grpSpPr>
              <p:sp>
                <p:nvSpPr>
                  <p:cNvPr id="14428" name="Freeform 473">
                    <a:extLst>
                      <a:ext uri="{FF2B5EF4-FFF2-40B4-BE49-F238E27FC236}">
                        <a16:creationId xmlns:a16="http://schemas.microsoft.com/office/drawing/2014/main" id="{D0916CA9-9266-41CA-A610-C419CB8B95E3}"/>
                      </a:ext>
                    </a:extLst>
                  </p:cNvPr>
                  <p:cNvSpPr>
                    <a:spLocks/>
                  </p:cNvSpPr>
                  <p:nvPr/>
                </p:nvSpPr>
                <p:spPr bwMode="auto">
                  <a:xfrm rot="400023">
                    <a:off x="3516" y="6674"/>
                    <a:ext cx="81" cy="92"/>
                  </a:xfrm>
                  <a:custGeom>
                    <a:avLst/>
                    <a:gdLst>
                      <a:gd name="T0" fmla="*/ 0 w 81"/>
                      <a:gd name="T1" fmla="*/ 67 h 92"/>
                      <a:gd name="T2" fmla="*/ 24 w 81"/>
                      <a:gd name="T3" fmla="*/ 37 h 92"/>
                      <a:gd name="T4" fmla="*/ 52 w 81"/>
                      <a:gd name="T5" fmla="*/ 3 h 92"/>
                      <a:gd name="T6" fmla="*/ 67 w 81"/>
                      <a:gd name="T7" fmla="*/ 17 h 92"/>
                      <a:gd name="T8" fmla="*/ 78 w 81"/>
                      <a:gd name="T9" fmla="*/ 31 h 92"/>
                      <a:gd name="T10" fmla="*/ 51 w 81"/>
                      <a:gd name="T11" fmla="*/ 61 h 92"/>
                      <a:gd name="T12" fmla="*/ 24 w 81"/>
                      <a:gd name="T13" fmla="*/ 91 h 92"/>
                      <a:gd name="T14" fmla="*/ 0 w 81"/>
                      <a:gd name="T15" fmla="*/ 67 h 92"/>
                      <a:gd name="T16" fmla="*/ 0 60000 65536"/>
                      <a:gd name="T17" fmla="*/ 0 60000 65536"/>
                      <a:gd name="T18" fmla="*/ 0 60000 65536"/>
                      <a:gd name="T19" fmla="*/ 0 60000 65536"/>
                      <a:gd name="T20" fmla="*/ 0 60000 65536"/>
                      <a:gd name="T21" fmla="*/ 0 60000 65536"/>
                      <a:gd name="T22" fmla="*/ 0 60000 65536"/>
                      <a:gd name="T23" fmla="*/ 0 60000 65536"/>
                      <a:gd name="T24" fmla="*/ 0 w 81"/>
                      <a:gd name="T25" fmla="*/ 0 h 92"/>
                      <a:gd name="T26" fmla="*/ 81 w 81"/>
                      <a:gd name="T27" fmla="*/ 92 h 9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1" h="92">
                        <a:moveTo>
                          <a:pt x="0" y="67"/>
                        </a:moveTo>
                        <a:cubicBezTo>
                          <a:pt x="0" y="60"/>
                          <a:pt x="15" y="48"/>
                          <a:pt x="24" y="37"/>
                        </a:cubicBezTo>
                        <a:cubicBezTo>
                          <a:pt x="33" y="26"/>
                          <a:pt x="45" y="6"/>
                          <a:pt x="52" y="3"/>
                        </a:cubicBezTo>
                        <a:cubicBezTo>
                          <a:pt x="59" y="0"/>
                          <a:pt x="63" y="12"/>
                          <a:pt x="67" y="17"/>
                        </a:cubicBezTo>
                        <a:cubicBezTo>
                          <a:pt x="71" y="22"/>
                          <a:pt x="81" y="24"/>
                          <a:pt x="78" y="31"/>
                        </a:cubicBezTo>
                        <a:cubicBezTo>
                          <a:pt x="75" y="38"/>
                          <a:pt x="60" y="51"/>
                          <a:pt x="51" y="61"/>
                        </a:cubicBezTo>
                        <a:cubicBezTo>
                          <a:pt x="42" y="71"/>
                          <a:pt x="32" y="90"/>
                          <a:pt x="24" y="91"/>
                        </a:cubicBezTo>
                        <a:cubicBezTo>
                          <a:pt x="16" y="92"/>
                          <a:pt x="5" y="72"/>
                          <a:pt x="0" y="67"/>
                        </a:cubicBezTo>
                        <a:close/>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sp>
                <p:nvSpPr>
                  <p:cNvPr id="14429" name="Oval 474" descr="Papier recyclé">
                    <a:extLst>
                      <a:ext uri="{FF2B5EF4-FFF2-40B4-BE49-F238E27FC236}">
                        <a16:creationId xmlns:a16="http://schemas.microsoft.com/office/drawing/2014/main" id="{A37CE1ED-A90D-49BB-9CD0-3B7BA2CDF24A}"/>
                      </a:ext>
                    </a:extLst>
                  </p:cNvPr>
                  <p:cNvSpPr>
                    <a:spLocks noChangeAspect="1" noChangeArrowheads="1"/>
                  </p:cNvSpPr>
                  <p:nvPr/>
                </p:nvSpPr>
                <p:spPr bwMode="auto">
                  <a:xfrm rot="400023" flipH="1">
                    <a:off x="3538" y="6714"/>
                    <a:ext cx="23" cy="20"/>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sp>
              <p:nvSpPr>
                <p:cNvPr id="14427" name="Freeform 475">
                  <a:extLst>
                    <a:ext uri="{FF2B5EF4-FFF2-40B4-BE49-F238E27FC236}">
                      <a16:creationId xmlns:a16="http://schemas.microsoft.com/office/drawing/2014/main" id="{1C88B9BC-3C71-44B1-9DA9-905982845F0E}"/>
                    </a:ext>
                  </a:extLst>
                </p:cNvPr>
                <p:cNvSpPr>
                  <a:spLocks/>
                </p:cNvSpPr>
                <p:nvPr/>
              </p:nvSpPr>
              <p:spPr bwMode="auto">
                <a:xfrm>
                  <a:off x="4351" y="6450"/>
                  <a:ext cx="41" cy="59"/>
                </a:xfrm>
                <a:custGeom>
                  <a:avLst/>
                  <a:gdLst>
                    <a:gd name="T0" fmla="*/ 41 w 41"/>
                    <a:gd name="T1" fmla="*/ 39 h 59"/>
                    <a:gd name="T2" fmla="*/ 14 w 41"/>
                    <a:gd name="T3" fmla="*/ 54 h 59"/>
                    <a:gd name="T4" fmla="*/ 2 w 41"/>
                    <a:gd name="T5" fmla="*/ 8 h 59"/>
                    <a:gd name="T6" fmla="*/ 26 w 41"/>
                    <a:gd name="T7" fmla="*/ 3 h 59"/>
                    <a:gd name="T8" fmla="*/ 0 60000 65536"/>
                    <a:gd name="T9" fmla="*/ 0 60000 65536"/>
                    <a:gd name="T10" fmla="*/ 0 60000 65536"/>
                    <a:gd name="T11" fmla="*/ 0 60000 65536"/>
                    <a:gd name="T12" fmla="*/ 0 w 41"/>
                    <a:gd name="T13" fmla="*/ 0 h 59"/>
                    <a:gd name="T14" fmla="*/ 41 w 41"/>
                    <a:gd name="T15" fmla="*/ 59 h 59"/>
                  </a:gdLst>
                  <a:ahLst/>
                  <a:cxnLst>
                    <a:cxn ang="T8">
                      <a:pos x="T0" y="T1"/>
                    </a:cxn>
                    <a:cxn ang="T9">
                      <a:pos x="T2" y="T3"/>
                    </a:cxn>
                    <a:cxn ang="T10">
                      <a:pos x="T4" y="T5"/>
                    </a:cxn>
                    <a:cxn ang="T11">
                      <a:pos x="T6" y="T7"/>
                    </a:cxn>
                  </a:cxnLst>
                  <a:rect l="T12" t="T13" r="T14" b="T15"/>
                  <a:pathLst>
                    <a:path w="41" h="59">
                      <a:moveTo>
                        <a:pt x="41" y="39"/>
                      </a:moveTo>
                      <a:cubicBezTo>
                        <a:pt x="37" y="41"/>
                        <a:pt x="20" y="59"/>
                        <a:pt x="14" y="54"/>
                      </a:cubicBezTo>
                      <a:cubicBezTo>
                        <a:pt x="8" y="49"/>
                        <a:pt x="0" y="16"/>
                        <a:pt x="2" y="8"/>
                      </a:cubicBezTo>
                      <a:cubicBezTo>
                        <a:pt x="4" y="0"/>
                        <a:pt x="21" y="4"/>
                        <a:pt x="26" y="3"/>
                      </a:cubicBezTo>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grpSp>
        </p:grpSp>
      </p:grpSp>
      <p:grpSp>
        <p:nvGrpSpPr>
          <p:cNvPr id="49618" name="Groupe 497">
            <a:extLst>
              <a:ext uri="{FF2B5EF4-FFF2-40B4-BE49-F238E27FC236}">
                <a16:creationId xmlns:a16="http://schemas.microsoft.com/office/drawing/2014/main" id="{BA1EBBEA-0AD4-445D-A1FB-ECA5E846DD34}"/>
              </a:ext>
            </a:extLst>
          </p:cNvPr>
          <p:cNvGrpSpPr>
            <a:grpSpLocks/>
          </p:cNvGrpSpPr>
          <p:nvPr/>
        </p:nvGrpSpPr>
        <p:grpSpPr bwMode="auto">
          <a:xfrm rot="5005410">
            <a:off x="5501218" y="4120004"/>
            <a:ext cx="1616786" cy="2540371"/>
            <a:chOff x="4876290" y="3726450"/>
            <a:chExt cx="1629666" cy="1946517"/>
          </a:xfrm>
        </p:grpSpPr>
        <p:sp>
          <p:nvSpPr>
            <p:cNvPr id="14397" name="Freeform 476">
              <a:extLst>
                <a:ext uri="{FF2B5EF4-FFF2-40B4-BE49-F238E27FC236}">
                  <a16:creationId xmlns:a16="http://schemas.microsoft.com/office/drawing/2014/main" id="{BFE7FEAB-4878-4CB7-932D-1238F3B7CAEA}"/>
                </a:ext>
              </a:extLst>
            </p:cNvPr>
            <p:cNvSpPr>
              <a:spLocks/>
            </p:cNvSpPr>
            <p:nvPr/>
          </p:nvSpPr>
          <p:spPr bwMode="auto">
            <a:xfrm>
              <a:off x="5738832" y="4564917"/>
              <a:ext cx="767124" cy="1108050"/>
            </a:xfrm>
            <a:custGeom>
              <a:avLst/>
              <a:gdLst>
                <a:gd name="T0" fmla="*/ 0 w 714"/>
                <a:gd name="T1" fmla="*/ 2147483646 h 1083"/>
                <a:gd name="T2" fmla="*/ 2147483646 w 714"/>
                <a:gd name="T3" fmla="*/ 2147483646 h 1083"/>
                <a:gd name="T4" fmla="*/ 2147483646 w 714"/>
                <a:gd name="T5" fmla="*/ 2147483646 h 1083"/>
                <a:gd name="T6" fmla="*/ 2147483646 w 714"/>
                <a:gd name="T7" fmla="*/ 2147483646 h 1083"/>
                <a:gd name="T8" fmla="*/ 2147483646 w 714"/>
                <a:gd name="T9" fmla="*/ 0 h 1083"/>
                <a:gd name="T10" fmla="*/ 0 60000 65536"/>
                <a:gd name="T11" fmla="*/ 0 60000 65536"/>
                <a:gd name="T12" fmla="*/ 0 60000 65536"/>
                <a:gd name="T13" fmla="*/ 0 60000 65536"/>
                <a:gd name="T14" fmla="*/ 0 60000 65536"/>
                <a:gd name="T15" fmla="*/ 0 w 714"/>
                <a:gd name="T16" fmla="*/ 0 h 1083"/>
                <a:gd name="T17" fmla="*/ 714 w 714"/>
                <a:gd name="T18" fmla="*/ 1083 h 1083"/>
              </a:gdLst>
              <a:ahLst/>
              <a:cxnLst>
                <a:cxn ang="T10">
                  <a:pos x="T0" y="T1"/>
                </a:cxn>
                <a:cxn ang="T11">
                  <a:pos x="T2" y="T3"/>
                </a:cxn>
                <a:cxn ang="T12">
                  <a:pos x="T4" y="T5"/>
                </a:cxn>
                <a:cxn ang="T13">
                  <a:pos x="T6" y="T7"/>
                </a:cxn>
                <a:cxn ang="T14">
                  <a:pos x="T8" y="T9"/>
                </a:cxn>
              </a:cxnLst>
              <a:rect l="T15" t="T16" r="T17" b="T18"/>
              <a:pathLst>
                <a:path w="714" h="1083">
                  <a:moveTo>
                    <a:pt x="0" y="1083"/>
                  </a:moveTo>
                  <a:cubicBezTo>
                    <a:pt x="134" y="1052"/>
                    <a:pt x="235" y="993"/>
                    <a:pt x="319" y="888"/>
                  </a:cubicBezTo>
                  <a:cubicBezTo>
                    <a:pt x="403" y="783"/>
                    <a:pt x="473" y="563"/>
                    <a:pt x="504" y="450"/>
                  </a:cubicBezTo>
                  <a:cubicBezTo>
                    <a:pt x="535" y="337"/>
                    <a:pt x="469" y="285"/>
                    <a:pt x="504" y="210"/>
                  </a:cubicBezTo>
                  <a:cubicBezTo>
                    <a:pt x="539" y="135"/>
                    <a:pt x="679" y="35"/>
                    <a:pt x="714" y="0"/>
                  </a:cubicBezTo>
                </a:path>
              </a:pathLst>
            </a:custGeom>
            <a:noFill/>
            <a:ln w="38100" cap="flat" cmpd="sng">
              <a:solidFill>
                <a:srgbClr val="0066FF"/>
              </a:solidFill>
              <a:prstDash val="solid"/>
              <a:round/>
              <a:headEnd type="stealth" w="lg" len="med"/>
              <a:tailEnd type="none" w="lg"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398" name="Text Box 477">
              <a:extLst>
                <a:ext uri="{FF2B5EF4-FFF2-40B4-BE49-F238E27FC236}">
                  <a16:creationId xmlns:a16="http://schemas.microsoft.com/office/drawing/2014/main" id="{DDA102AD-D8E1-4BE9-B153-0BD364113AED}"/>
                </a:ext>
              </a:extLst>
            </p:cNvPr>
            <p:cNvSpPr txBox="1">
              <a:spLocks noChangeArrowheads="1"/>
            </p:cNvSpPr>
            <p:nvPr/>
          </p:nvSpPr>
          <p:spPr bwMode="auto">
            <a:xfrm rot="16594590">
              <a:off x="4831062" y="3771678"/>
              <a:ext cx="985012" cy="894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algn="ctr">
                <a:spcBef>
                  <a:spcPct val="0"/>
                </a:spcBef>
                <a:spcAft>
                  <a:spcPts val="1000"/>
                </a:spcAft>
                <a:buClrTx/>
                <a:buSzTx/>
                <a:buNone/>
              </a:pPr>
              <a:r>
                <a:rPr lang="fr-FR" altLang="fr-FR" sz="1800" b="1" dirty="0">
                  <a:solidFill>
                    <a:srgbClr val="0066FF"/>
                  </a:solidFill>
                  <a:latin typeface="Arial" panose="020B0604020202020204" pitchFamily="34" charset="0"/>
                </a:rPr>
                <a:t>eau et sels minéraux</a:t>
              </a:r>
              <a:endParaRPr lang="fr-FR" altLang="fr-FR" sz="1800" dirty="0">
                <a:latin typeface="Arial" panose="020B0604020202020204" pitchFamily="34" charset="0"/>
              </a:endParaRPr>
            </a:p>
          </p:txBody>
        </p:sp>
      </p:grpSp>
      <p:sp>
        <p:nvSpPr>
          <p:cNvPr id="9275" name="Freeform 478">
            <a:extLst>
              <a:ext uri="{FF2B5EF4-FFF2-40B4-BE49-F238E27FC236}">
                <a16:creationId xmlns:a16="http://schemas.microsoft.com/office/drawing/2014/main" id="{0E8EE461-3F2F-4B97-9F6B-A08E3753C9CA}"/>
              </a:ext>
            </a:extLst>
          </p:cNvPr>
          <p:cNvSpPr>
            <a:spLocks/>
          </p:cNvSpPr>
          <p:nvPr/>
        </p:nvSpPr>
        <p:spPr bwMode="auto">
          <a:xfrm>
            <a:off x="1664814" y="2014865"/>
            <a:ext cx="1236980" cy="3748145"/>
          </a:xfrm>
          <a:custGeom>
            <a:avLst/>
            <a:gdLst>
              <a:gd name="T0" fmla="*/ 2147483646 w 1342"/>
              <a:gd name="T1" fmla="*/ 2147483646 h 6221"/>
              <a:gd name="T2" fmla="*/ 2147483646 w 1342"/>
              <a:gd name="T3" fmla="*/ 2147483646 h 6221"/>
              <a:gd name="T4" fmla="*/ 2147483646 w 1342"/>
              <a:gd name="T5" fmla="*/ 2147483646 h 6221"/>
              <a:gd name="T6" fmla="*/ 2147483646 w 1342"/>
              <a:gd name="T7" fmla="*/ 2147483646 h 6221"/>
              <a:gd name="T8" fmla="*/ 2147483646 w 1342"/>
              <a:gd name="T9" fmla="*/ 2147483646 h 6221"/>
              <a:gd name="T10" fmla="*/ 2147483646 w 1342"/>
              <a:gd name="T11" fmla="*/ 2147483646 h 6221"/>
              <a:gd name="T12" fmla="*/ 2147483646 w 1342"/>
              <a:gd name="T13" fmla="*/ 2147483646 h 6221"/>
              <a:gd name="T14" fmla="*/ 2147483646 w 1342"/>
              <a:gd name="T15" fmla="*/ 2147483646 h 6221"/>
              <a:gd name="T16" fmla="*/ 0 w 1342"/>
              <a:gd name="T17" fmla="*/ 0 h 622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342"/>
              <a:gd name="T28" fmla="*/ 0 h 6221"/>
              <a:gd name="T29" fmla="*/ 1342 w 1342"/>
              <a:gd name="T30" fmla="*/ 6221 h 622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342" h="6221">
                <a:moveTo>
                  <a:pt x="1342" y="6221"/>
                </a:moveTo>
                <a:cubicBezTo>
                  <a:pt x="1168" y="6170"/>
                  <a:pt x="989" y="6127"/>
                  <a:pt x="855" y="6090"/>
                </a:cubicBezTo>
                <a:cubicBezTo>
                  <a:pt x="721" y="6053"/>
                  <a:pt x="597" y="6080"/>
                  <a:pt x="540" y="6000"/>
                </a:cubicBezTo>
                <a:cubicBezTo>
                  <a:pt x="483" y="5920"/>
                  <a:pt x="508" y="5932"/>
                  <a:pt x="510" y="5610"/>
                </a:cubicBezTo>
                <a:cubicBezTo>
                  <a:pt x="512" y="5288"/>
                  <a:pt x="535" y="4667"/>
                  <a:pt x="555" y="4065"/>
                </a:cubicBezTo>
                <a:cubicBezTo>
                  <a:pt x="575" y="3463"/>
                  <a:pt x="622" y="2535"/>
                  <a:pt x="630" y="1995"/>
                </a:cubicBezTo>
                <a:cubicBezTo>
                  <a:pt x="638" y="1455"/>
                  <a:pt x="617" y="1127"/>
                  <a:pt x="600" y="825"/>
                </a:cubicBezTo>
                <a:cubicBezTo>
                  <a:pt x="583" y="523"/>
                  <a:pt x="625" y="317"/>
                  <a:pt x="525" y="180"/>
                </a:cubicBezTo>
                <a:cubicBezTo>
                  <a:pt x="425" y="43"/>
                  <a:pt x="89" y="30"/>
                  <a:pt x="0" y="0"/>
                </a:cubicBezTo>
              </a:path>
            </a:pathLst>
          </a:custGeom>
          <a:noFill/>
          <a:ln w="38100" cap="flat" cmpd="sng">
            <a:solidFill>
              <a:srgbClr val="0066FF"/>
            </a:solidFill>
            <a:prstDash val="solid"/>
            <a:round/>
            <a:headEnd type="none" w="med" len="med"/>
            <a:tailEnd type="arrow"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9273" name="Freeform 479">
            <a:extLst>
              <a:ext uri="{FF2B5EF4-FFF2-40B4-BE49-F238E27FC236}">
                <a16:creationId xmlns:a16="http://schemas.microsoft.com/office/drawing/2014/main" id="{FB240563-56D5-4B44-838A-82F4BD386EC8}"/>
              </a:ext>
            </a:extLst>
          </p:cNvPr>
          <p:cNvSpPr>
            <a:spLocks/>
          </p:cNvSpPr>
          <p:nvPr/>
        </p:nvSpPr>
        <p:spPr bwMode="auto">
          <a:xfrm>
            <a:off x="1718918" y="2024735"/>
            <a:ext cx="442139" cy="4035858"/>
          </a:xfrm>
          <a:custGeom>
            <a:avLst/>
            <a:gdLst>
              <a:gd name="T0" fmla="*/ 0 w 535"/>
              <a:gd name="T1" fmla="*/ 2147483646 h 4731"/>
              <a:gd name="T2" fmla="*/ 2147483646 w 535"/>
              <a:gd name="T3" fmla="*/ 2147483646 h 4731"/>
              <a:gd name="T4" fmla="*/ 2147483646 w 535"/>
              <a:gd name="T5" fmla="*/ 2147483646 h 4731"/>
              <a:gd name="T6" fmla="*/ 2147483646 w 535"/>
              <a:gd name="T7" fmla="*/ 2147483646 h 4731"/>
              <a:gd name="T8" fmla="*/ 2147483646 w 535"/>
              <a:gd name="T9" fmla="*/ 2147483646 h 4731"/>
              <a:gd name="T10" fmla="*/ 2147483646 w 535"/>
              <a:gd name="T11" fmla="*/ 2147483646 h 4731"/>
              <a:gd name="T12" fmla="*/ 2147483646 w 535"/>
              <a:gd name="T13" fmla="*/ 2147483646 h 4731"/>
              <a:gd name="T14" fmla="*/ 0 60000 65536"/>
              <a:gd name="T15" fmla="*/ 0 60000 65536"/>
              <a:gd name="T16" fmla="*/ 0 60000 65536"/>
              <a:gd name="T17" fmla="*/ 0 60000 65536"/>
              <a:gd name="T18" fmla="*/ 0 60000 65536"/>
              <a:gd name="T19" fmla="*/ 0 60000 65536"/>
              <a:gd name="T20" fmla="*/ 0 60000 65536"/>
              <a:gd name="T21" fmla="*/ 0 w 535"/>
              <a:gd name="T22" fmla="*/ 0 h 4731"/>
              <a:gd name="T23" fmla="*/ 535 w 535"/>
              <a:gd name="T24" fmla="*/ 4731 h 47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35" h="4731">
                <a:moveTo>
                  <a:pt x="0" y="133"/>
                </a:moveTo>
                <a:cubicBezTo>
                  <a:pt x="36" y="113"/>
                  <a:pt x="150" y="24"/>
                  <a:pt x="218" y="12"/>
                </a:cubicBezTo>
                <a:cubicBezTo>
                  <a:pt x="286" y="0"/>
                  <a:pt x="358" y="14"/>
                  <a:pt x="408" y="63"/>
                </a:cubicBezTo>
                <a:cubicBezTo>
                  <a:pt x="458" y="112"/>
                  <a:pt x="501" y="172"/>
                  <a:pt x="518" y="309"/>
                </a:cubicBezTo>
                <a:cubicBezTo>
                  <a:pt x="535" y="446"/>
                  <a:pt x="517" y="531"/>
                  <a:pt x="512" y="883"/>
                </a:cubicBezTo>
                <a:cubicBezTo>
                  <a:pt x="507" y="1235"/>
                  <a:pt x="504" y="1783"/>
                  <a:pt x="487" y="2424"/>
                </a:cubicBezTo>
                <a:cubicBezTo>
                  <a:pt x="470" y="3065"/>
                  <a:pt x="424" y="4251"/>
                  <a:pt x="408" y="4731"/>
                </a:cubicBezTo>
              </a:path>
            </a:pathLst>
          </a:custGeom>
          <a:noFill/>
          <a:ln w="38100" cap="flat" cmpd="sng">
            <a:solidFill>
              <a:srgbClr val="33CC33"/>
            </a:solidFill>
            <a:prstDash val="solid"/>
            <a:round/>
            <a:headEnd type="none" w="med" len="med"/>
            <a:tailEnd type="arrow" w="med" len="med"/>
          </a:ln>
          <a:extLst>
            <a:ext uri="{909E8E84-426E-40DD-AFC4-6F175D3DCCD1}">
              <a14:hiddenFill xmlns:a14="http://schemas.microsoft.com/office/drawing/2010/main">
                <a:solidFill>
                  <a:srgbClr val="FFFFFF"/>
                </a:solidFill>
              </a14:hiddenFill>
            </a:ext>
          </a:extLst>
        </p:spPr>
        <p:txBody>
          <a:bodyPr/>
          <a:lstStyle/>
          <a:p>
            <a:endParaRPr lang="fr-FR"/>
          </a:p>
        </p:txBody>
      </p:sp>
      <p:grpSp>
        <p:nvGrpSpPr>
          <p:cNvPr id="14383" name="Group 485">
            <a:extLst>
              <a:ext uri="{FF2B5EF4-FFF2-40B4-BE49-F238E27FC236}">
                <a16:creationId xmlns:a16="http://schemas.microsoft.com/office/drawing/2014/main" id="{F30E43A8-8BBF-4026-9B92-4C9C68F1092B}"/>
              </a:ext>
            </a:extLst>
          </p:cNvPr>
          <p:cNvGrpSpPr>
            <a:grpSpLocks/>
          </p:cNvGrpSpPr>
          <p:nvPr/>
        </p:nvGrpSpPr>
        <p:grpSpPr bwMode="auto">
          <a:xfrm rot="1637913" flipH="1">
            <a:off x="2047068" y="1112690"/>
            <a:ext cx="199025" cy="274767"/>
            <a:chOff x="8807" y="4627"/>
            <a:chExt cx="192" cy="226"/>
          </a:xfrm>
        </p:grpSpPr>
        <p:sp>
          <p:nvSpPr>
            <p:cNvPr id="14393" name="Freeform 486">
              <a:extLst>
                <a:ext uri="{FF2B5EF4-FFF2-40B4-BE49-F238E27FC236}">
                  <a16:creationId xmlns:a16="http://schemas.microsoft.com/office/drawing/2014/main" id="{5DFAB56A-1799-455F-83E1-18B3BDDF7473}"/>
                </a:ext>
              </a:extLst>
            </p:cNvPr>
            <p:cNvSpPr>
              <a:spLocks/>
            </p:cNvSpPr>
            <p:nvPr/>
          </p:nvSpPr>
          <p:spPr bwMode="auto">
            <a:xfrm>
              <a:off x="8850" y="4627"/>
              <a:ext cx="131" cy="183"/>
            </a:xfrm>
            <a:custGeom>
              <a:avLst/>
              <a:gdLst>
                <a:gd name="T0" fmla="*/ 0 w 131"/>
                <a:gd name="T1" fmla="*/ 159 h 183"/>
                <a:gd name="T2" fmla="*/ 9 w 131"/>
                <a:gd name="T3" fmla="*/ 127 h 183"/>
                <a:gd name="T4" fmla="*/ 46 w 131"/>
                <a:gd name="T5" fmla="*/ 64 h 183"/>
                <a:gd name="T6" fmla="*/ 103 w 131"/>
                <a:gd name="T7" fmla="*/ 15 h 183"/>
                <a:gd name="T8" fmla="*/ 128 w 131"/>
                <a:gd name="T9" fmla="*/ 11 h 183"/>
                <a:gd name="T10" fmla="*/ 120 w 131"/>
                <a:gd name="T11" fmla="*/ 83 h 183"/>
                <a:gd name="T12" fmla="*/ 99 w 131"/>
                <a:gd name="T13" fmla="*/ 149 h 183"/>
                <a:gd name="T14" fmla="*/ 57 w 131"/>
                <a:gd name="T15" fmla="*/ 176 h 183"/>
                <a:gd name="T16" fmla="*/ 30 w 131"/>
                <a:gd name="T17" fmla="*/ 182 h 183"/>
                <a:gd name="T18" fmla="*/ 12 w 131"/>
                <a:gd name="T19" fmla="*/ 170 h 183"/>
                <a:gd name="T20" fmla="*/ 0 w 131"/>
                <a:gd name="T21" fmla="*/ 159 h 18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31"/>
                <a:gd name="T34" fmla="*/ 0 h 183"/>
                <a:gd name="T35" fmla="*/ 131 w 131"/>
                <a:gd name="T36" fmla="*/ 183 h 18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31" h="183">
                  <a:moveTo>
                    <a:pt x="0" y="159"/>
                  </a:moveTo>
                  <a:cubicBezTo>
                    <a:pt x="1" y="151"/>
                    <a:pt x="2" y="143"/>
                    <a:pt x="9" y="127"/>
                  </a:cubicBezTo>
                  <a:cubicBezTo>
                    <a:pt x="16" y="111"/>
                    <a:pt x="30" y="84"/>
                    <a:pt x="46" y="64"/>
                  </a:cubicBezTo>
                  <a:cubicBezTo>
                    <a:pt x="63" y="45"/>
                    <a:pt x="90" y="23"/>
                    <a:pt x="103" y="15"/>
                  </a:cubicBezTo>
                  <a:cubicBezTo>
                    <a:pt x="116" y="6"/>
                    <a:pt x="125" y="0"/>
                    <a:pt x="128" y="11"/>
                  </a:cubicBezTo>
                  <a:cubicBezTo>
                    <a:pt x="131" y="22"/>
                    <a:pt x="125" y="60"/>
                    <a:pt x="120" y="83"/>
                  </a:cubicBezTo>
                  <a:cubicBezTo>
                    <a:pt x="115" y="106"/>
                    <a:pt x="109" y="134"/>
                    <a:pt x="99" y="149"/>
                  </a:cubicBezTo>
                  <a:cubicBezTo>
                    <a:pt x="89" y="164"/>
                    <a:pt x="68" y="171"/>
                    <a:pt x="57" y="176"/>
                  </a:cubicBezTo>
                  <a:cubicBezTo>
                    <a:pt x="46" y="181"/>
                    <a:pt x="37" y="183"/>
                    <a:pt x="30" y="182"/>
                  </a:cubicBezTo>
                  <a:cubicBezTo>
                    <a:pt x="23" y="181"/>
                    <a:pt x="17" y="174"/>
                    <a:pt x="12" y="170"/>
                  </a:cubicBezTo>
                  <a:cubicBezTo>
                    <a:pt x="7" y="166"/>
                    <a:pt x="2" y="161"/>
                    <a:pt x="0" y="159"/>
                  </a:cubicBezTo>
                  <a:close/>
                </a:path>
              </a:pathLst>
            </a:custGeom>
            <a:solidFill>
              <a:srgbClr val="808000"/>
            </a:solidFill>
            <a:ln w="1905" cap="flat" cmpd="sng">
              <a:solidFill>
                <a:srgbClr val="000000"/>
              </a:solidFill>
              <a:prstDash val="solid"/>
              <a:round/>
              <a:headEnd type="none" w="med" len="med"/>
              <a:tailEnd type="none" w="med" len="med"/>
            </a:ln>
          </p:spPr>
          <p:txBody>
            <a:bodyPr/>
            <a:lstStyle/>
            <a:p>
              <a:endParaRPr lang="fr-FR"/>
            </a:p>
          </p:txBody>
        </p:sp>
        <p:sp>
          <p:nvSpPr>
            <p:cNvPr id="14394" name="Freeform 487">
              <a:extLst>
                <a:ext uri="{FF2B5EF4-FFF2-40B4-BE49-F238E27FC236}">
                  <a16:creationId xmlns:a16="http://schemas.microsoft.com/office/drawing/2014/main" id="{6CA8FE0F-681B-4927-BA24-7D0D012AF528}"/>
                </a:ext>
              </a:extLst>
            </p:cNvPr>
            <p:cNvSpPr>
              <a:spLocks/>
            </p:cNvSpPr>
            <p:nvPr/>
          </p:nvSpPr>
          <p:spPr bwMode="auto">
            <a:xfrm rot="2700000" flipH="1">
              <a:off x="8892" y="4694"/>
              <a:ext cx="88" cy="137"/>
            </a:xfrm>
            <a:custGeom>
              <a:avLst/>
              <a:gdLst>
                <a:gd name="T0" fmla="*/ 0 w 88"/>
                <a:gd name="T1" fmla="*/ 85 h 137"/>
                <a:gd name="T2" fmla="*/ 75 w 88"/>
                <a:gd name="T3" fmla="*/ 4 h 137"/>
                <a:gd name="T4" fmla="*/ 78 w 88"/>
                <a:gd name="T5" fmla="*/ 61 h 137"/>
                <a:gd name="T6" fmla="*/ 63 w 88"/>
                <a:gd name="T7" fmla="*/ 127 h 137"/>
                <a:gd name="T8" fmla="*/ 21 w 88"/>
                <a:gd name="T9" fmla="*/ 124 h 137"/>
                <a:gd name="T10" fmla="*/ 0 w 88"/>
                <a:gd name="T11" fmla="*/ 85 h 137"/>
                <a:gd name="T12" fmla="*/ 0 60000 65536"/>
                <a:gd name="T13" fmla="*/ 0 60000 65536"/>
                <a:gd name="T14" fmla="*/ 0 60000 65536"/>
                <a:gd name="T15" fmla="*/ 0 60000 65536"/>
                <a:gd name="T16" fmla="*/ 0 60000 65536"/>
                <a:gd name="T17" fmla="*/ 0 60000 65536"/>
                <a:gd name="T18" fmla="*/ 0 w 88"/>
                <a:gd name="T19" fmla="*/ 0 h 137"/>
                <a:gd name="T20" fmla="*/ 88 w 88"/>
                <a:gd name="T21" fmla="*/ 137 h 137"/>
              </a:gdLst>
              <a:ahLst/>
              <a:cxnLst>
                <a:cxn ang="T12">
                  <a:pos x="T0" y="T1"/>
                </a:cxn>
                <a:cxn ang="T13">
                  <a:pos x="T2" y="T3"/>
                </a:cxn>
                <a:cxn ang="T14">
                  <a:pos x="T4" y="T5"/>
                </a:cxn>
                <a:cxn ang="T15">
                  <a:pos x="T6" y="T7"/>
                </a:cxn>
                <a:cxn ang="T16">
                  <a:pos x="T8" y="T9"/>
                </a:cxn>
                <a:cxn ang="T17">
                  <a:pos x="T10" y="T11"/>
                </a:cxn>
              </a:cxnLst>
              <a:rect l="T18" t="T19" r="T20" b="T21"/>
              <a:pathLst>
                <a:path w="88" h="137">
                  <a:moveTo>
                    <a:pt x="0" y="85"/>
                  </a:moveTo>
                  <a:cubicBezTo>
                    <a:pt x="8" y="68"/>
                    <a:pt x="62" y="8"/>
                    <a:pt x="75" y="4"/>
                  </a:cubicBezTo>
                  <a:cubicBezTo>
                    <a:pt x="88" y="0"/>
                    <a:pt x="80" y="41"/>
                    <a:pt x="78" y="61"/>
                  </a:cubicBezTo>
                  <a:cubicBezTo>
                    <a:pt x="76" y="81"/>
                    <a:pt x="72" y="117"/>
                    <a:pt x="63" y="127"/>
                  </a:cubicBezTo>
                  <a:cubicBezTo>
                    <a:pt x="54" y="137"/>
                    <a:pt x="31" y="131"/>
                    <a:pt x="21" y="124"/>
                  </a:cubicBezTo>
                  <a:cubicBezTo>
                    <a:pt x="11" y="117"/>
                    <a:pt x="4" y="93"/>
                    <a:pt x="0" y="85"/>
                  </a:cubicBezTo>
                  <a:close/>
                </a:path>
              </a:pathLst>
            </a:custGeom>
            <a:solidFill>
              <a:srgbClr val="808000"/>
            </a:solidFill>
            <a:ln w="1905" cap="flat" cmpd="sng">
              <a:solidFill>
                <a:srgbClr val="000000"/>
              </a:solidFill>
              <a:prstDash val="solid"/>
              <a:round/>
              <a:headEnd type="none" w="med" len="med"/>
              <a:tailEnd type="none" w="med" len="med"/>
            </a:ln>
          </p:spPr>
          <p:txBody>
            <a:bodyPr/>
            <a:lstStyle/>
            <a:p>
              <a:endParaRPr lang="fr-FR"/>
            </a:p>
          </p:txBody>
        </p:sp>
        <p:sp>
          <p:nvSpPr>
            <p:cNvPr id="14395" name="Freeform 488">
              <a:extLst>
                <a:ext uri="{FF2B5EF4-FFF2-40B4-BE49-F238E27FC236}">
                  <a16:creationId xmlns:a16="http://schemas.microsoft.com/office/drawing/2014/main" id="{79DB840C-C632-4B6B-927C-3605F90F43F3}"/>
                </a:ext>
              </a:extLst>
            </p:cNvPr>
            <p:cNvSpPr>
              <a:spLocks/>
            </p:cNvSpPr>
            <p:nvPr/>
          </p:nvSpPr>
          <p:spPr bwMode="auto">
            <a:xfrm>
              <a:off x="8826" y="4673"/>
              <a:ext cx="88" cy="137"/>
            </a:xfrm>
            <a:custGeom>
              <a:avLst/>
              <a:gdLst>
                <a:gd name="T0" fmla="*/ 0 w 88"/>
                <a:gd name="T1" fmla="*/ 85 h 137"/>
                <a:gd name="T2" fmla="*/ 75 w 88"/>
                <a:gd name="T3" fmla="*/ 4 h 137"/>
                <a:gd name="T4" fmla="*/ 78 w 88"/>
                <a:gd name="T5" fmla="*/ 61 h 137"/>
                <a:gd name="T6" fmla="*/ 63 w 88"/>
                <a:gd name="T7" fmla="*/ 127 h 137"/>
                <a:gd name="T8" fmla="*/ 21 w 88"/>
                <a:gd name="T9" fmla="*/ 124 h 137"/>
                <a:gd name="T10" fmla="*/ 0 w 88"/>
                <a:gd name="T11" fmla="*/ 85 h 137"/>
                <a:gd name="T12" fmla="*/ 0 60000 65536"/>
                <a:gd name="T13" fmla="*/ 0 60000 65536"/>
                <a:gd name="T14" fmla="*/ 0 60000 65536"/>
                <a:gd name="T15" fmla="*/ 0 60000 65536"/>
                <a:gd name="T16" fmla="*/ 0 60000 65536"/>
                <a:gd name="T17" fmla="*/ 0 60000 65536"/>
                <a:gd name="T18" fmla="*/ 0 w 88"/>
                <a:gd name="T19" fmla="*/ 0 h 137"/>
                <a:gd name="T20" fmla="*/ 88 w 88"/>
                <a:gd name="T21" fmla="*/ 137 h 137"/>
              </a:gdLst>
              <a:ahLst/>
              <a:cxnLst>
                <a:cxn ang="T12">
                  <a:pos x="T0" y="T1"/>
                </a:cxn>
                <a:cxn ang="T13">
                  <a:pos x="T2" y="T3"/>
                </a:cxn>
                <a:cxn ang="T14">
                  <a:pos x="T4" y="T5"/>
                </a:cxn>
                <a:cxn ang="T15">
                  <a:pos x="T6" y="T7"/>
                </a:cxn>
                <a:cxn ang="T16">
                  <a:pos x="T8" y="T9"/>
                </a:cxn>
                <a:cxn ang="T17">
                  <a:pos x="T10" y="T11"/>
                </a:cxn>
              </a:cxnLst>
              <a:rect l="T18" t="T19" r="T20" b="T21"/>
              <a:pathLst>
                <a:path w="88" h="137">
                  <a:moveTo>
                    <a:pt x="0" y="85"/>
                  </a:moveTo>
                  <a:cubicBezTo>
                    <a:pt x="8" y="68"/>
                    <a:pt x="62" y="8"/>
                    <a:pt x="75" y="4"/>
                  </a:cubicBezTo>
                  <a:cubicBezTo>
                    <a:pt x="88" y="0"/>
                    <a:pt x="80" y="41"/>
                    <a:pt x="78" y="61"/>
                  </a:cubicBezTo>
                  <a:cubicBezTo>
                    <a:pt x="76" y="81"/>
                    <a:pt x="72" y="117"/>
                    <a:pt x="63" y="127"/>
                  </a:cubicBezTo>
                  <a:cubicBezTo>
                    <a:pt x="54" y="137"/>
                    <a:pt x="31" y="131"/>
                    <a:pt x="21" y="124"/>
                  </a:cubicBezTo>
                  <a:cubicBezTo>
                    <a:pt x="11" y="117"/>
                    <a:pt x="4" y="93"/>
                    <a:pt x="0" y="85"/>
                  </a:cubicBezTo>
                  <a:close/>
                </a:path>
              </a:pathLst>
            </a:custGeom>
            <a:solidFill>
              <a:srgbClr val="808000"/>
            </a:solidFill>
            <a:ln w="1905" cap="flat" cmpd="sng">
              <a:solidFill>
                <a:srgbClr val="000000"/>
              </a:solidFill>
              <a:prstDash val="solid"/>
              <a:round/>
              <a:headEnd type="none" w="med" len="med"/>
              <a:tailEnd type="none" w="med" len="med"/>
            </a:ln>
          </p:spPr>
          <p:txBody>
            <a:bodyPr/>
            <a:lstStyle/>
            <a:p>
              <a:endParaRPr lang="fr-FR"/>
            </a:p>
          </p:txBody>
        </p:sp>
        <p:sp>
          <p:nvSpPr>
            <p:cNvPr id="14396" name="Freeform 489">
              <a:extLst>
                <a:ext uri="{FF2B5EF4-FFF2-40B4-BE49-F238E27FC236}">
                  <a16:creationId xmlns:a16="http://schemas.microsoft.com/office/drawing/2014/main" id="{DA5BFA42-3336-4D41-BFD3-FB7B757ED7BF}"/>
                </a:ext>
              </a:extLst>
            </p:cNvPr>
            <p:cNvSpPr>
              <a:spLocks/>
            </p:cNvSpPr>
            <p:nvPr/>
          </p:nvSpPr>
          <p:spPr bwMode="auto">
            <a:xfrm>
              <a:off x="8807" y="4648"/>
              <a:ext cx="192" cy="205"/>
            </a:xfrm>
            <a:custGeom>
              <a:avLst/>
              <a:gdLst>
                <a:gd name="T0" fmla="*/ 22 w 192"/>
                <a:gd name="T1" fmla="*/ 158 h 205"/>
                <a:gd name="T2" fmla="*/ 4 w 192"/>
                <a:gd name="T3" fmla="*/ 104 h 205"/>
                <a:gd name="T4" fmla="*/ 49 w 192"/>
                <a:gd name="T5" fmla="*/ 32 h 205"/>
                <a:gd name="T6" fmla="*/ 139 w 192"/>
                <a:gd name="T7" fmla="*/ 2 h 205"/>
                <a:gd name="T8" fmla="*/ 100 w 192"/>
                <a:gd name="T9" fmla="*/ 44 h 205"/>
                <a:gd name="T10" fmla="*/ 52 w 192"/>
                <a:gd name="T11" fmla="*/ 101 h 205"/>
                <a:gd name="T12" fmla="*/ 46 w 192"/>
                <a:gd name="T13" fmla="*/ 131 h 205"/>
                <a:gd name="T14" fmla="*/ 76 w 192"/>
                <a:gd name="T15" fmla="*/ 161 h 205"/>
                <a:gd name="T16" fmla="*/ 130 w 192"/>
                <a:gd name="T17" fmla="*/ 119 h 205"/>
                <a:gd name="T18" fmla="*/ 166 w 192"/>
                <a:gd name="T19" fmla="*/ 17 h 205"/>
                <a:gd name="T20" fmla="*/ 184 w 192"/>
                <a:gd name="T21" fmla="*/ 80 h 205"/>
                <a:gd name="T22" fmla="*/ 178 w 192"/>
                <a:gd name="T23" fmla="*/ 137 h 205"/>
                <a:gd name="T24" fmla="*/ 97 w 192"/>
                <a:gd name="T25" fmla="*/ 200 h 205"/>
                <a:gd name="T26" fmla="*/ 22 w 192"/>
                <a:gd name="T27" fmla="*/ 158 h 20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92"/>
                <a:gd name="T43" fmla="*/ 0 h 205"/>
                <a:gd name="T44" fmla="*/ 192 w 192"/>
                <a:gd name="T45" fmla="*/ 205 h 20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92" h="205">
                  <a:moveTo>
                    <a:pt x="22" y="158"/>
                  </a:moveTo>
                  <a:cubicBezTo>
                    <a:pt x="7" y="142"/>
                    <a:pt x="0" y="125"/>
                    <a:pt x="4" y="104"/>
                  </a:cubicBezTo>
                  <a:cubicBezTo>
                    <a:pt x="8" y="83"/>
                    <a:pt x="27" y="49"/>
                    <a:pt x="49" y="32"/>
                  </a:cubicBezTo>
                  <a:cubicBezTo>
                    <a:pt x="71" y="15"/>
                    <a:pt x="131" y="0"/>
                    <a:pt x="139" y="2"/>
                  </a:cubicBezTo>
                  <a:cubicBezTo>
                    <a:pt x="147" y="4"/>
                    <a:pt x="115" y="27"/>
                    <a:pt x="100" y="44"/>
                  </a:cubicBezTo>
                  <a:cubicBezTo>
                    <a:pt x="85" y="61"/>
                    <a:pt x="61" y="87"/>
                    <a:pt x="52" y="101"/>
                  </a:cubicBezTo>
                  <a:cubicBezTo>
                    <a:pt x="43" y="115"/>
                    <a:pt x="42" y="121"/>
                    <a:pt x="46" y="131"/>
                  </a:cubicBezTo>
                  <a:cubicBezTo>
                    <a:pt x="50" y="141"/>
                    <a:pt x="62" y="163"/>
                    <a:pt x="76" y="161"/>
                  </a:cubicBezTo>
                  <a:cubicBezTo>
                    <a:pt x="90" y="159"/>
                    <a:pt x="115" y="143"/>
                    <a:pt x="130" y="119"/>
                  </a:cubicBezTo>
                  <a:cubicBezTo>
                    <a:pt x="145" y="95"/>
                    <a:pt x="157" y="23"/>
                    <a:pt x="166" y="17"/>
                  </a:cubicBezTo>
                  <a:cubicBezTo>
                    <a:pt x="175" y="11"/>
                    <a:pt x="182" y="60"/>
                    <a:pt x="184" y="80"/>
                  </a:cubicBezTo>
                  <a:cubicBezTo>
                    <a:pt x="186" y="100"/>
                    <a:pt x="192" y="117"/>
                    <a:pt x="178" y="137"/>
                  </a:cubicBezTo>
                  <a:cubicBezTo>
                    <a:pt x="164" y="157"/>
                    <a:pt x="122" y="195"/>
                    <a:pt x="97" y="200"/>
                  </a:cubicBezTo>
                  <a:cubicBezTo>
                    <a:pt x="72" y="205"/>
                    <a:pt x="37" y="174"/>
                    <a:pt x="22" y="158"/>
                  </a:cubicBezTo>
                  <a:close/>
                </a:path>
              </a:pathLst>
            </a:custGeom>
            <a:solidFill>
              <a:srgbClr val="808000"/>
            </a:solidFill>
            <a:ln w="1905" cap="flat" cmpd="sng">
              <a:solidFill>
                <a:srgbClr val="000000"/>
              </a:solidFill>
              <a:prstDash val="solid"/>
              <a:round/>
              <a:headEnd type="none" w="med" len="med"/>
              <a:tailEnd type="none" w="med" len="med"/>
            </a:ln>
          </p:spPr>
          <p:txBody>
            <a:bodyPr/>
            <a:lstStyle/>
            <a:p>
              <a:endParaRPr lang="fr-FR"/>
            </a:p>
          </p:txBody>
        </p:sp>
      </p:grpSp>
      <p:sp>
        <p:nvSpPr>
          <p:cNvPr id="490" name="Text Box 482">
            <a:extLst>
              <a:ext uri="{FF2B5EF4-FFF2-40B4-BE49-F238E27FC236}">
                <a16:creationId xmlns:a16="http://schemas.microsoft.com/office/drawing/2014/main" id="{7DE402F4-88EE-474D-ABEE-D315D277CF21}"/>
              </a:ext>
            </a:extLst>
          </p:cNvPr>
          <p:cNvSpPr txBox="1">
            <a:spLocks noChangeArrowheads="1"/>
          </p:cNvSpPr>
          <p:nvPr/>
        </p:nvSpPr>
        <p:spPr bwMode="auto">
          <a:xfrm>
            <a:off x="7652636" y="155744"/>
            <a:ext cx="4471598" cy="1156601"/>
          </a:xfrm>
          <a:prstGeom prst="rect">
            <a:avLst/>
          </a:prstGeom>
          <a:solidFill>
            <a:srgbClr val="FFFFFF"/>
          </a:solidFill>
          <a:ln w="3175" algn="ctr">
            <a:solidFill>
              <a:srgbClr val="000000"/>
            </a:solidFill>
            <a:miter lim="800000"/>
            <a:headEnd/>
            <a:tailEnd/>
          </a:ln>
        </p:spPr>
        <p:txBody>
          <a:bodyPr lIns="36000" tIns="36000" rIns="36000" bIns="36000"/>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algn="ctr">
              <a:spcBef>
                <a:spcPct val="0"/>
              </a:spcBef>
              <a:spcAft>
                <a:spcPts val="1000"/>
              </a:spcAft>
              <a:buClrTx/>
              <a:buSzTx/>
              <a:buNone/>
            </a:pPr>
            <a:r>
              <a:rPr lang="fr-FR" altLang="fr-FR" sz="2300" b="1" dirty="0">
                <a:solidFill>
                  <a:srgbClr val="FF0000"/>
                </a:solidFill>
                <a:latin typeface="Arial" panose="020B0604020202020204" pitchFamily="34" charset="0"/>
                <a:sym typeface="Wingdings" panose="05000000000000000000" pitchFamily="2" charset="2"/>
              </a:rPr>
              <a:t></a:t>
            </a:r>
            <a:r>
              <a:rPr lang="fr-FR" altLang="fr-FR" sz="2300" b="1" dirty="0">
                <a:latin typeface="Arial" panose="020B0604020202020204" pitchFamily="34" charset="0"/>
                <a:sym typeface="Wingdings" panose="05000000000000000000" pitchFamily="2" charset="2"/>
              </a:rPr>
              <a:t>  </a:t>
            </a:r>
            <a:r>
              <a:rPr lang="fr-FR" altLang="fr-FR" sz="2300" b="1" dirty="0">
                <a:latin typeface="Arial" panose="020B0604020202020204" pitchFamily="34" charset="0"/>
              </a:rPr>
              <a:t>Avec ses racines, la  plante cherche de l’eau et des sels minéraux dans la terre.</a:t>
            </a:r>
          </a:p>
        </p:txBody>
      </p:sp>
      <p:sp>
        <p:nvSpPr>
          <p:cNvPr id="491" name="Text Box 482">
            <a:extLst>
              <a:ext uri="{FF2B5EF4-FFF2-40B4-BE49-F238E27FC236}">
                <a16:creationId xmlns:a16="http://schemas.microsoft.com/office/drawing/2014/main" id="{2CAB7AA3-9119-4BEC-818E-55CDED284E52}"/>
              </a:ext>
            </a:extLst>
          </p:cNvPr>
          <p:cNvSpPr txBox="1">
            <a:spLocks noChangeArrowheads="1"/>
          </p:cNvSpPr>
          <p:nvPr/>
        </p:nvSpPr>
        <p:spPr bwMode="auto">
          <a:xfrm>
            <a:off x="7657938" y="2767114"/>
            <a:ext cx="4417797" cy="2617368"/>
          </a:xfrm>
          <a:prstGeom prst="rect">
            <a:avLst/>
          </a:prstGeom>
          <a:solidFill>
            <a:srgbClr val="FFFFFF"/>
          </a:solidFill>
          <a:ln w="3175" algn="ctr">
            <a:solidFill>
              <a:srgbClr val="000000"/>
            </a:solidFill>
            <a:miter lim="800000"/>
            <a:headEnd/>
            <a:tailEnd/>
          </a:ln>
        </p:spPr>
        <p:txBody>
          <a:bodyPr lIns="36000" tIns="36000" rIns="36000" bIns="36000"/>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algn="ctr">
              <a:spcBef>
                <a:spcPct val="0"/>
              </a:spcBef>
              <a:spcAft>
                <a:spcPts val="1000"/>
              </a:spcAft>
              <a:buClrTx/>
              <a:buSzTx/>
              <a:buNone/>
            </a:pPr>
            <a:r>
              <a:rPr lang="fr-FR" altLang="fr-FR" sz="2300" b="1" dirty="0">
                <a:solidFill>
                  <a:srgbClr val="FF0000"/>
                </a:solidFill>
                <a:latin typeface="Arial" panose="020B0604020202020204" pitchFamily="34" charset="0"/>
                <a:sym typeface="Wingdings" panose="05000000000000000000" pitchFamily="2" charset="2"/>
              </a:rPr>
              <a:t></a:t>
            </a:r>
            <a:r>
              <a:rPr lang="fr-FR" altLang="fr-FR" sz="2300" b="1" dirty="0">
                <a:latin typeface="Arial" panose="020B0604020202020204" pitchFamily="34" charset="0"/>
                <a:sym typeface="Wingdings" panose="05000000000000000000" pitchFamily="2" charset="2"/>
              </a:rPr>
              <a:t> </a:t>
            </a:r>
            <a:r>
              <a:rPr lang="fr-FR" altLang="fr-FR" sz="2300" b="1" dirty="0">
                <a:latin typeface="Arial" panose="020B0604020202020204" pitchFamily="34" charset="0"/>
              </a:rPr>
              <a:t>Les feuilles utilisent la chlorophylle, la lumière, le CO2 et l’eau pour fabriquer du sucre.  Elles n’ont pas besoin de l’oxygène (O2). Elles le rejettent dans l’air. Cela s’appelle la photosynthèse.</a:t>
            </a:r>
          </a:p>
        </p:txBody>
      </p:sp>
      <p:grpSp>
        <p:nvGrpSpPr>
          <p:cNvPr id="486" name="Group 337">
            <a:extLst>
              <a:ext uri="{FF2B5EF4-FFF2-40B4-BE49-F238E27FC236}">
                <a16:creationId xmlns:a16="http://schemas.microsoft.com/office/drawing/2014/main" id="{4DE2D281-9074-4A87-ADF4-5BBD2199CBF5}"/>
              </a:ext>
            </a:extLst>
          </p:cNvPr>
          <p:cNvGrpSpPr>
            <a:grpSpLocks/>
          </p:cNvGrpSpPr>
          <p:nvPr/>
        </p:nvGrpSpPr>
        <p:grpSpPr bwMode="auto">
          <a:xfrm flipH="1">
            <a:off x="2031826" y="1917266"/>
            <a:ext cx="133650" cy="199126"/>
            <a:chOff x="8807" y="4627"/>
            <a:chExt cx="192" cy="226"/>
          </a:xfrm>
        </p:grpSpPr>
        <p:sp>
          <p:nvSpPr>
            <p:cNvPr id="487" name="Freeform 338">
              <a:extLst>
                <a:ext uri="{FF2B5EF4-FFF2-40B4-BE49-F238E27FC236}">
                  <a16:creationId xmlns:a16="http://schemas.microsoft.com/office/drawing/2014/main" id="{EDD6F588-56EE-45F7-9242-04889FECB451}"/>
                </a:ext>
              </a:extLst>
            </p:cNvPr>
            <p:cNvSpPr>
              <a:spLocks/>
            </p:cNvSpPr>
            <p:nvPr/>
          </p:nvSpPr>
          <p:spPr bwMode="auto">
            <a:xfrm>
              <a:off x="8850" y="4627"/>
              <a:ext cx="131" cy="183"/>
            </a:xfrm>
            <a:custGeom>
              <a:avLst/>
              <a:gdLst>
                <a:gd name="T0" fmla="*/ 0 w 131"/>
                <a:gd name="T1" fmla="*/ 159 h 183"/>
                <a:gd name="T2" fmla="*/ 9 w 131"/>
                <a:gd name="T3" fmla="*/ 127 h 183"/>
                <a:gd name="T4" fmla="*/ 46 w 131"/>
                <a:gd name="T5" fmla="*/ 64 h 183"/>
                <a:gd name="T6" fmla="*/ 103 w 131"/>
                <a:gd name="T7" fmla="*/ 15 h 183"/>
                <a:gd name="T8" fmla="*/ 128 w 131"/>
                <a:gd name="T9" fmla="*/ 11 h 183"/>
                <a:gd name="T10" fmla="*/ 120 w 131"/>
                <a:gd name="T11" fmla="*/ 83 h 183"/>
                <a:gd name="T12" fmla="*/ 99 w 131"/>
                <a:gd name="T13" fmla="*/ 149 h 183"/>
                <a:gd name="T14" fmla="*/ 57 w 131"/>
                <a:gd name="T15" fmla="*/ 176 h 183"/>
                <a:gd name="T16" fmla="*/ 30 w 131"/>
                <a:gd name="T17" fmla="*/ 182 h 183"/>
                <a:gd name="T18" fmla="*/ 12 w 131"/>
                <a:gd name="T19" fmla="*/ 170 h 183"/>
                <a:gd name="T20" fmla="*/ 0 w 131"/>
                <a:gd name="T21" fmla="*/ 159 h 18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31"/>
                <a:gd name="T34" fmla="*/ 0 h 183"/>
                <a:gd name="T35" fmla="*/ 131 w 131"/>
                <a:gd name="T36" fmla="*/ 183 h 18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31" h="183">
                  <a:moveTo>
                    <a:pt x="0" y="159"/>
                  </a:moveTo>
                  <a:cubicBezTo>
                    <a:pt x="1" y="151"/>
                    <a:pt x="2" y="143"/>
                    <a:pt x="9" y="127"/>
                  </a:cubicBezTo>
                  <a:cubicBezTo>
                    <a:pt x="16" y="111"/>
                    <a:pt x="30" y="84"/>
                    <a:pt x="46" y="64"/>
                  </a:cubicBezTo>
                  <a:cubicBezTo>
                    <a:pt x="63" y="45"/>
                    <a:pt x="90" y="23"/>
                    <a:pt x="103" y="15"/>
                  </a:cubicBezTo>
                  <a:cubicBezTo>
                    <a:pt x="116" y="6"/>
                    <a:pt x="125" y="0"/>
                    <a:pt x="128" y="11"/>
                  </a:cubicBezTo>
                  <a:cubicBezTo>
                    <a:pt x="131" y="22"/>
                    <a:pt x="125" y="60"/>
                    <a:pt x="120" y="83"/>
                  </a:cubicBezTo>
                  <a:cubicBezTo>
                    <a:pt x="115" y="106"/>
                    <a:pt x="109" y="134"/>
                    <a:pt x="99" y="149"/>
                  </a:cubicBezTo>
                  <a:cubicBezTo>
                    <a:pt x="89" y="164"/>
                    <a:pt x="68" y="171"/>
                    <a:pt x="57" y="176"/>
                  </a:cubicBezTo>
                  <a:cubicBezTo>
                    <a:pt x="46" y="181"/>
                    <a:pt x="37" y="183"/>
                    <a:pt x="30" y="182"/>
                  </a:cubicBezTo>
                  <a:cubicBezTo>
                    <a:pt x="23" y="181"/>
                    <a:pt x="17" y="174"/>
                    <a:pt x="12" y="170"/>
                  </a:cubicBezTo>
                  <a:cubicBezTo>
                    <a:pt x="7" y="166"/>
                    <a:pt x="2" y="161"/>
                    <a:pt x="0" y="159"/>
                  </a:cubicBezTo>
                  <a:close/>
                </a:path>
              </a:pathLst>
            </a:custGeom>
            <a:solidFill>
              <a:srgbClr val="808000"/>
            </a:solidFill>
            <a:ln w="1905" cap="flat" cmpd="sng">
              <a:solidFill>
                <a:srgbClr val="000000"/>
              </a:solidFill>
              <a:prstDash val="solid"/>
              <a:round/>
              <a:headEnd type="none" w="med" len="med"/>
              <a:tailEnd type="none" w="med" len="med"/>
            </a:ln>
          </p:spPr>
          <p:txBody>
            <a:bodyPr/>
            <a:lstStyle/>
            <a:p>
              <a:endParaRPr lang="fr-FR"/>
            </a:p>
          </p:txBody>
        </p:sp>
        <p:sp>
          <p:nvSpPr>
            <p:cNvPr id="488" name="Freeform 339">
              <a:extLst>
                <a:ext uri="{FF2B5EF4-FFF2-40B4-BE49-F238E27FC236}">
                  <a16:creationId xmlns:a16="http://schemas.microsoft.com/office/drawing/2014/main" id="{A9C3383A-0AC1-453A-987B-573A357D19C3}"/>
                </a:ext>
              </a:extLst>
            </p:cNvPr>
            <p:cNvSpPr>
              <a:spLocks/>
            </p:cNvSpPr>
            <p:nvPr/>
          </p:nvSpPr>
          <p:spPr bwMode="auto">
            <a:xfrm rot="2700000" flipH="1">
              <a:off x="8892" y="4694"/>
              <a:ext cx="88" cy="137"/>
            </a:xfrm>
            <a:custGeom>
              <a:avLst/>
              <a:gdLst>
                <a:gd name="T0" fmla="*/ 0 w 88"/>
                <a:gd name="T1" fmla="*/ 85 h 137"/>
                <a:gd name="T2" fmla="*/ 75 w 88"/>
                <a:gd name="T3" fmla="*/ 4 h 137"/>
                <a:gd name="T4" fmla="*/ 78 w 88"/>
                <a:gd name="T5" fmla="*/ 61 h 137"/>
                <a:gd name="T6" fmla="*/ 63 w 88"/>
                <a:gd name="T7" fmla="*/ 127 h 137"/>
                <a:gd name="T8" fmla="*/ 21 w 88"/>
                <a:gd name="T9" fmla="*/ 124 h 137"/>
                <a:gd name="T10" fmla="*/ 0 w 88"/>
                <a:gd name="T11" fmla="*/ 85 h 137"/>
                <a:gd name="T12" fmla="*/ 0 60000 65536"/>
                <a:gd name="T13" fmla="*/ 0 60000 65536"/>
                <a:gd name="T14" fmla="*/ 0 60000 65536"/>
                <a:gd name="T15" fmla="*/ 0 60000 65536"/>
                <a:gd name="T16" fmla="*/ 0 60000 65536"/>
                <a:gd name="T17" fmla="*/ 0 60000 65536"/>
                <a:gd name="T18" fmla="*/ 0 w 88"/>
                <a:gd name="T19" fmla="*/ 0 h 137"/>
                <a:gd name="T20" fmla="*/ 88 w 88"/>
                <a:gd name="T21" fmla="*/ 137 h 137"/>
              </a:gdLst>
              <a:ahLst/>
              <a:cxnLst>
                <a:cxn ang="T12">
                  <a:pos x="T0" y="T1"/>
                </a:cxn>
                <a:cxn ang="T13">
                  <a:pos x="T2" y="T3"/>
                </a:cxn>
                <a:cxn ang="T14">
                  <a:pos x="T4" y="T5"/>
                </a:cxn>
                <a:cxn ang="T15">
                  <a:pos x="T6" y="T7"/>
                </a:cxn>
                <a:cxn ang="T16">
                  <a:pos x="T8" y="T9"/>
                </a:cxn>
                <a:cxn ang="T17">
                  <a:pos x="T10" y="T11"/>
                </a:cxn>
              </a:cxnLst>
              <a:rect l="T18" t="T19" r="T20" b="T21"/>
              <a:pathLst>
                <a:path w="88" h="137">
                  <a:moveTo>
                    <a:pt x="0" y="85"/>
                  </a:moveTo>
                  <a:cubicBezTo>
                    <a:pt x="8" y="68"/>
                    <a:pt x="62" y="8"/>
                    <a:pt x="75" y="4"/>
                  </a:cubicBezTo>
                  <a:cubicBezTo>
                    <a:pt x="88" y="0"/>
                    <a:pt x="80" y="41"/>
                    <a:pt x="78" y="61"/>
                  </a:cubicBezTo>
                  <a:cubicBezTo>
                    <a:pt x="76" y="81"/>
                    <a:pt x="72" y="117"/>
                    <a:pt x="63" y="127"/>
                  </a:cubicBezTo>
                  <a:cubicBezTo>
                    <a:pt x="54" y="137"/>
                    <a:pt x="31" y="131"/>
                    <a:pt x="21" y="124"/>
                  </a:cubicBezTo>
                  <a:cubicBezTo>
                    <a:pt x="11" y="117"/>
                    <a:pt x="4" y="93"/>
                    <a:pt x="0" y="85"/>
                  </a:cubicBezTo>
                  <a:close/>
                </a:path>
              </a:pathLst>
            </a:custGeom>
            <a:solidFill>
              <a:srgbClr val="808000"/>
            </a:solidFill>
            <a:ln w="1905" cap="flat" cmpd="sng">
              <a:solidFill>
                <a:srgbClr val="000000"/>
              </a:solidFill>
              <a:prstDash val="solid"/>
              <a:round/>
              <a:headEnd type="none" w="med" len="med"/>
              <a:tailEnd type="none" w="med" len="med"/>
            </a:ln>
          </p:spPr>
          <p:txBody>
            <a:bodyPr/>
            <a:lstStyle/>
            <a:p>
              <a:endParaRPr lang="fr-FR"/>
            </a:p>
          </p:txBody>
        </p:sp>
        <p:sp>
          <p:nvSpPr>
            <p:cNvPr id="489" name="Freeform 340">
              <a:extLst>
                <a:ext uri="{FF2B5EF4-FFF2-40B4-BE49-F238E27FC236}">
                  <a16:creationId xmlns:a16="http://schemas.microsoft.com/office/drawing/2014/main" id="{AB66F288-7343-487F-AD75-A429C2FE9231}"/>
                </a:ext>
              </a:extLst>
            </p:cNvPr>
            <p:cNvSpPr>
              <a:spLocks/>
            </p:cNvSpPr>
            <p:nvPr/>
          </p:nvSpPr>
          <p:spPr bwMode="auto">
            <a:xfrm>
              <a:off x="8826" y="4673"/>
              <a:ext cx="88" cy="137"/>
            </a:xfrm>
            <a:custGeom>
              <a:avLst/>
              <a:gdLst>
                <a:gd name="T0" fmla="*/ 0 w 88"/>
                <a:gd name="T1" fmla="*/ 85 h 137"/>
                <a:gd name="T2" fmla="*/ 75 w 88"/>
                <a:gd name="T3" fmla="*/ 4 h 137"/>
                <a:gd name="T4" fmla="*/ 78 w 88"/>
                <a:gd name="T5" fmla="*/ 61 h 137"/>
                <a:gd name="T6" fmla="*/ 63 w 88"/>
                <a:gd name="T7" fmla="*/ 127 h 137"/>
                <a:gd name="T8" fmla="*/ 21 w 88"/>
                <a:gd name="T9" fmla="*/ 124 h 137"/>
                <a:gd name="T10" fmla="*/ 0 w 88"/>
                <a:gd name="T11" fmla="*/ 85 h 137"/>
                <a:gd name="T12" fmla="*/ 0 60000 65536"/>
                <a:gd name="T13" fmla="*/ 0 60000 65536"/>
                <a:gd name="T14" fmla="*/ 0 60000 65536"/>
                <a:gd name="T15" fmla="*/ 0 60000 65536"/>
                <a:gd name="T16" fmla="*/ 0 60000 65536"/>
                <a:gd name="T17" fmla="*/ 0 60000 65536"/>
                <a:gd name="T18" fmla="*/ 0 w 88"/>
                <a:gd name="T19" fmla="*/ 0 h 137"/>
                <a:gd name="T20" fmla="*/ 88 w 88"/>
                <a:gd name="T21" fmla="*/ 137 h 137"/>
              </a:gdLst>
              <a:ahLst/>
              <a:cxnLst>
                <a:cxn ang="T12">
                  <a:pos x="T0" y="T1"/>
                </a:cxn>
                <a:cxn ang="T13">
                  <a:pos x="T2" y="T3"/>
                </a:cxn>
                <a:cxn ang="T14">
                  <a:pos x="T4" y="T5"/>
                </a:cxn>
                <a:cxn ang="T15">
                  <a:pos x="T6" y="T7"/>
                </a:cxn>
                <a:cxn ang="T16">
                  <a:pos x="T8" y="T9"/>
                </a:cxn>
                <a:cxn ang="T17">
                  <a:pos x="T10" y="T11"/>
                </a:cxn>
              </a:cxnLst>
              <a:rect l="T18" t="T19" r="T20" b="T21"/>
              <a:pathLst>
                <a:path w="88" h="137">
                  <a:moveTo>
                    <a:pt x="0" y="85"/>
                  </a:moveTo>
                  <a:cubicBezTo>
                    <a:pt x="8" y="68"/>
                    <a:pt x="62" y="8"/>
                    <a:pt x="75" y="4"/>
                  </a:cubicBezTo>
                  <a:cubicBezTo>
                    <a:pt x="88" y="0"/>
                    <a:pt x="80" y="41"/>
                    <a:pt x="78" y="61"/>
                  </a:cubicBezTo>
                  <a:cubicBezTo>
                    <a:pt x="76" y="81"/>
                    <a:pt x="72" y="117"/>
                    <a:pt x="63" y="127"/>
                  </a:cubicBezTo>
                  <a:cubicBezTo>
                    <a:pt x="54" y="137"/>
                    <a:pt x="31" y="131"/>
                    <a:pt x="21" y="124"/>
                  </a:cubicBezTo>
                  <a:cubicBezTo>
                    <a:pt x="11" y="117"/>
                    <a:pt x="4" y="93"/>
                    <a:pt x="0" y="85"/>
                  </a:cubicBezTo>
                  <a:close/>
                </a:path>
              </a:pathLst>
            </a:custGeom>
            <a:solidFill>
              <a:srgbClr val="808000"/>
            </a:solidFill>
            <a:ln w="1905" cap="flat" cmpd="sng">
              <a:solidFill>
                <a:srgbClr val="000000"/>
              </a:solidFill>
              <a:prstDash val="solid"/>
              <a:round/>
              <a:headEnd type="none" w="med" len="med"/>
              <a:tailEnd type="none" w="med" len="med"/>
            </a:ln>
          </p:spPr>
          <p:txBody>
            <a:bodyPr/>
            <a:lstStyle/>
            <a:p>
              <a:endParaRPr lang="fr-FR"/>
            </a:p>
          </p:txBody>
        </p:sp>
        <p:sp>
          <p:nvSpPr>
            <p:cNvPr id="492" name="Freeform 341">
              <a:extLst>
                <a:ext uri="{FF2B5EF4-FFF2-40B4-BE49-F238E27FC236}">
                  <a16:creationId xmlns:a16="http://schemas.microsoft.com/office/drawing/2014/main" id="{2D8F901D-DBAB-477A-B538-EF5B6D8D2BBF}"/>
                </a:ext>
              </a:extLst>
            </p:cNvPr>
            <p:cNvSpPr>
              <a:spLocks/>
            </p:cNvSpPr>
            <p:nvPr/>
          </p:nvSpPr>
          <p:spPr bwMode="auto">
            <a:xfrm>
              <a:off x="8807" y="4648"/>
              <a:ext cx="192" cy="205"/>
            </a:xfrm>
            <a:custGeom>
              <a:avLst/>
              <a:gdLst>
                <a:gd name="T0" fmla="*/ 22 w 192"/>
                <a:gd name="T1" fmla="*/ 158 h 205"/>
                <a:gd name="T2" fmla="*/ 4 w 192"/>
                <a:gd name="T3" fmla="*/ 104 h 205"/>
                <a:gd name="T4" fmla="*/ 49 w 192"/>
                <a:gd name="T5" fmla="*/ 32 h 205"/>
                <a:gd name="T6" fmla="*/ 139 w 192"/>
                <a:gd name="T7" fmla="*/ 2 h 205"/>
                <a:gd name="T8" fmla="*/ 100 w 192"/>
                <a:gd name="T9" fmla="*/ 44 h 205"/>
                <a:gd name="T10" fmla="*/ 52 w 192"/>
                <a:gd name="T11" fmla="*/ 101 h 205"/>
                <a:gd name="T12" fmla="*/ 46 w 192"/>
                <a:gd name="T13" fmla="*/ 131 h 205"/>
                <a:gd name="T14" fmla="*/ 76 w 192"/>
                <a:gd name="T15" fmla="*/ 161 h 205"/>
                <a:gd name="T16" fmla="*/ 130 w 192"/>
                <a:gd name="T17" fmla="*/ 119 h 205"/>
                <a:gd name="T18" fmla="*/ 166 w 192"/>
                <a:gd name="T19" fmla="*/ 17 h 205"/>
                <a:gd name="T20" fmla="*/ 184 w 192"/>
                <a:gd name="T21" fmla="*/ 80 h 205"/>
                <a:gd name="T22" fmla="*/ 178 w 192"/>
                <a:gd name="T23" fmla="*/ 137 h 205"/>
                <a:gd name="T24" fmla="*/ 97 w 192"/>
                <a:gd name="T25" fmla="*/ 200 h 205"/>
                <a:gd name="T26" fmla="*/ 22 w 192"/>
                <a:gd name="T27" fmla="*/ 158 h 20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92"/>
                <a:gd name="T43" fmla="*/ 0 h 205"/>
                <a:gd name="T44" fmla="*/ 192 w 192"/>
                <a:gd name="T45" fmla="*/ 205 h 20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92" h="205">
                  <a:moveTo>
                    <a:pt x="22" y="158"/>
                  </a:moveTo>
                  <a:cubicBezTo>
                    <a:pt x="7" y="142"/>
                    <a:pt x="0" y="125"/>
                    <a:pt x="4" y="104"/>
                  </a:cubicBezTo>
                  <a:cubicBezTo>
                    <a:pt x="8" y="83"/>
                    <a:pt x="27" y="49"/>
                    <a:pt x="49" y="32"/>
                  </a:cubicBezTo>
                  <a:cubicBezTo>
                    <a:pt x="71" y="15"/>
                    <a:pt x="131" y="0"/>
                    <a:pt x="139" y="2"/>
                  </a:cubicBezTo>
                  <a:cubicBezTo>
                    <a:pt x="147" y="4"/>
                    <a:pt x="115" y="27"/>
                    <a:pt x="100" y="44"/>
                  </a:cubicBezTo>
                  <a:cubicBezTo>
                    <a:pt x="85" y="61"/>
                    <a:pt x="61" y="87"/>
                    <a:pt x="52" y="101"/>
                  </a:cubicBezTo>
                  <a:cubicBezTo>
                    <a:pt x="43" y="115"/>
                    <a:pt x="42" y="121"/>
                    <a:pt x="46" y="131"/>
                  </a:cubicBezTo>
                  <a:cubicBezTo>
                    <a:pt x="50" y="141"/>
                    <a:pt x="62" y="163"/>
                    <a:pt x="76" y="161"/>
                  </a:cubicBezTo>
                  <a:cubicBezTo>
                    <a:pt x="90" y="159"/>
                    <a:pt x="115" y="143"/>
                    <a:pt x="130" y="119"/>
                  </a:cubicBezTo>
                  <a:cubicBezTo>
                    <a:pt x="145" y="95"/>
                    <a:pt x="157" y="23"/>
                    <a:pt x="166" y="17"/>
                  </a:cubicBezTo>
                  <a:cubicBezTo>
                    <a:pt x="175" y="11"/>
                    <a:pt x="182" y="60"/>
                    <a:pt x="184" y="80"/>
                  </a:cubicBezTo>
                  <a:cubicBezTo>
                    <a:pt x="186" y="100"/>
                    <a:pt x="192" y="117"/>
                    <a:pt x="178" y="137"/>
                  </a:cubicBezTo>
                  <a:cubicBezTo>
                    <a:pt x="164" y="157"/>
                    <a:pt x="122" y="195"/>
                    <a:pt x="97" y="200"/>
                  </a:cubicBezTo>
                  <a:cubicBezTo>
                    <a:pt x="72" y="205"/>
                    <a:pt x="37" y="174"/>
                    <a:pt x="22" y="158"/>
                  </a:cubicBezTo>
                  <a:close/>
                </a:path>
              </a:pathLst>
            </a:custGeom>
            <a:solidFill>
              <a:srgbClr val="808000"/>
            </a:solidFill>
            <a:ln w="1905" cap="flat" cmpd="sng">
              <a:solidFill>
                <a:srgbClr val="000000"/>
              </a:solidFill>
              <a:prstDash val="solid"/>
              <a:round/>
              <a:headEnd type="none" w="med" len="med"/>
              <a:tailEnd type="none" w="med" len="med"/>
            </a:ln>
          </p:spPr>
          <p:txBody>
            <a:bodyPr/>
            <a:lstStyle/>
            <a:p>
              <a:endParaRPr lang="fr-FR"/>
            </a:p>
          </p:txBody>
        </p:sp>
      </p:grpSp>
      <p:grpSp>
        <p:nvGrpSpPr>
          <p:cNvPr id="501" name="Group 215">
            <a:extLst>
              <a:ext uri="{FF2B5EF4-FFF2-40B4-BE49-F238E27FC236}">
                <a16:creationId xmlns:a16="http://schemas.microsoft.com/office/drawing/2014/main" id="{FBE8C404-5371-4664-9895-84C55691EC0C}"/>
              </a:ext>
            </a:extLst>
          </p:cNvPr>
          <p:cNvGrpSpPr>
            <a:grpSpLocks/>
          </p:cNvGrpSpPr>
          <p:nvPr/>
        </p:nvGrpSpPr>
        <p:grpSpPr bwMode="auto">
          <a:xfrm>
            <a:off x="2270348" y="2127809"/>
            <a:ext cx="172664" cy="129245"/>
            <a:chOff x="8807" y="4627"/>
            <a:chExt cx="192" cy="226"/>
          </a:xfrm>
        </p:grpSpPr>
        <p:sp>
          <p:nvSpPr>
            <p:cNvPr id="502" name="Freeform 216">
              <a:extLst>
                <a:ext uri="{FF2B5EF4-FFF2-40B4-BE49-F238E27FC236}">
                  <a16:creationId xmlns:a16="http://schemas.microsoft.com/office/drawing/2014/main" id="{BF4C0BB7-B6E9-4B2C-AFA2-7F9AF638A358}"/>
                </a:ext>
              </a:extLst>
            </p:cNvPr>
            <p:cNvSpPr>
              <a:spLocks/>
            </p:cNvSpPr>
            <p:nvPr/>
          </p:nvSpPr>
          <p:spPr bwMode="auto">
            <a:xfrm>
              <a:off x="8850" y="4627"/>
              <a:ext cx="131" cy="183"/>
            </a:xfrm>
            <a:custGeom>
              <a:avLst/>
              <a:gdLst>
                <a:gd name="T0" fmla="*/ 0 w 131"/>
                <a:gd name="T1" fmla="*/ 159 h 183"/>
                <a:gd name="T2" fmla="*/ 9 w 131"/>
                <a:gd name="T3" fmla="*/ 127 h 183"/>
                <a:gd name="T4" fmla="*/ 46 w 131"/>
                <a:gd name="T5" fmla="*/ 64 h 183"/>
                <a:gd name="T6" fmla="*/ 103 w 131"/>
                <a:gd name="T7" fmla="*/ 15 h 183"/>
                <a:gd name="T8" fmla="*/ 128 w 131"/>
                <a:gd name="T9" fmla="*/ 11 h 183"/>
                <a:gd name="T10" fmla="*/ 120 w 131"/>
                <a:gd name="T11" fmla="*/ 83 h 183"/>
                <a:gd name="T12" fmla="*/ 99 w 131"/>
                <a:gd name="T13" fmla="*/ 149 h 183"/>
                <a:gd name="T14" fmla="*/ 57 w 131"/>
                <a:gd name="T15" fmla="*/ 176 h 183"/>
                <a:gd name="T16" fmla="*/ 30 w 131"/>
                <a:gd name="T17" fmla="*/ 182 h 183"/>
                <a:gd name="T18" fmla="*/ 12 w 131"/>
                <a:gd name="T19" fmla="*/ 170 h 183"/>
                <a:gd name="T20" fmla="*/ 0 w 131"/>
                <a:gd name="T21" fmla="*/ 159 h 18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31"/>
                <a:gd name="T34" fmla="*/ 0 h 183"/>
                <a:gd name="T35" fmla="*/ 131 w 131"/>
                <a:gd name="T36" fmla="*/ 183 h 18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31" h="183">
                  <a:moveTo>
                    <a:pt x="0" y="159"/>
                  </a:moveTo>
                  <a:cubicBezTo>
                    <a:pt x="1" y="151"/>
                    <a:pt x="2" y="143"/>
                    <a:pt x="9" y="127"/>
                  </a:cubicBezTo>
                  <a:cubicBezTo>
                    <a:pt x="16" y="111"/>
                    <a:pt x="30" y="84"/>
                    <a:pt x="46" y="64"/>
                  </a:cubicBezTo>
                  <a:cubicBezTo>
                    <a:pt x="63" y="45"/>
                    <a:pt x="90" y="23"/>
                    <a:pt x="103" y="15"/>
                  </a:cubicBezTo>
                  <a:cubicBezTo>
                    <a:pt x="116" y="6"/>
                    <a:pt x="125" y="0"/>
                    <a:pt x="128" y="11"/>
                  </a:cubicBezTo>
                  <a:cubicBezTo>
                    <a:pt x="131" y="22"/>
                    <a:pt x="125" y="60"/>
                    <a:pt x="120" y="83"/>
                  </a:cubicBezTo>
                  <a:cubicBezTo>
                    <a:pt x="115" y="106"/>
                    <a:pt x="109" y="134"/>
                    <a:pt x="99" y="149"/>
                  </a:cubicBezTo>
                  <a:cubicBezTo>
                    <a:pt x="89" y="164"/>
                    <a:pt x="68" y="171"/>
                    <a:pt x="57" y="176"/>
                  </a:cubicBezTo>
                  <a:cubicBezTo>
                    <a:pt x="46" y="181"/>
                    <a:pt x="37" y="183"/>
                    <a:pt x="30" y="182"/>
                  </a:cubicBezTo>
                  <a:cubicBezTo>
                    <a:pt x="23" y="181"/>
                    <a:pt x="17" y="174"/>
                    <a:pt x="12" y="170"/>
                  </a:cubicBezTo>
                  <a:cubicBezTo>
                    <a:pt x="7" y="166"/>
                    <a:pt x="2" y="161"/>
                    <a:pt x="0" y="159"/>
                  </a:cubicBezTo>
                  <a:close/>
                </a:path>
              </a:pathLst>
            </a:custGeom>
            <a:solidFill>
              <a:srgbClr val="808000"/>
            </a:solidFill>
            <a:ln w="1905" cap="flat" cmpd="sng">
              <a:solidFill>
                <a:srgbClr val="000000"/>
              </a:solidFill>
              <a:prstDash val="solid"/>
              <a:round/>
              <a:headEnd type="none" w="med" len="med"/>
              <a:tailEnd type="none" w="med" len="med"/>
            </a:ln>
          </p:spPr>
          <p:txBody>
            <a:bodyPr/>
            <a:lstStyle/>
            <a:p>
              <a:endParaRPr lang="fr-FR"/>
            </a:p>
          </p:txBody>
        </p:sp>
        <p:sp>
          <p:nvSpPr>
            <p:cNvPr id="503" name="Freeform 217">
              <a:extLst>
                <a:ext uri="{FF2B5EF4-FFF2-40B4-BE49-F238E27FC236}">
                  <a16:creationId xmlns:a16="http://schemas.microsoft.com/office/drawing/2014/main" id="{73B8BBB6-112F-4AC8-8B31-8BD2FB9AEDF0}"/>
                </a:ext>
              </a:extLst>
            </p:cNvPr>
            <p:cNvSpPr>
              <a:spLocks/>
            </p:cNvSpPr>
            <p:nvPr/>
          </p:nvSpPr>
          <p:spPr bwMode="auto">
            <a:xfrm rot="2700000" flipH="1">
              <a:off x="8892" y="4694"/>
              <a:ext cx="88" cy="137"/>
            </a:xfrm>
            <a:custGeom>
              <a:avLst/>
              <a:gdLst>
                <a:gd name="T0" fmla="*/ 0 w 88"/>
                <a:gd name="T1" fmla="*/ 85 h 137"/>
                <a:gd name="T2" fmla="*/ 75 w 88"/>
                <a:gd name="T3" fmla="*/ 4 h 137"/>
                <a:gd name="T4" fmla="*/ 78 w 88"/>
                <a:gd name="T5" fmla="*/ 61 h 137"/>
                <a:gd name="T6" fmla="*/ 63 w 88"/>
                <a:gd name="T7" fmla="*/ 127 h 137"/>
                <a:gd name="T8" fmla="*/ 21 w 88"/>
                <a:gd name="T9" fmla="*/ 124 h 137"/>
                <a:gd name="T10" fmla="*/ 0 w 88"/>
                <a:gd name="T11" fmla="*/ 85 h 137"/>
                <a:gd name="T12" fmla="*/ 0 60000 65536"/>
                <a:gd name="T13" fmla="*/ 0 60000 65536"/>
                <a:gd name="T14" fmla="*/ 0 60000 65536"/>
                <a:gd name="T15" fmla="*/ 0 60000 65536"/>
                <a:gd name="T16" fmla="*/ 0 60000 65536"/>
                <a:gd name="T17" fmla="*/ 0 60000 65536"/>
                <a:gd name="T18" fmla="*/ 0 w 88"/>
                <a:gd name="T19" fmla="*/ 0 h 137"/>
                <a:gd name="T20" fmla="*/ 88 w 88"/>
                <a:gd name="T21" fmla="*/ 137 h 137"/>
              </a:gdLst>
              <a:ahLst/>
              <a:cxnLst>
                <a:cxn ang="T12">
                  <a:pos x="T0" y="T1"/>
                </a:cxn>
                <a:cxn ang="T13">
                  <a:pos x="T2" y="T3"/>
                </a:cxn>
                <a:cxn ang="T14">
                  <a:pos x="T4" y="T5"/>
                </a:cxn>
                <a:cxn ang="T15">
                  <a:pos x="T6" y="T7"/>
                </a:cxn>
                <a:cxn ang="T16">
                  <a:pos x="T8" y="T9"/>
                </a:cxn>
                <a:cxn ang="T17">
                  <a:pos x="T10" y="T11"/>
                </a:cxn>
              </a:cxnLst>
              <a:rect l="T18" t="T19" r="T20" b="T21"/>
              <a:pathLst>
                <a:path w="88" h="137">
                  <a:moveTo>
                    <a:pt x="0" y="85"/>
                  </a:moveTo>
                  <a:cubicBezTo>
                    <a:pt x="8" y="68"/>
                    <a:pt x="62" y="8"/>
                    <a:pt x="75" y="4"/>
                  </a:cubicBezTo>
                  <a:cubicBezTo>
                    <a:pt x="88" y="0"/>
                    <a:pt x="80" y="41"/>
                    <a:pt x="78" y="61"/>
                  </a:cubicBezTo>
                  <a:cubicBezTo>
                    <a:pt x="76" y="81"/>
                    <a:pt x="72" y="117"/>
                    <a:pt x="63" y="127"/>
                  </a:cubicBezTo>
                  <a:cubicBezTo>
                    <a:pt x="54" y="137"/>
                    <a:pt x="31" y="131"/>
                    <a:pt x="21" y="124"/>
                  </a:cubicBezTo>
                  <a:cubicBezTo>
                    <a:pt x="11" y="117"/>
                    <a:pt x="4" y="93"/>
                    <a:pt x="0" y="85"/>
                  </a:cubicBezTo>
                  <a:close/>
                </a:path>
              </a:pathLst>
            </a:custGeom>
            <a:solidFill>
              <a:srgbClr val="808000"/>
            </a:solidFill>
            <a:ln w="1905" cap="flat" cmpd="sng">
              <a:solidFill>
                <a:srgbClr val="000000"/>
              </a:solidFill>
              <a:prstDash val="solid"/>
              <a:round/>
              <a:headEnd type="none" w="med" len="med"/>
              <a:tailEnd type="none" w="med" len="med"/>
            </a:ln>
          </p:spPr>
          <p:txBody>
            <a:bodyPr/>
            <a:lstStyle/>
            <a:p>
              <a:endParaRPr lang="fr-FR"/>
            </a:p>
          </p:txBody>
        </p:sp>
        <p:sp>
          <p:nvSpPr>
            <p:cNvPr id="504" name="Freeform 218">
              <a:extLst>
                <a:ext uri="{FF2B5EF4-FFF2-40B4-BE49-F238E27FC236}">
                  <a16:creationId xmlns:a16="http://schemas.microsoft.com/office/drawing/2014/main" id="{E666D94C-9187-48D9-8145-9BE3B27ED28A}"/>
                </a:ext>
              </a:extLst>
            </p:cNvPr>
            <p:cNvSpPr>
              <a:spLocks/>
            </p:cNvSpPr>
            <p:nvPr/>
          </p:nvSpPr>
          <p:spPr bwMode="auto">
            <a:xfrm>
              <a:off x="8826" y="4673"/>
              <a:ext cx="88" cy="137"/>
            </a:xfrm>
            <a:custGeom>
              <a:avLst/>
              <a:gdLst>
                <a:gd name="T0" fmla="*/ 0 w 88"/>
                <a:gd name="T1" fmla="*/ 85 h 137"/>
                <a:gd name="T2" fmla="*/ 75 w 88"/>
                <a:gd name="T3" fmla="*/ 4 h 137"/>
                <a:gd name="T4" fmla="*/ 78 w 88"/>
                <a:gd name="T5" fmla="*/ 61 h 137"/>
                <a:gd name="T6" fmla="*/ 63 w 88"/>
                <a:gd name="T7" fmla="*/ 127 h 137"/>
                <a:gd name="T8" fmla="*/ 21 w 88"/>
                <a:gd name="T9" fmla="*/ 124 h 137"/>
                <a:gd name="T10" fmla="*/ 0 w 88"/>
                <a:gd name="T11" fmla="*/ 85 h 137"/>
                <a:gd name="T12" fmla="*/ 0 60000 65536"/>
                <a:gd name="T13" fmla="*/ 0 60000 65536"/>
                <a:gd name="T14" fmla="*/ 0 60000 65536"/>
                <a:gd name="T15" fmla="*/ 0 60000 65536"/>
                <a:gd name="T16" fmla="*/ 0 60000 65536"/>
                <a:gd name="T17" fmla="*/ 0 60000 65536"/>
                <a:gd name="T18" fmla="*/ 0 w 88"/>
                <a:gd name="T19" fmla="*/ 0 h 137"/>
                <a:gd name="T20" fmla="*/ 88 w 88"/>
                <a:gd name="T21" fmla="*/ 137 h 137"/>
              </a:gdLst>
              <a:ahLst/>
              <a:cxnLst>
                <a:cxn ang="T12">
                  <a:pos x="T0" y="T1"/>
                </a:cxn>
                <a:cxn ang="T13">
                  <a:pos x="T2" y="T3"/>
                </a:cxn>
                <a:cxn ang="T14">
                  <a:pos x="T4" y="T5"/>
                </a:cxn>
                <a:cxn ang="T15">
                  <a:pos x="T6" y="T7"/>
                </a:cxn>
                <a:cxn ang="T16">
                  <a:pos x="T8" y="T9"/>
                </a:cxn>
                <a:cxn ang="T17">
                  <a:pos x="T10" y="T11"/>
                </a:cxn>
              </a:cxnLst>
              <a:rect l="T18" t="T19" r="T20" b="T21"/>
              <a:pathLst>
                <a:path w="88" h="137">
                  <a:moveTo>
                    <a:pt x="0" y="85"/>
                  </a:moveTo>
                  <a:cubicBezTo>
                    <a:pt x="8" y="68"/>
                    <a:pt x="62" y="8"/>
                    <a:pt x="75" y="4"/>
                  </a:cubicBezTo>
                  <a:cubicBezTo>
                    <a:pt x="88" y="0"/>
                    <a:pt x="80" y="41"/>
                    <a:pt x="78" y="61"/>
                  </a:cubicBezTo>
                  <a:cubicBezTo>
                    <a:pt x="76" y="81"/>
                    <a:pt x="72" y="117"/>
                    <a:pt x="63" y="127"/>
                  </a:cubicBezTo>
                  <a:cubicBezTo>
                    <a:pt x="54" y="137"/>
                    <a:pt x="31" y="131"/>
                    <a:pt x="21" y="124"/>
                  </a:cubicBezTo>
                  <a:cubicBezTo>
                    <a:pt x="11" y="117"/>
                    <a:pt x="4" y="93"/>
                    <a:pt x="0" y="85"/>
                  </a:cubicBezTo>
                  <a:close/>
                </a:path>
              </a:pathLst>
            </a:custGeom>
            <a:solidFill>
              <a:srgbClr val="808000"/>
            </a:solidFill>
            <a:ln w="1905" cap="flat" cmpd="sng">
              <a:solidFill>
                <a:srgbClr val="000000"/>
              </a:solidFill>
              <a:prstDash val="solid"/>
              <a:round/>
              <a:headEnd type="none" w="med" len="med"/>
              <a:tailEnd type="none" w="med" len="med"/>
            </a:ln>
          </p:spPr>
          <p:txBody>
            <a:bodyPr/>
            <a:lstStyle/>
            <a:p>
              <a:endParaRPr lang="fr-FR"/>
            </a:p>
          </p:txBody>
        </p:sp>
        <p:sp>
          <p:nvSpPr>
            <p:cNvPr id="505" name="Freeform 219">
              <a:extLst>
                <a:ext uri="{FF2B5EF4-FFF2-40B4-BE49-F238E27FC236}">
                  <a16:creationId xmlns:a16="http://schemas.microsoft.com/office/drawing/2014/main" id="{20775BB3-2862-49D7-B521-014BB6F7BBE8}"/>
                </a:ext>
              </a:extLst>
            </p:cNvPr>
            <p:cNvSpPr>
              <a:spLocks/>
            </p:cNvSpPr>
            <p:nvPr/>
          </p:nvSpPr>
          <p:spPr bwMode="auto">
            <a:xfrm>
              <a:off x="8807" y="4648"/>
              <a:ext cx="192" cy="205"/>
            </a:xfrm>
            <a:custGeom>
              <a:avLst/>
              <a:gdLst>
                <a:gd name="T0" fmla="*/ 22 w 192"/>
                <a:gd name="T1" fmla="*/ 158 h 205"/>
                <a:gd name="T2" fmla="*/ 4 w 192"/>
                <a:gd name="T3" fmla="*/ 104 h 205"/>
                <a:gd name="T4" fmla="*/ 49 w 192"/>
                <a:gd name="T5" fmla="*/ 32 h 205"/>
                <a:gd name="T6" fmla="*/ 139 w 192"/>
                <a:gd name="T7" fmla="*/ 2 h 205"/>
                <a:gd name="T8" fmla="*/ 100 w 192"/>
                <a:gd name="T9" fmla="*/ 44 h 205"/>
                <a:gd name="T10" fmla="*/ 52 w 192"/>
                <a:gd name="T11" fmla="*/ 101 h 205"/>
                <a:gd name="T12" fmla="*/ 46 w 192"/>
                <a:gd name="T13" fmla="*/ 131 h 205"/>
                <a:gd name="T14" fmla="*/ 76 w 192"/>
                <a:gd name="T15" fmla="*/ 161 h 205"/>
                <a:gd name="T16" fmla="*/ 130 w 192"/>
                <a:gd name="T17" fmla="*/ 119 h 205"/>
                <a:gd name="T18" fmla="*/ 166 w 192"/>
                <a:gd name="T19" fmla="*/ 17 h 205"/>
                <a:gd name="T20" fmla="*/ 184 w 192"/>
                <a:gd name="T21" fmla="*/ 80 h 205"/>
                <a:gd name="T22" fmla="*/ 178 w 192"/>
                <a:gd name="T23" fmla="*/ 137 h 205"/>
                <a:gd name="T24" fmla="*/ 97 w 192"/>
                <a:gd name="T25" fmla="*/ 200 h 205"/>
                <a:gd name="T26" fmla="*/ 22 w 192"/>
                <a:gd name="T27" fmla="*/ 158 h 20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92"/>
                <a:gd name="T43" fmla="*/ 0 h 205"/>
                <a:gd name="T44" fmla="*/ 192 w 192"/>
                <a:gd name="T45" fmla="*/ 205 h 20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92" h="205">
                  <a:moveTo>
                    <a:pt x="22" y="158"/>
                  </a:moveTo>
                  <a:cubicBezTo>
                    <a:pt x="7" y="142"/>
                    <a:pt x="0" y="125"/>
                    <a:pt x="4" y="104"/>
                  </a:cubicBezTo>
                  <a:cubicBezTo>
                    <a:pt x="8" y="83"/>
                    <a:pt x="27" y="49"/>
                    <a:pt x="49" y="32"/>
                  </a:cubicBezTo>
                  <a:cubicBezTo>
                    <a:pt x="71" y="15"/>
                    <a:pt x="131" y="0"/>
                    <a:pt x="139" y="2"/>
                  </a:cubicBezTo>
                  <a:cubicBezTo>
                    <a:pt x="147" y="4"/>
                    <a:pt x="115" y="27"/>
                    <a:pt x="100" y="44"/>
                  </a:cubicBezTo>
                  <a:cubicBezTo>
                    <a:pt x="85" y="61"/>
                    <a:pt x="61" y="87"/>
                    <a:pt x="52" y="101"/>
                  </a:cubicBezTo>
                  <a:cubicBezTo>
                    <a:pt x="43" y="115"/>
                    <a:pt x="42" y="121"/>
                    <a:pt x="46" y="131"/>
                  </a:cubicBezTo>
                  <a:cubicBezTo>
                    <a:pt x="50" y="141"/>
                    <a:pt x="62" y="163"/>
                    <a:pt x="76" y="161"/>
                  </a:cubicBezTo>
                  <a:cubicBezTo>
                    <a:pt x="90" y="159"/>
                    <a:pt x="115" y="143"/>
                    <a:pt x="130" y="119"/>
                  </a:cubicBezTo>
                  <a:cubicBezTo>
                    <a:pt x="145" y="95"/>
                    <a:pt x="157" y="23"/>
                    <a:pt x="166" y="17"/>
                  </a:cubicBezTo>
                  <a:cubicBezTo>
                    <a:pt x="175" y="11"/>
                    <a:pt x="182" y="60"/>
                    <a:pt x="184" y="80"/>
                  </a:cubicBezTo>
                  <a:cubicBezTo>
                    <a:pt x="186" y="100"/>
                    <a:pt x="192" y="117"/>
                    <a:pt x="178" y="137"/>
                  </a:cubicBezTo>
                  <a:cubicBezTo>
                    <a:pt x="164" y="157"/>
                    <a:pt x="122" y="195"/>
                    <a:pt x="97" y="200"/>
                  </a:cubicBezTo>
                  <a:cubicBezTo>
                    <a:pt x="72" y="205"/>
                    <a:pt x="37" y="174"/>
                    <a:pt x="22" y="158"/>
                  </a:cubicBezTo>
                  <a:close/>
                </a:path>
              </a:pathLst>
            </a:custGeom>
            <a:solidFill>
              <a:srgbClr val="808000"/>
            </a:solidFill>
            <a:ln w="1905" cap="flat" cmpd="sng">
              <a:solidFill>
                <a:srgbClr val="000000"/>
              </a:solidFill>
              <a:prstDash val="solid"/>
              <a:round/>
              <a:headEnd type="none" w="med" len="med"/>
              <a:tailEnd type="none" w="med" len="med"/>
            </a:ln>
          </p:spPr>
          <p:txBody>
            <a:bodyPr/>
            <a:lstStyle/>
            <a:p>
              <a:endParaRPr lang="fr-FR"/>
            </a:p>
          </p:txBody>
        </p:sp>
      </p:grpSp>
      <p:sp>
        <p:nvSpPr>
          <p:cNvPr id="6" name="Arc 5">
            <a:extLst>
              <a:ext uri="{FF2B5EF4-FFF2-40B4-BE49-F238E27FC236}">
                <a16:creationId xmlns:a16="http://schemas.microsoft.com/office/drawing/2014/main" id="{D7F4259F-6759-4D5C-8B54-3CCAC77D7C88}"/>
              </a:ext>
            </a:extLst>
          </p:cNvPr>
          <p:cNvSpPr/>
          <p:nvPr/>
        </p:nvSpPr>
        <p:spPr>
          <a:xfrm rot="1384535">
            <a:off x="1415069" y="4213109"/>
            <a:ext cx="757349" cy="200424"/>
          </a:xfrm>
          <a:prstGeom prst="arc">
            <a:avLst/>
          </a:prstGeom>
          <a:ln w="28575">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3" name="Arc 2">
            <a:extLst>
              <a:ext uri="{FF2B5EF4-FFF2-40B4-BE49-F238E27FC236}">
                <a16:creationId xmlns:a16="http://schemas.microsoft.com/office/drawing/2014/main" id="{0AC1AEC7-6051-402F-9582-64670740688E}"/>
              </a:ext>
            </a:extLst>
          </p:cNvPr>
          <p:cNvSpPr/>
          <p:nvPr/>
        </p:nvSpPr>
        <p:spPr>
          <a:xfrm rot="1297747">
            <a:off x="1475776" y="3080274"/>
            <a:ext cx="757349" cy="200424"/>
          </a:xfrm>
          <a:prstGeom prst="arc">
            <a:avLst>
              <a:gd name="adj1" fmla="val 16200017"/>
              <a:gd name="adj2" fmla="val 0"/>
            </a:avLst>
          </a:prstGeom>
          <a:ln w="28575">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7" name="Arc 6">
            <a:extLst>
              <a:ext uri="{FF2B5EF4-FFF2-40B4-BE49-F238E27FC236}">
                <a16:creationId xmlns:a16="http://schemas.microsoft.com/office/drawing/2014/main" id="{D4736615-A08F-45E3-BB05-E42066D5B026}"/>
              </a:ext>
            </a:extLst>
          </p:cNvPr>
          <p:cNvSpPr/>
          <p:nvPr/>
        </p:nvSpPr>
        <p:spPr>
          <a:xfrm rot="19336816">
            <a:off x="1822702" y="4426751"/>
            <a:ext cx="769517" cy="224358"/>
          </a:xfrm>
          <a:prstGeom prst="arc">
            <a:avLst/>
          </a:prstGeom>
          <a:ln w="28575">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8" name="Arc 7">
            <a:extLst>
              <a:ext uri="{FF2B5EF4-FFF2-40B4-BE49-F238E27FC236}">
                <a16:creationId xmlns:a16="http://schemas.microsoft.com/office/drawing/2014/main" id="{6D94BBF5-A8F2-4CAF-B9E6-DDA7B7EE449B}"/>
              </a:ext>
            </a:extLst>
          </p:cNvPr>
          <p:cNvSpPr/>
          <p:nvPr/>
        </p:nvSpPr>
        <p:spPr>
          <a:xfrm rot="19392172">
            <a:off x="1917578" y="3300865"/>
            <a:ext cx="769517" cy="224358"/>
          </a:xfrm>
          <a:prstGeom prst="arc">
            <a:avLst/>
          </a:prstGeom>
          <a:ln w="28575">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9" name="Arc 8">
            <a:extLst>
              <a:ext uri="{FF2B5EF4-FFF2-40B4-BE49-F238E27FC236}">
                <a16:creationId xmlns:a16="http://schemas.microsoft.com/office/drawing/2014/main" id="{7329AE16-F1D8-4B86-9A0B-0FC50431996D}"/>
              </a:ext>
            </a:extLst>
          </p:cNvPr>
          <p:cNvSpPr/>
          <p:nvPr/>
        </p:nvSpPr>
        <p:spPr>
          <a:xfrm rot="19336816">
            <a:off x="1834341" y="2366092"/>
            <a:ext cx="892224" cy="252765"/>
          </a:xfrm>
          <a:prstGeom prst="arc">
            <a:avLst/>
          </a:prstGeom>
          <a:ln w="28575">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pic>
        <p:nvPicPr>
          <p:cNvPr id="12" name="Image 11" descr="Une image contenant extérieur, fumée, plane, air&#10;&#10;Description générée automatiquement">
            <a:extLst>
              <a:ext uri="{FF2B5EF4-FFF2-40B4-BE49-F238E27FC236}">
                <a16:creationId xmlns:a16="http://schemas.microsoft.com/office/drawing/2014/main" id="{BA1AEBAE-38D4-43A8-855A-A80F5DC1458A}"/>
              </a:ext>
            </a:extLst>
          </p:cNvPr>
          <p:cNvPicPr>
            <a:picLocks noChangeAspect="1"/>
          </p:cNvPicPr>
          <p:nvPr/>
        </p:nvPicPr>
        <p:blipFill rotWithShape="1">
          <a:blip r:embed="rId5">
            <a:extLst>
              <a:ext uri="{28A0092B-C50C-407E-A947-70E740481C1C}">
                <a14:useLocalDpi xmlns:a14="http://schemas.microsoft.com/office/drawing/2010/main" val="0"/>
              </a:ext>
            </a:extLst>
          </a:blip>
          <a:srcRect l="38541" t="12424" r="7185" b="31861"/>
          <a:stretch/>
        </p:blipFill>
        <p:spPr>
          <a:xfrm>
            <a:off x="532827" y="1110302"/>
            <a:ext cx="731941" cy="422656"/>
          </a:xfrm>
          <a:prstGeom prst="rect">
            <a:avLst/>
          </a:prstGeom>
        </p:spPr>
      </p:pic>
      <p:pic>
        <p:nvPicPr>
          <p:cNvPr id="14" name="Image 13" descr="Une image contenant extérieur, fumée, plane, air&#10;&#10;Description générée automatiquement">
            <a:extLst>
              <a:ext uri="{FF2B5EF4-FFF2-40B4-BE49-F238E27FC236}">
                <a16:creationId xmlns:a16="http://schemas.microsoft.com/office/drawing/2014/main" id="{B2DD28B3-500C-484E-AED9-C08C3E191FDF}"/>
              </a:ext>
            </a:extLst>
          </p:cNvPr>
          <p:cNvPicPr>
            <a:picLocks noChangeAspect="1"/>
          </p:cNvPicPr>
          <p:nvPr/>
        </p:nvPicPr>
        <p:blipFill rotWithShape="1">
          <a:blip r:embed="rId5">
            <a:extLst>
              <a:ext uri="{28A0092B-C50C-407E-A947-70E740481C1C}">
                <a14:useLocalDpi xmlns:a14="http://schemas.microsoft.com/office/drawing/2010/main" val="0"/>
              </a:ext>
            </a:extLst>
          </a:blip>
          <a:srcRect l="12373" t="2693" r="70094" b="-3259"/>
          <a:stretch/>
        </p:blipFill>
        <p:spPr>
          <a:xfrm>
            <a:off x="285170" y="1494964"/>
            <a:ext cx="600737" cy="1938068"/>
          </a:xfrm>
          <a:prstGeom prst="rect">
            <a:avLst/>
          </a:prstGeom>
        </p:spPr>
      </p:pic>
      <p:sp>
        <p:nvSpPr>
          <p:cNvPr id="511" name="Text Box 209">
            <a:extLst>
              <a:ext uri="{FF2B5EF4-FFF2-40B4-BE49-F238E27FC236}">
                <a16:creationId xmlns:a16="http://schemas.microsoft.com/office/drawing/2014/main" id="{B41BD5ED-E3F6-4308-A9DC-DCE75F961E23}"/>
              </a:ext>
            </a:extLst>
          </p:cNvPr>
          <p:cNvSpPr txBox="1">
            <a:spLocks noChangeArrowheads="1"/>
          </p:cNvSpPr>
          <p:nvPr/>
        </p:nvSpPr>
        <p:spPr bwMode="auto">
          <a:xfrm>
            <a:off x="337484" y="299303"/>
            <a:ext cx="1410188" cy="771002"/>
          </a:xfrm>
          <a:prstGeom prst="rect">
            <a:avLst/>
          </a:prstGeom>
          <a:solidFill>
            <a:srgbClr val="5E97D0"/>
          </a:solidFill>
          <a:ln>
            <a:noFill/>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algn="ctr">
              <a:spcBef>
                <a:spcPct val="0"/>
              </a:spcBef>
              <a:spcAft>
                <a:spcPts val="1000"/>
              </a:spcAft>
              <a:buClrTx/>
              <a:buSzTx/>
              <a:buNone/>
            </a:pPr>
            <a:r>
              <a:rPr lang="fr-FR" altLang="fr-FR" sz="1800" b="1" dirty="0">
                <a:solidFill>
                  <a:schemeClr val="bg1">
                    <a:lumMod val="95000"/>
                  </a:schemeClr>
                </a:solidFill>
                <a:latin typeface="Arial" panose="020B0604020202020204" pitchFamily="34" charset="0"/>
              </a:rPr>
              <a:t>Dioxyde  de carbone</a:t>
            </a:r>
          </a:p>
        </p:txBody>
      </p:sp>
      <p:sp>
        <p:nvSpPr>
          <p:cNvPr id="506" name="Text Box 482">
            <a:extLst>
              <a:ext uri="{FF2B5EF4-FFF2-40B4-BE49-F238E27FC236}">
                <a16:creationId xmlns:a16="http://schemas.microsoft.com/office/drawing/2014/main" id="{793F2140-4DB8-418A-A5F3-1954290FB4C5}"/>
              </a:ext>
            </a:extLst>
          </p:cNvPr>
          <p:cNvSpPr txBox="1">
            <a:spLocks noChangeArrowheads="1"/>
          </p:cNvSpPr>
          <p:nvPr/>
        </p:nvSpPr>
        <p:spPr bwMode="auto">
          <a:xfrm>
            <a:off x="7696571" y="1470725"/>
            <a:ext cx="4443801" cy="1186239"/>
          </a:xfrm>
          <a:prstGeom prst="rect">
            <a:avLst/>
          </a:prstGeom>
          <a:solidFill>
            <a:srgbClr val="FFFFFF"/>
          </a:solidFill>
          <a:ln w="3175" algn="ctr">
            <a:solidFill>
              <a:srgbClr val="0066FF"/>
            </a:solidFill>
            <a:miter lim="800000"/>
            <a:headEnd/>
            <a:tailEnd/>
          </a:ln>
        </p:spPr>
        <p:txBody>
          <a:bodyPr lIns="36000" tIns="36000" rIns="36000" bIns="36000"/>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algn="ctr">
              <a:spcBef>
                <a:spcPct val="0"/>
              </a:spcBef>
              <a:spcAft>
                <a:spcPts val="1000"/>
              </a:spcAft>
              <a:buClrTx/>
              <a:buSzTx/>
              <a:buNone/>
            </a:pPr>
            <a:r>
              <a:rPr lang="fr-FR" altLang="fr-FR" sz="2300" b="1" dirty="0">
                <a:solidFill>
                  <a:srgbClr val="FF0000"/>
                </a:solidFill>
                <a:latin typeface="Arial" panose="020B0604020202020204" pitchFamily="34" charset="0"/>
                <a:sym typeface="Wingdings" panose="05000000000000000000" pitchFamily="2" charset="2"/>
              </a:rPr>
              <a:t> </a:t>
            </a:r>
            <a:r>
              <a:rPr lang="fr-FR" altLang="fr-FR" sz="2300" b="1" dirty="0">
                <a:latin typeface="Arial" panose="020B0604020202020204" pitchFamily="34" charset="0"/>
              </a:rPr>
              <a:t>L’eau et les sels minéraux montent dans les feuilles.            C’est la </a:t>
            </a:r>
            <a:r>
              <a:rPr lang="fr-FR" altLang="fr-FR" sz="2300" b="1" dirty="0">
                <a:solidFill>
                  <a:schemeClr val="accent5">
                    <a:lumMod val="40000"/>
                    <a:lumOff val="60000"/>
                  </a:schemeClr>
                </a:solidFill>
                <a:highlight>
                  <a:srgbClr val="0066FF"/>
                </a:highlight>
                <a:latin typeface="Arial" panose="020B0604020202020204" pitchFamily="34" charset="0"/>
              </a:rPr>
              <a:t>sève brute</a:t>
            </a:r>
            <a:r>
              <a:rPr lang="fr-FR" altLang="fr-FR" sz="2300" b="1" dirty="0">
                <a:highlight>
                  <a:srgbClr val="0066FF"/>
                </a:highlight>
                <a:latin typeface="Arial" panose="020B0604020202020204" pitchFamily="34" charset="0"/>
              </a:rPr>
              <a:t>.</a:t>
            </a:r>
            <a:endParaRPr lang="fr-FR" altLang="fr-FR" sz="2300" b="1" dirty="0">
              <a:solidFill>
                <a:schemeClr val="accent5">
                  <a:lumMod val="40000"/>
                  <a:lumOff val="60000"/>
                </a:schemeClr>
              </a:solidFill>
              <a:highlight>
                <a:srgbClr val="0066FF"/>
              </a:highlight>
              <a:latin typeface="Arial" panose="020B0604020202020204" pitchFamily="34" charset="0"/>
            </a:endParaRPr>
          </a:p>
        </p:txBody>
      </p:sp>
      <p:sp>
        <p:nvSpPr>
          <p:cNvPr id="516" name="AutoShape 208">
            <a:extLst>
              <a:ext uri="{FF2B5EF4-FFF2-40B4-BE49-F238E27FC236}">
                <a16:creationId xmlns:a16="http://schemas.microsoft.com/office/drawing/2014/main" id="{6790FB73-C0D5-417A-A9AF-AB235922E5E6}"/>
              </a:ext>
            </a:extLst>
          </p:cNvPr>
          <p:cNvSpPr>
            <a:spLocks noChangeArrowheads="1"/>
          </p:cNvSpPr>
          <p:nvPr/>
        </p:nvSpPr>
        <p:spPr bwMode="auto">
          <a:xfrm rot="348749">
            <a:off x="798890" y="1501989"/>
            <a:ext cx="780014" cy="351634"/>
          </a:xfrm>
          <a:prstGeom prst="lightningBolt">
            <a:avLst/>
          </a:prstGeom>
          <a:solidFill>
            <a:srgbClr val="5E97D0"/>
          </a:solidFill>
          <a:ln w="3175" algn="ctr">
            <a:solidFill>
              <a:srgbClr val="000000"/>
            </a:solidFill>
            <a:miter lim="800000"/>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dirty="0">
              <a:latin typeface="Arial" panose="020B0604020202020204" pitchFamily="34" charset="0"/>
            </a:endParaRPr>
          </a:p>
        </p:txBody>
      </p:sp>
      <p:sp>
        <p:nvSpPr>
          <p:cNvPr id="517" name="Text Box 482">
            <a:extLst>
              <a:ext uri="{FF2B5EF4-FFF2-40B4-BE49-F238E27FC236}">
                <a16:creationId xmlns:a16="http://schemas.microsoft.com/office/drawing/2014/main" id="{3E5C53DC-B3F4-4AC0-829B-EBD365232EA6}"/>
              </a:ext>
            </a:extLst>
          </p:cNvPr>
          <p:cNvSpPr txBox="1">
            <a:spLocks noChangeArrowheads="1"/>
          </p:cNvSpPr>
          <p:nvPr/>
        </p:nvSpPr>
        <p:spPr bwMode="auto">
          <a:xfrm>
            <a:off x="7702183" y="5524164"/>
            <a:ext cx="4417797" cy="1106132"/>
          </a:xfrm>
          <a:prstGeom prst="rect">
            <a:avLst/>
          </a:prstGeom>
          <a:solidFill>
            <a:srgbClr val="FFFFFF"/>
          </a:solidFill>
          <a:ln w="3175" algn="ctr">
            <a:solidFill>
              <a:srgbClr val="000000"/>
            </a:solidFill>
            <a:miter lim="800000"/>
            <a:headEnd/>
            <a:tailEnd/>
          </a:ln>
        </p:spPr>
        <p:txBody>
          <a:bodyPr lIns="36000" tIns="36000" rIns="36000" bIns="36000"/>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algn="ctr">
              <a:spcBef>
                <a:spcPct val="0"/>
              </a:spcBef>
              <a:spcAft>
                <a:spcPts val="1000"/>
              </a:spcAft>
              <a:buClrTx/>
              <a:buSzTx/>
              <a:buNone/>
            </a:pPr>
            <a:r>
              <a:rPr lang="fr-FR" altLang="fr-FR" sz="2300" b="1" dirty="0">
                <a:solidFill>
                  <a:srgbClr val="FF0000"/>
                </a:solidFill>
                <a:latin typeface="Arial" panose="020B0604020202020204" pitchFamily="34" charset="0"/>
                <a:sym typeface="Wingdings" panose="05000000000000000000" pitchFamily="2" charset="2"/>
              </a:rPr>
              <a:t></a:t>
            </a:r>
            <a:r>
              <a:rPr lang="fr-FR" altLang="fr-FR" sz="2300" b="1" dirty="0">
                <a:latin typeface="Arial" panose="020B0604020202020204" pitchFamily="34" charset="0"/>
                <a:sym typeface="Wingdings" panose="05000000000000000000" pitchFamily="2" charset="2"/>
              </a:rPr>
              <a:t> La</a:t>
            </a:r>
            <a:r>
              <a:rPr lang="fr-FR" altLang="fr-FR" sz="2300" b="1" dirty="0">
                <a:latin typeface="Arial" panose="020B0604020202020204" pitchFamily="34" charset="0"/>
              </a:rPr>
              <a:t> </a:t>
            </a:r>
            <a:r>
              <a:rPr lang="fr-FR" altLang="fr-FR" sz="2300" b="1" dirty="0">
                <a:highlight>
                  <a:srgbClr val="00FF00"/>
                </a:highlight>
                <a:latin typeface="Arial" panose="020B0604020202020204" pitchFamily="34" charset="0"/>
              </a:rPr>
              <a:t>sève élaborée </a:t>
            </a:r>
            <a:r>
              <a:rPr lang="fr-FR" altLang="fr-FR" sz="2300" b="1" dirty="0">
                <a:latin typeface="Arial" panose="020B0604020202020204" pitchFamily="34" charset="0"/>
              </a:rPr>
              <a:t>avec du sucre, nourrit toute la plante              et redescend dans les racines. </a:t>
            </a:r>
          </a:p>
        </p:txBody>
      </p:sp>
      <p:sp>
        <p:nvSpPr>
          <p:cNvPr id="9220" name="AutoShape 208">
            <a:extLst>
              <a:ext uri="{FF2B5EF4-FFF2-40B4-BE49-F238E27FC236}">
                <a16:creationId xmlns:a16="http://schemas.microsoft.com/office/drawing/2014/main" id="{50D6CF37-DF01-475F-BF86-9AA70D4F8547}"/>
              </a:ext>
            </a:extLst>
          </p:cNvPr>
          <p:cNvSpPr>
            <a:spLocks noChangeArrowheads="1"/>
          </p:cNvSpPr>
          <p:nvPr/>
        </p:nvSpPr>
        <p:spPr bwMode="auto">
          <a:xfrm rot="5140093">
            <a:off x="1107774" y="669554"/>
            <a:ext cx="1653785" cy="702864"/>
          </a:xfrm>
          <a:prstGeom prst="lightningBolt">
            <a:avLst/>
          </a:prstGeom>
          <a:solidFill>
            <a:srgbClr val="FFFF00"/>
          </a:solidFill>
          <a:ln w="3175" algn="ctr">
            <a:solidFill>
              <a:srgbClr val="000000"/>
            </a:solidFill>
            <a:miter lim="800000"/>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dirty="0">
              <a:latin typeface="Arial" panose="020B0604020202020204" pitchFamily="34" charset="0"/>
            </a:endParaRPr>
          </a:p>
        </p:txBody>
      </p:sp>
      <p:sp>
        <p:nvSpPr>
          <p:cNvPr id="9219" name="AutoShape 207">
            <a:extLst>
              <a:ext uri="{FF2B5EF4-FFF2-40B4-BE49-F238E27FC236}">
                <a16:creationId xmlns:a16="http://schemas.microsoft.com/office/drawing/2014/main" id="{B01224DB-D83D-4742-9451-BB56367F4682}"/>
              </a:ext>
            </a:extLst>
          </p:cNvPr>
          <p:cNvSpPr>
            <a:spLocks noChangeArrowheads="1"/>
          </p:cNvSpPr>
          <p:nvPr/>
        </p:nvSpPr>
        <p:spPr bwMode="auto">
          <a:xfrm>
            <a:off x="1893595" y="-67877"/>
            <a:ext cx="1221168" cy="1039030"/>
          </a:xfrm>
          <a:prstGeom prst="sun">
            <a:avLst>
              <a:gd name="adj" fmla="val 25000"/>
            </a:avLst>
          </a:prstGeom>
          <a:solidFill>
            <a:srgbClr val="FFFF00"/>
          </a:solidFill>
          <a:ln w="3175" algn="ctr">
            <a:solidFill>
              <a:srgbClr val="000000"/>
            </a:solidFill>
            <a:miter lim="800000"/>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dirty="0">
              <a:latin typeface="Arial" panose="020B0604020202020204" pitchFamily="34" charset="0"/>
            </a:endParaRPr>
          </a:p>
        </p:txBody>
      </p:sp>
      <p:sp>
        <p:nvSpPr>
          <p:cNvPr id="23" name="Forme libre : forme 22">
            <a:extLst>
              <a:ext uri="{FF2B5EF4-FFF2-40B4-BE49-F238E27FC236}">
                <a16:creationId xmlns:a16="http://schemas.microsoft.com/office/drawing/2014/main" id="{A63FD4CC-72E4-46E4-8C56-E54A9E6B2747}"/>
              </a:ext>
            </a:extLst>
          </p:cNvPr>
          <p:cNvSpPr/>
          <p:nvPr/>
        </p:nvSpPr>
        <p:spPr>
          <a:xfrm>
            <a:off x="557893" y="4738007"/>
            <a:ext cx="1529443" cy="647756"/>
          </a:xfrm>
          <a:custGeom>
            <a:avLst/>
            <a:gdLst>
              <a:gd name="connsiteX0" fmla="*/ 1529443 w 1529443"/>
              <a:gd name="connsiteY0" fmla="*/ 0 h 647756"/>
              <a:gd name="connsiteX1" fmla="*/ 1515836 w 1529443"/>
              <a:gd name="connsiteY1" fmla="*/ 32657 h 647756"/>
              <a:gd name="connsiteX2" fmla="*/ 1507671 w 1529443"/>
              <a:gd name="connsiteY2" fmla="*/ 35379 h 647756"/>
              <a:gd name="connsiteX3" fmla="*/ 1488621 w 1529443"/>
              <a:gd name="connsiteY3" fmla="*/ 51707 h 647756"/>
              <a:gd name="connsiteX4" fmla="*/ 1472293 w 1529443"/>
              <a:gd name="connsiteY4" fmla="*/ 65314 h 647756"/>
              <a:gd name="connsiteX5" fmla="*/ 1466850 w 1529443"/>
              <a:gd name="connsiteY5" fmla="*/ 73479 h 647756"/>
              <a:gd name="connsiteX6" fmla="*/ 1458686 w 1529443"/>
              <a:gd name="connsiteY6" fmla="*/ 78922 h 647756"/>
              <a:gd name="connsiteX7" fmla="*/ 1450521 w 1529443"/>
              <a:gd name="connsiteY7" fmla="*/ 92529 h 647756"/>
              <a:gd name="connsiteX8" fmla="*/ 1439636 w 1529443"/>
              <a:gd name="connsiteY8" fmla="*/ 97972 h 647756"/>
              <a:gd name="connsiteX9" fmla="*/ 1417864 w 1529443"/>
              <a:gd name="connsiteY9" fmla="*/ 114300 h 647756"/>
              <a:gd name="connsiteX10" fmla="*/ 1409700 w 1529443"/>
              <a:gd name="connsiteY10" fmla="*/ 125186 h 647756"/>
              <a:gd name="connsiteX11" fmla="*/ 1398814 w 1529443"/>
              <a:gd name="connsiteY11" fmla="*/ 127907 h 647756"/>
              <a:gd name="connsiteX12" fmla="*/ 1390650 w 1529443"/>
              <a:gd name="connsiteY12" fmla="*/ 130629 h 647756"/>
              <a:gd name="connsiteX13" fmla="*/ 1374321 w 1529443"/>
              <a:gd name="connsiteY13" fmla="*/ 138793 h 647756"/>
              <a:gd name="connsiteX14" fmla="*/ 1355271 w 1529443"/>
              <a:gd name="connsiteY14" fmla="*/ 149679 h 647756"/>
              <a:gd name="connsiteX15" fmla="*/ 1347107 w 1529443"/>
              <a:gd name="connsiteY15" fmla="*/ 155122 h 647756"/>
              <a:gd name="connsiteX16" fmla="*/ 1330778 w 1529443"/>
              <a:gd name="connsiteY16" fmla="*/ 160564 h 647756"/>
              <a:gd name="connsiteX17" fmla="*/ 1314450 w 1529443"/>
              <a:gd name="connsiteY17" fmla="*/ 171450 h 647756"/>
              <a:gd name="connsiteX18" fmla="*/ 1306286 w 1529443"/>
              <a:gd name="connsiteY18" fmla="*/ 176893 h 647756"/>
              <a:gd name="connsiteX19" fmla="*/ 1295400 w 1529443"/>
              <a:gd name="connsiteY19" fmla="*/ 195943 h 647756"/>
              <a:gd name="connsiteX20" fmla="*/ 1284514 w 1529443"/>
              <a:gd name="connsiteY20" fmla="*/ 204107 h 647756"/>
              <a:gd name="connsiteX21" fmla="*/ 1276350 w 1529443"/>
              <a:gd name="connsiteY21" fmla="*/ 220436 h 647756"/>
              <a:gd name="connsiteX22" fmla="*/ 1268186 w 1529443"/>
              <a:gd name="connsiteY22" fmla="*/ 225879 h 647756"/>
              <a:gd name="connsiteX23" fmla="*/ 1265464 w 1529443"/>
              <a:gd name="connsiteY23" fmla="*/ 234043 h 647756"/>
              <a:gd name="connsiteX24" fmla="*/ 1240971 w 1529443"/>
              <a:gd name="connsiteY24" fmla="*/ 250372 h 647756"/>
              <a:gd name="connsiteX25" fmla="*/ 1232807 w 1529443"/>
              <a:gd name="connsiteY25" fmla="*/ 255814 h 647756"/>
              <a:gd name="connsiteX26" fmla="*/ 1216478 w 1529443"/>
              <a:gd name="connsiteY26" fmla="*/ 261257 h 647756"/>
              <a:gd name="connsiteX27" fmla="*/ 1197428 w 1529443"/>
              <a:gd name="connsiteY27" fmla="*/ 272143 h 647756"/>
              <a:gd name="connsiteX28" fmla="*/ 1186543 w 1529443"/>
              <a:gd name="connsiteY28" fmla="*/ 277586 h 647756"/>
              <a:gd name="connsiteX29" fmla="*/ 1178378 w 1529443"/>
              <a:gd name="connsiteY29" fmla="*/ 280307 h 647756"/>
              <a:gd name="connsiteX30" fmla="*/ 1159328 w 1529443"/>
              <a:gd name="connsiteY30" fmla="*/ 299357 h 647756"/>
              <a:gd name="connsiteX31" fmla="*/ 1143000 w 1529443"/>
              <a:gd name="connsiteY31" fmla="*/ 304800 h 647756"/>
              <a:gd name="connsiteX32" fmla="*/ 1134836 w 1529443"/>
              <a:gd name="connsiteY32" fmla="*/ 310243 h 647756"/>
              <a:gd name="connsiteX33" fmla="*/ 1115786 w 1529443"/>
              <a:gd name="connsiteY33" fmla="*/ 315686 h 647756"/>
              <a:gd name="connsiteX34" fmla="*/ 1107621 w 1529443"/>
              <a:gd name="connsiteY34" fmla="*/ 321129 h 647756"/>
              <a:gd name="connsiteX35" fmla="*/ 1099457 w 1529443"/>
              <a:gd name="connsiteY35" fmla="*/ 323850 h 647756"/>
              <a:gd name="connsiteX36" fmla="*/ 1080407 w 1529443"/>
              <a:gd name="connsiteY36" fmla="*/ 329293 h 647756"/>
              <a:gd name="connsiteX37" fmla="*/ 1069521 w 1529443"/>
              <a:gd name="connsiteY37" fmla="*/ 334736 h 647756"/>
              <a:gd name="connsiteX38" fmla="*/ 1042307 w 1529443"/>
              <a:gd name="connsiteY38" fmla="*/ 340179 h 647756"/>
              <a:gd name="connsiteX39" fmla="*/ 1039586 w 1529443"/>
              <a:gd name="connsiteY39" fmla="*/ 348343 h 647756"/>
              <a:gd name="connsiteX40" fmla="*/ 1023257 w 1529443"/>
              <a:gd name="connsiteY40" fmla="*/ 353786 h 647756"/>
              <a:gd name="connsiteX41" fmla="*/ 1004207 w 1529443"/>
              <a:gd name="connsiteY41" fmla="*/ 361950 h 647756"/>
              <a:gd name="connsiteX42" fmla="*/ 996043 w 1529443"/>
              <a:gd name="connsiteY42" fmla="*/ 367393 h 647756"/>
              <a:gd name="connsiteX43" fmla="*/ 982436 w 1529443"/>
              <a:gd name="connsiteY43" fmla="*/ 370114 h 647756"/>
              <a:gd name="connsiteX44" fmla="*/ 930728 w 1529443"/>
              <a:gd name="connsiteY44" fmla="*/ 372836 h 647756"/>
              <a:gd name="connsiteX45" fmla="*/ 917121 w 1529443"/>
              <a:gd name="connsiteY45" fmla="*/ 375557 h 647756"/>
              <a:gd name="connsiteX46" fmla="*/ 906236 w 1529443"/>
              <a:gd name="connsiteY46" fmla="*/ 386443 h 647756"/>
              <a:gd name="connsiteX47" fmla="*/ 898071 w 1529443"/>
              <a:gd name="connsiteY47" fmla="*/ 391886 h 647756"/>
              <a:gd name="connsiteX48" fmla="*/ 775607 w 1529443"/>
              <a:gd name="connsiteY48" fmla="*/ 391886 h 647756"/>
              <a:gd name="connsiteX49" fmla="*/ 764721 w 1529443"/>
              <a:gd name="connsiteY49" fmla="*/ 397329 h 647756"/>
              <a:gd name="connsiteX50" fmla="*/ 748393 w 1529443"/>
              <a:gd name="connsiteY50" fmla="*/ 402772 h 647756"/>
              <a:gd name="connsiteX51" fmla="*/ 742950 w 1529443"/>
              <a:gd name="connsiteY51" fmla="*/ 413657 h 647756"/>
              <a:gd name="connsiteX52" fmla="*/ 734786 w 1529443"/>
              <a:gd name="connsiteY52" fmla="*/ 416379 h 647756"/>
              <a:gd name="connsiteX53" fmla="*/ 713014 w 1529443"/>
              <a:gd name="connsiteY53" fmla="*/ 419100 h 647756"/>
              <a:gd name="connsiteX54" fmla="*/ 688521 w 1529443"/>
              <a:gd name="connsiteY54" fmla="*/ 424543 h 647756"/>
              <a:gd name="connsiteX55" fmla="*/ 669471 w 1529443"/>
              <a:gd name="connsiteY55" fmla="*/ 429986 h 647756"/>
              <a:gd name="connsiteX56" fmla="*/ 653143 w 1529443"/>
              <a:gd name="connsiteY56" fmla="*/ 432707 h 647756"/>
              <a:gd name="connsiteX57" fmla="*/ 628650 w 1529443"/>
              <a:gd name="connsiteY57" fmla="*/ 438150 h 647756"/>
              <a:gd name="connsiteX58" fmla="*/ 615043 w 1529443"/>
              <a:gd name="connsiteY58" fmla="*/ 451757 h 647756"/>
              <a:gd name="connsiteX59" fmla="*/ 609600 w 1529443"/>
              <a:gd name="connsiteY59" fmla="*/ 459922 h 647756"/>
              <a:gd name="connsiteX60" fmla="*/ 593271 w 1529443"/>
              <a:gd name="connsiteY60" fmla="*/ 468086 h 647756"/>
              <a:gd name="connsiteX61" fmla="*/ 587828 w 1529443"/>
              <a:gd name="connsiteY61" fmla="*/ 476250 h 647756"/>
              <a:gd name="connsiteX62" fmla="*/ 585107 w 1529443"/>
              <a:gd name="connsiteY62" fmla="*/ 484414 h 647756"/>
              <a:gd name="connsiteX63" fmla="*/ 576943 w 1529443"/>
              <a:gd name="connsiteY63" fmla="*/ 489857 h 647756"/>
              <a:gd name="connsiteX64" fmla="*/ 560614 w 1529443"/>
              <a:gd name="connsiteY64" fmla="*/ 503464 h 647756"/>
              <a:gd name="connsiteX65" fmla="*/ 547007 w 1529443"/>
              <a:gd name="connsiteY65" fmla="*/ 506186 h 647756"/>
              <a:gd name="connsiteX66" fmla="*/ 536121 w 1529443"/>
              <a:gd name="connsiteY66" fmla="*/ 508907 h 647756"/>
              <a:gd name="connsiteX67" fmla="*/ 506186 w 1529443"/>
              <a:gd name="connsiteY67" fmla="*/ 514350 h 647756"/>
              <a:gd name="connsiteX68" fmla="*/ 489857 w 1529443"/>
              <a:gd name="connsiteY68" fmla="*/ 519793 h 647756"/>
              <a:gd name="connsiteX69" fmla="*/ 459921 w 1529443"/>
              <a:gd name="connsiteY69" fmla="*/ 525236 h 647756"/>
              <a:gd name="connsiteX70" fmla="*/ 432707 w 1529443"/>
              <a:gd name="connsiteY70" fmla="*/ 533400 h 647756"/>
              <a:gd name="connsiteX71" fmla="*/ 424543 w 1529443"/>
              <a:gd name="connsiteY71" fmla="*/ 538843 h 647756"/>
              <a:gd name="connsiteX72" fmla="*/ 400050 w 1529443"/>
              <a:gd name="connsiteY72" fmla="*/ 544286 h 647756"/>
              <a:gd name="connsiteX73" fmla="*/ 391886 w 1529443"/>
              <a:gd name="connsiteY73" fmla="*/ 547007 h 647756"/>
              <a:gd name="connsiteX74" fmla="*/ 367393 w 1529443"/>
              <a:gd name="connsiteY74" fmla="*/ 549729 h 647756"/>
              <a:gd name="connsiteX75" fmla="*/ 356507 w 1529443"/>
              <a:gd name="connsiteY75" fmla="*/ 552450 h 647756"/>
              <a:gd name="connsiteX76" fmla="*/ 337457 w 1529443"/>
              <a:gd name="connsiteY76" fmla="*/ 560614 h 647756"/>
              <a:gd name="connsiteX77" fmla="*/ 236764 w 1529443"/>
              <a:gd name="connsiteY77" fmla="*/ 566057 h 647756"/>
              <a:gd name="connsiteX78" fmla="*/ 217714 w 1529443"/>
              <a:gd name="connsiteY78" fmla="*/ 568779 h 647756"/>
              <a:gd name="connsiteX79" fmla="*/ 209550 w 1529443"/>
              <a:gd name="connsiteY79" fmla="*/ 571500 h 647756"/>
              <a:gd name="connsiteX80" fmla="*/ 187778 w 1529443"/>
              <a:gd name="connsiteY80" fmla="*/ 574222 h 647756"/>
              <a:gd name="connsiteX81" fmla="*/ 171450 w 1529443"/>
              <a:gd name="connsiteY81" fmla="*/ 579664 h 647756"/>
              <a:gd name="connsiteX82" fmla="*/ 163286 w 1529443"/>
              <a:gd name="connsiteY82" fmla="*/ 585107 h 647756"/>
              <a:gd name="connsiteX83" fmla="*/ 149678 w 1529443"/>
              <a:gd name="connsiteY83" fmla="*/ 587829 h 647756"/>
              <a:gd name="connsiteX84" fmla="*/ 141514 w 1529443"/>
              <a:gd name="connsiteY84" fmla="*/ 593272 h 647756"/>
              <a:gd name="connsiteX85" fmla="*/ 133350 w 1529443"/>
              <a:gd name="connsiteY85" fmla="*/ 604157 h 647756"/>
              <a:gd name="connsiteX86" fmla="*/ 114300 w 1529443"/>
              <a:gd name="connsiteY86" fmla="*/ 606879 h 647756"/>
              <a:gd name="connsiteX87" fmla="*/ 103414 w 1529443"/>
              <a:gd name="connsiteY87" fmla="*/ 609600 h 647756"/>
              <a:gd name="connsiteX88" fmla="*/ 87086 w 1529443"/>
              <a:gd name="connsiteY88" fmla="*/ 615043 h 647756"/>
              <a:gd name="connsiteX89" fmla="*/ 65314 w 1529443"/>
              <a:gd name="connsiteY89" fmla="*/ 620486 h 647756"/>
              <a:gd name="connsiteX90" fmla="*/ 38100 w 1529443"/>
              <a:gd name="connsiteY90" fmla="*/ 634093 h 647756"/>
              <a:gd name="connsiteX91" fmla="*/ 21771 w 1529443"/>
              <a:gd name="connsiteY91" fmla="*/ 639536 h 647756"/>
              <a:gd name="connsiteX92" fmla="*/ 13607 w 1529443"/>
              <a:gd name="connsiteY92" fmla="*/ 642257 h 647756"/>
              <a:gd name="connsiteX93" fmla="*/ 0 w 1529443"/>
              <a:gd name="connsiteY93" fmla="*/ 647700 h 6477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Lst>
            <a:rect l="l" t="t" r="r" b="b"/>
            <a:pathLst>
              <a:path w="1529443" h="647756">
                <a:moveTo>
                  <a:pt x="1529443" y="0"/>
                </a:moveTo>
                <a:cubicBezTo>
                  <a:pt x="1528068" y="8248"/>
                  <a:pt x="1526910" y="28965"/>
                  <a:pt x="1515836" y="32657"/>
                </a:cubicBezTo>
                <a:lnTo>
                  <a:pt x="1507671" y="35379"/>
                </a:lnTo>
                <a:cubicBezTo>
                  <a:pt x="1487406" y="55644"/>
                  <a:pt x="1513068" y="30752"/>
                  <a:pt x="1488621" y="51707"/>
                </a:cubicBezTo>
                <a:cubicBezTo>
                  <a:pt x="1470286" y="67423"/>
                  <a:pt x="1490337" y="53286"/>
                  <a:pt x="1472293" y="65314"/>
                </a:cubicBezTo>
                <a:cubicBezTo>
                  <a:pt x="1470479" y="68036"/>
                  <a:pt x="1469163" y="71166"/>
                  <a:pt x="1466850" y="73479"/>
                </a:cubicBezTo>
                <a:cubicBezTo>
                  <a:pt x="1464537" y="75792"/>
                  <a:pt x="1460815" y="76439"/>
                  <a:pt x="1458686" y="78922"/>
                </a:cubicBezTo>
                <a:cubicBezTo>
                  <a:pt x="1455244" y="82938"/>
                  <a:pt x="1454261" y="88789"/>
                  <a:pt x="1450521" y="92529"/>
                </a:cubicBezTo>
                <a:cubicBezTo>
                  <a:pt x="1447652" y="95398"/>
                  <a:pt x="1442838" y="95481"/>
                  <a:pt x="1439636" y="97972"/>
                </a:cubicBezTo>
                <a:cubicBezTo>
                  <a:pt x="1416184" y="116212"/>
                  <a:pt x="1435608" y="108386"/>
                  <a:pt x="1417864" y="114300"/>
                </a:cubicBezTo>
                <a:cubicBezTo>
                  <a:pt x="1415143" y="117929"/>
                  <a:pt x="1413391" y="122550"/>
                  <a:pt x="1409700" y="125186"/>
                </a:cubicBezTo>
                <a:cubicBezTo>
                  <a:pt x="1406656" y="127360"/>
                  <a:pt x="1402410" y="126879"/>
                  <a:pt x="1398814" y="127907"/>
                </a:cubicBezTo>
                <a:cubicBezTo>
                  <a:pt x="1396056" y="128695"/>
                  <a:pt x="1393216" y="129346"/>
                  <a:pt x="1390650" y="130629"/>
                </a:cubicBezTo>
                <a:cubicBezTo>
                  <a:pt x="1369558" y="141176"/>
                  <a:pt x="1394834" y="131957"/>
                  <a:pt x="1374321" y="138793"/>
                </a:cubicBezTo>
                <a:cubicBezTo>
                  <a:pt x="1354431" y="152054"/>
                  <a:pt x="1379440" y="135868"/>
                  <a:pt x="1355271" y="149679"/>
                </a:cubicBezTo>
                <a:cubicBezTo>
                  <a:pt x="1352431" y="151302"/>
                  <a:pt x="1350096" y="153794"/>
                  <a:pt x="1347107" y="155122"/>
                </a:cubicBezTo>
                <a:cubicBezTo>
                  <a:pt x="1341864" y="157452"/>
                  <a:pt x="1330778" y="160564"/>
                  <a:pt x="1330778" y="160564"/>
                </a:cubicBezTo>
                <a:lnTo>
                  <a:pt x="1314450" y="171450"/>
                </a:lnTo>
                <a:lnTo>
                  <a:pt x="1306286" y="176893"/>
                </a:lnTo>
                <a:cubicBezTo>
                  <a:pt x="1304151" y="181163"/>
                  <a:pt x="1299247" y="192096"/>
                  <a:pt x="1295400" y="195943"/>
                </a:cubicBezTo>
                <a:cubicBezTo>
                  <a:pt x="1292193" y="199150"/>
                  <a:pt x="1288143" y="201386"/>
                  <a:pt x="1284514" y="204107"/>
                </a:cubicBezTo>
                <a:cubicBezTo>
                  <a:pt x="1282301" y="210749"/>
                  <a:pt x="1281627" y="215159"/>
                  <a:pt x="1276350" y="220436"/>
                </a:cubicBezTo>
                <a:cubicBezTo>
                  <a:pt x="1274037" y="222749"/>
                  <a:pt x="1270907" y="224065"/>
                  <a:pt x="1268186" y="225879"/>
                </a:cubicBezTo>
                <a:cubicBezTo>
                  <a:pt x="1267279" y="228600"/>
                  <a:pt x="1267492" y="232015"/>
                  <a:pt x="1265464" y="234043"/>
                </a:cubicBezTo>
                <a:cubicBezTo>
                  <a:pt x="1265460" y="234047"/>
                  <a:pt x="1245055" y="247649"/>
                  <a:pt x="1240971" y="250372"/>
                </a:cubicBezTo>
                <a:cubicBezTo>
                  <a:pt x="1238250" y="252186"/>
                  <a:pt x="1235910" y="254780"/>
                  <a:pt x="1232807" y="255814"/>
                </a:cubicBezTo>
                <a:lnTo>
                  <a:pt x="1216478" y="261257"/>
                </a:lnTo>
                <a:cubicBezTo>
                  <a:pt x="1207112" y="275310"/>
                  <a:pt x="1216165" y="265898"/>
                  <a:pt x="1197428" y="272143"/>
                </a:cubicBezTo>
                <a:cubicBezTo>
                  <a:pt x="1193579" y="273426"/>
                  <a:pt x="1190272" y="275988"/>
                  <a:pt x="1186543" y="277586"/>
                </a:cubicBezTo>
                <a:cubicBezTo>
                  <a:pt x="1183906" y="278716"/>
                  <a:pt x="1181100" y="279400"/>
                  <a:pt x="1178378" y="280307"/>
                </a:cubicBezTo>
                <a:cubicBezTo>
                  <a:pt x="1172028" y="286657"/>
                  <a:pt x="1167847" y="296517"/>
                  <a:pt x="1159328" y="299357"/>
                </a:cubicBezTo>
                <a:lnTo>
                  <a:pt x="1143000" y="304800"/>
                </a:lnTo>
                <a:cubicBezTo>
                  <a:pt x="1140279" y="306614"/>
                  <a:pt x="1137761" y="308780"/>
                  <a:pt x="1134836" y="310243"/>
                </a:cubicBezTo>
                <a:cubicBezTo>
                  <a:pt x="1130937" y="312192"/>
                  <a:pt x="1119267" y="314816"/>
                  <a:pt x="1115786" y="315686"/>
                </a:cubicBezTo>
                <a:cubicBezTo>
                  <a:pt x="1113064" y="317500"/>
                  <a:pt x="1110547" y="319666"/>
                  <a:pt x="1107621" y="321129"/>
                </a:cubicBezTo>
                <a:cubicBezTo>
                  <a:pt x="1105055" y="322412"/>
                  <a:pt x="1102215" y="323062"/>
                  <a:pt x="1099457" y="323850"/>
                </a:cubicBezTo>
                <a:cubicBezTo>
                  <a:pt x="1092560" y="325821"/>
                  <a:pt x="1086926" y="326499"/>
                  <a:pt x="1080407" y="329293"/>
                </a:cubicBezTo>
                <a:cubicBezTo>
                  <a:pt x="1076678" y="330891"/>
                  <a:pt x="1073422" y="333621"/>
                  <a:pt x="1069521" y="334736"/>
                </a:cubicBezTo>
                <a:cubicBezTo>
                  <a:pt x="1060626" y="337278"/>
                  <a:pt x="1042307" y="340179"/>
                  <a:pt x="1042307" y="340179"/>
                </a:cubicBezTo>
                <a:cubicBezTo>
                  <a:pt x="1041400" y="342900"/>
                  <a:pt x="1041920" y="346676"/>
                  <a:pt x="1039586" y="348343"/>
                </a:cubicBezTo>
                <a:cubicBezTo>
                  <a:pt x="1034917" y="351678"/>
                  <a:pt x="1028389" y="351220"/>
                  <a:pt x="1023257" y="353786"/>
                </a:cubicBezTo>
                <a:cubicBezTo>
                  <a:pt x="1009805" y="360512"/>
                  <a:pt x="1016220" y="357946"/>
                  <a:pt x="1004207" y="361950"/>
                </a:cubicBezTo>
                <a:cubicBezTo>
                  <a:pt x="1001486" y="363764"/>
                  <a:pt x="999105" y="366245"/>
                  <a:pt x="996043" y="367393"/>
                </a:cubicBezTo>
                <a:cubicBezTo>
                  <a:pt x="991712" y="369017"/>
                  <a:pt x="987045" y="369730"/>
                  <a:pt x="982436" y="370114"/>
                </a:cubicBezTo>
                <a:cubicBezTo>
                  <a:pt x="965236" y="371547"/>
                  <a:pt x="947964" y="371929"/>
                  <a:pt x="930728" y="372836"/>
                </a:cubicBezTo>
                <a:cubicBezTo>
                  <a:pt x="926192" y="373743"/>
                  <a:pt x="921164" y="373311"/>
                  <a:pt x="917121" y="375557"/>
                </a:cubicBezTo>
                <a:cubicBezTo>
                  <a:pt x="912635" y="378049"/>
                  <a:pt x="910132" y="383103"/>
                  <a:pt x="906236" y="386443"/>
                </a:cubicBezTo>
                <a:cubicBezTo>
                  <a:pt x="903753" y="388572"/>
                  <a:pt x="900793" y="390072"/>
                  <a:pt x="898071" y="391886"/>
                </a:cubicBezTo>
                <a:cubicBezTo>
                  <a:pt x="850393" y="389615"/>
                  <a:pt x="824286" y="386670"/>
                  <a:pt x="775607" y="391886"/>
                </a:cubicBezTo>
                <a:cubicBezTo>
                  <a:pt x="771573" y="392318"/>
                  <a:pt x="768488" y="395822"/>
                  <a:pt x="764721" y="397329"/>
                </a:cubicBezTo>
                <a:cubicBezTo>
                  <a:pt x="759394" y="399460"/>
                  <a:pt x="748393" y="402772"/>
                  <a:pt x="748393" y="402772"/>
                </a:cubicBezTo>
                <a:cubicBezTo>
                  <a:pt x="746579" y="406400"/>
                  <a:pt x="745819" y="410788"/>
                  <a:pt x="742950" y="413657"/>
                </a:cubicBezTo>
                <a:cubicBezTo>
                  <a:pt x="740922" y="415685"/>
                  <a:pt x="737608" y="415866"/>
                  <a:pt x="734786" y="416379"/>
                </a:cubicBezTo>
                <a:cubicBezTo>
                  <a:pt x="727590" y="417687"/>
                  <a:pt x="720271" y="418193"/>
                  <a:pt x="713014" y="419100"/>
                </a:cubicBezTo>
                <a:cubicBezTo>
                  <a:pt x="693394" y="425642"/>
                  <a:pt x="719647" y="417361"/>
                  <a:pt x="688521" y="424543"/>
                </a:cubicBezTo>
                <a:cubicBezTo>
                  <a:pt x="682086" y="426028"/>
                  <a:pt x="675906" y="428501"/>
                  <a:pt x="669471" y="429986"/>
                </a:cubicBezTo>
                <a:cubicBezTo>
                  <a:pt x="664095" y="431227"/>
                  <a:pt x="658572" y="431720"/>
                  <a:pt x="653143" y="432707"/>
                </a:cubicBezTo>
                <a:cubicBezTo>
                  <a:pt x="640488" y="435008"/>
                  <a:pt x="640288" y="435241"/>
                  <a:pt x="628650" y="438150"/>
                </a:cubicBezTo>
                <a:cubicBezTo>
                  <a:pt x="614133" y="459925"/>
                  <a:pt x="633188" y="433610"/>
                  <a:pt x="615043" y="451757"/>
                </a:cubicBezTo>
                <a:cubicBezTo>
                  <a:pt x="612730" y="454070"/>
                  <a:pt x="611913" y="457609"/>
                  <a:pt x="609600" y="459922"/>
                </a:cubicBezTo>
                <a:cubicBezTo>
                  <a:pt x="604326" y="465196"/>
                  <a:pt x="599909" y="465873"/>
                  <a:pt x="593271" y="468086"/>
                </a:cubicBezTo>
                <a:cubicBezTo>
                  <a:pt x="591457" y="470807"/>
                  <a:pt x="589291" y="473325"/>
                  <a:pt x="587828" y="476250"/>
                </a:cubicBezTo>
                <a:cubicBezTo>
                  <a:pt x="586545" y="478816"/>
                  <a:pt x="586899" y="482174"/>
                  <a:pt x="585107" y="484414"/>
                </a:cubicBezTo>
                <a:cubicBezTo>
                  <a:pt x="583064" y="486968"/>
                  <a:pt x="579456" y="487763"/>
                  <a:pt x="576943" y="489857"/>
                </a:cubicBezTo>
                <a:cubicBezTo>
                  <a:pt x="571166" y="494671"/>
                  <a:pt x="567986" y="500699"/>
                  <a:pt x="560614" y="503464"/>
                </a:cubicBezTo>
                <a:cubicBezTo>
                  <a:pt x="556283" y="505088"/>
                  <a:pt x="551522" y="505183"/>
                  <a:pt x="547007" y="506186"/>
                </a:cubicBezTo>
                <a:cubicBezTo>
                  <a:pt x="543356" y="506997"/>
                  <a:pt x="539789" y="508173"/>
                  <a:pt x="536121" y="508907"/>
                </a:cubicBezTo>
                <a:cubicBezTo>
                  <a:pt x="528361" y="510459"/>
                  <a:pt x="514197" y="512165"/>
                  <a:pt x="506186" y="514350"/>
                </a:cubicBezTo>
                <a:cubicBezTo>
                  <a:pt x="500651" y="515860"/>
                  <a:pt x="495448" y="518503"/>
                  <a:pt x="489857" y="519793"/>
                </a:cubicBezTo>
                <a:cubicBezTo>
                  <a:pt x="459396" y="526822"/>
                  <a:pt x="481525" y="518754"/>
                  <a:pt x="459921" y="525236"/>
                </a:cubicBezTo>
                <a:cubicBezTo>
                  <a:pt x="426817" y="535168"/>
                  <a:pt x="457782" y="527132"/>
                  <a:pt x="432707" y="533400"/>
                </a:cubicBezTo>
                <a:cubicBezTo>
                  <a:pt x="429986" y="535214"/>
                  <a:pt x="427468" y="537380"/>
                  <a:pt x="424543" y="538843"/>
                </a:cubicBezTo>
                <a:cubicBezTo>
                  <a:pt x="417195" y="542517"/>
                  <a:pt x="407567" y="542615"/>
                  <a:pt x="400050" y="544286"/>
                </a:cubicBezTo>
                <a:cubicBezTo>
                  <a:pt x="397250" y="544908"/>
                  <a:pt x="394715" y="546535"/>
                  <a:pt x="391886" y="547007"/>
                </a:cubicBezTo>
                <a:cubicBezTo>
                  <a:pt x="383783" y="548358"/>
                  <a:pt x="375557" y="548822"/>
                  <a:pt x="367393" y="549729"/>
                </a:cubicBezTo>
                <a:cubicBezTo>
                  <a:pt x="363764" y="550636"/>
                  <a:pt x="360009" y="551137"/>
                  <a:pt x="356507" y="552450"/>
                </a:cubicBezTo>
                <a:cubicBezTo>
                  <a:pt x="348572" y="555426"/>
                  <a:pt x="345569" y="559262"/>
                  <a:pt x="337457" y="560614"/>
                </a:cubicBezTo>
                <a:cubicBezTo>
                  <a:pt x="308803" y="565390"/>
                  <a:pt x="255892" y="565374"/>
                  <a:pt x="236764" y="566057"/>
                </a:cubicBezTo>
                <a:cubicBezTo>
                  <a:pt x="230414" y="566964"/>
                  <a:pt x="224004" y="567521"/>
                  <a:pt x="217714" y="568779"/>
                </a:cubicBezTo>
                <a:cubicBezTo>
                  <a:pt x="214901" y="569342"/>
                  <a:pt x="212372" y="570987"/>
                  <a:pt x="209550" y="571500"/>
                </a:cubicBezTo>
                <a:cubicBezTo>
                  <a:pt x="202354" y="572808"/>
                  <a:pt x="195035" y="573315"/>
                  <a:pt x="187778" y="574222"/>
                </a:cubicBezTo>
                <a:cubicBezTo>
                  <a:pt x="182335" y="576036"/>
                  <a:pt x="176693" y="577334"/>
                  <a:pt x="171450" y="579664"/>
                </a:cubicBezTo>
                <a:cubicBezTo>
                  <a:pt x="168461" y="580992"/>
                  <a:pt x="166348" y="583959"/>
                  <a:pt x="163286" y="585107"/>
                </a:cubicBezTo>
                <a:cubicBezTo>
                  <a:pt x="158955" y="586731"/>
                  <a:pt x="154214" y="586922"/>
                  <a:pt x="149678" y="587829"/>
                </a:cubicBezTo>
                <a:cubicBezTo>
                  <a:pt x="146957" y="589643"/>
                  <a:pt x="143827" y="590959"/>
                  <a:pt x="141514" y="593272"/>
                </a:cubicBezTo>
                <a:cubicBezTo>
                  <a:pt x="138307" y="596479"/>
                  <a:pt x="137407" y="602129"/>
                  <a:pt x="133350" y="604157"/>
                </a:cubicBezTo>
                <a:cubicBezTo>
                  <a:pt x="127613" y="607026"/>
                  <a:pt x="120611" y="605732"/>
                  <a:pt x="114300" y="606879"/>
                </a:cubicBezTo>
                <a:cubicBezTo>
                  <a:pt x="110620" y="607548"/>
                  <a:pt x="106997" y="608525"/>
                  <a:pt x="103414" y="609600"/>
                </a:cubicBezTo>
                <a:cubicBezTo>
                  <a:pt x="97919" y="611249"/>
                  <a:pt x="92712" y="613918"/>
                  <a:pt x="87086" y="615043"/>
                </a:cubicBezTo>
                <a:cubicBezTo>
                  <a:pt x="83311" y="615798"/>
                  <a:pt x="70024" y="617869"/>
                  <a:pt x="65314" y="620486"/>
                </a:cubicBezTo>
                <a:cubicBezTo>
                  <a:pt x="31527" y="639258"/>
                  <a:pt x="63535" y="626463"/>
                  <a:pt x="38100" y="634093"/>
                </a:cubicBezTo>
                <a:cubicBezTo>
                  <a:pt x="32605" y="635742"/>
                  <a:pt x="27214" y="637722"/>
                  <a:pt x="21771" y="639536"/>
                </a:cubicBezTo>
                <a:lnTo>
                  <a:pt x="13607" y="642257"/>
                </a:lnTo>
                <a:cubicBezTo>
                  <a:pt x="3933" y="648706"/>
                  <a:pt x="8714" y="647700"/>
                  <a:pt x="0" y="647700"/>
                </a:cubicBezTo>
              </a:path>
            </a:pathLst>
          </a:custGeom>
          <a:noFill/>
          <a:ln w="28575">
            <a:solidFill>
              <a:srgbClr val="33CC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24" name="Forme libre : forme 23">
            <a:extLst>
              <a:ext uri="{FF2B5EF4-FFF2-40B4-BE49-F238E27FC236}">
                <a16:creationId xmlns:a16="http://schemas.microsoft.com/office/drawing/2014/main" id="{D2AB284E-BAC8-4636-9197-F8C187A63B47}"/>
              </a:ext>
            </a:extLst>
          </p:cNvPr>
          <p:cNvSpPr/>
          <p:nvPr/>
        </p:nvSpPr>
        <p:spPr>
          <a:xfrm>
            <a:off x="2128157" y="4937785"/>
            <a:ext cx="1170214" cy="230208"/>
          </a:xfrm>
          <a:custGeom>
            <a:avLst/>
            <a:gdLst>
              <a:gd name="connsiteX0" fmla="*/ 0 w 1170214"/>
              <a:gd name="connsiteY0" fmla="*/ 31544 h 230208"/>
              <a:gd name="connsiteX1" fmla="*/ 133350 w 1170214"/>
              <a:gd name="connsiteY1" fmla="*/ 17936 h 230208"/>
              <a:gd name="connsiteX2" fmla="*/ 242207 w 1170214"/>
              <a:gd name="connsiteY2" fmla="*/ 1608 h 230208"/>
              <a:gd name="connsiteX3" fmla="*/ 337457 w 1170214"/>
              <a:gd name="connsiteY3" fmla="*/ 58758 h 230208"/>
              <a:gd name="connsiteX4" fmla="*/ 429986 w 1170214"/>
              <a:gd name="connsiteY4" fmla="*/ 64201 h 230208"/>
              <a:gd name="connsiteX5" fmla="*/ 457200 w 1170214"/>
              <a:gd name="connsiteY5" fmla="*/ 77808 h 230208"/>
              <a:gd name="connsiteX6" fmla="*/ 541564 w 1170214"/>
              <a:gd name="connsiteY6" fmla="*/ 94136 h 230208"/>
              <a:gd name="connsiteX7" fmla="*/ 560614 w 1170214"/>
              <a:gd name="connsiteY7" fmla="*/ 102301 h 230208"/>
              <a:gd name="connsiteX8" fmla="*/ 585107 w 1170214"/>
              <a:gd name="connsiteY8" fmla="*/ 105022 h 230208"/>
              <a:gd name="connsiteX9" fmla="*/ 625929 w 1170214"/>
              <a:gd name="connsiteY9" fmla="*/ 113186 h 230208"/>
              <a:gd name="connsiteX10" fmla="*/ 699407 w 1170214"/>
              <a:gd name="connsiteY10" fmla="*/ 134958 h 230208"/>
              <a:gd name="connsiteX11" fmla="*/ 734786 w 1170214"/>
              <a:gd name="connsiteY11" fmla="*/ 145844 h 230208"/>
              <a:gd name="connsiteX12" fmla="*/ 789214 w 1170214"/>
              <a:gd name="connsiteY12" fmla="*/ 151286 h 230208"/>
              <a:gd name="connsiteX13" fmla="*/ 827314 w 1170214"/>
              <a:gd name="connsiteY13" fmla="*/ 156729 h 230208"/>
              <a:gd name="connsiteX14" fmla="*/ 884464 w 1170214"/>
              <a:gd name="connsiteY14" fmla="*/ 162172 h 230208"/>
              <a:gd name="connsiteX15" fmla="*/ 900793 w 1170214"/>
              <a:gd name="connsiteY15" fmla="*/ 167615 h 230208"/>
              <a:gd name="connsiteX16" fmla="*/ 1009650 w 1170214"/>
              <a:gd name="connsiteY16" fmla="*/ 173058 h 230208"/>
              <a:gd name="connsiteX17" fmla="*/ 1028700 w 1170214"/>
              <a:gd name="connsiteY17" fmla="*/ 194829 h 230208"/>
              <a:gd name="connsiteX18" fmla="*/ 1102179 w 1170214"/>
              <a:gd name="connsiteY18" fmla="*/ 202994 h 230208"/>
              <a:gd name="connsiteX19" fmla="*/ 1107622 w 1170214"/>
              <a:gd name="connsiteY19" fmla="*/ 211158 h 230208"/>
              <a:gd name="connsiteX20" fmla="*/ 1123950 w 1170214"/>
              <a:gd name="connsiteY20" fmla="*/ 219322 h 230208"/>
              <a:gd name="connsiteX21" fmla="*/ 1170214 w 1170214"/>
              <a:gd name="connsiteY21" fmla="*/ 230208 h 230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170214" h="230208">
                <a:moveTo>
                  <a:pt x="0" y="31544"/>
                </a:moveTo>
                <a:cubicBezTo>
                  <a:pt x="44450" y="27008"/>
                  <a:pt x="89007" y="23417"/>
                  <a:pt x="133350" y="17936"/>
                </a:cubicBezTo>
                <a:cubicBezTo>
                  <a:pt x="169764" y="13435"/>
                  <a:pt x="206228" y="-5588"/>
                  <a:pt x="242207" y="1608"/>
                </a:cubicBezTo>
                <a:cubicBezTo>
                  <a:pt x="278514" y="8870"/>
                  <a:pt x="300503" y="56449"/>
                  <a:pt x="337457" y="58758"/>
                </a:cubicBezTo>
                <a:lnTo>
                  <a:pt x="429986" y="64201"/>
                </a:lnTo>
                <a:cubicBezTo>
                  <a:pt x="439057" y="68737"/>
                  <a:pt x="447578" y="74601"/>
                  <a:pt x="457200" y="77808"/>
                </a:cubicBezTo>
                <a:cubicBezTo>
                  <a:pt x="470075" y="82100"/>
                  <a:pt x="531383" y="92339"/>
                  <a:pt x="541564" y="94136"/>
                </a:cubicBezTo>
                <a:cubicBezTo>
                  <a:pt x="547914" y="96858"/>
                  <a:pt x="553912" y="100625"/>
                  <a:pt x="560614" y="102301"/>
                </a:cubicBezTo>
                <a:cubicBezTo>
                  <a:pt x="568583" y="104293"/>
                  <a:pt x="577004" y="103672"/>
                  <a:pt x="585107" y="105022"/>
                </a:cubicBezTo>
                <a:cubicBezTo>
                  <a:pt x="598795" y="107303"/>
                  <a:pt x="612415" y="110033"/>
                  <a:pt x="625929" y="113186"/>
                </a:cubicBezTo>
                <a:cubicBezTo>
                  <a:pt x="666558" y="122666"/>
                  <a:pt x="662581" y="123173"/>
                  <a:pt x="699407" y="134958"/>
                </a:cubicBezTo>
                <a:cubicBezTo>
                  <a:pt x="711159" y="138719"/>
                  <a:pt x="722509" y="144616"/>
                  <a:pt x="734786" y="145844"/>
                </a:cubicBezTo>
                <a:lnTo>
                  <a:pt x="789214" y="151286"/>
                </a:lnTo>
                <a:cubicBezTo>
                  <a:pt x="801955" y="152785"/>
                  <a:pt x="814593" y="155070"/>
                  <a:pt x="827314" y="156729"/>
                </a:cubicBezTo>
                <a:cubicBezTo>
                  <a:pt x="848177" y="159451"/>
                  <a:pt x="862884" y="160374"/>
                  <a:pt x="884464" y="162172"/>
                </a:cubicBezTo>
                <a:cubicBezTo>
                  <a:pt x="889907" y="163986"/>
                  <a:pt x="895077" y="167118"/>
                  <a:pt x="900793" y="167615"/>
                </a:cubicBezTo>
                <a:cubicBezTo>
                  <a:pt x="936987" y="170762"/>
                  <a:pt x="974114" y="165497"/>
                  <a:pt x="1009650" y="173058"/>
                </a:cubicBezTo>
                <a:cubicBezTo>
                  <a:pt x="1019082" y="175065"/>
                  <a:pt x="1019525" y="191861"/>
                  <a:pt x="1028700" y="194829"/>
                </a:cubicBezTo>
                <a:cubicBezTo>
                  <a:pt x="1052147" y="202415"/>
                  <a:pt x="1077686" y="200272"/>
                  <a:pt x="1102179" y="202994"/>
                </a:cubicBezTo>
                <a:cubicBezTo>
                  <a:pt x="1103993" y="205715"/>
                  <a:pt x="1105309" y="208845"/>
                  <a:pt x="1107622" y="211158"/>
                </a:cubicBezTo>
                <a:cubicBezTo>
                  <a:pt x="1112057" y="215593"/>
                  <a:pt x="1118046" y="217846"/>
                  <a:pt x="1123950" y="219322"/>
                </a:cubicBezTo>
                <a:cubicBezTo>
                  <a:pt x="1139319" y="223164"/>
                  <a:pt x="1170214" y="230208"/>
                  <a:pt x="1170214" y="230208"/>
                </a:cubicBezTo>
              </a:path>
            </a:pathLst>
          </a:custGeom>
          <a:noFill/>
          <a:ln w="28575">
            <a:solidFill>
              <a:srgbClr val="33CC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5" name="Forme libre : forme 24">
            <a:extLst>
              <a:ext uri="{FF2B5EF4-FFF2-40B4-BE49-F238E27FC236}">
                <a16:creationId xmlns:a16="http://schemas.microsoft.com/office/drawing/2014/main" id="{A821B774-A8D1-42EB-A06C-83C725691EA3}"/>
              </a:ext>
            </a:extLst>
          </p:cNvPr>
          <p:cNvSpPr/>
          <p:nvPr/>
        </p:nvSpPr>
        <p:spPr>
          <a:xfrm>
            <a:off x="1322614" y="5377543"/>
            <a:ext cx="734786" cy="470807"/>
          </a:xfrm>
          <a:custGeom>
            <a:avLst/>
            <a:gdLst>
              <a:gd name="connsiteX0" fmla="*/ 734786 w 734786"/>
              <a:gd name="connsiteY0" fmla="*/ 0 h 470807"/>
              <a:gd name="connsiteX1" fmla="*/ 710293 w 734786"/>
              <a:gd name="connsiteY1" fmla="*/ 5443 h 470807"/>
              <a:gd name="connsiteX2" fmla="*/ 702129 w 734786"/>
              <a:gd name="connsiteY2" fmla="*/ 10886 h 470807"/>
              <a:gd name="connsiteX3" fmla="*/ 696686 w 734786"/>
              <a:gd name="connsiteY3" fmla="*/ 19050 h 470807"/>
              <a:gd name="connsiteX4" fmla="*/ 680357 w 734786"/>
              <a:gd name="connsiteY4" fmla="*/ 24493 h 470807"/>
              <a:gd name="connsiteX5" fmla="*/ 661307 w 734786"/>
              <a:gd name="connsiteY5" fmla="*/ 29936 h 470807"/>
              <a:gd name="connsiteX6" fmla="*/ 655865 w 734786"/>
              <a:gd name="connsiteY6" fmla="*/ 38100 h 470807"/>
              <a:gd name="connsiteX7" fmla="*/ 639536 w 734786"/>
              <a:gd name="connsiteY7" fmla="*/ 51707 h 470807"/>
              <a:gd name="connsiteX8" fmla="*/ 631372 w 734786"/>
              <a:gd name="connsiteY8" fmla="*/ 54428 h 470807"/>
              <a:gd name="connsiteX9" fmla="*/ 625929 w 734786"/>
              <a:gd name="connsiteY9" fmla="*/ 62593 h 470807"/>
              <a:gd name="connsiteX10" fmla="*/ 609600 w 734786"/>
              <a:gd name="connsiteY10" fmla="*/ 68036 h 470807"/>
              <a:gd name="connsiteX11" fmla="*/ 601436 w 734786"/>
              <a:gd name="connsiteY11" fmla="*/ 70757 h 470807"/>
              <a:gd name="connsiteX12" fmla="*/ 571500 w 734786"/>
              <a:gd name="connsiteY12" fmla="*/ 76200 h 470807"/>
              <a:gd name="connsiteX13" fmla="*/ 552450 w 734786"/>
              <a:gd name="connsiteY13" fmla="*/ 84364 h 470807"/>
              <a:gd name="connsiteX14" fmla="*/ 536122 w 734786"/>
              <a:gd name="connsiteY14" fmla="*/ 89807 h 470807"/>
              <a:gd name="connsiteX15" fmla="*/ 519793 w 734786"/>
              <a:gd name="connsiteY15" fmla="*/ 97971 h 470807"/>
              <a:gd name="connsiteX16" fmla="*/ 511629 w 734786"/>
              <a:gd name="connsiteY16" fmla="*/ 103414 h 470807"/>
              <a:gd name="connsiteX17" fmla="*/ 500743 w 734786"/>
              <a:gd name="connsiteY17" fmla="*/ 106136 h 470807"/>
              <a:gd name="connsiteX18" fmla="*/ 492579 w 734786"/>
              <a:gd name="connsiteY18" fmla="*/ 108857 h 470807"/>
              <a:gd name="connsiteX19" fmla="*/ 484415 w 734786"/>
              <a:gd name="connsiteY19" fmla="*/ 114300 h 470807"/>
              <a:gd name="connsiteX20" fmla="*/ 476250 w 734786"/>
              <a:gd name="connsiteY20" fmla="*/ 117021 h 470807"/>
              <a:gd name="connsiteX21" fmla="*/ 468086 w 734786"/>
              <a:gd name="connsiteY21" fmla="*/ 125186 h 470807"/>
              <a:gd name="connsiteX22" fmla="*/ 457200 w 734786"/>
              <a:gd name="connsiteY22" fmla="*/ 127907 h 470807"/>
              <a:gd name="connsiteX23" fmla="*/ 440872 w 734786"/>
              <a:gd name="connsiteY23" fmla="*/ 133350 h 470807"/>
              <a:gd name="connsiteX24" fmla="*/ 432707 w 734786"/>
              <a:gd name="connsiteY24" fmla="*/ 136071 h 470807"/>
              <a:gd name="connsiteX25" fmla="*/ 405493 w 734786"/>
              <a:gd name="connsiteY25" fmla="*/ 141514 h 470807"/>
              <a:gd name="connsiteX26" fmla="*/ 400050 w 734786"/>
              <a:gd name="connsiteY26" fmla="*/ 149678 h 470807"/>
              <a:gd name="connsiteX27" fmla="*/ 375557 w 734786"/>
              <a:gd name="connsiteY27" fmla="*/ 163286 h 470807"/>
              <a:gd name="connsiteX28" fmla="*/ 359229 w 734786"/>
              <a:gd name="connsiteY28" fmla="*/ 176893 h 470807"/>
              <a:gd name="connsiteX29" fmla="*/ 351065 w 734786"/>
              <a:gd name="connsiteY29" fmla="*/ 185057 h 470807"/>
              <a:gd name="connsiteX30" fmla="*/ 329293 w 734786"/>
              <a:gd name="connsiteY30" fmla="*/ 193221 h 470807"/>
              <a:gd name="connsiteX31" fmla="*/ 321129 w 734786"/>
              <a:gd name="connsiteY31" fmla="*/ 198664 h 470807"/>
              <a:gd name="connsiteX32" fmla="*/ 302079 w 734786"/>
              <a:gd name="connsiteY32" fmla="*/ 206828 h 470807"/>
              <a:gd name="connsiteX33" fmla="*/ 283029 w 734786"/>
              <a:gd name="connsiteY33" fmla="*/ 220436 h 470807"/>
              <a:gd name="connsiteX34" fmla="*/ 269422 w 734786"/>
              <a:gd name="connsiteY34" fmla="*/ 228600 h 470807"/>
              <a:gd name="connsiteX35" fmla="*/ 261257 w 734786"/>
              <a:gd name="connsiteY35" fmla="*/ 234043 h 470807"/>
              <a:gd name="connsiteX36" fmla="*/ 258536 w 734786"/>
              <a:gd name="connsiteY36" fmla="*/ 242207 h 470807"/>
              <a:gd name="connsiteX37" fmla="*/ 242207 w 734786"/>
              <a:gd name="connsiteY37" fmla="*/ 250371 h 470807"/>
              <a:gd name="connsiteX38" fmla="*/ 236765 w 734786"/>
              <a:gd name="connsiteY38" fmla="*/ 258536 h 470807"/>
              <a:gd name="connsiteX39" fmla="*/ 220436 w 734786"/>
              <a:gd name="connsiteY39" fmla="*/ 293914 h 470807"/>
              <a:gd name="connsiteX40" fmla="*/ 212272 w 734786"/>
              <a:gd name="connsiteY40" fmla="*/ 296636 h 470807"/>
              <a:gd name="connsiteX41" fmla="*/ 204107 w 734786"/>
              <a:gd name="connsiteY41" fmla="*/ 304800 h 470807"/>
              <a:gd name="connsiteX42" fmla="*/ 195943 w 734786"/>
              <a:gd name="connsiteY42" fmla="*/ 310243 h 470807"/>
              <a:gd name="connsiteX43" fmla="*/ 190500 w 734786"/>
              <a:gd name="connsiteY43" fmla="*/ 318407 h 470807"/>
              <a:gd name="connsiteX44" fmla="*/ 171450 w 734786"/>
              <a:gd name="connsiteY44" fmla="*/ 329293 h 470807"/>
              <a:gd name="connsiteX45" fmla="*/ 160565 w 734786"/>
              <a:gd name="connsiteY45" fmla="*/ 337457 h 470807"/>
              <a:gd name="connsiteX46" fmla="*/ 152400 w 734786"/>
              <a:gd name="connsiteY46" fmla="*/ 340178 h 470807"/>
              <a:gd name="connsiteX47" fmla="*/ 144236 w 734786"/>
              <a:gd name="connsiteY47" fmla="*/ 345621 h 470807"/>
              <a:gd name="connsiteX48" fmla="*/ 138793 w 734786"/>
              <a:gd name="connsiteY48" fmla="*/ 353786 h 470807"/>
              <a:gd name="connsiteX49" fmla="*/ 114300 w 734786"/>
              <a:gd name="connsiteY49" fmla="*/ 367393 h 470807"/>
              <a:gd name="connsiteX50" fmla="*/ 108857 w 734786"/>
              <a:gd name="connsiteY50" fmla="*/ 375557 h 470807"/>
              <a:gd name="connsiteX51" fmla="*/ 92529 w 734786"/>
              <a:gd name="connsiteY51" fmla="*/ 383721 h 470807"/>
              <a:gd name="connsiteX52" fmla="*/ 84365 w 734786"/>
              <a:gd name="connsiteY52" fmla="*/ 394607 h 470807"/>
              <a:gd name="connsiteX53" fmla="*/ 78922 w 734786"/>
              <a:gd name="connsiteY53" fmla="*/ 402771 h 470807"/>
              <a:gd name="connsiteX54" fmla="*/ 70757 w 734786"/>
              <a:gd name="connsiteY54" fmla="*/ 405493 h 470807"/>
              <a:gd name="connsiteX55" fmla="*/ 62593 w 734786"/>
              <a:gd name="connsiteY55" fmla="*/ 410936 h 470807"/>
              <a:gd name="connsiteX56" fmla="*/ 48986 w 734786"/>
              <a:gd name="connsiteY56" fmla="*/ 424543 h 470807"/>
              <a:gd name="connsiteX57" fmla="*/ 32657 w 734786"/>
              <a:gd name="connsiteY57" fmla="*/ 438150 h 470807"/>
              <a:gd name="connsiteX58" fmla="*/ 24493 w 734786"/>
              <a:gd name="connsiteY58" fmla="*/ 446314 h 470807"/>
              <a:gd name="connsiteX59" fmla="*/ 19050 w 734786"/>
              <a:gd name="connsiteY59" fmla="*/ 454478 h 470807"/>
              <a:gd name="connsiteX60" fmla="*/ 2722 w 734786"/>
              <a:gd name="connsiteY60" fmla="*/ 462643 h 470807"/>
              <a:gd name="connsiteX61" fmla="*/ 0 w 734786"/>
              <a:gd name="connsiteY61" fmla="*/ 470807 h 4708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734786" h="470807">
                <a:moveTo>
                  <a:pt x="734786" y="0"/>
                </a:moveTo>
                <a:cubicBezTo>
                  <a:pt x="728509" y="1046"/>
                  <a:pt x="716995" y="2092"/>
                  <a:pt x="710293" y="5443"/>
                </a:cubicBezTo>
                <a:cubicBezTo>
                  <a:pt x="707368" y="6906"/>
                  <a:pt x="704850" y="9072"/>
                  <a:pt x="702129" y="10886"/>
                </a:cubicBezTo>
                <a:cubicBezTo>
                  <a:pt x="700315" y="13607"/>
                  <a:pt x="699460" y="17317"/>
                  <a:pt x="696686" y="19050"/>
                </a:cubicBezTo>
                <a:cubicBezTo>
                  <a:pt x="691821" y="22091"/>
                  <a:pt x="685923" y="23102"/>
                  <a:pt x="680357" y="24493"/>
                </a:cubicBezTo>
                <a:cubicBezTo>
                  <a:pt x="666689" y="27910"/>
                  <a:pt x="673020" y="26031"/>
                  <a:pt x="661307" y="29936"/>
                </a:cubicBezTo>
                <a:cubicBezTo>
                  <a:pt x="659493" y="32657"/>
                  <a:pt x="657959" y="35588"/>
                  <a:pt x="655865" y="38100"/>
                </a:cubicBezTo>
                <a:cubicBezTo>
                  <a:pt x="651568" y="43256"/>
                  <a:pt x="645650" y="48650"/>
                  <a:pt x="639536" y="51707"/>
                </a:cubicBezTo>
                <a:cubicBezTo>
                  <a:pt x="636970" y="52990"/>
                  <a:pt x="634093" y="53521"/>
                  <a:pt x="631372" y="54428"/>
                </a:cubicBezTo>
                <a:cubicBezTo>
                  <a:pt x="629558" y="57150"/>
                  <a:pt x="628703" y="60859"/>
                  <a:pt x="625929" y="62593"/>
                </a:cubicBezTo>
                <a:cubicBezTo>
                  <a:pt x="621064" y="65634"/>
                  <a:pt x="615043" y="66222"/>
                  <a:pt x="609600" y="68036"/>
                </a:cubicBezTo>
                <a:cubicBezTo>
                  <a:pt x="606879" y="68943"/>
                  <a:pt x="604249" y="70195"/>
                  <a:pt x="601436" y="70757"/>
                </a:cubicBezTo>
                <a:cubicBezTo>
                  <a:pt x="582418" y="74560"/>
                  <a:pt x="592392" y="72717"/>
                  <a:pt x="571500" y="76200"/>
                </a:cubicBezTo>
                <a:cubicBezTo>
                  <a:pt x="558546" y="84836"/>
                  <a:pt x="568427" y="79571"/>
                  <a:pt x="552450" y="84364"/>
                </a:cubicBezTo>
                <a:cubicBezTo>
                  <a:pt x="546955" y="86013"/>
                  <a:pt x="536122" y="89807"/>
                  <a:pt x="536122" y="89807"/>
                </a:cubicBezTo>
                <a:cubicBezTo>
                  <a:pt x="512716" y="105410"/>
                  <a:pt x="542333" y="86701"/>
                  <a:pt x="519793" y="97971"/>
                </a:cubicBezTo>
                <a:cubicBezTo>
                  <a:pt x="516868" y="99434"/>
                  <a:pt x="514635" y="102126"/>
                  <a:pt x="511629" y="103414"/>
                </a:cubicBezTo>
                <a:cubicBezTo>
                  <a:pt x="508191" y="104888"/>
                  <a:pt x="504339" y="105108"/>
                  <a:pt x="500743" y="106136"/>
                </a:cubicBezTo>
                <a:cubicBezTo>
                  <a:pt x="497985" y="106924"/>
                  <a:pt x="495300" y="107950"/>
                  <a:pt x="492579" y="108857"/>
                </a:cubicBezTo>
                <a:cubicBezTo>
                  <a:pt x="489858" y="110671"/>
                  <a:pt x="487340" y="112837"/>
                  <a:pt x="484415" y="114300"/>
                </a:cubicBezTo>
                <a:cubicBezTo>
                  <a:pt x="481849" y="115583"/>
                  <a:pt x="478637" y="115430"/>
                  <a:pt x="476250" y="117021"/>
                </a:cubicBezTo>
                <a:cubicBezTo>
                  <a:pt x="473048" y="119156"/>
                  <a:pt x="471428" y="123276"/>
                  <a:pt x="468086" y="125186"/>
                </a:cubicBezTo>
                <a:cubicBezTo>
                  <a:pt x="464839" y="127042"/>
                  <a:pt x="460783" y="126832"/>
                  <a:pt x="457200" y="127907"/>
                </a:cubicBezTo>
                <a:cubicBezTo>
                  <a:pt x="451705" y="129556"/>
                  <a:pt x="446315" y="131536"/>
                  <a:pt x="440872" y="133350"/>
                </a:cubicBezTo>
                <a:cubicBezTo>
                  <a:pt x="438150" y="134257"/>
                  <a:pt x="435490" y="135375"/>
                  <a:pt x="432707" y="136071"/>
                </a:cubicBezTo>
                <a:cubicBezTo>
                  <a:pt x="416469" y="140132"/>
                  <a:pt x="425511" y="138178"/>
                  <a:pt x="405493" y="141514"/>
                </a:cubicBezTo>
                <a:cubicBezTo>
                  <a:pt x="403679" y="144235"/>
                  <a:pt x="402511" y="147524"/>
                  <a:pt x="400050" y="149678"/>
                </a:cubicBezTo>
                <a:cubicBezTo>
                  <a:pt x="388533" y="159756"/>
                  <a:pt x="386771" y="159548"/>
                  <a:pt x="375557" y="163286"/>
                </a:cubicBezTo>
                <a:cubicBezTo>
                  <a:pt x="351706" y="187137"/>
                  <a:pt x="381961" y="157949"/>
                  <a:pt x="359229" y="176893"/>
                </a:cubicBezTo>
                <a:cubicBezTo>
                  <a:pt x="356272" y="179357"/>
                  <a:pt x="354329" y="183017"/>
                  <a:pt x="351065" y="185057"/>
                </a:cubicBezTo>
                <a:cubicBezTo>
                  <a:pt x="347345" y="187382"/>
                  <a:pt x="334722" y="191411"/>
                  <a:pt x="329293" y="193221"/>
                </a:cubicBezTo>
                <a:cubicBezTo>
                  <a:pt x="326572" y="195035"/>
                  <a:pt x="324054" y="197201"/>
                  <a:pt x="321129" y="198664"/>
                </a:cubicBezTo>
                <a:cubicBezTo>
                  <a:pt x="303952" y="207254"/>
                  <a:pt x="322835" y="193620"/>
                  <a:pt x="302079" y="206828"/>
                </a:cubicBezTo>
                <a:cubicBezTo>
                  <a:pt x="295495" y="211018"/>
                  <a:pt x="289522" y="216107"/>
                  <a:pt x="283029" y="220436"/>
                </a:cubicBezTo>
                <a:cubicBezTo>
                  <a:pt x="278628" y="223370"/>
                  <a:pt x="273907" y="225797"/>
                  <a:pt x="269422" y="228600"/>
                </a:cubicBezTo>
                <a:cubicBezTo>
                  <a:pt x="266648" y="230334"/>
                  <a:pt x="263979" y="232229"/>
                  <a:pt x="261257" y="234043"/>
                </a:cubicBezTo>
                <a:cubicBezTo>
                  <a:pt x="260350" y="236764"/>
                  <a:pt x="260328" y="239967"/>
                  <a:pt x="258536" y="242207"/>
                </a:cubicBezTo>
                <a:cubicBezTo>
                  <a:pt x="254699" y="247004"/>
                  <a:pt x="247586" y="248578"/>
                  <a:pt x="242207" y="250371"/>
                </a:cubicBezTo>
                <a:cubicBezTo>
                  <a:pt x="240393" y="253093"/>
                  <a:pt x="237883" y="255462"/>
                  <a:pt x="236765" y="258536"/>
                </a:cubicBezTo>
                <a:cubicBezTo>
                  <a:pt x="229548" y="278385"/>
                  <a:pt x="236279" y="280334"/>
                  <a:pt x="220436" y="293914"/>
                </a:cubicBezTo>
                <a:cubicBezTo>
                  <a:pt x="218258" y="295781"/>
                  <a:pt x="214993" y="295729"/>
                  <a:pt x="212272" y="296636"/>
                </a:cubicBezTo>
                <a:cubicBezTo>
                  <a:pt x="209550" y="299357"/>
                  <a:pt x="207064" y="302336"/>
                  <a:pt x="204107" y="304800"/>
                </a:cubicBezTo>
                <a:cubicBezTo>
                  <a:pt x="201594" y="306894"/>
                  <a:pt x="198256" y="307930"/>
                  <a:pt x="195943" y="310243"/>
                </a:cubicBezTo>
                <a:cubicBezTo>
                  <a:pt x="193630" y="312556"/>
                  <a:pt x="192813" y="316094"/>
                  <a:pt x="190500" y="318407"/>
                </a:cubicBezTo>
                <a:cubicBezTo>
                  <a:pt x="182262" y="326645"/>
                  <a:pt x="180791" y="326179"/>
                  <a:pt x="171450" y="329293"/>
                </a:cubicBezTo>
                <a:cubicBezTo>
                  <a:pt x="167822" y="332014"/>
                  <a:pt x="164503" y="335207"/>
                  <a:pt x="160565" y="337457"/>
                </a:cubicBezTo>
                <a:cubicBezTo>
                  <a:pt x="158074" y="338880"/>
                  <a:pt x="154966" y="338895"/>
                  <a:pt x="152400" y="340178"/>
                </a:cubicBezTo>
                <a:cubicBezTo>
                  <a:pt x="149475" y="341641"/>
                  <a:pt x="146957" y="343807"/>
                  <a:pt x="144236" y="345621"/>
                </a:cubicBezTo>
                <a:cubicBezTo>
                  <a:pt x="142422" y="348343"/>
                  <a:pt x="141255" y="351632"/>
                  <a:pt x="138793" y="353786"/>
                </a:cubicBezTo>
                <a:cubicBezTo>
                  <a:pt x="127278" y="363862"/>
                  <a:pt x="125513" y="363655"/>
                  <a:pt x="114300" y="367393"/>
                </a:cubicBezTo>
                <a:cubicBezTo>
                  <a:pt x="112486" y="370114"/>
                  <a:pt x="111170" y="373244"/>
                  <a:pt x="108857" y="375557"/>
                </a:cubicBezTo>
                <a:cubicBezTo>
                  <a:pt x="103581" y="380833"/>
                  <a:pt x="99170" y="381508"/>
                  <a:pt x="92529" y="383721"/>
                </a:cubicBezTo>
                <a:cubicBezTo>
                  <a:pt x="89808" y="387350"/>
                  <a:pt x="87001" y="390916"/>
                  <a:pt x="84365" y="394607"/>
                </a:cubicBezTo>
                <a:cubicBezTo>
                  <a:pt x="82464" y="397268"/>
                  <a:pt x="81476" y="400728"/>
                  <a:pt x="78922" y="402771"/>
                </a:cubicBezTo>
                <a:cubicBezTo>
                  <a:pt x="76682" y="404563"/>
                  <a:pt x="73323" y="404210"/>
                  <a:pt x="70757" y="405493"/>
                </a:cubicBezTo>
                <a:cubicBezTo>
                  <a:pt x="67832" y="406956"/>
                  <a:pt x="65314" y="409122"/>
                  <a:pt x="62593" y="410936"/>
                </a:cubicBezTo>
                <a:cubicBezTo>
                  <a:pt x="48078" y="432707"/>
                  <a:pt x="67129" y="406400"/>
                  <a:pt x="48986" y="424543"/>
                </a:cubicBezTo>
                <a:cubicBezTo>
                  <a:pt x="34158" y="439371"/>
                  <a:pt x="48251" y="432951"/>
                  <a:pt x="32657" y="438150"/>
                </a:cubicBezTo>
                <a:cubicBezTo>
                  <a:pt x="29936" y="440871"/>
                  <a:pt x="26957" y="443357"/>
                  <a:pt x="24493" y="446314"/>
                </a:cubicBezTo>
                <a:cubicBezTo>
                  <a:pt x="22399" y="448827"/>
                  <a:pt x="21363" y="452165"/>
                  <a:pt x="19050" y="454478"/>
                </a:cubicBezTo>
                <a:cubicBezTo>
                  <a:pt x="13775" y="459753"/>
                  <a:pt x="9362" y="460429"/>
                  <a:pt x="2722" y="462643"/>
                </a:cubicBezTo>
                <a:lnTo>
                  <a:pt x="0" y="470807"/>
                </a:lnTo>
              </a:path>
            </a:pathLst>
          </a:custGeom>
          <a:noFill/>
          <a:ln w="28575">
            <a:solidFill>
              <a:srgbClr val="33CC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6" name="Forme libre : forme 25">
            <a:extLst>
              <a:ext uri="{FF2B5EF4-FFF2-40B4-BE49-F238E27FC236}">
                <a16:creationId xmlns:a16="http://schemas.microsoft.com/office/drawing/2014/main" id="{8F261787-F1E2-41EB-8459-A7ADE270B798}"/>
              </a:ext>
            </a:extLst>
          </p:cNvPr>
          <p:cNvSpPr/>
          <p:nvPr/>
        </p:nvSpPr>
        <p:spPr>
          <a:xfrm>
            <a:off x="2098221" y="5219700"/>
            <a:ext cx="674915" cy="239486"/>
          </a:xfrm>
          <a:custGeom>
            <a:avLst/>
            <a:gdLst>
              <a:gd name="connsiteX0" fmla="*/ 0 w 674915"/>
              <a:gd name="connsiteY0" fmla="*/ 0 h 239486"/>
              <a:gd name="connsiteX1" fmla="*/ 13608 w 674915"/>
              <a:gd name="connsiteY1" fmla="*/ 21771 h 239486"/>
              <a:gd name="connsiteX2" fmla="*/ 29936 w 674915"/>
              <a:gd name="connsiteY2" fmla="*/ 29936 h 239486"/>
              <a:gd name="connsiteX3" fmla="*/ 38100 w 674915"/>
              <a:gd name="connsiteY3" fmla="*/ 32657 h 239486"/>
              <a:gd name="connsiteX4" fmla="*/ 54429 w 674915"/>
              <a:gd name="connsiteY4" fmla="*/ 43543 h 239486"/>
              <a:gd name="connsiteX5" fmla="*/ 70758 w 674915"/>
              <a:gd name="connsiteY5" fmla="*/ 48986 h 239486"/>
              <a:gd name="connsiteX6" fmla="*/ 81643 w 674915"/>
              <a:gd name="connsiteY6" fmla="*/ 51707 h 239486"/>
              <a:gd name="connsiteX7" fmla="*/ 106136 w 674915"/>
              <a:gd name="connsiteY7" fmla="*/ 59871 h 239486"/>
              <a:gd name="connsiteX8" fmla="*/ 114300 w 674915"/>
              <a:gd name="connsiteY8" fmla="*/ 62593 h 239486"/>
              <a:gd name="connsiteX9" fmla="*/ 117022 w 674915"/>
              <a:gd name="connsiteY9" fmla="*/ 70757 h 239486"/>
              <a:gd name="connsiteX10" fmla="*/ 133350 w 674915"/>
              <a:gd name="connsiteY10" fmla="*/ 76200 h 239486"/>
              <a:gd name="connsiteX11" fmla="*/ 152400 w 674915"/>
              <a:gd name="connsiteY11" fmla="*/ 84364 h 239486"/>
              <a:gd name="connsiteX12" fmla="*/ 168729 w 674915"/>
              <a:gd name="connsiteY12" fmla="*/ 95250 h 239486"/>
              <a:gd name="connsiteX13" fmla="*/ 176893 w 674915"/>
              <a:gd name="connsiteY13" fmla="*/ 100693 h 239486"/>
              <a:gd name="connsiteX14" fmla="*/ 195943 w 674915"/>
              <a:gd name="connsiteY14" fmla="*/ 106136 h 239486"/>
              <a:gd name="connsiteX15" fmla="*/ 209550 w 674915"/>
              <a:gd name="connsiteY15" fmla="*/ 111579 h 239486"/>
              <a:gd name="connsiteX16" fmla="*/ 244929 w 674915"/>
              <a:gd name="connsiteY16" fmla="*/ 117021 h 239486"/>
              <a:gd name="connsiteX17" fmla="*/ 272143 w 674915"/>
              <a:gd name="connsiteY17" fmla="*/ 122464 h 239486"/>
              <a:gd name="connsiteX18" fmla="*/ 280308 w 674915"/>
              <a:gd name="connsiteY18" fmla="*/ 125186 h 239486"/>
              <a:gd name="connsiteX19" fmla="*/ 291193 w 674915"/>
              <a:gd name="connsiteY19" fmla="*/ 127907 h 239486"/>
              <a:gd name="connsiteX20" fmla="*/ 299358 w 674915"/>
              <a:gd name="connsiteY20" fmla="*/ 133350 h 239486"/>
              <a:gd name="connsiteX21" fmla="*/ 340179 w 674915"/>
              <a:gd name="connsiteY21" fmla="*/ 141514 h 239486"/>
              <a:gd name="connsiteX22" fmla="*/ 364672 w 674915"/>
              <a:gd name="connsiteY22" fmla="*/ 146957 h 239486"/>
              <a:gd name="connsiteX23" fmla="*/ 386443 w 674915"/>
              <a:gd name="connsiteY23" fmla="*/ 152400 h 239486"/>
              <a:gd name="connsiteX24" fmla="*/ 454479 w 674915"/>
              <a:gd name="connsiteY24" fmla="*/ 155121 h 239486"/>
              <a:gd name="connsiteX25" fmla="*/ 462643 w 674915"/>
              <a:gd name="connsiteY25" fmla="*/ 157843 h 239486"/>
              <a:gd name="connsiteX26" fmla="*/ 506186 w 674915"/>
              <a:gd name="connsiteY26" fmla="*/ 163286 h 239486"/>
              <a:gd name="connsiteX27" fmla="*/ 533400 w 674915"/>
              <a:gd name="connsiteY27" fmla="*/ 168729 h 239486"/>
              <a:gd name="connsiteX28" fmla="*/ 557893 w 674915"/>
              <a:gd name="connsiteY28" fmla="*/ 171450 h 239486"/>
              <a:gd name="connsiteX29" fmla="*/ 566058 w 674915"/>
              <a:gd name="connsiteY29" fmla="*/ 174171 h 239486"/>
              <a:gd name="connsiteX30" fmla="*/ 598715 w 674915"/>
              <a:gd name="connsiteY30" fmla="*/ 176893 h 239486"/>
              <a:gd name="connsiteX31" fmla="*/ 612322 w 674915"/>
              <a:gd name="connsiteY31" fmla="*/ 187779 h 239486"/>
              <a:gd name="connsiteX32" fmla="*/ 620486 w 674915"/>
              <a:gd name="connsiteY32" fmla="*/ 190500 h 239486"/>
              <a:gd name="connsiteX33" fmla="*/ 639536 w 674915"/>
              <a:gd name="connsiteY33" fmla="*/ 201386 h 239486"/>
              <a:gd name="connsiteX34" fmla="*/ 647700 w 674915"/>
              <a:gd name="connsiteY34" fmla="*/ 204107 h 239486"/>
              <a:gd name="connsiteX35" fmla="*/ 655865 w 674915"/>
              <a:gd name="connsiteY35" fmla="*/ 209550 h 239486"/>
              <a:gd name="connsiteX36" fmla="*/ 669472 w 674915"/>
              <a:gd name="connsiteY36" fmla="*/ 223157 h 239486"/>
              <a:gd name="connsiteX37" fmla="*/ 674915 w 674915"/>
              <a:gd name="connsiteY37" fmla="*/ 239486 h 2394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674915" h="239486">
                <a:moveTo>
                  <a:pt x="0" y="0"/>
                </a:moveTo>
                <a:cubicBezTo>
                  <a:pt x="4536" y="7257"/>
                  <a:pt x="5489" y="19064"/>
                  <a:pt x="13608" y="21771"/>
                </a:cubicBezTo>
                <a:cubicBezTo>
                  <a:pt x="34135" y="28615"/>
                  <a:pt x="8827" y="19381"/>
                  <a:pt x="29936" y="29936"/>
                </a:cubicBezTo>
                <a:cubicBezTo>
                  <a:pt x="32502" y="31219"/>
                  <a:pt x="35379" y="31750"/>
                  <a:pt x="38100" y="32657"/>
                </a:cubicBezTo>
                <a:cubicBezTo>
                  <a:pt x="43543" y="36286"/>
                  <a:pt x="48223" y="41474"/>
                  <a:pt x="54429" y="43543"/>
                </a:cubicBezTo>
                <a:lnTo>
                  <a:pt x="70758" y="48986"/>
                </a:lnTo>
                <a:cubicBezTo>
                  <a:pt x="74306" y="50169"/>
                  <a:pt x="78061" y="50632"/>
                  <a:pt x="81643" y="51707"/>
                </a:cubicBezTo>
                <a:cubicBezTo>
                  <a:pt x="89886" y="54180"/>
                  <a:pt x="97972" y="57149"/>
                  <a:pt x="106136" y="59871"/>
                </a:cubicBezTo>
                <a:lnTo>
                  <a:pt x="114300" y="62593"/>
                </a:lnTo>
                <a:cubicBezTo>
                  <a:pt x="115207" y="65314"/>
                  <a:pt x="114688" y="69090"/>
                  <a:pt x="117022" y="70757"/>
                </a:cubicBezTo>
                <a:cubicBezTo>
                  <a:pt x="121690" y="74092"/>
                  <a:pt x="128219" y="73634"/>
                  <a:pt x="133350" y="76200"/>
                </a:cubicBezTo>
                <a:cubicBezTo>
                  <a:pt x="146802" y="82926"/>
                  <a:pt x="140387" y="80360"/>
                  <a:pt x="152400" y="84364"/>
                </a:cubicBezTo>
                <a:lnTo>
                  <a:pt x="168729" y="95250"/>
                </a:lnTo>
                <a:cubicBezTo>
                  <a:pt x="171450" y="97064"/>
                  <a:pt x="173720" y="99900"/>
                  <a:pt x="176893" y="100693"/>
                </a:cubicBezTo>
                <a:cubicBezTo>
                  <a:pt x="185480" y="102839"/>
                  <a:pt x="188128" y="103205"/>
                  <a:pt x="195943" y="106136"/>
                </a:cubicBezTo>
                <a:cubicBezTo>
                  <a:pt x="200517" y="107851"/>
                  <a:pt x="204916" y="110034"/>
                  <a:pt x="209550" y="111579"/>
                </a:cubicBezTo>
                <a:cubicBezTo>
                  <a:pt x="221332" y="115506"/>
                  <a:pt x="232253" y="115613"/>
                  <a:pt x="244929" y="117021"/>
                </a:cubicBezTo>
                <a:cubicBezTo>
                  <a:pt x="263373" y="123170"/>
                  <a:pt x="240874" y="116210"/>
                  <a:pt x="272143" y="122464"/>
                </a:cubicBezTo>
                <a:cubicBezTo>
                  <a:pt x="274956" y="123027"/>
                  <a:pt x="277549" y="124398"/>
                  <a:pt x="280308" y="125186"/>
                </a:cubicBezTo>
                <a:cubicBezTo>
                  <a:pt x="283904" y="126213"/>
                  <a:pt x="287565" y="127000"/>
                  <a:pt x="291193" y="127907"/>
                </a:cubicBezTo>
                <a:cubicBezTo>
                  <a:pt x="293915" y="129721"/>
                  <a:pt x="296284" y="132232"/>
                  <a:pt x="299358" y="133350"/>
                </a:cubicBezTo>
                <a:cubicBezTo>
                  <a:pt x="312946" y="138291"/>
                  <a:pt x="326077" y="139500"/>
                  <a:pt x="340179" y="141514"/>
                </a:cubicBezTo>
                <a:cubicBezTo>
                  <a:pt x="357561" y="147309"/>
                  <a:pt x="337852" y="141210"/>
                  <a:pt x="364672" y="146957"/>
                </a:cubicBezTo>
                <a:cubicBezTo>
                  <a:pt x="371986" y="148524"/>
                  <a:pt x="378993" y="151723"/>
                  <a:pt x="386443" y="152400"/>
                </a:cubicBezTo>
                <a:cubicBezTo>
                  <a:pt x="409047" y="154455"/>
                  <a:pt x="431800" y="154214"/>
                  <a:pt x="454479" y="155121"/>
                </a:cubicBezTo>
                <a:cubicBezTo>
                  <a:pt x="457200" y="156028"/>
                  <a:pt x="459860" y="157147"/>
                  <a:pt x="462643" y="157843"/>
                </a:cubicBezTo>
                <a:cubicBezTo>
                  <a:pt x="478705" y="161859"/>
                  <a:pt x="487610" y="161597"/>
                  <a:pt x="506186" y="163286"/>
                </a:cubicBezTo>
                <a:cubicBezTo>
                  <a:pt x="515257" y="165100"/>
                  <a:pt x="524262" y="167286"/>
                  <a:pt x="533400" y="168729"/>
                </a:cubicBezTo>
                <a:cubicBezTo>
                  <a:pt x="541514" y="170010"/>
                  <a:pt x="549790" y="170100"/>
                  <a:pt x="557893" y="171450"/>
                </a:cubicBezTo>
                <a:cubicBezTo>
                  <a:pt x="560723" y="171922"/>
                  <a:pt x="563214" y="173792"/>
                  <a:pt x="566058" y="174171"/>
                </a:cubicBezTo>
                <a:cubicBezTo>
                  <a:pt x="576886" y="175615"/>
                  <a:pt x="587829" y="175986"/>
                  <a:pt x="598715" y="176893"/>
                </a:cubicBezTo>
                <a:cubicBezTo>
                  <a:pt x="619234" y="183732"/>
                  <a:pt x="594737" y="173711"/>
                  <a:pt x="612322" y="187779"/>
                </a:cubicBezTo>
                <a:cubicBezTo>
                  <a:pt x="614562" y="189571"/>
                  <a:pt x="617765" y="189593"/>
                  <a:pt x="620486" y="190500"/>
                </a:cubicBezTo>
                <a:cubicBezTo>
                  <a:pt x="628685" y="195966"/>
                  <a:pt x="629868" y="197243"/>
                  <a:pt x="639536" y="201386"/>
                </a:cubicBezTo>
                <a:cubicBezTo>
                  <a:pt x="642173" y="202516"/>
                  <a:pt x="644979" y="203200"/>
                  <a:pt x="647700" y="204107"/>
                </a:cubicBezTo>
                <a:cubicBezTo>
                  <a:pt x="650422" y="205921"/>
                  <a:pt x="653552" y="207237"/>
                  <a:pt x="655865" y="209550"/>
                </a:cubicBezTo>
                <a:cubicBezTo>
                  <a:pt x="674012" y="227695"/>
                  <a:pt x="647697" y="208640"/>
                  <a:pt x="669472" y="223157"/>
                </a:cubicBezTo>
                <a:lnTo>
                  <a:pt x="674915" y="239486"/>
                </a:lnTo>
              </a:path>
            </a:pathLst>
          </a:custGeom>
          <a:noFill/>
          <a:ln w="28575">
            <a:solidFill>
              <a:srgbClr val="33CC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7" name="Forme libre : forme 26">
            <a:extLst>
              <a:ext uri="{FF2B5EF4-FFF2-40B4-BE49-F238E27FC236}">
                <a16:creationId xmlns:a16="http://schemas.microsoft.com/office/drawing/2014/main" id="{F34460F3-F1C2-4207-A49B-5407A10171A8}"/>
              </a:ext>
            </a:extLst>
          </p:cNvPr>
          <p:cNvSpPr/>
          <p:nvPr/>
        </p:nvSpPr>
        <p:spPr>
          <a:xfrm>
            <a:off x="1494064" y="5712279"/>
            <a:ext cx="560615" cy="525235"/>
          </a:xfrm>
          <a:custGeom>
            <a:avLst/>
            <a:gdLst>
              <a:gd name="connsiteX0" fmla="*/ 560615 w 560615"/>
              <a:gd name="connsiteY0" fmla="*/ 0 h 525235"/>
              <a:gd name="connsiteX1" fmla="*/ 544286 w 560615"/>
              <a:gd name="connsiteY1" fmla="*/ 2721 h 525235"/>
              <a:gd name="connsiteX2" fmla="*/ 527957 w 560615"/>
              <a:gd name="connsiteY2" fmla="*/ 10885 h 525235"/>
              <a:gd name="connsiteX3" fmla="*/ 511629 w 560615"/>
              <a:gd name="connsiteY3" fmla="*/ 13607 h 525235"/>
              <a:gd name="connsiteX4" fmla="*/ 506186 w 560615"/>
              <a:gd name="connsiteY4" fmla="*/ 21771 h 525235"/>
              <a:gd name="connsiteX5" fmla="*/ 495300 w 560615"/>
              <a:gd name="connsiteY5" fmla="*/ 24492 h 525235"/>
              <a:gd name="connsiteX6" fmla="*/ 481693 w 560615"/>
              <a:gd name="connsiteY6" fmla="*/ 29935 h 525235"/>
              <a:gd name="connsiteX7" fmla="*/ 465365 w 560615"/>
              <a:gd name="connsiteY7" fmla="*/ 40821 h 525235"/>
              <a:gd name="connsiteX8" fmla="*/ 446315 w 560615"/>
              <a:gd name="connsiteY8" fmla="*/ 48985 h 525235"/>
              <a:gd name="connsiteX9" fmla="*/ 429986 w 560615"/>
              <a:gd name="connsiteY9" fmla="*/ 62592 h 525235"/>
              <a:gd name="connsiteX10" fmla="*/ 427265 w 560615"/>
              <a:gd name="connsiteY10" fmla="*/ 70757 h 525235"/>
              <a:gd name="connsiteX11" fmla="*/ 419100 w 560615"/>
              <a:gd name="connsiteY11" fmla="*/ 78921 h 525235"/>
              <a:gd name="connsiteX12" fmla="*/ 397329 w 560615"/>
              <a:gd name="connsiteY12" fmla="*/ 89807 h 525235"/>
              <a:gd name="connsiteX13" fmla="*/ 389165 w 560615"/>
              <a:gd name="connsiteY13" fmla="*/ 97971 h 525235"/>
              <a:gd name="connsiteX14" fmla="*/ 372836 w 560615"/>
              <a:gd name="connsiteY14" fmla="*/ 108857 h 525235"/>
              <a:gd name="connsiteX15" fmla="*/ 367393 w 560615"/>
              <a:gd name="connsiteY15" fmla="*/ 117021 h 525235"/>
              <a:gd name="connsiteX16" fmla="*/ 359229 w 560615"/>
              <a:gd name="connsiteY16" fmla="*/ 122464 h 525235"/>
              <a:gd name="connsiteX17" fmla="*/ 348343 w 560615"/>
              <a:gd name="connsiteY17" fmla="*/ 138792 h 525235"/>
              <a:gd name="connsiteX18" fmla="*/ 337457 w 560615"/>
              <a:gd name="connsiteY18" fmla="*/ 144235 h 525235"/>
              <a:gd name="connsiteX19" fmla="*/ 321129 w 560615"/>
              <a:gd name="connsiteY19" fmla="*/ 149678 h 525235"/>
              <a:gd name="connsiteX20" fmla="*/ 315686 w 560615"/>
              <a:gd name="connsiteY20" fmla="*/ 157842 h 525235"/>
              <a:gd name="connsiteX21" fmla="*/ 296636 w 560615"/>
              <a:gd name="connsiteY21" fmla="*/ 166007 h 525235"/>
              <a:gd name="connsiteX22" fmla="*/ 288472 w 560615"/>
              <a:gd name="connsiteY22" fmla="*/ 174171 h 525235"/>
              <a:gd name="connsiteX23" fmla="*/ 277586 w 560615"/>
              <a:gd name="connsiteY23" fmla="*/ 176892 h 525235"/>
              <a:gd name="connsiteX24" fmla="*/ 269422 w 560615"/>
              <a:gd name="connsiteY24" fmla="*/ 182335 h 525235"/>
              <a:gd name="connsiteX25" fmla="*/ 263979 w 560615"/>
              <a:gd name="connsiteY25" fmla="*/ 190500 h 525235"/>
              <a:gd name="connsiteX26" fmla="*/ 255815 w 560615"/>
              <a:gd name="connsiteY26" fmla="*/ 193221 h 525235"/>
              <a:gd name="connsiteX27" fmla="*/ 247650 w 560615"/>
              <a:gd name="connsiteY27" fmla="*/ 198664 h 525235"/>
              <a:gd name="connsiteX28" fmla="*/ 231322 w 560615"/>
              <a:gd name="connsiteY28" fmla="*/ 212271 h 525235"/>
              <a:gd name="connsiteX29" fmla="*/ 225879 w 560615"/>
              <a:gd name="connsiteY29" fmla="*/ 220435 h 525235"/>
              <a:gd name="connsiteX30" fmla="*/ 217715 w 560615"/>
              <a:gd name="connsiteY30" fmla="*/ 236764 h 525235"/>
              <a:gd name="connsiteX31" fmla="*/ 209550 w 560615"/>
              <a:gd name="connsiteY31" fmla="*/ 242207 h 525235"/>
              <a:gd name="connsiteX32" fmla="*/ 201386 w 560615"/>
              <a:gd name="connsiteY32" fmla="*/ 258535 h 525235"/>
              <a:gd name="connsiteX33" fmla="*/ 187779 w 560615"/>
              <a:gd name="connsiteY33" fmla="*/ 283028 h 525235"/>
              <a:gd name="connsiteX34" fmla="*/ 179615 w 560615"/>
              <a:gd name="connsiteY34" fmla="*/ 302078 h 525235"/>
              <a:gd name="connsiteX35" fmla="*/ 163286 w 560615"/>
              <a:gd name="connsiteY35" fmla="*/ 315685 h 525235"/>
              <a:gd name="connsiteX36" fmla="*/ 157843 w 560615"/>
              <a:gd name="connsiteY36" fmla="*/ 323850 h 525235"/>
              <a:gd name="connsiteX37" fmla="*/ 144236 w 560615"/>
              <a:gd name="connsiteY37" fmla="*/ 326571 h 525235"/>
              <a:gd name="connsiteX38" fmla="*/ 133350 w 560615"/>
              <a:gd name="connsiteY38" fmla="*/ 342900 h 525235"/>
              <a:gd name="connsiteX39" fmla="*/ 114300 w 560615"/>
              <a:gd name="connsiteY39" fmla="*/ 353785 h 525235"/>
              <a:gd name="connsiteX40" fmla="*/ 100693 w 560615"/>
              <a:gd name="connsiteY40" fmla="*/ 370114 h 525235"/>
              <a:gd name="connsiteX41" fmla="*/ 95250 w 560615"/>
              <a:gd name="connsiteY41" fmla="*/ 386442 h 525235"/>
              <a:gd name="connsiteX42" fmla="*/ 89807 w 560615"/>
              <a:gd name="connsiteY42" fmla="*/ 400050 h 525235"/>
              <a:gd name="connsiteX43" fmla="*/ 76200 w 560615"/>
              <a:gd name="connsiteY43" fmla="*/ 421821 h 525235"/>
              <a:gd name="connsiteX44" fmla="*/ 70757 w 560615"/>
              <a:gd name="connsiteY44" fmla="*/ 443592 h 525235"/>
              <a:gd name="connsiteX45" fmla="*/ 65315 w 560615"/>
              <a:gd name="connsiteY45" fmla="*/ 451757 h 525235"/>
              <a:gd name="connsiteX46" fmla="*/ 62593 w 560615"/>
              <a:gd name="connsiteY46" fmla="*/ 468085 h 525235"/>
              <a:gd name="connsiteX47" fmla="*/ 43543 w 560615"/>
              <a:gd name="connsiteY47" fmla="*/ 481692 h 525235"/>
              <a:gd name="connsiteX48" fmla="*/ 40822 w 560615"/>
              <a:gd name="connsiteY48" fmla="*/ 489857 h 525235"/>
              <a:gd name="connsiteX49" fmla="*/ 19050 w 560615"/>
              <a:gd name="connsiteY49" fmla="*/ 503464 h 525235"/>
              <a:gd name="connsiteX50" fmla="*/ 10886 w 560615"/>
              <a:gd name="connsiteY50" fmla="*/ 508907 h 525235"/>
              <a:gd name="connsiteX51" fmla="*/ 0 w 560615"/>
              <a:gd name="connsiteY51" fmla="*/ 525235 h 525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560615" h="525235">
                <a:moveTo>
                  <a:pt x="560615" y="0"/>
                </a:moveTo>
                <a:cubicBezTo>
                  <a:pt x="555172" y="907"/>
                  <a:pt x="549521" y="976"/>
                  <a:pt x="544286" y="2721"/>
                </a:cubicBezTo>
                <a:cubicBezTo>
                  <a:pt x="514910" y="12512"/>
                  <a:pt x="555737" y="4712"/>
                  <a:pt x="527957" y="10885"/>
                </a:cubicBezTo>
                <a:cubicBezTo>
                  <a:pt x="522571" y="12082"/>
                  <a:pt x="517072" y="12700"/>
                  <a:pt x="511629" y="13607"/>
                </a:cubicBezTo>
                <a:cubicBezTo>
                  <a:pt x="509815" y="16328"/>
                  <a:pt x="508907" y="19957"/>
                  <a:pt x="506186" y="21771"/>
                </a:cubicBezTo>
                <a:cubicBezTo>
                  <a:pt x="503074" y="23846"/>
                  <a:pt x="498848" y="23309"/>
                  <a:pt x="495300" y="24492"/>
                </a:cubicBezTo>
                <a:cubicBezTo>
                  <a:pt x="490666" y="26037"/>
                  <a:pt x="485982" y="27596"/>
                  <a:pt x="481693" y="29935"/>
                </a:cubicBezTo>
                <a:cubicBezTo>
                  <a:pt x="475950" y="33067"/>
                  <a:pt x="471216" y="37896"/>
                  <a:pt x="465365" y="40821"/>
                </a:cubicBezTo>
                <a:cubicBezTo>
                  <a:pt x="451913" y="47547"/>
                  <a:pt x="458328" y="44981"/>
                  <a:pt x="446315" y="48985"/>
                </a:cubicBezTo>
                <a:cubicBezTo>
                  <a:pt x="440291" y="53001"/>
                  <a:pt x="434176" y="56306"/>
                  <a:pt x="429986" y="62592"/>
                </a:cubicBezTo>
                <a:cubicBezTo>
                  <a:pt x="428395" y="64979"/>
                  <a:pt x="428856" y="68370"/>
                  <a:pt x="427265" y="70757"/>
                </a:cubicBezTo>
                <a:cubicBezTo>
                  <a:pt x="425130" y="73959"/>
                  <a:pt x="422179" y="76612"/>
                  <a:pt x="419100" y="78921"/>
                </a:cubicBezTo>
                <a:cubicBezTo>
                  <a:pt x="408818" y="86632"/>
                  <a:pt x="407374" y="86458"/>
                  <a:pt x="397329" y="89807"/>
                </a:cubicBezTo>
                <a:cubicBezTo>
                  <a:pt x="394608" y="92528"/>
                  <a:pt x="392203" y="95608"/>
                  <a:pt x="389165" y="97971"/>
                </a:cubicBezTo>
                <a:cubicBezTo>
                  <a:pt x="384001" y="101987"/>
                  <a:pt x="372836" y="108857"/>
                  <a:pt x="372836" y="108857"/>
                </a:cubicBezTo>
                <a:cubicBezTo>
                  <a:pt x="371022" y="111578"/>
                  <a:pt x="369706" y="114708"/>
                  <a:pt x="367393" y="117021"/>
                </a:cubicBezTo>
                <a:cubicBezTo>
                  <a:pt x="365080" y="119334"/>
                  <a:pt x="361383" y="120003"/>
                  <a:pt x="359229" y="122464"/>
                </a:cubicBezTo>
                <a:cubicBezTo>
                  <a:pt x="354921" y="127387"/>
                  <a:pt x="354194" y="135867"/>
                  <a:pt x="348343" y="138792"/>
                </a:cubicBezTo>
                <a:cubicBezTo>
                  <a:pt x="344714" y="140606"/>
                  <a:pt x="341224" y="142728"/>
                  <a:pt x="337457" y="144235"/>
                </a:cubicBezTo>
                <a:cubicBezTo>
                  <a:pt x="332130" y="146366"/>
                  <a:pt x="321129" y="149678"/>
                  <a:pt x="321129" y="149678"/>
                </a:cubicBezTo>
                <a:cubicBezTo>
                  <a:pt x="319315" y="152399"/>
                  <a:pt x="317999" y="155529"/>
                  <a:pt x="315686" y="157842"/>
                </a:cubicBezTo>
                <a:cubicBezTo>
                  <a:pt x="309421" y="164107"/>
                  <a:pt x="304964" y="163925"/>
                  <a:pt x="296636" y="166007"/>
                </a:cubicBezTo>
                <a:cubicBezTo>
                  <a:pt x="293915" y="168728"/>
                  <a:pt x="291814" y="172262"/>
                  <a:pt x="288472" y="174171"/>
                </a:cubicBezTo>
                <a:cubicBezTo>
                  <a:pt x="285224" y="176027"/>
                  <a:pt x="281024" y="175419"/>
                  <a:pt x="277586" y="176892"/>
                </a:cubicBezTo>
                <a:cubicBezTo>
                  <a:pt x="274580" y="178180"/>
                  <a:pt x="272143" y="180521"/>
                  <a:pt x="269422" y="182335"/>
                </a:cubicBezTo>
                <a:cubicBezTo>
                  <a:pt x="267608" y="185057"/>
                  <a:pt x="266533" y="188457"/>
                  <a:pt x="263979" y="190500"/>
                </a:cubicBezTo>
                <a:cubicBezTo>
                  <a:pt x="261739" y="192292"/>
                  <a:pt x="258381" y="191938"/>
                  <a:pt x="255815" y="193221"/>
                </a:cubicBezTo>
                <a:cubicBezTo>
                  <a:pt x="252889" y="194684"/>
                  <a:pt x="250163" y="196570"/>
                  <a:pt x="247650" y="198664"/>
                </a:cubicBezTo>
                <a:cubicBezTo>
                  <a:pt x="226690" y="216130"/>
                  <a:pt x="251597" y="198753"/>
                  <a:pt x="231322" y="212271"/>
                </a:cubicBezTo>
                <a:cubicBezTo>
                  <a:pt x="229508" y="214992"/>
                  <a:pt x="227342" y="217510"/>
                  <a:pt x="225879" y="220435"/>
                </a:cubicBezTo>
                <a:cubicBezTo>
                  <a:pt x="221453" y="229286"/>
                  <a:pt x="225512" y="228967"/>
                  <a:pt x="217715" y="236764"/>
                </a:cubicBezTo>
                <a:cubicBezTo>
                  <a:pt x="215402" y="239077"/>
                  <a:pt x="212272" y="240393"/>
                  <a:pt x="209550" y="242207"/>
                </a:cubicBezTo>
                <a:cubicBezTo>
                  <a:pt x="199629" y="271975"/>
                  <a:pt x="215451" y="226889"/>
                  <a:pt x="201386" y="258535"/>
                </a:cubicBezTo>
                <a:cubicBezTo>
                  <a:pt x="190730" y="282511"/>
                  <a:pt x="202681" y="268126"/>
                  <a:pt x="187779" y="283028"/>
                </a:cubicBezTo>
                <a:cubicBezTo>
                  <a:pt x="185697" y="291353"/>
                  <a:pt x="185878" y="295815"/>
                  <a:pt x="179615" y="302078"/>
                </a:cubicBezTo>
                <a:cubicBezTo>
                  <a:pt x="158209" y="323484"/>
                  <a:pt x="185575" y="288938"/>
                  <a:pt x="163286" y="315685"/>
                </a:cubicBezTo>
                <a:cubicBezTo>
                  <a:pt x="161192" y="318198"/>
                  <a:pt x="160683" y="322227"/>
                  <a:pt x="157843" y="323850"/>
                </a:cubicBezTo>
                <a:cubicBezTo>
                  <a:pt x="153827" y="326145"/>
                  <a:pt x="148772" y="325664"/>
                  <a:pt x="144236" y="326571"/>
                </a:cubicBezTo>
                <a:cubicBezTo>
                  <a:pt x="140607" y="332014"/>
                  <a:pt x="139201" y="339975"/>
                  <a:pt x="133350" y="342900"/>
                </a:cubicBezTo>
                <a:cubicBezTo>
                  <a:pt x="119539" y="349805"/>
                  <a:pt x="125840" y="346092"/>
                  <a:pt x="114300" y="353785"/>
                </a:cubicBezTo>
                <a:cubicBezTo>
                  <a:pt x="105979" y="378754"/>
                  <a:pt x="120461" y="340464"/>
                  <a:pt x="100693" y="370114"/>
                </a:cubicBezTo>
                <a:cubicBezTo>
                  <a:pt x="97510" y="374887"/>
                  <a:pt x="97211" y="381050"/>
                  <a:pt x="95250" y="386442"/>
                </a:cubicBezTo>
                <a:cubicBezTo>
                  <a:pt x="93580" y="391033"/>
                  <a:pt x="91992" y="395680"/>
                  <a:pt x="89807" y="400050"/>
                </a:cubicBezTo>
                <a:cubicBezTo>
                  <a:pt x="86523" y="406618"/>
                  <a:pt x="80519" y="415343"/>
                  <a:pt x="76200" y="421821"/>
                </a:cubicBezTo>
                <a:cubicBezTo>
                  <a:pt x="75163" y="427004"/>
                  <a:pt x="73548" y="438009"/>
                  <a:pt x="70757" y="443592"/>
                </a:cubicBezTo>
                <a:cubicBezTo>
                  <a:pt x="69294" y="446518"/>
                  <a:pt x="67129" y="449035"/>
                  <a:pt x="65315" y="451757"/>
                </a:cubicBezTo>
                <a:cubicBezTo>
                  <a:pt x="64408" y="457200"/>
                  <a:pt x="64834" y="463043"/>
                  <a:pt x="62593" y="468085"/>
                </a:cubicBezTo>
                <a:cubicBezTo>
                  <a:pt x="59440" y="475180"/>
                  <a:pt x="49567" y="478681"/>
                  <a:pt x="43543" y="481692"/>
                </a:cubicBezTo>
                <a:cubicBezTo>
                  <a:pt x="42636" y="484414"/>
                  <a:pt x="42966" y="487951"/>
                  <a:pt x="40822" y="489857"/>
                </a:cubicBezTo>
                <a:cubicBezTo>
                  <a:pt x="34426" y="495543"/>
                  <a:pt x="26171" y="498717"/>
                  <a:pt x="19050" y="503464"/>
                </a:cubicBezTo>
                <a:lnTo>
                  <a:pt x="10886" y="508907"/>
                </a:lnTo>
                <a:lnTo>
                  <a:pt x="0" y="525235"/>
                </a:lnTo>
              </a:path>
            </a:pathLst>
          </a:custGeom>
          <a:noFill/>
          <a:ln w="28575">
            <a:solidFill>
              <a:srgbClr val="33CC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9" name="Forme libre : forme 28">
            <a:extLst>
              <a:ext uri="{FF2B5EF4-FFF2-40B4-BE49-F238E27FC236}">
                <a16:creationId xmlns:a16="http://schemas.microsoft.com/office/drawing/2014/main" id="{0A74F2AA-875D-45C2-AE0D-A814A119D3EA}"/>
              </a:ext>
            </a:extLst>
          </p:cNvPr>
          <p:cNvSpPr/>
          <p:nvPr/>
        </p:nvSpPr>
        <p:spPr>
          <a:xfrm>
            <a:off x="2087336" y="5668736"/>
            <a:ext cx="857250" cy="204107"/>
          </a:xfrm>
          <a:custGeom>
            <a:avLst/>
            <a:gdLst>
              <a:gd name="connsiteX0" fmla="*/ 0 w 857250"/>
              <a:gd name="connsiteY0" fmla="*/ 0 h 204107"/>
              <a:gd name="connsiteX1" fmla="*/ 59871 w 857250"/>
              <a:gd name="connsiteY1" fmla="*/ 5443 h 204107"/>
              <a:gd name="connsiteX2" fmla="*/ 149678 w 857250"/>
              <a:gd name="connsiteY2" fmla="*/ 10885 h 204107"/>
              <a:gd name="connsiteX3" fmla="*/ 176893 w 857250"/>
              <a:gd name="connsiteY3" fmla="*/ 24493 h 204107"/>
              <a:gd name="connsiteX4" fmla="*/ 253093 w 857250"/>
              <a:gd name="connsiteY4" fmla="*/ 35378 h 204107"/>
              <a:gd name="connsiteX5" fmla="*/ 312964 w 857250"/>
              <a:gd name="connsiteY5" fmla="*/ 51707 h 204107"/>
              <a:gd name="connsiteX6" fmla="*/ 353785 w 857250"/>
              <a:gd name="connsiteY6" fmla="*/ 59871 h 204107"/>
              <a:gd name="connsiteX7" fmla="*/ 372835 w 857250"/>
              <a:gd name="connsiteY7" fmla="*/ 68035 h 204107"/>
              <a:gd name="connsiteX8" fmla="*/ 394607 w 857250"/>
              <a:gd name="connsiteY8" fmla="*/ 78921 h 204107"/>
              <a:gd name="connsiteX9" fmla="*/ 459921 w 857250"/>
              <a:gd name="connsiteY9" fmla="*/ 95250 h 204107"/>
              <a:gd name="connsiteX10" fmla="*/ 470807 w 857250"/>
              <a:gd name="connsiteY10" fmla="*/ 97971 h 204107"/>
              <a:gd name="connsiteX11" fmla="*/ 519793 w 857250"/>
              <a:gd name="connsiteY11" fmla="*/ 100693 h 204107"/>
              <a:gd name="connsiteX12" fmla="*/ 571500 w 857250"/>
              <a:gd name="connsiteY12" fmla="*/ 117021 h 204107"/>
              <a:gd name="connsiteX13" fmla="*/ 587828 w 857250"/>
              <a:gd name="connsiteY13" fmla="*/ 122464 h 204107"/>
              <a:gd name="connsiteX14" fmla="*/ 609600 w 857250"/>
              <a:gd name="connsiteY14" fmla="*/ 130628 h 204107"/>
              <a:gd name="connsiteX15" fmla="*/ 650421 w 857250"/>
              <a:gd name="connsiteY15" fmla="*/ 136071 h 204107"/>
              <a:gd name="connsiteX16" fmla="*/ 715735 w 857250"/>
              <a:gd name="connsiteY16" fmla="*/ 152400 h 204107"/>
              <a:gd name="connsiteX17" fmla="*/ 770164 w 857250"/>
              <a:gd name="connsiteY17" fmla="*/ 166007 h 204107"/>
              <a:gd name="connsiteX18" fmla="*/ 821871 w 857250"/>
              <a:gd name="connsiteY18" fmla="*/ 179614 h 204107"/>
              <a:gd name="connsiteX19" fmla="*/ 857250 w 857250"/>
              <a:gd name="connsiteY19" fmla="*/ 204107 h 204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57250" h="204107">
                <a:moveTo>
                  <a:pt x="0" y="0"/>
                </a:moveTo>
                <a:lnTo>
                  <a:pt x="59871" y="5443"/>
                </a:lnTo>
                <a:cubicBezTo>
                  <a:pt x="89783" y="7618"/>
                  <a:pt x="120077" y="6066"/>
                  <a:pt x="149678" y="10885"/>
                </a:cubicBezTo>
                <a:cubicBezTo>
                  <a:pt x="159689" y="12515"/>
                  <a:pt x="167228" y="21418"/>
                  <a:pt x="176893" y="24493"/>
                </a:cubicBezTo>
                <a:cubicBezTo>
                  <a:pt x="187611" y="27903"/>
                  <a:pt x="246803" y="34446"/>
                  <a:pt x="253093" y="35378"/>
                </a:cubicBezTo>
                <a:cubicBezTo>
                  <a:pt x="311639" y="44052"/>
                  <a:pt x="254480" y="35961"/>
                  <a:pt x="312964" y="51707"/>
                </a:cubicBezTo>
                <a:cubicBezTo>
                  <a:pt x="326363" y="55315"/>
                  <a:pt x="340178" y="57150"/>
                  <a:pt x="353785" y="59871"/>
                </a:cubicBezTo>
                <a:cubicBezTo>
                  <a:pt x="360135" y="62592"/>
                  <a:pt x="366575" y="65114"/>
                  <a:pt x="372835" y="68035"/>
                </a:cubicBezTo>
                <a:cubicBezTo>
                  <a:pt x="380188" y="71466"/>
                  <a:pt x="386939" y="76267"/>
                  <a:pt x="394607" y="78921"/>
                </a:cubicBezTo>
                <a:cubicBezTo>
                  <a:pt x="446627" y="96928"/>
                  <a:pt x="427620" y="88790"/>
                  <a:pt x="459921" y="95250"/>
                </a:cubicBezTo>
                <a:cubicBezTo>
                  <a:pt x="463589" y="95984"/>
                  <a:pt x="467082" y="97632"/>
                  <a:pt x="470807" y="97971"/>
                </a:cubicBezTo>
                <a:cubicBezTo>
                  <a:pt x="487094" y="99452"/>
                  <a:pt x="503464" y="99786"/>
                  <a:pt x="519793" y="100693"/>
                </a:cubicBezTo>
                <a:cubicBezTo>
                  <a:pt x="568028" y="119986"/>
                  <a:pt x="526122" y="104920"/>
                  <a:pt x="571500" y="117021"/>
                </a:cubicBezTo>
                <a:cubicBezTo>
                  <a:pt x="577043" y="118499"/>
                  <a:pt x="582425" y="120534"/>
                  <a:pt x="587828" y="122464"/>
                </a:cubicBezTo>
                <a:cubicBezTo>
                  <a:pt x="595127" y="125071"/>
                  <a:pt x="602026" y="128982"/>
                  <a:pt x="609600" y="130628"/>
                </a:cubicBezTo>
                <a:cubicBezTo>
                  <a:pt x="623014" y="133544"/>
                  <a:pt x="636893" y="133739"/>
                  <a:pt x="650421" y="136071"/>
                </a:cubicBezTo>
                <a:cubicBezTo>
                  <a:pt x="695991" y="143928"/>
                  <a:pt x="677386" y="142173"/>
                  <a:pt x="715735" y="152400"/>
                </a:cubicBezTo>
                <a:cubicBezTo>
                  <a:pt x="733805" y="157219"/>
                  <a:pt x="752049" y="161362"/>
                  <a:pt x="770164" y="166007"/>
                </a:cubicBezTo>
                <a:lnTo>
                  <a:pt x="821871" y="179614"/>
                </a:lnTo>
                <a:cubicBezTo>
                  <a:pt x="855596" y="202097"/>
                  <a:pt x="845277" y="192134"/>
                  <a:pt x="857250" y="204107"/>
                </a:cubicBezTo>
              </a:path>
            </a:pathLst>
          </a:custGeom>
          <a:noFill/>
          <a:ln w="28575">
            <a:solidFill>
              <a:srgbClr val="33CC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95" name="Text Box 399">
            <a:extLst>
              <a:ext uri="{FF2B5EF4-FFF2-40B4-BE49-F238E27FC236}">
                <a16:creationId xmlns:a16="http://schemas.microsoft.com/office/drawing/2014/main" id="{99C8E113-F2AB-4B2B-9DC5-179E94992AC2}"/>
              </a:ext>
            </a:extLst>
          </p:cNvPr>
          <p:cNvSpPr txBox="1">
            <a:spLocks noChangeArrowheads="1"/>
          </p:cNvSpPr>
          <p:nvPr/>
        </p:nvSpPr>
        <p:spPr bwMode="auto">
          <a:xfrm>
            <a:off x="6219580" y="2281167"/>
            <a:ext cx="1993887" cy="547785"/>
          </a:xfrm>
          <a:prstGeom prst="rect">
            <a:avLst/>
          </a:prstGeom>
          <a:solidFill>
            <a:srgbClr val="0000CC"/>
          </a:solidFill>
          <a:ln>
            <a:noFill/>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algn="ctr">
              <a:spcBef>
                <a:spcPct val="0"/>
              </a:spcBef>
              <a:spcAft>
                <a:spcPts val="1000"/>
              </a:spcAft>
              <a:buClrTx/>
              <a:buSzTx/>
              <a:buNone/>
            </a:pPr>
            <a:r>
              <a:rPr lang="fr-FR" altLang="fr-FR" sz="2400" b="1" dirty="0">
                <a:solidFill>
                  <a:schemeClr val="bg1"/>
                </a:solidFill>
                <a:latin typeface="Arial" panose="020B0604020202020204" pitchFamily="34" charset="0"/>
              </a:rPr>
              <a:t>O</a:t>
            </a:r>
            <a:r>
              <a:rPr lang="fr-FR" altLang="fr-FR" sz="1800" b="1" dirty="0">
                <a:solidFill>
                  <a:schemeClr val="bg1"/>
                </a:solidFill>
                <a:latin typeface="Arial" panose="020B0604020202020204" pitchFamily="34" charset="0"/>
              </a:rPr>
              <a:t>2</a:t>
            </a:r>
            <a:r>
              <a:rPr lang="fr-FR" altLang="fr-FR" sz="2400" b="1" dirty="0">
                <a:solidFill>
                  <a:schemeClr val="bg1"/>
                </a:solidFill>
                <a:latin typeface="Arial" panose="020B0604020202020204" pitchFamily="34" charset="0"/>
              </a:rPr>
              <a:t> oxygène</a:t>
            </a:r>
          </a:p>
        </p:txBody>
      </p:sp>
      <p:sp>
        <p:nvSpPr>
          <p:cNvPr id="4" name="Flèche : droite 3">
            <a:hlinkClick r:id="rId6"/>
            <a:extLst>
              <a:ext uri="{FF2B5EF4-FFF2-40B4-BE49-F238E27FC236}">
                <a16:creationId xmlns:a16="http://schemas.microsoft.com/office/drawing/2014/main" id="{C962B22F-86AB-40BA-8946-0D7055ACB30C}"/>
              </a:ext>
            </a:extLst>
          </p:cNvPr>
          <p:cNvSpPr/>
          <p:nvPr/>
        </p:nvSpPr>
        <p:spPr>
          <a:xfrm>
            <a:off x="6772128" y="6335245"/>
            <a:ext cx="805921" cy="49292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0" name="Image 9" descr="Une image contenant alimentation, bâtiment, brique&#10;&#10;Description générée automatiquement">
            <a:extLst>
              <a:ext uri="{FF2B5EF4-FFF2-40B4-BE49-F238E27FC236}">
                <a16:creationId xmlns:a16="http://schemas.microsoft.com/office/drawing/2014/main" id="{06DE1007-DE12-4C42-A262-511A0D36AC0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373261" y="1175900"/>
            <a:ext cx="671117" cy="614492"/>
          </a:xfrm>
          <a:prstGeom prst="rect">
            <a:avLst/>
          </a:prstGeom>
        </p:spPr>
      </p:pic>
      <p:sp>
        <p:nvSpPr>
          <p:cNvPr id="512" name="Text Box 399">
            <a:extLst>
              <a:ext uri="{FF2B5EF4-FFF2-40B4-BE49-F238E27FC236}">
                <a16:creationId xmlns:a16="http://schemas.microsoft.com/office/drawing/2014/main" id="{8E0CDA3C-EDFB-4049-9650-A911AF9BB7A5}"/>
              </a:ext>
            </a:extLst>
          </p:cNvPr>
          <p:cNvSpPr txBox="1">
            <a:spLocks noChangeArrowheads="1"/>
          </p:cNvSpPr>
          <p:nvPr/>
        </p:nvSpPr>
        <p:spPr bwMode="auto">
          <a:xfrm>
            <a:off x="5425342" y="715875"/>
            <a:ext cx="1993887" cy="547785"/>
          </a:xfrm>
          <a:prstGeom prst="rect">
            <a:avLst/>
          </a:prstGeom>
          <a:solidFill>
            <a:srgbClr val="339933"/>
          </a:solidFill>
          <a:ln>
            <a:noFill/>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algn="ctr">
              <a:spcBef>
                <a:spcPct val="0"/>
              </a:spcBef>
              <a:spcAft>
                <a:spcPts val="1000"/>
              </a:spcAft>
              <a:buClrTx/>
              <a:buSzTx/>
              <a:buNone/>
            </a:pPr>
            <a:r>
              <a:rPr lang="fr-FR" altLang="fr-FR" sz="2400" b="1" dirty="0">
                <a:solidFill>
                  <a:schemeClr val="bg1"/>
                </a:solidFill>
                <a:latin typeface="Arial" panose="020B0604020202020204" pitchFamily="34" charset="0"/>
              </a:rPr>
              <a:t>chlorophylle</a:t>
            </a:r>
          </a:p>
        </p:txBody>
      </p:sp>
      <p:cxnSp>
        <p:nvCxnSpPr>
          <p:cNvPr id="13" name="Connecteur droit avec flèche 12">
            <a:extLst>
              <a:ext uri="{FF2B5EF4-FFF2-40B4-BE49-F238E27FC236}">
                <a16:creationId xmlns:a16="http://schemas.microsoft.com/office/drawing/2014/main" id="{A74FB2B2-791F-4E46-868D-CE3AE5CB426A}"/>
              </a:ext>
            </a:extLst>
          </p:cNvPr>
          <p:cNvCxnSpPr>
            <a:cxnSpLocks/>
            <a:stCxn id="512" idx="2"/>
          </p:cNvCxnSpPr>
          <p:nvPr/>
        </p:nvCxnSpPr>
        <p:spPr>
          <a:xfrm flipH="1">
            <a:off x="5229908" y="1263660"/>
            <a:ext cx="1192378" cy="583919"/>
          </a:xfrm>
          <a:prstGeom prst="straightConnector1">
            <a:avLst/>
          </a:prstGeom>
          <a:ln w="28575">
            <a:solidFill>
              <a:srgbClr val="339933"/>
            </a:solidFill>
            <a:tailEnd type="triangle"/>
          </a:ln>
        </p:spPr>
        <p:style>
          <a:lnRef idx="1">
            <a:schemeClr val="accent1"/>
          </a:lnRef>
          <a:fillRef idx="0">
            <a:schemeClr val="accent1"/>
          </a:fillRef>
          <a:effectRef idx="0">
            <a:schemeClr val="accent1"/>
          </a:effectRef>
          <a:fontRef idx="minor">
            <a:schemeClr val="tx1"/>
          </a:fontRef>
        </p:style>
      </p:cxnSp>
      <p:sp>
        <p:nvSpPr>
          <p:cNvPr id="18" name="Ellipse 17">
            <a:extLst>
              <a:ext uri="{FF2B5EF4-FFF2-40B4-BE49-F238E27FC236}">
                <a16:creationId xmlns:a16="http://schemas.microsoft.com/office/drawing/2014/main" id="{50381F6D-A4A4-4B11-B109-BD69FE4DD632}"/>
              </a:ext>
            </a:extLst>
          </p:cNvPr>
          <p:cNvSpPr/>
          <p:nvPr/>
        </p:nvSpPr>
        <p:spPr>
          <a:xfrm>
            <a:off x="5565057" y="1865617"/>
            <a:ext cx="45719" cy="4961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0" name="Ellipse 19">
            <a:extLst>
              <a:ext uri="{FF2B5EF4-FFF2-40B4-BE49-F238E27FC236}">
                <a16:creationId xmlns:a16="http://schemas.microsoft.com/office/drawing/2014/main" id="{3DCAD418-5047-40F3-8509-BDBACA333874}"/>
              </a:ext>
            </a:extLst>
          </p:cNvPr>
          <p:cNvSpPr/>
          <p:nvPr/>
        </p:nvSpPr>
        <p:spPr>
          <a:xfrm>
            <a:off x="4883286" y="1974165"/>
            <a:ext cx="62193" cy="4616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1" name="Ellipse 20">
            <a:extLst>
              <a:ext uri="{FF2B5EF4-FFF2-40B4-BE49-F238E27FC236}">
                <a16:creationId xmlns:a16="http://schemas.microsoft.com/office/drawing/2014/main" id="{C88861B5-7550-42AF-9FB6-0B6884262FE2}"/>
              </a:ext>
            </a:extLst>
          </p:cNvPr>
          <p:cNvSpPr/>
          <p:nvPr/>
        </p:nvSpPr>
        <p:spPr>
          <a:xfrm>
            <a:off x="4717605" y="1875138"/>
            <a:ext cx="58264" cy="606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2" name="Ellipse 21">
            <a:extLst>
              <a:ext uri="{FF2B5EF4-FFF2-40B4-BE49-F238E27FC236}">
                <a16:creationId xmlns:a16="http://schemas.microsoft.com/office/drawing/2014/main" id="{0EF453AF-D6F6-4EC5-AB62-FC906CC54921}"/>
              </a:ext>
            </a:extLst>
          </p:cNvPr>
          <p:cNvSpPr/>
          <p:nvPr/>
        </p:nvSpPr>
        <p:spPr>
          <a:xfrm>
            <a:off x="5696577" y="1924601"/>
            <a:ext cx="63619" cy="4571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8" name="Ellipse 27">
            <a:extLst>
              <a:ext uri="{FF2B5EF4-FFF2-40B4-BE49-F238E27FC236}">
                <a16:creationId xmlns:a16="http://schemas.microsoft.com/office/drawing/2014/main" id="{B0F8F100-AE5D-41AD-B27D-90FF525D1CF2}"/>
              </a:ext>
            </a:extLst>
          </p:cNvPr>
          <p:cNvSpPr/>
          <p:nvPr/>
        </p:nvSpPr>
        <p:spPr>
          <a:xfrm>
            <a:off x="4468531" y="1911638"/>
            <a:ext cx="78581" cy="6164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0" name="Ellipse 29">
            <a:extLst>
              <a:ext uri="{FF2B5EF4-FFF2-40B4-BE49-F238E27FC236}">
                <a16:creationId xmlns:a16="http://schemas.microsoft.com/office/drawing/2014/main" id="{D9E40DA3-B679-44F9-94C0-8E1717858EA3}"/>
              </a:ext>
            </a:extLst>
          </p:cNvPr>
          <p:cNvSpPr/>
          <p:nvPr/>
        </p:nvSpPr>
        <p:spPr>
          <a:xfrm>
            <a:off x="5163280" y="1951337"/>
            <a:ext cx="46789" cy="4571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27" name="Text Box 399">
            <a:extLst>
              <a:ext uri="{FF2B5EF4-FFF2-40B4-BE49-F238E27FC236}">
                <a16:creationId xmlns:a16="http://schemas.microsoft.com/office/drawing/2014/main" id="{22680626-81E8-473D-B5D3-657050BD8EAD}"/>
              </a:ext>
            </a:extLst>
          </p:cNvPr>
          <p:cNvSpPr txBox="1">
            <a:spLocks noChangeArrowheads="1"/>
          </p:cNvSpPr>
          <p:nvPr/>
        </p:nvSpPr>
        <p:spPr bwMode="auto">
          <a:xfrm>
            <a:off x="4623461" y="151866"/>
            <a:ext cx="1211937" cy="547785"/>
          </a:xfrm>
          <a:prstGeom prst="rect">
            <a:avLst/>
          </a:prstGeom>
          <a:solidFill>
            <a:srgbClr val="00FFFF"/>
          </a:solidFill>
          <a:ln>
            <a:noFill/>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algn="ctr">
              <a:spcBef>
                <a:spcPct val="0"/>
              </a:spcBef>
              <a:spcAft>
                <a:spcPts val="1000"/>
              </a:spcAft>
              <a:buClrTx/>
              <a:buSzTx/>
              <a:buNone/>
            </a:pPr>
            <a:r>
              <a:rPr lang="fr-FR" altLang="fr-FR" sz="2400" b="1" dirty="0">
                <a:solidFill>
                  <a:srgbClr val="0000CC"/>
                </a:solidFill>
                <a:latin typeface="Arial" panose="020B0604020202020204" pitchFamily="34" charset="0"/>
              </a:rPr>
              <a:t>eau</a:t>
            </a:r>
          </a:p>
        </p:txBody>
      </p:sp>
      <p:cxnSp>
        <p:nvCxnSpPr>
          <p:cNvPr id="529" name="Connecteur droit avec flèche 528">
            <a:extLst>
              <a:ext uri="{FF2B5EF4-FFF2-40B4-BE49-F238E27FC236}">
                <a16:creationId xmlns:a16="http://schemas.microsoft.com/office/drawing/2014/main" id="{9312E7EE-729C-431B-8F2C-2A9531CC0039}"/>
              </a:ext>
            </a:extLst>
          </p:cNvPr>
          <p:cNvCxnSpPr>
            <a:cxnSpLocks/>
            <a:stCxn id="527" idx="2"/>
          </p:cNvCxnSpPr>
          <p:nvPr/>
        </p:nvCxnSpPr>
        <p:spPr>
          <a:xfrm flipH="1">
            <a:off x="4730710" y="699651"/>
            <a:ext cx="498720" cy="1191880"/>
          </a:xfrm>
          <a:prstGeom prst="straightConnector1">
            <a:avLst/>
          </a:prstGeom>
          <a:ln w="28575">
            <a:solidFill>
              <a:srgbClr val="00FFFF"/>
            </a:solidFill>
            <a:tailEnd type="triangle"/>
          </a:ln>
        </p:spPr>
        <p:style>
          <a:lnRef idx="1">
            <a:schemeClr val="accent1"/>
          </a:lnRef>
          <a:fillRef idx="0">
            <a:schemeClr val="accent1"/>
          </a:fillRef>
          <a:effectRef idx="0">
            <a:schemeClr val="accent1"/>
          </a:effectRef>
          <a:fontRef idx="minor">
            <a:schemeClr val="tx1"/>
          </a:fontRef>
        </p:style>
      </p:cxnSp>
      <p:pic>
        <p:nvPicPr>
          <p:cNvPr id="1026" name="Picture 2">
            <a:extLst>
              <a:ext uri="{FF2B5EF4-FFF2-40B4-BE49-F238E27FC236}">
                <a16:creationId xmlns:a16="http://schemas.microsoft.com/office/drawing/2014/main" id="{547CA0AE-6D1E-472C-A42E-5604DEF97B23}"/>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56587" t="5061" r="2691" b="34979"/>
          <a:stretch/>
        </p:blipFill>
        <p:spPr bwMode="auto">
          <a:xfrm>
            <a:off x="3164898" y="951669"/>
            <a:ext cx="1206285" cy="925211"/>
          </a:xfrm>
          <a:prstGeom prst="rect">
            <a:avLst/>
          </a:prstGeom>
          <a:noFill/>
          <a:extLst>
            <a:ext uri="{909E8E84-426E-40DD-AFC4-6F175D3DCCD1}">
              <a14:hiddenFill xmlns:a14="http://schemas.microsoft.com/office/drawing/2010/main">
                <a:solidFill>
                  <a:srgbClr val="FFFFFF"/>
                </a:solidFill>
              </a14:hiddenFill>
            </a:ext>
          </a:extLst>
        </p:spPr>
      </p:pic>
      <p:sp>
        <p:nvSpPr>
          <p:cNvPr id="2" name="Espace réservé du pied de page 1">
            <a:extLst>
              <a:ext uri="{FF2B5EF4-FFF2-40B4-BE49-F238E27FC236}">
                <a16:creationId xmlns:a16="http://schemas.microsoft.com/office/drawing/2014/main" id="{0F06E03B-2337-6673-5A25-C1C50F08F39A}"/>
              </a:ext>
            </a:extLst>
          </p:cNvPr>
          <p:cNvSpPr>
            <a:spLocks noGrp="1"/>
          </p:cNvSpPr>
          <p:nvPr>
            <p:ph type="ftr" sz="quarter" idx="11"/>
          </p:nvPr>
        </p:nvSpPr>
        <p:spPr>
          <a:xfrm>
            <a:off x="2677630" y="6604172"/>
            <a:ext cx="4114800" cy="365125"/>
          </a:xfrm>
        </p:spPr>
        <p:txBody>
          <a:bodyPr/>
          <a:lstStyle/>
          <a:p>
            <a:r>
              <a:rPr lang="fr-FR" dirty="0"/>
              <a:t>Marie-Antoinette </a:t>
            </a:r>
            <a:r>
              <a:rPr lang="fr-FR" dirty="0" err="1"/>
              <a:t>Agbessi</a:t>
            </a:r>
            <a:endParaRPr lang="fr-FR" dirty="0"/>
          </a:p>
        </p:txBody>
      </p:sp>
      <p:sp>
        <p:nvSpPr>
          <p:cNvPr id="11" name="ZoneTexte 10">
            <a:extLst>
              <a:ext uri="{FF2B5EF4-FFF2-40B4-BE49-F238E27FC236}">
                <a16:creationId xmlns:a16="http://schemas.microsoft.com/office/drawing/2014/main" id="{39D5B27E-9A30-C448-CDDB-4C31DED20DE9}"/>
              </a:ext>
            </a:extLst>
          </p:cNvPr>
          <p:cNvSpPr txBox="1"/>
          <p:nvPr/>
        </p:nvSpPr>
        <p:spPr>
          <a:xfrm>
            <a:off x="9189098" y="6636120"/>
            <a:ext cx="2129276" cy="230832"/>
          </a:xfrm>
          <a:prstGeom prst="rect">
            <a:avLst/>
          </a:prstGeom>
          <a:noFill/>
        </p:spPr>
        <p:txBody>
          <a:bodyPr wrap="square">
            <a:spAutoFit/>
          </a:bodyPr>
          <a:lstStyle/>
          <a:p>
            <a:pPr eaLnBrk="1" hangingPunct="1">
              <a:spcBef>
                <a:spcPct val="0"/>
              </a:spcBef>
              <a:buClrTx/>
              <a:buSzTx/>
              <a:buFontTx/>
              <a:buNone/>
            </a:pPr>
            <a:r>
              <a:rPr lang="fr-FR" altLang="fr-FR" sz="900" dirty="0">
                <a:latin typeface="Arial" panose="020B0604020202020204" pitchFamily="34" charset="0"/>
              </a:rPr>
              <a:t>Source images: SVT 44, JP Gallerand  </a:t>
            </a:r>
          </a:p>
        </p:txBody>
      </p:sp>
    </p:spTree>
    <p:extLst>
      <p:ext uri="{BB962C8B-B14F-4D97-AF65-F5344CB8AC3E}">
        <p14:creationId xmlns:p14="http://schemas.microsoft.com/office/powerpoint/2010/main" val="543760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14338"/>
                                        </p:tgtEl>
                                        <p:attrNameLst>
                                          <p:attrName>style.visibility</p:attrName>
                                        </p:attrNameLst>
                                      </p:cBhvr>
                                      <p:to>
                                        <p:strVal val="visible"/>
                                      </p:to>
                                    </p:set>
                                    <p:anim calcmode="lin" valueType="num">
                                      <p:cBhvr>
                                        <p:cTn id="7" dur="1000" fill="hold"/>
                                        <p:tgtEl>
                                          <p:spTgt spid="14338"/>
                                        </p:tgtEl>
                                        <p:attrNameLst>
                                          <p:attrName>ppt_w</p:attrName>
                                        </p:attrNameLst>
                                      </p:cBhvr>
                                      <p:tavLst>
                                        <p:tav tm="0">
                                          <p:val>
                                            <p:strVal val="#ppt_w*0.70"/>
                                          </p:val>
                                        </p:tav>
                                        <p:tav tm="100000">
                                          <p:val>
                                            <p:strVal val="#ppt_w"/>
                                          </p:val>
                                        </p:tav>
                                      </p:tavLst>
                                    </p:anim>
                                    <p:anim calcmode="lin" valueType="num">
                                      <p:cBhvr>
                                        <p:cTn id="8" dur="1000" fill="hold"/>
                                        <p:tgtEl>
                                          <p:spTgt spid="14338"/>
                                        </p:tgtEl>
                                        <p:attrNameLst>
                                          <p:attrName>ppt_h</p:attrName>
                                        </p:attrNameLst>
                                      </p:cBhvr>
                                      <p:tavLst>
                                        <p:tav tm="0">
                                          <p:val>
                                            <p:strVal val="#ppt_h"/>
                                          </p:val>
                                        </p:tav>
                                        <p:tav tm="100000">
                                          <p:val>
                                            <p:strVal val="#ppt_h"/>
                                          </p:val>
                                        </p:tav>
                                      </p:tavLst>
                                    </p:anim>
                                    <p:animEffect transition="in" filter="fade">
                                      <p:cBhvr>
                                        <p:cTn id="9" dur="1000"/>
                                        <p:tgtEl>
                                          <p:spTgt spid="14338"/>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49547"/>
                                        </p:tgtEl>
                                        <p:attrNameLst>
                                          <p:attrName>style.visibility</p:attrName>
                                        </p:attrNameLst>
                                      </p:cBhvr>
                                      <p:to>
                                        <p:strVal val="visible"/>
                                      </p:to>
                                    </p:set>
                                    <p:anim calcmode="lin" valueType="num">
                                      <p:cBhvr>
                                        <p:cTn id="12" dur="1000" fill="hold"/>
                                        <p:tgtEl>
                                          <p:spTgt spid="49547"/>
                                        </p:tgtEl>
                                        <p:attrNameLst>
                                          <p:attrName>ppt_w</p:attrName>
                                        </p:attrNameLst>
                                      </p:cBhvr>
                                      <p:tavLst>
                                        <p:tav tm="0">
                                          <p:val>
                                            <p:strVal val="#ppt_w*0.70"/>
                                          </p:val>
                                        </p:tav>
                                        <p:tav tm="100000">
                                          <p:val>
                                            <p:strVal val="#ppt_w"/>
                                          </p:val>
                                        </p:tav>
                                      </p:tavLst>
                                    </p:anim>
                                    <p:anim calcmode="lin" valueType="num">
                                      <p:cBhvr>
                                        <p:cTn id="13" dur="1000" fill="hold"/>
                                        <p:tgtEl>
                                          <p:spTgt spid="49547"/>
                                        </p:tgtEl>
                                        <p:attrNameLst>
                                          <p:attrName>ppt_h</p:attrName>
                                        </p:attrNameLst>
                                      </p:cBhvr>
                                      <p:tavLst>
                                        <p:tav tm="0">
                                          <p:val>
                                            <p:strVal val="#ppt_h"/>
                                          </p:val>
                                        </p:tav>
                                        <p:tav tm="100000">
                                          <p:val>
                                            <p:strVal val="#ppt_h"/>
                                          </p:val>
                                        </p:tav>
                                      </p:tavLst>
                                    </p:anim>
                                    <p:animEffect transition="in" filter="fade">
                                      <p:cBhvr>
                                        <p:cTn id="14" dur="1000"/>
                                        <p:tgtEl>
                                          <p:spTgt spid="49547"/>
                                        </p:tgtEl>
                                      </p:cBhvr>
                                    </p:animEffect>
                                  </p:childTnLst>
                                </p:cTn>
                              </p:par>
                            </p:childTnLst>
                          </p:cTn>
                        </p:par>
                      </p:childTnLst>
                    </p:cTn>
                  </p:par>
                  <p:par>
                    <p:cTn id="15" fill="hold">
                      <p:stCondLst>
                        <p:cond delay="indefinite"/>
                      </p:stCondLst>
                      <p:childTnLst>
                        <p:par>
                          <p:cTn id="16" fill="hold">
                            <p:stCondLst>
                              <p:cond delay="0"/>
                            </p:stCondLst>
                            <p:childTnLst>
                              <p:par>
                                <p:cTn id="17" presetID="55" presetClass="entr" presetSubtype="0"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p:cTn id="19" dur="1000" fill="hold"/>
                                        <p:tgtEl>
                                          <p:spTgt spid="15"/>
                                        </p:tgtEl>
                                        <p:attrNameLst>
                                          <p:attrName>ppt_w</p:attrName>
                                        </p:attrNameLst>
                                      </p:cBhvr>
                                      <p:tavLst>
                                        <p:tav tm="0">
                                          <p:val>
                                            <p:strVal val="#ppt_w*0.70"/>
                                          </p:val>
                                        </p:tav>
                                        <p:tav tm="100000">
                                          <p:val>
                                            <p:strVal val="#ppt_w"/>
                                          </p:val>
                                        </p:tav>
                                      </p:tavLst>
                                    </p:anim>
                                    <p:anim calcmode="lin" valueType="num">
                                      <p:cBhvr>
                                        <p:cTn id="20" dur="1000" fill="hold"/>
                                        <p:tgtEl>
                                          <p:spTgt spid="15"/>
                                        </p:tgtEl>
                                        <p:attrNameLst>
                                          <p:attrName>ppt_h</p:attrName>
                                        </p:attrNameLst>
                                      </p:cBhvr>
                                      <p:tavLst>
                                        <p:tav tm="0">
                                          <p:val>
                                            <p:strVal val="#ppt_h"/>
                                          </p:val>
                                        </p:tav>
                                        <p:tav tm="100000">
                                          <p:val>
                                            <p:strVal val="#ppt_h"/>
                                          </p:val>
                                        </p:tav>
                                      </p:tavLst>
                                    </p:anim>
                                    <p:animEffect transition="in" filter="fade">
                                      <p:cBhvr>
                                        <p:cTn id="21" dur="1000"/>
                                        <p:tgtEl>
                                          <p:spTgt spid="15"/>
                                        </p:tgtEl>
                                      </p:cBhvr>
                                    </p:animEffect>
                                  </p:childTnLst>
                                </p:cTn>
                              </p:par>
                              <p:par>
                                <p:cTn id="22" presetID="55" presetClass="entr" presetSubtype="0" fill="hold" grpId="0" nodeType="withEffect">
                                  <p:stCondLst>
                                    <p:cond delay="0"/>
                                  </p:stCondLst>
                                  <p:childTnLst>
                                    <p:set>
                                      <p:cBhvr>
                                        <p:cTn id="23" dur="1" fill="hold">
                                          <p:stCondLst>
                                            <p:cond delay="0"/>
                                          </p:stCondLst>
                                        </p:cTn>
                                        <p:tgtEl>
                                          <p:spTgt spid="9254"/>
                                        </p:tgtEl>
                                        <p:attrNameLst>
                                          <p:attrName>style.visibility</p:attrName>
                                        </p:attrNameLst>
                                      </p:cBhvr>
                                      <p:to>
                                        <p:strVal val="visible"/>
                                      </p:to>
                                    </p:set>
                                    <p:anim calcmode="lin" valueType="num">
                                      <p:cBhvr>
                                        <p:cTn id="24" dur="1000" fill="hold"/>
                                        <p:tgtEl>
                                          <p:spTgt spid="9254"/>
                                        </p:tgtEl>
                                        <p:attrNameLst>
                                          <p:attrName>ppt_w</p:attrName>
                                        </p:attrNameLst>
                                      </p:cBhvr>
                                      <p:tavLst>
                                        <p:tav tm="0">
                                          <p:val>
                                            <p:strVal val="#ppt_w*0.70"/>
                                          </p:val>
                                        </p:tav>
                                        <p:tav tm="100000">
                                          <p:val>
                                            <p:strVal val="#ppt_w"/>
                                          </p:val>
                                        </p:tav>
                                      </p:tavLst>
                                    </p:anim>
                                    <p:anim calcmode="lin" valueType="num">
                                      <p:cBhvr>
                                        <p:cTn id="25" dur="1000" fill="hold"/>
                                        <p:tgtEl>
                                          <p:spTgt spid="9254"/>
                                        </p:tgtEl>
                                        <p:attrNameLst>
                                          <p:attrName>ppt_h</p:attrName>
                                        </p:attrNameLst>
                                      </p:cBhvr>
                                      <p:tavLst>
                                        <p:tav tm="0">
                                          <p:val>
                                            <p:strVal val="#ppt_h"/>
                                          </p:val>
                                        </p:tav>
                                        <p:tav tm="100000">
                                          <p:val>
                                            <p:strVal val="#ppt_h"/>
                                          </p:val>
                                        </p:tav>
                                      </p:tavLst>
                                    </p:anim>
                                    <p:animEffect transition="in" filter="fade">
                                      <p:cBhvr>
                                        <p:cTn id="26" dur="1000"/>
                                        <p:tgtEl>
                                          <p:spTgt spid="9254"/>
                                        </p:tgtEl>
                                      </p:cBhvr>
                                    </p:animEffect>
                                  </p:childTnLst>
                                </p:cTn>
                              </p:par>
                            </p:childTnLst>
                          </p:cTn>
                        </p:par>
                      </p:childTnLst>
                    </p:cTn>
                  </p:par>
                  <p:par>
                    <p:cTn id="27" fill="hold">
                      <p:stCondLst>
                        <p:cond delay="indefinite"/>
                      </p:stCondLst>
                      <p:childTnLst>
                        <p:par>
                          <p:cTn id="28" fill="hold">
                            <p:stCondLst>
                              <p:cond delay="0"/>
                            </p:stCondLst>
                            <p:childTnLst>
                              <p:par>
                                <p:cTn id="29" presetID="37" presetClass="entr" presetSubtype="0" fill="hold" nodeType="click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1000"/>
                                        <p:tgtEl>
                                          <p:spTgt spid="14"/>
                                        </p:tgtEl>
                                      </p:cBhvr>
                                    </p:animEffect>
                                    <p:anim calcmode="lin" valueType="num">
                                      <p:cBhvr>
                                        <p:cTn id="32" dur="1000" fill="hold"/>
                                        <p:tgtEl>
                                          <p:spTgt spid="14"/>
                                        </p:tgtEl>
                                        <p:attrNameLst>
                                          <p:attrName>ppt_x</p:attrName>
                                        </p:attrNameLst>
                                      </p:cBhvr>
                                      <p:tavLst>
                                        <p:tav tm="0">
                                          <p:val>
                                            <p:strVal val="#ppt_x"/>
                                          </p:val>
                                        </p:tav>
                                        <p:tav tm="100000">
                                          <p:val>
                                            <p:strVal val="#ppt_x"/>
                                          </p:val>
                                        </p:tav>
                                      </p:tavLst>
                                    </p:anim>
                                    <p:anim calcmode="lin" valueType="num">
                                      <p:cBhvr>
                                        <p:cTn id="33" dur="900" decel="100000" fill="hold"/>
                                        <p:tgtEl>
                                          <p:spTgt spid="14"/>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14"/>
                                        </p:tgtEl>
                                        <p:attrNameLst>
                                          <p:attrName>ppt_y</p:attrName>
                                        </p:attrNameLst>
                                      </p:cBhvr>
                                      <p:tavLst>
                                        <p:tav tm="0">
                                          <p:val>
                                            <p:strVal val="#ppt_y-.03"/>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37" presetClass="entr" presetSubtype="0" fill="hold" nodeType="click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1000"/>
                                        <p:tgtEl>
                                          <p:spTgt spid="12"/>
                                        </p:tgtEl>
                                      </p:cBhvr>
                                    </p:animEffect>
                                    <p:anim calcmode="lin" valueType="num">
                                      <p:cBhvr>
                                        <p:cTn id="40" dur="1000" fill="hold"/>
                                        <p:tgtEl>
                                          <p:spTgt spid="12"/>
                                        </p:tgtEl>
                                        <p:attrNameLst>
                                          <p:attrName>ppt_x</p:attrName>
                                        </p:attrNameLst>
                                      </p:cBhvr>
                                      <p:tavLst>
                                        <p:tav tm="0">
                                          <p:val>
                                            <p:strVal val="#ppt_x"/>
                                          </p:val>
                                        </p:tav>
                                        <p:tav tm="100000">
                                          <p:val>
                                            <p:strVal val="#ppt_x"/>
                                          </p:val>
                                        </p:tav>
                                      </p:tavLst>
                                    </p:anim>
                                    <p:anim calcmode="lin" valueType="num">
                                      <p:cBhvr>
                                        <p:cTn id="41" dur="900" decel="100000" fill="hold"/>
                                        <p:tgtEl>
                                          <p:spTgt spid="12"/>
                                        </p:tgtEl>
                                        <p:attrNameLst>
                                          <p:attrName>ppt_y</p:attrName>
                                        </p:attrNameLst>
                                      </p:cBhvr>
                                      <p:tavLst>
                                        <p:tav tm="0">
                                          <p:val>
                                            <p:strVal val="#ppt_y+1"/>
                                          </p:val>
                                        </p:tav>
                                        <p:tav tm="100000">
                                          <p:val>
                                            <p:strVal val="#ppt_y-.03"/>
                                          </p:val>
                                        </p:tav>
                                      </p:tavLst>
                                    </p:anim>
                                    <p:anim calcmode="lin" valueType="num">
                                      <p:cBhvr>
                                        <p:cTn id="42"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53" presetClass="entr" presetSubtype="16" fill="hold" grpId="0" nodeType="clickEffect">
                                  <p:stCondLst>
                                    <p:cond delay="0"/>
                                  </p:stCondLst>
                                  <p:childTnLst>
                                    <p:set>
                                      <p:cBhvr>
                                        <p:cTn id="46" dur="1" fill="hold">
                                          <p:stCondLst>
                                            <p:cond delay="0"/>
                                          </p:stCondLst>
                                        </p:cTn>
                                        <p:tgtEl>
                                          <p:spTgt spid="9219"/>
                                        </p:tgtEl>
                                        <p:attrNameLst>
                                          <p:attrName>style.visibility</p:attrName>
                                        </p:attrNameLst>
                                      </p:cBhvr>
                                      <p:to>
                                        <p:strVal val="visible"/>
                                      </p:to>
                                    </p:set>
                                    <p:anim calcmode="lin" valueType="num">
                                      <p:cBhvr>
                                        <p:cTn id="47" dur="3000" fill="hold"/>
                                        <p:tgtEl>
                                          <p:spTgt spid="9219"/>
                                        </p:tgtEl>
                                        <p:attrNameLst>
                                          <p:attrName>ppt_w</p:attrName>
                                        </p:attrNameLst>
                                      </p:cBhvr>
                                      <p:tavLst>
                                        <p:tav tm="0">
                                          <p:val>
                                            <p:fltVal val="0"/>
                                          </p:val>
                                        </p:tav>
                                        <p:tav tm="100000">
                                          <p:val>
                                            <p:strVal val="#ppt_w"/>
                                          </p:val>
                                        </p:tav>
                                      </p:tavLst>
                                    </p:anim>
                                    <p:anim calcmode="lin" valueType="num">
                                      <p:cBhvr>
                                        <p:cTn id="48" dur="3000" fill="hold"/>
                                        <p:tgtEl>
                                          <p:spTgt spid="9219"/>
                                        </p:tgtEl>
                                        <p:attrNameLst>
                                          <p:attrName>ppt_h</p:attrName>
                                        </p:attrNameLst>
                                      </p:cBhvr>
                                      <p:tavLst>
                                        <p:tav tm="0">
                                          <p:val>
                                            <p:fltVal val="0"/>
                                          </p:val>
                                        </p:tav>
                                        <p:tav tm="100000">
                                          <p:val>
                                            <p:strVal val="#ppt_h"/>
                                          </p:val>
                                        </p:tav>
                                      </p:tavLst>
                                    </p:anim>
                                    <p:animEffect transition="in" filter="fade">
                                      <p:cBhvr>
                                        <p:cTn id="49" dur="3000"/>
                                        <p:tgtEl>
                                          <p:spTgt spid="9219"/>
                                        </p:tgtEl>
                                      </p:cBhvr>
                                    </p:animEffect>
                                  </p:childTnLst>
                                </p:cTn>
                              </p:par>
                            </p:childTnLst>
                          </p:cTn>
                        </p:par>
                      </p:childTnLst>
                    </p:cTn>
                  </p:par>
                  <p:par>
                    <p:cTn id="50" fill="hold">
                      <p:stCondLst>
                        <p:cond delay="indefinite"/>
                      </p:stCondLst>
                      <p:childTnLst>
                        <p:par>
                          <p:cTn id="51" fill="hold">
                            <p:stCondLst>
                              <p:cond delay="0"/>
                            </p:stCondLst>
                            <p:childTnLst>
                              <p:par>
                                <p:cTn id="52" presetID="55" presetClass="entr" presetSubtype="0" fill="hold" grpId="0" nodeType="clickEffect">
                                  <p:stCondLst>
                                    <p:cond delay="0"/>
                                  </p:stCondLst>
                                  <p:childTnLst>
                                    <p:set>
                                      <p:cBhvr>
                                        <p:cTn id="53" dur="1" fill="hold">
                                          <p:stCondLst>
                                            <p:cond delay="0"/>
                                          </p:stCondLst>
                                        </p:cTn>
                                        <p:tgtEl>
                                          <p:spTgt spid="14349"/>
                                        </p:tgtEl>
                                        <p:attrNameLst>
                                          <p:attrName>style.visibility</p:attrName>
                                        </p:attrNameLst>
                                      </p:cBhvr>
                                      <p:to>
                                        <p:strVal val="visible"/>
                                      </p:to>
                                    </p:set>
                                    <p:anim calcmode="lin" valueType="num">
                                      <p:cBhvr>
                                        <p:cTn id="54" dur="1000" fill="hold"/>
                                        <p:tgtEl>
                                          <p:spTgt spid="14349"/>
                                        </p:tgtEl>
                                        <p:attrNameLst>
                                          <p:attrName>ppt_w</p:attrName>
                                        </p:attrNameLst>
                                      </p:cBhvr>
                                      <p:tavLst>
                                        <p:tav tm="0">
                                          <p:val>
                                            <p:strVal val="#ppt_w*0.70"/>
                                          </p:val>
                                        </p:tav>
                                        <p:tav tm="100000">
                                          <p:val>
                                            <p:strVal val="#ppt_w"/>
                                          </p:val>
                                        </p:tav>
                                      </p:tavLst>
                                    </p:anim>
                                    <p:anim calcmode="lin" valueType="num">
                                      <p:cBhvr>
                                        <p:cTn id="55" dur="1000" fill="hold"/>
                                        <p:tgtEl>
                                          <p:spTgt spid="14349"/>
                                        </p:tgtEl>
                                        <p:attrNameLst>
                                          <p:attrName>ppt_h</p:attrName>
                                        </p:attrNameLst>
                                      </p:cBhvr>
                                      <p:tavLst>
                                        <p:tav tm="0">
                                          <p:val>
                                            <p:strVal val="#ppt_h"/>
                                          </p:val>
                                        </p:tav>
                                        <p:tav tm="100000">
                                          <p:val>
                                            <p:strVal val="#ppt_h"/>
                                          </p:val>
                                        </p:tav>
                                      </p:tavLst>
                                    </p:anim>
                                    <p:animEffect transition="in" filter="fade">
                                      <p:cBhvr>
                                        <p:cTn id="56" dur="1000"/>
                                        <p:tgtEl>
                                          <p:spTgt spid="14349"/>
                                        </p:tgtEl>
                                      </p:cBhvr>
                                    </p:animEffect>
                                  </p:childTnLst>
                                </p:cTn>
                              </p:par>
                            </p:childTnLst>
                          </p:cTn>
                        </p:par>
                      </p:childTnLst>
                    </p:cTn>
                  </p:par>
                  <p:par>
                    <p:cTn id="57" fill="hold">
                      <p:stCondLst>
                        <p:cond delay="indefinite"/>
                      </p:stCondLst>
                      <p:childTnLst>
                        <p:par>
                          <p:cTn id="58" fill="hold">
                            <p:stCondLst>
                              <p:cond delay="0"/>
                            </p:stCondLst>
                            <p:childTnLst>
                              <p:par>
                                <p:cTn id="59" presetID="55" presetClass="entr" presetSubtype="0" fill="hold" nodeType="clickEffect">
                                  <p:stCondLst>
                                    <p:cond delay="0"/>
                                  </p:stCondLst>
                                  <p:childTnLst>
                                    <p:set>
                                      <p:cBhvr>
                                        <p:cTn id="60" dur="1" fill="hold">
                                          <p:stCondLst>
                                            <p:cond delay="0"/>
                                          </p:stCondLst>
                                        </p:cTn>
                                        <p:tgtEl>
                                          <p:spTgt spid="9253"/>
                                        </p:tgtEl>
                                        <p:attrNameLst>
                                          <p:attrName>style.visibility</p:attrName>
                                        </p:attrNameLst>
                                      </p:cBhvr>
                                      <p:to>
                                        <p:strVal val="visible"/>
                                      </p:to>
                                    </p:set>
                                    <p:anim calcmode="lin" valueType="num">
                                      <p:cBhvr>
                                        <p:cTn id="61" dur="1000" fill="hold"/>
                                        <p:tgtEl>
                                          <p:spTgt spid="9253"/>
                                        </p:tgtEl>
                                        <p:attrNameLst>
                                          <p:attrName>ppt_w</p:attrName>
                                        </p:attrNameLst>
                                      </p:cBhvr>
                                      <p:tavLst>
                                        <p:tav tm="0">
                                          <p:val>
                                            <p:strVal val="#ppt_w*0.70"/>
                                          </p:val>
                                        </p:tav>
                                        <p:tav tm="100000">
                                          <p:val>
                                            <p:strVal val="#ppt_w"/>
                                          </p:val>
                                        </p:tav>
                                      </p:tavLst>
                                    </p:anim>
                                    <p:anim calcmode="lin" valueType="num">
                                      <p:cBhvr>
                                        <p:cTn id="62" dur="1000" fill="hold"/>
                                        <p:tgtEl>
                                          <p:spTgt spid="9253"/>
                                        </p:tgtEl>
                                        <p:attrNameLst>
                                          <p:attrName>ppt_h</p:attrName>
                                        </p:attrNameLst>
                                      </p:cBhvr>
                                      <p:tavLst>
                                        <p:tav tm="0">
                                          <p:val>
                                            <p:strVal val="#ppt_h"/>
                                          </p:val>
                                        </p:tav>
                                        <p:tav tm="100000">
                                          <p:val>
                                            <p:strVal val="#ppt_h"/>
                                          </p:val>
                                        </p:tav>
                                      </p:tavLst>
                                    </p:anim>
                                    <p:animEffect transition="in" filter="fade">
                                      <p:cBhvr>
                                        <p:cTn id="63" dur="1000"/>
                                        <p:tgtEl>
                                          <p:spTgt spid="9253"/>
                                        </p:tgtEl>
                                      </p:cBhvr>
                                    </p:animEffect>
                                  </p:childTnLst>
                                </p:cTn>
                              </p:par>
                            </p:childTnLst>
                          </p:cTn>
                        </p:par>
                      </p:childTnLst>
                    </p:cTn>
                  </p:par>
                  <p:par>
                    <p:cTn id="64" fill="hold">
                      <p:stCondLst>
                        <p:cond delay="indefinite"/>
                      </p:stCondLst>
                      <p:childTnLst>
                        <p:par>
                          <p:cTn id="65" fill="hold">
                            <p:stCondLst>
                              <p:cond delay="0"/>
                            </p:stCondLst>
                            <p:childTnLst>
                              <p:par>
                                <p:cTn id="66" presetID="55" presetClass="entr" presetSubtype="0" fill="hold" grpId="0" nodeType="clickEffect">
                                  <p:stCondLst>
                                    <p:cond delay="0"/>
                                  </p:stCondLst>
                                  <p:childTnLst>
                                    <p:set>
                                      <p:cBhvr>
                                        <p:cTn id="67" dur="1" fill="hold">
                                          <p:stCondLst>
                                            <p:cond delay="0"/>
                                          </p:stCondLst>
                                        </p:cTn>
                                        <p:tgtEl>
                                          <p:spTgt spid="9250"/>
                                        </p:tgtEl>
                                        <p:attrNameLst>
                                          <p:attrName>style.visibility</p:attrName>
                                        </p:attrNameLst>
                                      </p:cBhvr>
                                      <p:to>
                                        <p:strVal val="visible"/>
                                      </p:to>
                                    </p:set>
                                    <p:anim calcmode="lin" valueType="num">
                                      <p:cBhvr>
                                        <p:cTn id="68" dur="1000" fill="hold"/>
                                        <p:tgtEl>
                                          <p:spTgt spid="9250"/>
                                        </p:tgtEl>
                                        <p:attrNameLst>
                                          <p:attrName>ppt_w</p:attrName>
                                        </p:attrNameLst>
                                      </p:cBhvr>
                                      <p:tavLst>
                                        <p:tav tm="0">
                                          <p:val>
                                            <p:strVal val="#ppt_w*0.70"/>
                                          </p:val>
                                        </p:tav>
                                        <p:tav tm="100000">
                                          <p:val>
                                            <p:strVal val="#ppt_w"/>
                                          </p:val>
                                        </p:tav>
                                      </p:tavLst>
                                    </p:anim>
                                    <p:anim calcmode="lin" valueType="num">
                                      <p:cBhvr>
                                        <p:cTn id="69" dur="1000" fill="hold"/>
                                        <p:tgtEl>
                                          <p:spTgt spid="9250"/>
                                        </p:tgtEl>
                                        <p:attrNameLst>
                                          <p:attrName>ppt_h</p:attrName>
                                        </p:attrNameLst>
                                      </p:cBhvr>
                                      <p:tavLst>
                                        <p:tav tm="0">
                                          <p:val>
                                            <p:strVal val="#ppt_h"/>
                                          </p:val>
                                        </p:tav>
                                        <p:tav tm="100000">
                                          <p:val>
                                            <p:strVal val="#ppt_h"/>
                                          </p:val>
                                        </p:tav>
                                      </p:tavLst>
                                    </p:anim>
                                    <p:animEffect transition="in" filter="fade">
                                      <p:cBhvr>
                                        <p:cTn id="70" dur="1000"/>
                                        <p:tgtEl>
                                          <p:spTgt spid="9250"/>
                                        </p:tgtEl>
                                      </p:cBhvr>
                                    </p:animEffect>
                                  </p:childTnLst>
                                </p:cTn>
                              </p:par>
                            </p:childTnLst>
                          </p:cTn>
                        </p:par>
                      </p:childTnLst>
                    </p:cTn>
                  </p:par>
                  <p:par>
                    <p:cTn id="71" fill="hold">
                      <p:stCondLst>
                        <p:cond delay="indefinite"/>
                      </p:stCondLst>
                      <p:childTnLst>
                        <p:par>
                          <p:cTn id="72" fill="hold">
                            <p:stCondLst>
                              <p:cond delay="0"/>
                            </p:stCondLst>
                            <p:childTnLst>
                              <p:par>
                                <p:cTn id="73" presetID="55" presetClass="entr" presetSubtype="0" fill="hold" nodeType="clickEffect">
                                  <p:stCondLst>
                                    <p:cond delay="0"/>
                                  </p:stCondLst>
                                  <p:childTnLst>
                                    <p:set>
                                      <p:cBhvr>
                                        <p:cTn id="74" dur="1" fill="hold">
                                          <p:stCondLst>
                                            <p:cond delay="0"/>
                                          </p:stCondLst>
                                        </p:cTn>
                                        <p:tgtEl>
                                          <p:spTgt spid="14363"/>
                                        </p:tgtEl>
                                        <p:attrNameLst>
                                          <p:attrName>style.visibility</p:attrName>
                                        </p:attrNameLst>
                                      </p:cBhvr>
                                      <p:to>
                                        <p:strVal val="visible"/>
                                      </p:to>
                                    </p:set>
                                    <p:anim calcmode="lin" valueType="num">
                                      <p:cBhvr>
                                        <p:cTn id="75" dur="1000" fill="hold"/>
                                        <p:tgtEl>
                                          <p:spTgt spid="14363"/>
                                        </p:tgtEl>
                                        <p:attrNameLst>
                                          <p:attrName>ppt_w</p:attrName>
                                        </p:attrNameLst>
                                      </p:cBhvr>
                                      <p:tavLst>
                                        <p:tav tm="0">
                                          <p:val>
                                            <p:strVal val="#ppt_w*0.70"/>
                                          </p:val>
                                        </p:tav>
                                        <p:tav tm="100000">
                                          <p:val>
                                            <p:strVal val="#ppt_w"/>
                                          </p:val>
                                        </p:tav>
                                      </p:tavLst>
                                    </p:anim>
                                    <p:anim calcmode="lin" valueType="num">
                                      <p:cBhvr>
                                        <p:cTn id="76" dur="1000" fill="hold"/>
                                        <p:tgtEl>
                                          <p:spTgt spid="14363"/>
                                        </p:tgtEl>
                                        <p:attrNameLst>
                                          <p:attrName>ppt_h</p:attrName>
                                        </p:attrNameLst>
                                      </p:cBhvr>
                                      <p:tavLst>
                                        <p:tav tm="0">
                                          <p:val>
                                            <p:strVal val="#ppt_h"/>
                                          </p:val>
                                        </p:tav>
                                        <p:tav tm="100000">
                                          <p:val>
                                            <p:strVal val="#ppt_h"/>
                                          </p:val>
                                        </p:tav>
                                      </p:tavLst>
                                    </p:anim>
                                    <p:animEffect transition="in" filter="fade">
                                      <p:cBhvr>
                                        <p:cTn id="77" dur="1000"/>
                                        <p:tgtEl>
                                          <p:spTgt spid="14363"/>
                                        </p:tgtEl>
                                      </p:cBhvr>
                                    </p:animEffect>
                                  </p:childTnLst>
                                </p:cTn>
                              </p:par>
                              <p:par>
                                <p:cTn id="78" presetID="55" presetClass="entr" presetSubtype="0" fill="hold" nodeType="withEffect">
                                  <p:stCondLst>
                                    <p:cond delay="0"/>
                                  </p:stCondLst>
                                  <p:childTnLst>
                                    <p:set>
                                      <p:cBhvr>
                                        <p:cTn id="79" dur="1" fill="hold">
                                          <p:stCondLst>
                                            <p:cond delay="0"/>
                                          </p:stCondLst>
                                        </p:cTn>
                                        <p:tgtEl>
                                          <p:spTgt spid="14362"/>
                                        </p:tgtEl>
                                        <p:attrNameLst>
                                          <p:attrName>style.visibility</p:attrName>
                                        </p:attrNameLst>
                                      </p:cBhvr>
                                      <p:to>
                                        <p:strVal val="visible"/>
                                      </p:to>
                                    </p:set>
                                    <p:anim calcmode="lin" valueType="num">
                                      <p:cBhvr>
                                        <p:cTn id="80" dur="1000" fill="hold"/>
                                        <p:tgtEl>
                                          <p:spTgt spid="14362"/>
                                        </p:tgtEl>
                                        <p:attrNameLst>
                                          <p:attrName>ppt_w</p:attrName>
                                        </p:attrNameLst>
                                      </p:cBhvr>
                                      <p:tavLst>
                                        <p:tav tm="0">
                                          <p:val>
                                            <p:strVal val="#ppt_w*0.70"/>
                                          </p:val>
                                        </p:tav>
                                        <p:tav tm="100000">
                                          <p:val>
                                            <p:strVal val="#ppt_w"/>
                                          </p:val>
                                        </p:tav>
                                      </p:tavLst>
                                    </p:anim>
                                    <p:anim calcmode="lin" valueType="num">
                                      <p:cBhvr>
                                        <p:cTn id="81" dur="1000" fill="hold"/>
                                        <p:tgtEl>
                                          <p:spTgt spid="14362"/>
                                        </p:tgtEl>
                                        <p:attrNameLst>
                                          <p:attrName>ppt_h</p:attrName>
                                        </p:attrNameLst>
                                      </p:cBhvr>
                                      <p:tavLst>
                                        <p:tav tm="0">
                                          <p:val>
                                            <p:strVal val="#ppt_h"/>
                                          </p:val>
                                        </p:tav>
                                        <p:tav tm="100000">
                                          <p:val>
                                            <p:strVal val="#ppt_h"/>
                                          </p:val>
                                        </p:tav>
                                      </p:tavLst>
                                    </p:anim>
                                    <p:animEffect transition="in" filter="fade">
                                      <p:cBhvr>
                                        <p:cTn id="82" dur="1000"/>
                                        <p:tgtEl>
                                          <p:spTgt spid="14362"/>
                                        </p:tgtEl>
                                      </p:cBhvr>
                                    </p:animEffect>
                                  </p:childTnLst>
                                </p:cTn>
                              </p:par>
                              <p:par>
                                <p:cTn id="83" presetID="55" presetClass="entr" presetSubtype="0" fill="hold" nodeType="withEffect">
                                  <p:stCondLst>
                                    <p:cond delay="0"/>
                                  </p:stCondLst>
                                  <p:childTnLst>
                                    <p:set>
                                      <p:cBhvr>
                                        <p:cTn id="84" dur="1" fill="hold">
                                          <p:stCondLst>
                                            <p:cond delay="0"/>
                                          </p:stCondLst>
                                        </p:cTn>
                                        <p:tgtEl>
                                          <p:spTgt spid="14361"/>
                                        </p:tgtEl>
                                        <p:attrNameLst>
                                          <p:attrName>style.visibility</p:attrName>
                                        </p:attrNameLst>
                                      </p:cBhvr>
                                      <p:to>
                                        <p:strVal val="visible"/>
                                      </p:to>
                                    </p:set>
                                    <p:anim calcmode="lin" valueType="num">
                                      <p:cBhvr>
                                        <p:cTn id="85" dur="1000" fill="hold"/>
                                        <p:tgtEl>
                                          <p:spTgt spid="14361"/>
                                        </p:tgtEl>
                                        <p:attrNameLst>
                                          <p:attrName>ppt_w</p:attrName>
                                        </p:attrNameLst>
                                      </p:cBhvr>
                                      <p:tavLst>
                                        <p:tav tm="0">
                                          <p:val>
                                            <p:strVal val="#ppt_w*0.70"/>
                                          </p:val>
                                        </p:tav>
                                        <p:tav tm="100000">
                                          <p:val>
                                            <p:strVal val="#ppt_w"/>
                                          </p:val>
                                        </p:tav>
                                      </p:tavLst>
                                    </p:anim>
                                    <p:anim calcmode="lin" valueType="num">
                                      <p:cBhvr>
                                        <p:cTn id="86" dur="1000" fill="hold"/>
                                        <p:tgtEl>
                                          <p:spTgt spid="14361"/>
                                        </p:tgtEl>
                                        <p:attrNameLst>
                                          <p:attrName>ppt_h</p:attrName>
                                        </p:attrNameLst>
                                      </p:cBhvr>
                                      <p:tavLst>
                                        <p:tav tm="0">
                                          <p:val>
                                            <p:strVal val="#ppt_h"/>
                                          </p:val>
                                        </p:tav>
                                        <p:tav tm="100000">
                                          <p:val>
                                            <p:strVal val="#ppt_h"/>
                                          </p:val>
                                        </p:tav>
                                      </p:tavLst>
                                    </p:anim>
                                    <p:animEffect transition="in" filter="fade">
                                      <p:cBhvr>
                                        <p:cTn id="87" dur="1000"/>
                                        <p:tgtEl>
                                          <p:spTgt spid="14361"/>
                                        </p:tgtEl>
                                      </p:cBhvr>
                                    </p:animEffect>
                                  </p:childTnLst>
                                </p:cTn>
                              </p:par>
                              <p:par>
                                <p:cTn id="88" presetID="55" presetClass="entr" presetSubtype="0" fill="hold" nodeType="withEffect">
                                  <p:stCondLst>
                                    <p:cond delay="0"/>
                                  </p:stCondLst>
                                  <p:childTnLst>
                                    <p:set>
                                      <p:cBhvr>
                                        <p:cTn id="89" dur="1" fill="hold">
                                          <p:stCondLst>
                                            <p:cond delay="0"/>
                                          </p:stCondLst>
                                        </p:cTn>
                                        <p:tgtEl>
                                          <p:spTgt spid="14359"/>
                                        </p:tgtEl>
                                        <p:attrNameLst>
                                          <p:attrName>style.visibility</p:attrName>
                                        </p:attrNameLst>
                                      </p:cBhvr>
                                      <p:to>
                                        <p:strVal val="visible"/>
                                      </p:to>
                                    </p:set>
                                    <p:anim calcmode="lin" valueType="num">
                                      <p:cBhvr>
                                        <p:cTn id="90" dur="1000" fill="hold"/>
                                        <p:tgtEl>
                                          <p:spTgt spid="14359"/>
                                        </p:tgtEl>
                                        <p:attrNameLst>
                                          <p:attrName>ppt_w</p:attrName>
                                        </p:attrNameLst>
                                      </p:cBhvr>
                                      <p:tavLst>
                                        <p:tav tm="0">
                                          <p:val>
                                            <p:strVal val="#ppt_w*0.70"/>
                                          </p:val>
                                        </p:tav>
                                        <p:tav tm="100000">
                                          <p:val>
                                            <p:strVal val="#ppt_w"/>
                                          </p:val>
                                        </p:tav>
                                      </p:tavLst>
                                    </p:anim>
                                    <p:anim calcmode="lin" valueType="num">
                                      <p:cBhvr>
                                        <p:cTn id="91" dur="1000" fill="hold"/>
                                        <p:tgtEl>
                                          <p:spTgt spid="14359"/>
                                        </p:tgtEl>
                                        <p:attrNameLst>
                                          <p:attrName>ppt_h</p:attrName>
                                        </p:attrNameLst>
                                      </p:cBhvr>
                                      <p:tavLst>
                                        <p:tav tm="0">
                                          <p:val>
                                            <p:strVal val="#ppt_h"/>
                                          </p:val>
                                        </p:tav>
                                        <p:tav tm="100000">
                                          <p:val>
                                            <p:strVal val="#ppt_h"/>
                                          </p:val>
                                        </p:tav>
                                      </p:tavLst>
                                    </p:anim>
                                    <p:animEffect transition="in" filter="fade">
                                      <p:cBhvr>
                                        <p:cTn id="92" dur="1000"/>
                                        <p:tgtEl>
                                          <p:spTgt spid="14359"/>
                                        </p:tgtEl>
                                      </p:cBhvr>
                                    </p:animEffect>
                                  </p:childTnLst>
                                </p:cTn>
                              </p:par>
                              <p:par>
                                <p:cTn id="93" presetID="55" presetClass="entr" presetSubtype="0" fill="hold" nodeType="withEffect">
                                  <p:stCondLst>
                                    <p:cond delay="0"/>
                                  </p:stCondLst>
                                  <p:childTnLst>
                                    <p:set>
                                      <p:cBhvr>
                                        <p:cTn id="94" dur="1" fill="hold">
                                          <p:stCondLst>
                                            <p:cond delay="0"/>
                                          </p:stCondLst>
                                        </p:cTn>
                                        <p:tgtEl>
                                          <p:spTgt spid="14358"/>
                                        </p:tgtEl>
                                        <p:attrNameLst>
                                          <p:attrName>style.visibility</p:attrName>
                                        </p:attrNameLst>
                                      </p:cBhvr>
                                      <p:to>
                                        <p:strVal val="visible"/>
                                      </p:to>
                                    </p:set>
                                    <p:anim calcmode="lin" valueType="num">
                                      <p:cBhvr>
                                        <p:cTn id="95" dur="1000" fill="hold"/>
                                        <p:tgtEl>
                                          <p:spTgt spid="14358"/>
                                        </p:tgtEl>
                                        <p:attrNameLst>
                                          <p:attrName>ppt_w</p:attrName>
                                        </p:attrNameLst>
                                      </p:cBhvr>
                                      <p:tavLst>
                                        <p:tav tm="0">
                                          <p:val>
                                            <p:strVal val="#ppt_w*0.70"/>
                                          </p:val>
                                        </p:tav>
                                        <p:tav tm="100000">
                                          <p:val>
                                            <p:strVal val="#ppt_w"/>
                                          </p:val>
                                        </p:tav>
                                      </p:tavLst>
                                    </p:anim>
                                    <p:anim calcmode="lin" valueType="num">
                                      <p:cBhvr>
                                        <p:cTn id="96" dur="1000" fill="hold"/>
                                        <p:tgtEl>
                                          <p:spTgt spid="14358"/>
                                        </p:tgtEl>
                                        <p:attrNameLst>
                                          <p:attrName>ppt_h</p:attrName>
                                        </p:attrNameLst>
                                      </p:cBhvr>
                                      <p:tavLst>
                                        <p:tav tm="0">
                                          <p:val>
                                            <p:strVal val="#ppt_h"/>
                                          </p:val>
                                        </p:tav>
                                        <p:tav tm="100000">
                                          <p:val>
                                            <p:strVal val="#ppt_h"/>
                                          </p:val>
                                        </p:tav>
                                      </p:tavLst>
                                    </p:anim>
                                    <p:animEffect transition="in" filter="fade">
                                      <p:cBhvr>
                                        <p:cTn id="97" dur="1000"/>
                                        <p:tgtEl>
                                          <p:spTgt spid="14358"/>
                                        </p:tgtEl>
                                      </p:cBhvr>
                                    </p:animEffect>
                                  </p:childTnLst>
                                </p:cTn>
                              </p:par>
                              <p:par>
                                <p:cTn id="98" presetID="55" presetClass="entr" presetSubtype="0" fill="hold" nodeType="withEffect">
                                  <p:stCondLst>
                                    <p:cond delay="0"/>
                                  </p:stCondLst>
                                  <p:childTnLst>
                                    <p:set>
                                      <p:cBhvr>
                                        <p:cTn id="99" dur="1" fill="hold">
                                          <p:stCondLst>
                                            <p:cond delay="0"/>
                                          </p:stCondLst>
                                        </p:cTn>
                                        <p:tgtEl>
                                          <p:spTgt spid="14357"/>
                                        </p:tgtEl>
                                        <p:attrNameLst>
                                          <p:attrName>style.visibility</p:attrName>
                                        </p:attrNameLst>
                                      </p:cBhvr>
                                      <p:to>
                                        <p:strVal val="visible"/>
                                      </p:to>
                                    </p:set>
                                    <p:anim calcmode="lin" valueType="num">
                                      <p:cBhvr>
                                        <p:cTn id="100" dur="1000" fill="hold"/>
                                        <p:tgtEl>
                                          <p:spTgt spid="14357"/>
                                        </p:tgtEl>
                                        <p:attrNameLst>
                                          <p:attrName>ppt_w</p:attrName>
                                        </p:attrNameLst>
                                      </p:cBhvr>
                                      <p:tavLst>
                                        <p:tav tm="0">
                                          <p:val>
                                            <p:strVal val="#ppt_w*0.70"/>
                                          </p:val>
                                        </p:tav>
                                        <p:tav tm="100000">
                                          <p:val>
                                            <p:strVal val="#ppt_w"/>
                                          </p:val>
                                        </p:tav>
                                      </p:tavLst>
                                    </p:anim>
                                    <p:anim calcmode="lin" valueType="num">
                                      <p:cBhvr>
                                        <p:cTn id="101" dur="1000" fill="hold"/>
                                        <p:tgtEl>
                                          <p:spTgt spid="14357"/>
                                        </p:tgtEl>
                                        <p:attrNameLst>
                                          <p:attrName>ppt_h</p:attrName>
                                        </p:attrNameLst>
                                      </p:cBhvr>
                                      <p:tavLst>
                                        <p:tav tm="0">
                                          <p:val>
                                            <p:strVal val="#ppt_h"/>
                                          </p:val>
                                        </p:tav>
                                        <p:tav tm="100000">
                                          <p:val>
                                            <p:strVal val="#ppt_h"/>
                                          </p:val>
                                        </p:tav>
                                      </p:tavLst>
                                    </p:anim>
                                    <p:animEffect transition="in" filter="fade">
                                      <p:cBhvr>
                                        <p:cTn id="102" dur="1000"/>
                                        <p:tgtEl>
                                          <p:spTgt spid="14357"/>
                                        </p:tgtEl>
                                      </p:cBhvr>
                                    </p:animEffect>
                                  </p:childTnLst>
                                </p:cTn>
                              </p:par>
                            </p:childTnLst>
                          </p:cTn>
                        </p:par>
                      </p:childTnLst>
                    </p:cTn>
                  </p:par>
                  <p:par>
                    <p:cTn id="103" fill="hold">
                      <p:stCondLst>
                        <p:cond delay="indefinite"/>
                      </p:stCondLst>
                      <p:childTnLst>
                        <p:par>
                          <p:cTn id="104" fill="hold">
                            <p:stCondLst>
                              <p:cond delay="0"/>
                            </p:stCondLst>
                            <p:childTnLst>
                              <p:par>
                                <p:cTn id="105" presetID="55" presetClass="entr" presetSubtype="0" fill="hold" nodeType="clickEffect">
                                  <p:stCondLst>
                                    <p:cond delay="0"/>
                                  </p:stCondLst>
                                  <p:childTnLst>
                                    <p:set>
                                      <p:cBhvr>
                                        <p:cTn id="106" dur="1" fill="hold">
                                          <p:stCondLst>
                                            <p:cond delay="0"/>
                                          </p:stCondLst>
                                        </p:cTn>
                                        <p:tgtEl>
                                          <p:spTgt spid="9251"/>
                                        </p:tgtEl>
                                        <p:attrNameLst>
                                          <p:attrName>style.visibility</p:attrName>
                                        </p:attrNameLst>
                                      </p:cBhvr>
                                      <p:to>
                                        <p:strVal val="visible"/>
                                      </p:to>
                                    </p:set>
                                    <p:anim calcmode="lin" valueType="num">
                                      <p:cBhvr>
                                        <p:cTn id="107" dur="1000" fill="hold"/>
                                        <p:tgtEl>
                                          <p:spTgt spid="9251"/>
                                        </p:tgtEl>
                                        <p:attrNameLst>
                                          <p:attrName>ppt_w</p:attrName>
                                        </p:attrNameLst>
                                      </p:cBhvr>
                                      <p:tavLst>
                                        <p:tav tm="0">
                                          <p:val>
                                            <p:strVal val="#ppt_w*0.70"/>
                                          </p:val>
                                        </p:tav>
                                        <p:tav tm="100000">
                                          <p:val>
                                            <p:strVal val="#ppt_w"/>
                                          </p:val>
                                        </p:tav>
                                      </p:tavLst>
                                    </p:anim>
                                    <p:anim calcmode="lin" valueType="num">
                                      <p:cBhvr>
                                        <p:cTn id="108" dur="1000" fill="hold"/>
                                        <p:tgtEl>
                                          <p:spTgt spid="9251"/>
                                        </p:tgtEl>
                                        <p:attrNameLst>
                                          <p:attrName>ppt_h</p:attrName>
                                        </p:attrNameLst>
                                      </p:cBhvr>
                                      <p:tavLst>
                                        <p:tav tm="0">
                                          <p:val>
                                            <p:strVal val="#ppt_h"/>
                                          </p:val>
                                        </p:tav>
                                        <p:tav tm="100000">
                                          <p:val>
                                            <p:strVal val="#ppt_h"/>
                                          </p:val>
                                        </p:tav>
                                      </p:tavLst>
                                    </p:anim>
                                    <p:animEffect transition="in" filter="fade">
                                      <p:cBhvr>
                                        <p:cTn id="109" dur="1000"/>
                                        <p:tgtEl>
                                          <p:spTgt spid="9251"/>
                                        </p:tgtEl>
                                      </p:cBhvr>
                                    </p:animEffect>
                                  </p:childTnLst>
                                </p:cTn>
                              </p:par>
                            </p:childTnLst>
                          </p:cTn>
                        </p:par>
                      </p:childTnLst>
                    </p:cTn>
                  </p:par>
                  <p:par>
                    <p:cTn id="110" fill="hold">
                      <p:stCondLst>
                        <p:cond delay="indefinite"/>
                      </p:stCondLst>
                      <p:childTnLst>
                        <p:par>
                          <p:cTn id="111" fill="hold">
                            <p:stCondLst>
                              <p:cond delay="0"/>
                            </p:stCondLst>
                            <p:childTnLst>
                              <p:par>
                                <p:cTn id="112" presetID="55" presetClass="entr" presetSubtype="0" fill="hold" grpId="0" nodeType="clickEffect">
                                  <p:stCondLst>
                                    <p:cond delay="0"/>
                                  </p:stCondLst>
                                  <p:childTnLst>
                                    <p:set>
                                      <p:cBhvr>
                                        <p:cTn id="113" dur="1" fill="hold">
                                          <p:stCondLst>
                                            <p:cond delay="0"/>
                                          </p:stCondLst>
                                        </p:cTn>
                                        <p:tgtEl>
                                          <p:spTgt spid="9252"/>
                                        </p:tgtEl>
                                        <p:attrNameLst>
                                          <p:attrName>style.visibility</p:attrName>
                                        </p:attrNameLst>
                                      </p:cBhvr>
                                      <p:to>
                                        <p:strVal val="visible"/>
                                      </p:to>
                                    </p:set>
                                    <p:anim calcmode="lin" valueType="num">
                                      <p:cBhvr>
                                        <p:cTn id="114" dur="1000" fill="hold"/>
                                        <p:tgtEl>
                                          <p:spTgt spid="9252"/>
                                        </p:tgtEl>
                                        <p:attrNameLst>
                                          <p:attrName>ppt_w</p:attrName>
                                        </p:attrNameLst>
                                      </p:cBhvr>
                                      <p:tavLst>
                                        <p:tav tm="0">
                                          <p:val>
                                            <p:strVal val="#ppt_w*0.70"/>
                                          </p:val>
                                        </p:tav>
                                        <p:tav tm="100000">
                                          <p:val>
                                            <p:strVal val="#ppt_w"/>
                                          </p:val>
                                        </p:tav>
                                      </p:tavLst>
                                    </p:anim>
                                    <p:anim calcmode="lin" valueType="num">
                                      <p:cBhvr>
                                        <p:cTn id="115" dur="1000" fill="hold"/>
                                        <p:tgtEl>
                                          <p:spTgt spid="9252"/>
                                        </p:tgtEl>
                                        <p:attrNameLst>
                                          <p:attrName>ppt_h</p:attrName>
                                        </p:attrNameLst>
                                      </p:cBhvr>
                                      <p:tavLst>
                                        <p:tav tm="0">
                                          <p:val>
                                            <p:strVal val="#ppt_h"/>
                                          </p:val>
                                        </p:tav>
                                        <p:tav tm="100000">
                                          <p:val>
                                            <p:strVal val="#ppt_h"/>
                                          </p:val>
                                        </p:tav>
                                      </p:tavLst>
                                    </p:anim>
                                    <p:animEffect transition="in" filter="fade">
                                      <p:cBhvr>
                                        <p:cTn id="116" dur="1000"/>
                                        <p:tgtEl>
                                          <p:spTgt spid="9252"/>
                                        </p:tgtEl>
                                      </p:cBhvr>
                                    </p:animEffect>
                                  </p:childTnLst>
                                </p:cTn>
                              </p:par>
                            </p:childTnLst>
                          </p:cTn>
                        </p:par>
                      </p:childTnLst>
                    </p:cTn>
                  </p:par>
                  <p:par>
                    <p:cTn id="117" fill="hold">
                      <p:stCondLst>
                        <p:cond delay="indefinite"/>
                      </p:stCondLst>
                      <p:childTnLst>
                        <p:par>
                          <p:cTn id="118" fill="hold">
                            <p:stCondLst>
                              <p:cond delay="0"/>
                            </p:stCondLst>
                            <p:childTnLst>
                              <p:par>
                                <p:cTn id="119" presetID="53" presetClass="entr" presetSubtype="16" fill="hold" nodeType="clickEffect">
                                  <p:stCondLst>
                                    <p:cond delay="0"/>
                                  </p:stCondLst>
                                  <p:childTnLst>
                                    <p:set>
                                      <p:cBhvr>
                                        <p:cTn id="120" dur="1" fill="hold">
                                          <p:stCondLst>
                                            <p:cond delay="0"/>
                                          </p:stCondLst>
                                        </p:cTn>
                                        <p:tgtEl>
                                          <p:spTgt spid="14360"/>
                                        </p:tgtEl>
                                        <p:attrNameLst>
                                          <p:attrName>style.visibility</p:attrName>
                                        </p:attrNameLst>
                                      </p:cBhvr>
                                      <p:to>
                                        <p:strVal val="visible"/>
                                      </p:to>
                                    </p:set>
                                    <p:anim calcmode="lin" valueType="num">
                                      <p:cBhvr>
                                        <p:cTn id="121" dur="500" fill="hold"/>
                                        <p:tgtEl>
                                          <p:spTgt spid="14360"/>
                                        </p:tgtEl>
                                        <p:attrNameLst>
                                          <p:attrName>ppt_w</p:attrName>
                                        </p:attrNameLst>
                                      </p:cBhvr>
                                      <p:tavLst>
                                        <p:tav tm="0">
                                          <p:val>
                                            <p:fltVal val="0"/>
                                          </p:val>
                                        </p:tav>
                                        <p:tav tm="100000">
                                          <p:val>
                                            <p:strVal val="#ppt_w"/>
                                          </p:val>
                                        </p:tav>
                                      </p:tavLst>
                                    </p:anim>
                                    <p:anim calcmode="lin" valueType="num">
                                      <p:cBhvr>
                                        <p:cTn id="122" dur="500" fill="hold"/>
                                        <p:tgtEl>
                                          <p:spTgt spid="14360"/>
                                        </p:tgtEl>
                                        <p:attrNameLst>
                                          <p:attrName>ppt_h</p:attrName>
                                        </p:attrNameLst>
                                      </p:cBhvr>
                                      <p:tavLst>
                                        <p:tav tm="0">
                                          <p:val>
                                            <p:fltVal val="0"/>
                                          </p:val>
                                        </p:tav>
                                        <p:tav tm="100000">
                                          <p:val>
                                            <p:strVal val="#ppt_h"/>
                                          </p:val>
                                        </p:tav>
                                      </p:tavLst>
                                    </p:anim>
                                    <p:animEffect transition="in" filter="fade">
                                      <p:cBhvr>
                                        <p:cTn id="123" dur="500"/>
                                        <p:tgtEl>
                                          <p:spTgt spid="14360"/>
                                        </p:tgtEl>
                                      </p:cBhvr>
                                    </p:animEffect>
                                  </p:childTnLst>
                                </p:cTn>
                              </p:par>
                              <p:par>
                                <p:cTn id="124" presetID="53" presetClass="entr" presetSubtype="16" fill="hold" nodeType="withEffect">
                                  <p:stCondLst>
                                    <p:cond delay="0"/>
                                  </p:stCondLst>
                                  <p:childTnLst>
                                    <p:set>
                                      <p:cBhvr>
                                        <p:cTn id="125" dur="1" fill="hold">
                                          <p:stCondLst>
                                            <p:cond delay="0"/>
                                          </p:stCondLst>
                                        </p:cTn>
                                        <p:tgtEl>
                                          <p:spTgt spid="14347"/>
                                        </p:tgtEl>
                                        <p:attrNameLst>
                                          <p:attrName>style.visibility</p:attrName>
                                        </p:attrNameLst>
                                      </p:cBhvr>
                                      <p:to>
                                        <p:strVal val="visible"/>
                                      </p:to>
                                    </p:set>
                                    <p:anim calcmode="lin" valueType="num">
                                      <p:cBhvr>
                                        <p:cTn id="126" dur="500" fill="hold"/>
                                        <p:tgtEl>
                                          <p:spTgt spid="14347"/>
                                        </p:tgtEl>
                                        <p:attrNameLst>
                                          <p:attrName>ppt_w</p:attrName>
                                        </p:attrNameLst>
                                      </p:cBhvr>
                                      <p:tavLst>
                                        <p:tav tm="0">
                                          <p:val>
                                            <p:fltVal val="0"/>
                                          </p:val>
                                        </p:tav>
                                        <p:tav tm="100000">
                                          <p:val>
                                            <p:strVal val="#ppt_w"/>
                                          </p:val>
                                        </p:tav>
                                      </p:tavLst>
                                    </p:anim>
                                    <p:anim calcmode="lin" valueType="num">
                                      <p:cBhvr>
                                        <p:cTn id="127" dur="500" fill="hold"/>
                                        <p:tgtEl>
                                          <p:spTgt spid="14347"/>
                                        </p:tgtEl>
                                        <p:attrNameLst>
                                          <p:attrName>ppt_h</p:attrName>
                                        </p:attrNameLst>
                                      </p:cBhvr>
                                      <p:tavLst>
                                        <p:tav tm="0">
                                          <p:val>
                                            <p:fltVal val="0"/>
                                          </p:val>
                                        </p:tav>
                                        <p:tav tm="100000">
                                          <p:val>
                                            <p:strVal val="#ppt_h"/>
                                          </p:val>
                                        </p:tav>
                                      </p:tavLst>
                                    </p:anim>
                                    <p:animEffect transition="in" filter="fade">
                                      <p:cBhvr>
                                        <p:cTn id="128" dur="500"/>
                                        <p:tgtEl>
                                          <p:spTgt spid="14347"/>
                                        </p:tgtEl>
                                      </p:cBhvr>
                                    </p:animEffect>
                                  </p:childTnLst>
                                </p:cTn>
                              </p:par>
                              <p:par>
                                <p:cTn id="129" presetID="17" presetClass="entr" presetSubtype="10" fill="hold" nodeType="withEffect">
                                  <p:stCondLst>
                                    <p:cond delay="0"/>
                                  </p:stCondLst>
                                  <p:childTnLst>
                                    <p:set>
                                      <p:cBhvr>
                                        <p:cTn id="130" dur="1" fill="hold">
                                          <p:stCondLst>
                                            <p:cond delay="0"/>
                                          </p:stCondLst>
                                        </p:cTn>
                                        <p:tgtEl>
                                          <p:spTgt spid="14351"/>
                                        </p:tgtEl>
                                        <p:attrNameLst>
                                          <p:attrName>style.visibility</p:attrName>
                                        </p:attrNameLst>
                                      </p:cBhvr>
                                      <p:to>
                                        <p:strVal val="visible"/>
                                      </p:to>
                                    </p:set>
                                    <p:anim calcmode="lin" valueType="num">
                                      <p:cBhvr>
                                        <p:cTn id="131" dur="500" fill="hold"/>
                                        <p:tgtEl>
                                          <p:spTgt spid="14351"/>
                                        </p:tgtEl>
                                        <p:attrNameLst>
                                          <p:attrName>ppt_w</p:attrName>
                                        </p:attrNameLst>
                                      </p:cBhvr>
                                      <p:tavLst>
                                        <p:tav tm="0">
                                          <p:val>
                                            <p:fltVal val="0"/>
                                          </p:val>
                                        </p:tav>
                                        <p:tav tm="100000">
                                          <p:val>
                                            <p:strVal val="#ppt_w"/>
                                          </p:val>
                                        </p:tav>
                                      </p:tavLst>
                                    </p:anim>
                                    <p:anim calcmode="lin" valueType="num">
                                      <p:cBhvr>
                                        <p:cTn id="132" dur="500" fill="hold"/>
                                        <p:tgtEl>
                                          <p:spTgt spid="14351"/>
                                        </p:tgtEl>
                                        <p:attrNameLst>
                                          <p:attrName>ppt_h</p:attrName>
                                        </p:attrNameLst>
                                      </p:cBhvr>
                                      <p:tavLst>
                                        <p:tav tm="0">
                                          <p:val>
                                            <p:strVal val="#ppt_h"/>
                                          </p:val>
                                        </p:tav>
                                        <p:tav tm="100000">
                                          <p:val>
                                            <p:strVal val="#ppt_h"/>
                                          </p:val>
                                        </p:tav>
                                      </p:tavLst>
                                    </p:anim>
                                  </p:childTnLst>
                                </p:cTn>
                              </p:par>
                              <p:par>
                                <p:cTn id="133" presetID="17" presetClass="entr" presetSubtype="10" fill="hold" nodeType="withEffect">
                                  <p:stCondLst>
                                    <p:cond delay="0"/>
                                  </p:stCondLst>
                                  <p:childTnLst>
                                    <p:set>
                                      <p:cBhvr>
                                        <p:cTn id="134" dur="1" fill="hold">
                                          <p:stCondLst>
                                            <p:cond delay="0"/>
                                          </p:stCondLst>
                                        </p:cTn>
                                        <p:tgtEl>
                                          <p:spTgt spid="14350"/>
                                        </p:tgtEl>
                                        <p:attrNameLst>
                                          <p:attrName>style.visibility</p:attrName>
                                        </p:attrNameLst>
                                      </p:cBhvr>
                                      <p:to>
                                        <p:strVal val="visible"/>
                                      </p:to>
                                    </p:set>
                                    <p:anim calcmode="lin" valueType="num">
                                      <p:cBhvr>
                                        <p:cTn id="135" dur="500" fill="hold"/>
                                        <p:tgtEl>
                                          <p:spTgt spid="14350"/>
                                        </p:tgtEl>
                                        <p:attrNameLst>
                                          <p:attrName>ppt_w</p:attrName>
                                        </p:attrNameLst>
                                      </p:cBhvr>
                                      <p:tavLst>
                                        <p:tav tm="0">
                                          <p:val>
                                            <p:fltVal val="0"/>
                                          </p:val>
                                        </p:tav>
                                        <p:tav tm="100000">
                                          <p:val>
                                            <p:strVal val="#ppt_w"/>
                                          </p:val>
                                        </p:tav>
                                      </p:tavLst>
                                    </p:anim>
                                    <p:anim calcmode="lin" valueType="num">
                                      <p:cBhvr>
                                        <p:cTn id="136" dur="500" fill="hold"/>
                                        <p:tgtEl>
                                          <p:spTgt spid="14350"/>
                                        </p:tgtEl>
                                        <p:attrNameLst>
                                          <p:attrName>ppt_h</p:attrName>
                                        </p:attrNameLst>
                                      </p:cBhvr>
                                      <p:tavLst>
                                        <p:tav tm="0">
                                          <p:val>
                                            <p:strVal val="#ppt_h"/>
                                          </p:val>
                                        </p:tav>
                                        <p:tav tm="100000">
                                          <p:val>
                                            <p:strVal val="#ppt_h"/>
                                          </p:val>
                                        </p:tav>
                                      </p:tavLst>
                                    </p:anim>
                                  </p:childTnLst>
                                </p:cTn>
                              </p:par>
                            </p:childTnLst>
                          </p:cTn>
                        </p:par>
                      </p:childTnLst>
                    </p:cTn>
                  </p:par>
                  <p:par>
                    <p:cTn id="137" fill="hold">
                      <p:stCondLst>
                        <p:cond delay="indefinite"/>
                      </p:stCondLst>
                      <p:childTnLst>
                        <p:par>
                          <p:cTn id="138" fill="hold">
                            <p:stCondLst>
                              <p:cond delay="0"/>
                            </p:stCondLst>
                            <p:childTnLst>
                              <p:par>
                                <p:cTn id="139" presetID="53" presetClass="entr" presetSubtype="16" fill="hold" nodeType="clickEffect">
                                  <p:stCondLst>
                                    <p:cond delay="0"/>
                                  </p:stCondLst>
                                  <p:childTnLst>
                                    <p:set>
                                      <p:cBhvr>
                                        <p:cTn id="140" dur="1" fill="hold">
                                          <p:stCondLst>
                                            <p:cond delay="0"/>
                                          </p:stCondLst>
                                        </p:cTn>
                                        <p:tgtEl>
                                          <p:spTgt spid="14348"/>
                                        </p:tgtEl>
                                        <p:attrNameLst>
                                          <p:attrName>style.visibility</p:attrName>
                                        </p:attrNameLst>
                                      </p:cBhvr>
                                      <p:to>
                                        <p:strVal val="visible"/>
                                      </p:to>
                                    </p:set>
                                    <p:anim calcmode="lin" valueType="num">
                                      <p:cBhvr>
                                        <p:cTn id="141" dur="500" fill="hold"/>
                                        <p:tgtEl>
                                          <p:spTgt spid="14348"/>
                                        </p:tgtEl>
                                        <p:attrNameLst>
                                          <p:attrName>ppt_w</p:attrName>
                                        </p:attrNameLst>
                                      </p:cBhvr>
                                      <p:tavLst>
                                        <p:tav tm="0">
                                          <p:val>
                                            <p:fltVal val="0"/>
                                          </p:val>
                                        </p:tav>
                                        <p:tav tm="100000">
                                          <p:val>
                                            <p:strVal val="#ppt_w"/>
                                          </p:val>
                                        </p:tav>
                                      </p:tavLst>
                                    </p:anim>
                                    <p:anim calcmode="lin" valueType="num">
                                      <p:cBhvr>
                                        <p:cTn id="142" dur="500" fill="hold"/>
                                        <p:tgtEl>
                                          <p:spTgt spid="14348"/>
                                        </p:tgtEl>
                                        <p:attrNameLst>
                                          <p:attrName>ppt_h</p:attrName>
                                        </p:attrNameLst>
                                      </p:cBhvr>
                                      <p:tavLst>
                                        <p:tav tm="0">
                                          <p:val>
                                            <p:fltVal val="0"/>
                                          </p:val>
                                        </p:tav>
                                        <p:tav tm="100000">
                                          <p:val>
                                            <p:strVal val="#ppt_h"/>
                                          </p:val>
                                        </p:tav>
                                      </p:tavLst>
                                    </p:anim>
                                    <p:animEffect transition="in" filter="fade">
                                      <p:cBhvr>
                                        <p:cTn id="143" dur="500"/>
                                        <p:tgtEl>
                                          <p:spTgt spid="14348"/>
                                        </p:tgtEl>
                                      </p:cBhvr>
                                    </p:animEffect>
                                  </p:childTnLst>
                                </p:cTn>
                              </p:par>
                              <p:par>
                                <p:cTn id="144" presetID="53" presetClass="entr" presetSubtype="16" fill="hold" nodeType="withEffect">
                                  <p:stCondLst>
                                    <p:cond delay="0"/>
                                  </p:stCondLst>
                                  <p:childTnLst>
                                    <p:set>
                                      <p:cBhvr>
                                        <p:cTn id="145" dur="1" fill="hold">
                                          <p:stCondLst>
                                            <p:cond delay="0"/>
                                          </p:stCondLst>
                                        </p:cTn>
                                        <p:tgtEl>
                                          <p:spTgt spid="14356"/>
                                        </p:tgtEl>
                                        <p:attrNameLst>
                                          <p:attrName>style.visibility</p:attrName>
                                        </p:attrNameLst>
                                      </p:cBhvr>
                                      <p:to>
                                        <p:strVal val="visible"/>
                                      </p:to>
                                    </p:set>
                                    <p:anim calcmode="lin" valueType="num">
                                      <p:cBhvr>
                                        <p:cTn id="146" dur="500" fill="hold"/>
                                        <p:tgtEl>
                                          <p:spTgt spid="14356"/>
                                        </p:tgtEl>
                                        <p:attrNameLst>
                                          <p:attrName>ppt_w</p:attrName>
                                        </p:attrNameLst>
                                      </p:cBhvr>
                                      <p:tavLst>
                                        <p:tav tm="0">
                                          <p:val>
                                            <p:fltVal val="0"/>
                                          </p:val>
                                        </p:tav>
                                        <p:tav tm="100000">
                                          <p:val>
                                            <p:strVal val="#ppt_w"/>
                                          </p:val>
                                        </p:tav>
                                      </p:tavLst>
                                    </p:anim>
                                    <p:anim calcmode="lin" valueType="num">
                                      <p:cBhvr>
                                        <p:cTn id="147" dur="500" fill="hold"/>
                                        <p:tgtEl>
                                          <p:spTgt spid="14356"/>
                                        </p:tgtEl>
                                        <p:attrNameLst>
                                          <p:attrName>ppt_h</p:attrName>
                                        </p:attrNameLst>
                                      </p:cBhvr>
                                      <p:tavLst>
                                        <p:tav tm="0">
                                          <p:val>
                                            <p:fltVal val="0"/>
                                          </p:val>
                                        </p:tav>
                                        <p:tav tm="100000">
                                          <p:val>
                                            <p:strVal val="#ppt_h"/>
                                          </p:val>
                                        </p:tav>
                                      </p:tavLst>
                                    </p:anim>
                                    <p:animEffect transition="in" filter="fade">
                                      <p:cBhvr>
                                        <p:cTn id="148" dur="500"/>
                                        <p:tgtEl>
                                          <p:spTgt spid="14356"/>
                                        </p:tgtEl>
                                      </p:cBhvr>
                                    </p:animEffect>
                                  </p:childTnLst>
                                </p:cTn>
                              </p:par>
                              <p:par>
                                <p:cTn id="149" presetID="17" presetClass="entr" presetSubtype="10" fill="hold" nodeType="withEffect">
                                  <p:stCondLst>
                                    <p:cond delay="0"/>
                                  </p:stCondLst>
                                  <p:childTnLst>
                                    <p:set>
                                      <p:cBhvr>
                                        <p:cTn id="150" dur="1" fill="hold">
                                          <p:stCondLst>
                                            <p:cond delay="0"/>
                                          </p:stCondLst>
                                        </p:cTn>
                                        <p:tgtEl>
                                          <p:spTgt spid="14352"/>
                                        </p:tgtEl>
                                        <p:attrNameLst>
                                          <p:attrName>style.visibility</p:attrName>
                                        </p:attrNameLst>
                                      </p:cBhvr>
                                      <p:to>
                                        <p:strVal val="visible"/>
                                      </p:to>
                                    </p:set>
                                    <p:anim calcmode="lin" valueType="num">
                                      <p:cBhvr>
                                        <p:cTn id="151" dur="500" fill="hold"/>
                                        <p:tgtEl>
                                          <p:spTgt spid="14352"/>
                                        </p:tgtEl>
                                        <p:attrNameLst>
                                          <p:attrName>ppt_w</p:attrName>
                                        </p:attrNameLst>
                                      </p:cBhvr>
                                      <p:tavLst>
                                        <p:tav tm="0">
                                          <p:val>
                                            <p:fltVal val="0"/>
                                          </p:val>
                                        </p:tav>
                                        <p:tav tm="100000">
                                          <p:val>
                                            <p:strVal val="#ppt_w"/>
                                          </p:val>
                                        </p:tav>
                                      </p:tavLst>
                                    </p:anim>
                                    <p:anim calcmode="lin" valueType="num">
                                      <p:cBhvr>
                                        <p:cTn id="152" dur="500" fill="hold"/>
                                        <p:tgtEl>
                                          <p:spTgt spid="14352"/>
                                        </p:tgtEl>
                                        <p:attrNameLst>
                                          <p:attrName>ppt_h</p:attrName>
                                        </p:attrNameLst>
                                      </p:cBhvr>
                                      <p:tavLst>
                                        <p:tav tm="0">
                                          <p:val>
                                            <p:strVal val="#ppt_h"/>
                                          </p:val>
                                        </p:tav>
                                        <p:tav tm="100000">
                                          <p:val>
                                            <p:strVal val="#ppt_h"/>
                                          </p:val>
                                        </p:tav>
                                      </p:tavLst>
                                    </p:anim>
                                  </p:childTnLst>
                                </p:cTn>
                              </p:par>
                              <p:par>
                                <p:cTn id="153" presetID="17" presetClass="entr" presetSubtype="10" fill="hold" nodeType="withEffect">
                                  <p:stCondLst>
                                    <p:cond delay="0"/>
                                  </p:stCondLst>
                                  <p:childTnLst>
                                    <p:set>
                                      <p:cBhvr>
                                        <p:cTn id="154" dur="1" fill="hold">
                                          <p:stCondLst>
                                            <p:cond delay="0"/>
                                          </p:stCondLst>
                                        </p:cTn>
                                        <p:tgtEl>
                                          <p:spTgt spid="14353"/>
                                        </p:tgtEl>
                                        <p:attrNameLst>
                                          <p:attrName>style.visibility</p:attrName>
                                        </p:attrNameLst>
                                      </p:cBhvr>
                                      <p:to>
                                        <p:strVal val="visible"/>
                                      </p:to>
                                    </p:set>
                                    <p:anim calcmode="lin" valueType="num">
                                      <p:cBhvr>
                                        <p:cTn id="155" dur="500" fill="hold"/>
                                        <p:tgtEl>
                                          <p:spTgt spid="14353"/>
                                        </p:tgtEl>
                                        <p:attrNameLst>
                                          <p:attrName>ppt_w</p:attrName>
                                        </p:attrNameLst>
                                      </p:cBhvr>
                                      <p:tavLst>
                                        <p:tav tm="0">
                                          <p:val>
                                            <p:fltVal val="0"/>
                                          </p:val>
                                        </p:tav>
                                        <p:tav tm="100000">
                                          <p:val>
                                            <p:strVal val="#ppt_w"/>
                                          </p:val>
                                        </p:tav>
                                      </p:tavLst>
                                    </p:anim>
                                    <p:anim calcmode="lin" valueType="num">
                                      <p:cBhvr>
                                        <p:cTn id="156" dur="500" fill="hold"/>
                                        <p:tgtEl>
                                          <p:spTgt spid="14353"/>
                                        </p:tgtEl>
                                        <p:attrNameLst>
                                          <p:attrName>ppt_h</p:attrName>
                                        </p:attrNameLst>
                                      </p:cBhvr>
                                      <p:tavLst>
                                        <p:tav tm="0">
                                          <p:val>
                                            <p:strVal val="#ppt_h"/>
                                          </p:val>
                                        </p:tav>
                                        <p:tav tm="100000">
                                          <p:val>
                                            <p:strVal val="#ppt_h"/>
                                          </p:val>
                                        </p:tav>
                                      </p:tavLst>
                                    </p:anim>
                                  </p:childTnLst>
                                </p:cTn>
                              </p:par>
                            </p:childTnLst>
                          </p:cTn>
                        </p:par>
                      </p:childTnLst>
                    </p:cTn>
                  </p:par>
                  <p:par>
                    <p:cTn id="157" fill="hold">
                      <p:stCondLst>
                        <p:cond delay="indefinite"/>
                      </p:stCondLst>
                      <p:childTnLst>
                        <p:par>
                          <p:cTn id="158" fill="hold">
                            <p:stCondLst>
                              <p:cond delay="0"/>
                            </p:stCondLst>
                            <p:childTnLst>
                              <p:par>
                                <p:cTn id="159" presetID="53" presetClass="entr" presetSubtype="16" fill="hold" nodeType="clickEffect">
                                  <p:stCondLst>
                                    <p:cond delay="0"/>
                                  </p:stCondLst>
                                  <p:childTnLst>
                                    <p:set>
                                      <p:cBhvr>
                                        <p:cTn id="160" dur="1" fill="hold">
                                          <p:stCondLst>
                                            <p:cond delay="0"/>
                                          </p:stCondLst>
                                        </p:cTn>
                                        <p:tgtEl>
                                          <p:spTgt spid="486"/>
                                        </p:tgtEl>
                                        <p:attrNameLst>
                                          <p:attrName>style.visibility</p:attrName>
                                        </p:attrNameLst>
                                      </p:cBhvr>
                                      <p:to>
                                        <p:strVal val="visible"/>
                                      </p:to>
                                    </p:set>
                                    <p:anim calcmode="lin" valueType="num">
                                      <p:cBhvr>
                                        <p:cTn id="161" dur="500" fill="hold"/>
                                        <p:tgtEl>
                                          <p:spTgt spid="486"/>
                                        </p:tgtEl>
                                        <p:attrNameLst>
                                          <p:attrName>ppt_w</p:attrName>
                                        </p:attrNameLst>
                                      </p:cBhvr>
                                      <p:tavLst>
                                        <p:tav tm="0">
                                          <p:val>
                                            <p:fltVal val="0"/>
                                          </p:val>
                                        </p:tav>
                                        <p:tav tm="100000">
                                          <p:val>
                                            <p:strVal val="#ppt_w"/>
                                          </p:val>
                                        </p:tav>
                                      </p:tavLst>
                                    </p:anim>
                                    <p:anim calcmode="lin" valueType="num">
                                      <p:cBhvr>
                                        <p:cTn id="162" dur="500" fill="hold"/>
                                        <p:tgtEl>
                                          <p:spTgt spid="486"/>
                                        </p:tgtEl>
                                        <p:attrNameLst>
                                          <p:attrName>ppt_h</p:attrName>
                                        </p:attrNameLst>
                                      </p:cBhvr>
                                      <p:tavLst>
                                        <p:tav tm="0">
                                          <p:val>
                                            <p:fltVal val="0"/>
                                          </p:val>
                                        </p:tav>
                                        <p:tav tm="100000">
                                          <p:val>
                                            <p:strVal val="#ppt_h"/>
                                          </p:val>
                                        </p:tav>
                                      </p:tavLst>
                                    </p:anim>
                                    <p:animEffect transition="in" filter="fade">
                                      <p:cBhvr>
                                        <p:cTn id="163" dur="500"/>
                                        <p:tgtEl>
                                          <p:spTgt spid="486"/>
                                        </p:tgtEl>
                                      </p:cBhvr>
                                    </p:animEffect>
                                  </p:childTnLst>
                                </p:cTn>
                              </p:par>
                              <p:par>
                                <p:cTn id="164" presetID="53" presetClass="entr" presetSubtype="16" fill="hold" nodeType="withEffect">
                                  <p:stCondLst>
                                    <p:cond delay="0"/>
                                  </p:stCondLst>
                                  <p:childTnLst>
                                    <p:set>
                                      <p:cBhvr>
                                        <p:cTn id="165" dur="1" fill="hold">
                                          <p:stCondLst>
                                            <p:cond delay="0"/>
                                          </p:stCondLst>
                                        </p:cTn>
                                        <p:tgtEl>
                                          <p:spTgt spid="501"/>
                                        </p:tgtEl>
                                        <p:attrNameLst>
                                          <p:attrName>style.visibility</p:attrName>
                                        </p:attrNameLst>
                                      </p:cBhvr>
                                      <p:to>
                                        <p:strVal val="visible"/>
                                      </p:to>
                                    </p:set>
                                    <p:anim calcmode="lin" valueType="num">
                                      <p:cBhvr>
                                        <p:cTn id="166" dur="500" fill="hold"/>
                                        <p:tgtEl>
                                          <p:spTgt spid="501"/>
                                        </p:tgtEl>
                                        <p:attrNameLst>
                                          <p:attrName>ppt_w</p:attrName>
                                        </p:attrNameLst>
                                      </p:cBhvr>
                                      <p:tavLst>
                                        <p:tav tm="0">
                                          <p:val>
                                            <p:fltVal val="0"/>
                                          </p:val>
                                        </p:tav>
                                        <p:tav tm="100000">
                                          <p:val>
                                            <p:strVal val="#ppt_w"/>
                                          </p:val>
                                        </p:tav>
                                      </p:tavLst>
                                    </p:anim>
                                    <p:anim calcmode="lin" valueType="num">
                                      <p:cBhvr>
                                        <p:cTn id="167" dur="500" fill="hold"/>
                                        <p:tgtEl>
                                          <p:spTgt spid="501"/>
                                        </p:tgtEl>
                                        <p:attrNameLst>
                                          <p:attrName>ppt_h</p:attrName>
                                        </p:attrNameLst>
                                      </p:cBhvr>
                                      <p:tavLst>
                                        <p:tav tm="0">
                                          <p:val>
                                            <p:fltVal val="0"/>
                                          </p:val>
                                        </p:tav>
                                        <p:tav tm="100000">
                                          <p:val>
                                            <p:strVal val="#ppt_h"/>
                                          </p:val>
                                        </p:tav>
                                      </p:tavLst>
                                    </p:anim>
                                    <p:animEffect transition="in" filter="fade">
                                      <p:cBhvr>
                                        <p:cTn id="168" dur="500"/>
                                        <p:tgtEl>
                                          <p:spTgt spid="501"/>
                                        </p:tgtEl>
                                      </p:cBhvr>
                                    </p:animEffect>
                                  </p:childTnLst>
                                </p:cTn>
                              </p:par>
                              <p:par>
                                <p:cTn id="169" presetID="17" presetClass="entr" presetSubtype="10" fill="hold" nodeType="withEffect">
                                  <p:stCondLst>
                                    <p:cond delay="0"/>
                                  </p:stCondLst>
                                  <p:childTnLst>
                                    <p:set>
                                      <p:cBhvr>
                                        <p:cTn id="170" dur="1" fill="hold">
                                          <p:stCondLst>
                                            <p:cond delay="0"/>
                                          </p:stCondLst>
                                        </p:cTn>
                                        <p:tgtEl>
                                          <p:spTgt spid="14355"/>
                                        </p:tgtEl>
                                        <p:attrNameLst>
                                          <p:attrName>style.visibility</p:attrName>
                                        </p:attrNameLst>
                                      </p:cBhvr>
                                      <p:to>
                                        <p:strVal val="visible"/>
                                      </p:to>
                                    </p:set>
                                    <p:anim calcmode="lin" valueType="num">
                                      <p:cBhvr>
                                        <p:cTn id="171" dur="500" fill="hold"/>
                                        <p:tgtEl>
                                          <p:spTgt spid="14355"/>
                                        </p:tgtEl>
                                        <p:attrNameLst>
                                          <p:attrName>ppt_w</p:attrName>
                                        </p:attrNameLst>
                                      </p:cBhvr>
                                      <p:tavLst>
                                        <p:tav tm="0">
                                          <p:val>
                                            <p:fltVal val="0"/>
                                          </p:val>
                                        </p:tav>
                                        <p:tav tm="100000">
                                          <p:val>
                                            <p:strVal val="#ppt_w"/>
                                          </p:val>
                                        </p:tav>
                                      </p:tavLst>
                                    </p:anim>
                                    <p:anim calcmode="lin" valueType="num">
                                      <p:cBhvr>
                                        <p:cTn id="172" dur="500" fill="hold"/>
                                        <p:tgtEl>
                                          <p:spTgt spid="14355"/>
                                        </p:tgtEl>
                                        <p:attrNameLst>
                                          <p:attrName>ppt_h</p:attrName>
                                        </p:attrNameLst>
                                      </p:cBhvr>
                                      <p:tavLst>
                                        <p:tav tm="0">
                                          <p:val>
                                            <p:strVal val="#ppt_h"/>
                                          </p:val>
                                        </p:tav>
                                        <p:tav tm="100000">
                                          <p:val>
                                            <p:strVal val="#ppt_h"/>
                                          </p:val>
                                        </p:tav>
                                      </p:tavLst>
                                    </p:anim>
                                  </p:childTnLst>
                                </p:cTn>
                              </p:par>
                              <p:par>
                                <p:cTn id="173" presetID="17" presetClass="entr" presetSubtype="10" fill="hold" nodeType="withEffect">
                                  <p:stCondLst>
                                    <p:cond delay="0"/>
                                  </p:stCondLst>
                                  <p:childTnLst>
                                    <p:set>
                                      <p:cBhvr>
                                        <p:cTn id="174" dur="1" fill="hold">
                                          <p:stCondLst>
                                            <p:cond delay="0"/>
                                          </p:stCondLst>
                                        </p:cTn>
                                        <p:tgtEl>
                                          <p:spTgt spid="14354"/>
                                        </p:tgtEl>
                                        <p:attrNameLst>
                                          <p:attrName>style.visibility</p:attrName>
                                        </p:attrNameLst>
                                      </p:cBhvr>
                                      <p:to>
                                        <p:strVal val="visible"/>
                                      </p:to>
                                    </p:set>
                                    <p:anim calcmode="lin" valueType="num">
                                      <p:cBhvr>
                                        <p:cTn id="175" dur="500" fill="hold"/>
                                        <p:tgtEl>
                                          <p:spTgt spid="14354"/>
                                        </p:tgtEl>
                                        <p:attrNameLst>
                                          <p:attrName>ppt_w</p:attrName>
                                        </p:attrNameLst>
                                      </p:cBhvr>
                                      <p:tavLst>
                                        <p:tav tm="0">
                                          <p:val>
                                            <p:fltVal val="0"/>
                                          </p:val>
                                        </p:tav>
                                        <p:tav tm="100000">
                                          <p:val>
                                            <p:strVal val="#ppt_w"/>
                                          </p:val>
                                        </p:tav>
                                      </p:tavLst>
                                    </p:anim>
                                    <p:anim calcmode="lin" valueType="num">
                                      <p:cBhvr>
                                        <p:cTn id="176" dur="500" fill="hold"/>
                                        <p:tgtEl>
                                          <p:spTgt spid="14354"/>
                                        </p:tgtEl>
                                        <p:attrNameLst>
                                          <p:attrName>ppt_h</p:attrName>
                                        </p:attrNameLst>
                                      </p:cBhvr>
                                      <p:tavLst>
                                        <p:tav tm="0">
                                          <p:val>
                                            <p:strVal val="#ppt_h"/>
                                          </p:val>
                                        </p:tav>
                                        <p:tav tm="100000">
                                          <p:val>
                                            <p:strVal val="#ppt_h"/>
                                          </p:val>
                                        </p:tav>
                                      </p:tavLst>
                                    </p:anim>
                                  </p:childTnLst>
                                </p:cTn>
                              </p:par>
                            </p:childTnLst>
                          </p:cTn>
                        </p:par>
                      </p:childTnLst>
                    </p:cTn>
                  </p:par>
                  <p:par>
                    <p:cTn id="177" fill="hold">
                      <p:stCondLst>
                        <p:cond delay="indefinite"/>
                      </p:stCondLst>
                      <p:childTnLst>
                        <p:par>
                          <p:cTn id="178" fill="hold">
                            <p:stCondLst>
                              <p:cond delay="0"/>
                            </p:stCondLst>
                            <p:childTnLst>
                              <p:par>
                                <p:cTn id="179" presetID="53" presetClass="entr" presetSubtype="16" fill="hold" nodeType="clickEffect">
                                  <p:stCondLst>
                                    <p:cond delay="0"/>
                                  </p:stCondLst>
                                  <p:childTnLst>
                                    <p:set>
                                      <p:cBhvr>
                                        <p:cTn id="180" dur="1" fill="hold">
                                          <p:stCondLst>
                                            <p:cond delay="0"/>
                                          </p:stCondLst>
                                        </p:cTn>
                                        <p:tgtEl>
                                          <p:spTgt spid="14383"/>
                                        </p:tgtEl>
                                        <p:attrNameLst>
                                          <p:attrName>style.visibility</p:attrName>
                                        </p:attrNameLst>
                                      </p:cBhvr>
                                      <p:to>
                                        <p:strVal val="visible"/>
                                      </p:to>
                                    </p:set>
                                    <p:anim calcmode="lin" valueType="num">
                                      <p:cBhvr>
                                        <p:cTn id="181" dur="500" fill="hold"/>
                                        <p:tgtEl>
                                          <p:spTgt spid="14383"/>
                                        </p:tgtEl>
                                        <p:attrNameLst>
                                          <p:attrName>ppt_w</p:attrName>
                                        </p:attrNameLst>
                                      </p:cBhvr>
                                      <p:tavLst>
                                        <p:tav tm="0">
                                          <p:val>
                                            <p:fltVal val="0"/>
                                          </p:val>
                                        </p:tav>
                                        <p:tav tm="100000">
                                          <p:val>
                                            <p:strVal val="#ppt_w"/>
                                          </p:val>
                                        </p:tav>
                                      </p:tavLst>
                                    </p:anim>
                                    <p:anim calcmode="lin" valueType="num">
                                      <p:cBhvr>
                                        <p:cTn id="182" dur="500" fill="hold"/>
                                        <p:tgtEl>
                                          <p:spTgt spid="14383"/>
                                        </p:tgtEl>
                                        <p:attrNameLst>
                                          <p:attrName>ppt_h</p:attrName>
                                        </p:attrNameLst>
                                      </p:cBhvr>
                                      <p:tavLst>
                                        <p:tav tm="0">
                                          <p:val>
                                            <p:fltVal val="0"/>
                                          </p:val>
                                        </p:tav>
                                        <p:tav tm="100000">
                                          <p:val>
                                            <p:strVal val="#ppt_h"/>
                                          </p:val>
                                        </p:tav>
                                      </p:tavLst>
                                    </p:anim>
                                    <p:animEffect transition="in" filter="fade">
                                      <p:cBhvr>
                                        <p:cTn id="183" dur="500"/>
                                        <p:tgtEl>
                                          <p:spTgt spid="14383"/>
                                        </p:tgtEl>
                                      </p:cBhvr>
                                    </p:animEffect>
                                  </p:childTnLst>
                                </p:cTn>
                              </p:par>
                            </p:childTnLst>
                          </p:cTn>
                        </p:par>
                      </p:childTnLst>
                    </p:cTn>
                  </p:par>
                  <p:par>
                    <p:cTn id="184" fill="hold">
                      <p:stCondLst>
                        <p:cond delay="indefinite"/>
                      </p:stCondLst>
                      <p:childTnLst>
                        <p:par>
                          <p:cTn id="185" fill="hold">
                            <p:stCondLst>
                              <p:cond delay="0"/>
                            </p:stCondLst>
                            <p:childTnLst>
                              <p:par>
                                <p:cTn id="186" presetID="53" presetClass="entr" presetSubtype="16" fill="hold" nodeType="clickEffect">
                                  <p:stCondLst>
                                    <p:cond delay="0"/>
                                  </p:stCondLst>
                                  <p:childTnLst>
                                    <p:set>
                                      <p:cBhvr>
                                        <p:cTn id="187" dur="1" fill="hold">
                                          <p:stCondLst>
                                            <p:cond delay="0"/>
                                          </p:stCondLst>
                                        </p:cTn>
                                        <p:tgtEl>
                                          <p:spTgt spid="49489"/>
                                        </p:tgtEl>
                                        <p:attrNameLst>
                                          <p:attrName>style.visibility</p:attrName>
                                        </p:attrNameLst>
                                      </p:cBhvr>
                                      <p:to>
                                        <p:strVal val="visible"/>
                                      </p:to>
                                    </p:set>
                                    <p:anim calcmode="lin" valueType="num">
                                      <p:cBhvr>
                                        <p:cTn id="188" dur="3000" fill="hold"/>
                                        <p:tgtEl>
                                          <p:spTgt spid="49489"/>
                                        </p:tgtEl>
                                        <p:attrNameLst>
                                          <p:attrName>ppt_w</p:attrName>
                                        </p:attrNameLst>
                                      </p:cBhvr>
                                      <p:tavLst>
                                        <p:tav tm="0">
                                          <p:val>
                                            <p:fltVal val="0"/>
                                          </p:val>
                                        </p:tav>
                                        <p:tav tm="100000">
                                          <p:val>
                                            <p:strVal val="#ppt_w"/>
                                          </p:val>
                                        </p:tav>
                                      </p:tavLst>
                                    </p:anim>
                                    <p:anim calcmode="lin" valueType="num">
                                      <p:cBhvr>
                                        <p:cTn id="189" dur="3000" fill="hold"/>
                                        <p:tgtEl>
                                          <p:spTgt spid="49489"/>
                                        </p:tgtEl>
                                        <p:attrNameLst>
                                          <p:attrName>ppt_h</p:attrName>
                                        </p:attrNameLst>
                                      </p:cBhvr>
                                      <p:tavLst>
                                        <p:tav tm="0">
                                          <p:val>
                                            <p:fltVal val="0"/>
                                          </p:val>
                                        </p:tav>
                                        <p:tav tm="100000">
                                          <p:val>
                                            <p:strVal val="#ppt_h"/>
                                          </p:val>
                                        </p:tav>
                                      </p:tavLst>
                                    </p:anim>
                                    <p:animEffect transition="in" filter="fade">
                                      <p:cBhvr>
                                        <p:cTn id="190" dur="3000"/>
                                        <p:tgtEl>
                                          <p:spTgt spid="49489"/>
                                        </p:tgtEl>
                                      </p:cBhvr>
                                    </p:animEffect>
                                  </p:childTnLst>
                                </p:cTn>
                              </p:par>
                            </p:childTnLst>
                          </p:cTn>
                        </p:par>
                      </p:childTnLst>
                    </p:cTn>
                  </p:par>
                  <p:par>
                    <p:cTn id="191" fill="hold">
                      <p:stCondLst>
                        <p:cond delay="indefinite"/>
                      </p:stCondLst>
                      <p:childTnLst>
                        <p:par>
                          <p:cTn id="192" fill="hold">
                            <p:stCondLst>
                              <p:cond delay="0"/>
                            </p:stCondLst>
                            <p:childTnLst>
                              <p:par>
                                <p:cTn id="193" presetID="42" presetClass="entr" presetSubtype="0" fill="hold" nodeType="clickEffect">
                                  <p:stCondLst>
                                    <p:cond delay="0"/>
                                  </p:stCondLst>
                                  <p:childTnLst>
                                    <p:set>
                                      <p:cBhvr>
                                        <p:cTn id="194" dur="1" fill="hold">
                                          <p:stCondLst>
                                            <p:cond delay="0"/>
                                          </p:stCondLst>
                                        </p:cTn>
                                        <p:tgtEl>
                                          <p:spTgt spid="49618"/>
                                        </p:tgtEl>
                                        <p:attrNameLst>
                                          <p:attrName>style.visibility</p:attrName>
                                        </p:attrNameLst>
                                      </p:cBhvr>
                                      <p:to>
                                        <p:strVal val="visible"/>
                                      </p:to>
                                    </p:set>
                                    <p:animEffect transition="in" filter="fade">
                                      <p:cBhvr>
                                        <p:cTn id="195" dur="1000"/>
                                        <p:tgtEl>
                                          <p:spTgt spid="49618"/>
                                        </p:tgtEl>
                                      </p:cBhvr>
                                    </p:animEffect>
                                    <p:anim calcmode="lin" valueType="num">
                                      <p:cBhvr>
                                        <p:cTn id="196" dur="1000" fill="hold"/>
                                        <p:tgtEl>
                                          <p:spTgt spid="49618"/>
                                        </p:tgtEl>
                                        <p:attrNameLst>
                                          <p:attrName>ppt_x</p:attrName>
                                        </p:attrNameLst>
                                      </p:cBhvr>
                                      <p:tavLst>
                                        <p:tav tm="0">
                                          <p:val>
                                            <p:strVal val="#ppt_x"/>
                                          </p:val>
                                        </p:tav>
                                        <p:tav tm="100000">
                                          <p:val>
                                            <p:strVal val="#ppt_x"/>
                                          </p:val>
                                        </p:tav>
                                      </p:tavLst>
                                    </p:anim>
                                    <p:anim calcmode="lin" valueType="num">
                                      <p:cBhvr>
                                        <p:cTn id="197" dur="1000" fill="hold"/>
                                        <p:tgtEl>
                                          <p:spTgt spid="49618"/>
                                        </p:tgtEl>
                                        <p:attrNameLst>
                                          <p:attrName>ppt_y</p:attrName>
                                        </p:attrNameLst>
                                      </p:cBhvr>
                                      <p:tavLst>
                                        <p:tav tm="0">
                                          <p:val>
                                            <p:strVal val="#ppt_y+.1"/>
                                          </p:val>
                                        </p:tav>
                                        <p:tav tm="100000">
                                          <p:val>
                                            <p:strVal val="#ppt_y"/>
                                          </p:val>
                                        </p:tav>
                                      </p:tavLst>
                                    </p:anim>
                                  </p:childTnLst>
                                </p:cTn>
                              </p:par>
                            </p:childTnLst>
                          </p:cTn>
                        </p:par>
                      </p:childTnLst>
                    </p:cTn>
                  </p:par>
                  <p:par>
                    <p:cTn id="198" fill="hold">
                      <p:stCondLst>
                        <p:cond delay="indefinite"/>
                      </p:stCondLst>
                      <p:childTnLst>
                        <p:par>
                          <p:cTn id="199" fill="hold">
                            <p:stCondLst>
                              <p:cond delay="0"/>
                            </p:stCondLst>
                            <p:childTnLst>
                              <p:par>
                                <p:cTn id="200" presetID="55" presetClass="entr" presetSubtype="0" fill="hold" grpId="0" nodeType="clickEffect">
                                  <p:stCondLst>
                                    <p:cond delay="0"/>
                                  </p:stCondLst>
                                  <p:childTnLst>
                                    <p:set>
                                      <p:cBhvr>
                                        <p:cTn id="201" dur="1" fill="hold">
                                          <p:stCondLst>
                                            <p:cond delay="0"/>
                                          </p:stCondLst>
                                        </p:cTn>
                                        <p:tgtEl>
                                          <p:spTgt spid="490"/>
                                        </p:tgtEl>
                                        <p:attrNameLst>
                                          <p:attrName>style.visibility</p:attrName>
                                        </p:attrNameLst>
                                      </p:cBhvr>
                                      <p:to>
                                        <p:strVal val="visible"/>
                                      </p:to>
                                    </p:set>
                                    <p:anim calcmode="lin" valueType="num">
                                      <p:cBhvr>
                                        <p:cTn id="202" dur="1000" fill="hold"/>
                                        <p:tgtEl>
                                          <p:spTgt spid="490"/>
                                        </p:tgtEl>
                                        <p:attrNameLst>
                                          <p:attrName>ppt_w</p:attrName>
                                        </p:attrNameLst>
                                      </p:cBhvr>
                                      <p:tavLst>
                                        <p:tav tm="0">
                                          <p:val>
                                            <p:strVal val="#ppt_w*0.70"/>
                                          </p:val>
                                        </p:tav>
                                        <p:tav tm="100000">
                                          <p:val>
                                            <p:strVal val="#ppt_w"/>
                                          </p:val>
                                        </p:tav>
                                      </p:tavLst>
                                    </p:anim>
                                    <p:anim calcmode="lin" valueType="num">
                                      <p:cBhvr>
                                        <p:cTn id="203" dur="1000" fill="hold"/>
                                        <p:tgtEl>
                                          <p:spTgt spid="490"/>
                                        </p:tgtEl>
                                        <p:attrNameLst>
                                          <p:attrName>ppt_h</p:attrName>
                                        </p:attrNameLst>
                                      </p:cBhvr>
                                      <p:tavLst>
                                        <p:tav tm="0">
                                          <p:val>
                                            <p:strVal val="#ppt_h"/>
                                          </p:val>
                                        </p:tav>
                                        <p:tav tm="100000">
                                          <p:val>
                                            <p:strVal val="#ppt_h"/>
                                          </p:val>
                                        </p:tav>
                                      </p:tavLst>
                                    </p:anim>
                                    <p:animEffect transition="in" filter="fade">
                                      <p:cBhvr>
                                        <p:cTn id="204" dur="1000"/>
                                        <p:tgtEl>
                                          <p:spTgt spid="490"/>
                                        </p:tgtEl>
                                      </p:cBhvr>
                                    </p:animEffect>
                                  </p:childTnLst>
                                </p:cTn>
                              </p:par>
                            </p:childTnLst>
                          </p:cTn>
                        </p:par>
                      </p:childTnLst>
                    </p:cTn>
                  </p:par>
                  <p:par>
                    <p:cTn id="205" fill="hold">
                      <p:stCondLst>
                        <p:cond delay="indefinite"/>
                      </p:stCondLst>
                      <p:childTnLst>
                        <p:par>
                          <p:cTn id="206" fill="hold">
                            <p:stCondLst>
                              <p:cond delay="0"/>
                            </p:stCondLst>
                            <p:childTnLst>
                              <p:par>
                                <p:cTn id="207" presetID="22" presetClass="entr" presetSubtype="4" fill="hold" grpId="0" nodeType="clickEffect">
                                  <p:stCondLst>
                                    <p:cond delay="300"/>
                                  </p:stCondLst>
                                  <p:childTnLst>
                                    <p:set>
                                      <p:cBhvr>
                                        <p:cTn id="208" dur="1" fill="hold">
                                          <p:stCondLst>
                                            <p:cond delay="0"/>
                                          </p:stCondLst>
                                        </p:cTn>
                                        <p:tgtEl>
                                          <p:spTgt spid="9275"/>
                                        </p:tgtEl>
                                        <p:attrNameLst>
                                          <p:attrName>style.visibility</p:attrName>
                                        </p:attrNameLst>
                                      </p:cBhvr>
                                      <p:to>
                                        <p:strVal val="visible"/>
                                      </p:to>
                                    </p:set>
                                    <p:animEffect transition="in" filter="wipe(down)">
                                      <p:cBhvr>
                                        <p:cTn id="209" dur="3000"/>
                                        <p:tgtEl>
                                          <p:spTgt spid="9275"/>
                                        </p:tgtEl>
                                      </p:cBhvr>
                                    </p:animEffect>
                                  </p:childTnLst>
                                </p:cTn>
                              </p:par>
                              <p:par>
                                <p:cTn id="210" presetID="22" presetClass="entr" presetSubtype="4" fill="hold" grpId="0" nodeType="withEffect">
                                  <p:stCondLst>
                                    <p:cond delay="300"/>
                                  </p:stCondLst>
                                  <p:childTnLst>
                                    <p:set>
                                      <p:cBhvr>
                                        <p:cTn id="211" dur="1" fill="hold">
                                          <p:stCondLst>
                                            <p:cond delay="0"/>
                                          </p:stCondLst>
                                        </p:cTn>
                                        <p:tgtEl>
                                          <p:spTgt spid="6"/>
                                        </p:tgtEl>
                                        <p:attrNameLst>
                                          <p:attrName>style.visibility</p:attrName>
                                        </p:attrNameLst>
                                      </p:cBhvr>
                                      <p:to>
                                        <p:strVal val="visible"/>
                                      </p:to>
                                    </p:set>
                                    <p:animEffect transition="in" filter="wipe(down)">
                                      <p:cBhvr>
                                        <p:cTn id="212" dur="3000"/>
                                        <p:tgtEl>
                                          <p:spTgt spid="6"/>
                                        </p:tgtEl>
                                      </p:cBhvr>
                                    </p:animEffect>
                                  </p:childTnLst>
                                </p:cTn>
                              </p:par>
                              <p:par>
                                <p:cTn id="213" presetID="22" presetClass="entr" presetSubtype="4" fill="hold" grpId="0" nodeType="withEffect">
                                  <p:stCondLst>
                                    <p:cond delay="0"/>
                                  </p:stCondLst>
                                  <p:childTnLst>
                                    <p:set>
                                      <p:cBhvr>
                                        <p:cTn id="214" dur="1" fill="hold">
                                          <p:stCondLst>
                                            <p:cond delay="0"/>
                                          </p:stCondLst>
                                        </p:cTn>
                                        <p:tgtEl>
                                          <p:spTgt spid="7"/>
                                        </p:tgtEl>
                                        <p:attrNameLst>
                                          <p:attrName>style.visibility</p:attrName>
                                        </p:attrNameLst>
                                      </p:cBhvr>
                                      <p:to>
                                        <p:strVal val="visible"/>
                                      </p:to>
                                    </p:set>
                                    <p:animEffect transition="in" filter="wipe(down)">
                                      <p:cBhvr>
                                        <p:cTn id="215" dur="3000"/>
                                        <p:tgtEl>
                                          <p:spTgt spid="7"/>
                                        </p:tgtEl>
                                      </p:cBhvr>
                                    </p:animEffect>
                                  </p:childTnLst>
                                </p:cTn>
                              </p:par>
                              <p:par>
                                <p:cTn id="216" presetID="22" presetClass="entr" presetSubtype="4" fill="hold" grpId="0" nodeType="withEffect">
                                  <p:stCondLst>
                                    <p:cond delay="0"/>
                                  </p:stCondLst>
                                  <p:childTnLst>
                                    <p:set>
                                      <p:cBhvr>
                                        <p:cTn id="217" dur="1" fill="hold">
                                          <p:stCondLst>
                                            <p:cond delay="0"/>
                                          </p:stCondLst>
                                        </p:cTn>
                                        <p:tgtEl>
                                          <p:spTgt spid="8"/>
                                        </p:tgtEl>
                                        <p:attrNameLst>
                                          <p:attrName>style.visibility</p:attrName>
                                        </p:attrNameLst>
                                      </p:cBhvr>
                                      <p:to>
                                        <p:strVal val="visible"/>
                                      </p:to>
                                    </p:set>
                                    <p:animEffect transition="in" filter="wipe(down)">
                                      <p:cBhvr>
                                        <p:cTn id="218" dur="3000"/>
                                        <p:tgtEl>
                                          <p:spTgt spid="8"/>
                                        </p:tgtEl>
                                      </p:cBhvr>
                                    </p:animEffect>
                                  </p:childTnLst>
                                </p:cTn>
                              </p:par>
                              <p:par>
                                <p:cTn id="219" presetID="22" presetClass="entr" presetSubtype="4" fill="hold" grpId="1" nodeType="withEffect">
                                  <p:stCondLst>
                                    <p:cond delay="0"/>
                                  </p:stCondLst>
                                  <p:childTnLst>
                                    <p:set>
                                      <p:cBhvr>
                                        <p:cTn id="220" dur="1" fill="hold">
                                          <p:stCondLst>
                                            <p:cond delay="0"/>
                                          </p:stCondLst>
                                        </p:cTn>
                                        <p:tgtEl>
                                          <p:spTgt spid="8"/>
                                        </p:tgtEl>
                                        <p:attrNameLst>
                                          <p:attrName>style.visibility</p:attrName>
                                        </p:attrNameLst>
                                      </p:cBhvr>
                                      <p:to>
                                        <p:strVal val="visible"/>
                                      </p:to>
                                    </p:set>
                                    <p:animEffect transition="in" filter="wipe(down)">
                                      <p:cBhvr>
                                        <p:cTn id="221" dur="3000"/>
                                        <p:tgtEl>
                                          <p:spTgt spid="8"/>
                                        </p:tgtEl>
                                      </p:cBhvr>
                                    </p:animEffect>
                                  </p:childTnLst>
                                </p:cTn>
                              </p:par>
                              <p:par>
                                <p:cTn id="222" presetID="22" presetClass="entr" presetSubtype="4" fill="hold" grpId="0" nodeType="withEffect">
                                  <p:stCondLst>
                                    <p:cond delay="0"/>
                                  </p:stCondLst>
                                  <p:childTnLst>
                                    <p:set>
                                      <p:cBhvr>
                                        <p:cTn id="223" dur="1" fill="hold">
                                          <p:stCondLst>
                                            <p:cond delay="0"/>
                                          </p:stCondLst>
                                        </p:cTn>
                                        <p:tgtEl>
                                          <p:spTgt spid="3"/>
                                        </p:tgtEl>
                                        <p:attrNameLst>
                                          <p:attrName>style.visibility</p:attrName>
                                        </p:attrNameLst>
                                      </p:cBhvr>
                                      <p:to>
                                        <p:strVal val="visible"/>
                                      </p:to>
                                    </p:set>
                                    <p:animEffect transition="in" filter="wipe(down)">
                                      <p:cBhvr>
                                        <p:cTn id="224" dur="3000"/>
                                        <p:tgtEl>
                                          <p:spTgt spid="3"/>
                                        </p:tgtEl>
                                      </p:cBhvr>
                                    </p:animEffect>
                                  </p:childTnLst>
                                </p:cTn>
                              </p:par>
                              <p:par>
                                <p:cTn id="225" presetID="22" presetClass="entr" presetSubtype="4" fill="hold" grpId="0" nodeType="withEffect">
                                  <p:stCondLst>
                                    <p:cond delay="0"/>
                                  </p:stCondLst>
                                  <p:childTnLst>
                                    <p:set>
                                      <p:cBhvr>
                                        <p:cTn id="226" dur="1" fill="hold">
                                          <p:stCondLst>
                                            <p:cond delay="0"/>
                                          </p:stCondLst>
                                        </p:cTn>
                                        <p:tgtEl>
                                          <p:spTgt spid="9"/>
                                        </p:tgtEl>
                                        <p:attrNameLst>
                                          <p:attrName>style.visibility</p:attrName>
                                        </p:attrNameLst>
                                      </p:cBhvr>
                                      <p:to>
                                        <p:strVal val="visible"/>
                                      </p:to>
                                    </p:set>
                                    <p:animEffect transition="in" filter="wipe(down)">
                                      <p:cBhvr>
                                        <p:cTn id="227" dur="3000"/>
                                        <p:tgtEl>
                                          <p:spTgt spid="9"/>
                                        </p:tgtEl>
                                      </p:cBhvr>
                                    </p:animEffect>
                                  </p:childTnLst>
                                </p:cTn>
                              </p:par>
                            </p:childTnLst>
                          </p:cTn>
                        </p:par>
                      </p:childTnLst>
                    </p:cTn>
                  </p:par>
                  <p:par>
                    <p:cTn id="228" fill="hold">
                      <p:stCondLst>
                        <p:cond delay="indefinite"/>
                      </p:stCondLst>
                      <p:childTnLst>
                        <p:par>
                          <p:cTn id="229" fill="hold">
                            <p:stCondLst>
                              <p:cond delay="0"/>
                            </p:stCondLst>
                            <p:childTnLst>
                              <p:par>
                                <p:cTn id="230" presetID="55" presetClass="entr" presetSubtype="0" fill="hold" grpId="0" nodeType="clickEffect">
                                  <p:stCondLst>
                                    <p:cond delay="0"/>
                                  </p:stCondLst>
                                  <p:childTnLst>
                                    <p:set>
                                      <p:cBhvr>
                                        <p:cTn id="231" dur="1" fill="hold">
                                          <p:stCondLst>
                                            <p:cond delay="0"/>
                                          </p:stCondLst>
                                        </p:cTn>
                                        <p:tgtEl>
                                          <p:spTgt spid="506"/>
                                        </p:tgtEl>
                                        <p:attrNameLst>
                                          <p:attrName>style.visibility</p:attrName>
                                        </p:attrNameLst>
                                      </p:cBhvr>
                                      <p:to>
                                        <p:strVal val="visible"/>
                                      </p:to>
                                    </p:set>
                                    <p:anim calcmode="lin" valueType="num">
                                      <p:cBhvr>
                                        <p:cTn id="232" dur="1000" fill="hold"/>
                                        <p:tgtEl>
                                          <p:spTgt spid="506"/>
                                        </p:tgtEl>
                                        <p:attrNameLst>
                                          <p:attrName>ppt_w</p:attrName>
                                        </p:attrNameLst>
                                      </p:cBhvr>
                                      <p:tavLst>
                                        <p:tav tm="0">
                                          <p:val>
                                            <p:strVal val="#ppt_w*0.70"/>
                                          </p:val>
                                        </p:tav>
                                        <p:tav tm="100000">
                                          <p:val>
                                            <p:strVal val="#ppt_w"/>
                                          </p:val>
                                        </p:tav>
                                      </p:tavLst>
                                    </p:anim>
                                    <p:anim calcmode="lin" valueType="num">
                                      <p:cBhvr>
                                        <p:cTn id="233" dur="1000" fill="hold"/>
                                        <p:tgtEl>
                                          <p:spTgt spid="506"/>
                                        </p:tgtEl>
                                        <p:attrNameLst>
                                          <p:attrName>ppt_h</p:attrName>
                                        </p:attrNameLst>
                                      </p:cBhvr>
                                      <p:tavLst>
                                        <p:tav tm="0">
                                          <p:val>
                                            <p:strVal val="#ppt_h"/>
                                          </p:val>
                                        </p:tav>
                                        <p:tav tm="100000">
                                          <p:val>
                                            <p:strVal val="#ppt_h"/>
                                          </p:val>
                                        </p:tav>
                                      </p:tavLst>
                                    </p:anim>
                                    <p:animEffect transition="in" filter="fade">
                                      <p:cBhvr>
                                        <p:cTn id="234" dur="1000"/>
                                        <p:tgtEl>
                                          <p:spTgt spid="506"/>
                                        </p:tgtEl>
                                      </p:cBhvr>
                                    </p:animEffect>
                                  </p:childTnLst>
                                </p:cTn>
                              </p:par>
                            </p:childTnLst>
                          </p:cTn>
                        </p:par>
                      </p:childTnLst>
                    </p:cTn>
                  </p:par>
                  <p:par>
                    <p:cTn id="235" fill="hold">
                      <p:stCondLst>
                        <p:cond delay="indefinite"/>
                      </p:stCondLst>
                      <p:childTnLst>
                        <p:par>
                          <p:cTn id="236" fill="hold">
                            <p:stCondLst>
                              <p:cond delay="0"/>
                            </p:stCondLst>
                            <p:childTnLst>
                              <p:par>
                                <p:cTn id="237" presetID="3" presetClass="entr" presetSubtype="10" fill="hold" grpId="0" nodeType="clickEffect">
                                  <p:stCondLst>
                                    <p:cond delay="0"/>
                                  </p:stCondLst>
                                  <p:childTnLst>
                                    <p:set>
                                      <p:cBhvr>
                                        <p:cTn id="238" dur="1" fill="hold">
                                          <p:stCondLst>
                                            <p:cond delay="0"/>
                                          </p:stCondLst>
                                        </p:cTn>
                                        <p:tgtEl>
                                          <p:spTgt spid="9220"/>
                                        </p:tgtEl>
                                        <p:attrNameLst>
                                          <p:attrName>style.visibility</p:attrName>
                                        </p:attrNameLst>
                                      </p:cBhvr>
                                      <p:to>
                                        <p:strVal val="visible"/>
                                      </p:to>
                                    </p:set>
                                    <p:animEffect transition="in" filter="blinds(horizontal)">
                                      <p:cBhvr>
                                        <p:cTn id="239" dur="2000"/>
                                        <p:tgtEl>
                                          <p:spTgt spid="9220"/>
                                        </p:tgtEl>
                                      </p:cBhvr>
                                    </p:animEffect>
                                  </p:childTnLst>
                                </p:cTn>
                              </p:par>
                              <p:par>
                                <p:cTn id="240" presetID="20" presetClass="entr" presetSubtype="0" fill="hold" grpId="0" nodeType="withEffect">
                                  <p:stCondLst>
                                    <p:cond delay="0"/>
                                  </p:stCondLst>
                                  <p:childTnLst>
                                    <p:set>
                                      <p:cBhvr>
                                        <p:cTn id="241" dur="1" fill="hold">
                                          <p:stCondLst>
                                            <p:cond delay="0"/>
                                          </p:stCondLst>
                                        </p:cTn>
                                        <p:tgtEl>
                                          <p:spTgt spid="9221"/>
                                        </p:tgtEl>
                                        <p:attrNameLst>
                                          <p:attrName>style.visibility</p:attrName>
                                        </p:attrNameLst>
                                      </p:cBhvr>
                                      <p:to>
                                        <p:strVal val="visible"/>
                                      </p:to>
                                    </p:set>
                                    <p:animEffect transition="in" filter="wedge">
                                      <p:cBhvr>
                                        <p:cTn id="242" dur="2000"/>
                                        <p:tgtEl>
                                          <p:spTgt spid="9221"/>
                                        </p:tgtEl>
                                      </p:cBhvr>
                                    </p:animEffect>
                                  </p:childTnLst>
                                </p:cTn>
                              </p:par>
                              <p:par>
                                <p:cTn id="243" presetID="3" presetClass="entr" presetSubtype="10" fill="hold" grpId="0" nodeType="withEffect">
                                  <p:stCondLst>
                                    <p:cond delay="0"/>
                                  </p:stCondLst>
                                  <p:childTnLst>
                                    <p:set>
                                      <p:cBhvr>
                                        <p:cTn id="244" dur="1" fill="hold">
                                          <p:stCondLst>
                                            <p:cond delay="0"/>
                                          </p:stCondLst>
                                        </p:cTn>
                                        <p:tgtEl>
                                          <p:spTgt spid="516"/>
                                        </p:tgtEl>
                                        <p:attrNameLst>
                                          <p:attrName>style.visibility</p:attrName>
                                        </p:attrNameLst>
                                      </p:cBhvr>
                                      <p:to>
                                        <p:strVal val="visible"/>
                                      </p:to>
                                    </p:set>
                                    <p:animEffect transition="in" filter="blinds(horizontal)">
                                      <p:cBhvr>
                                        <p:cTn id="245" dur="2000"/>
                                        <p:tgtEl>
                                          <p:spTgt spid="516"/>
                                        </p:tgtEl>
                                      </p:cBhvr>
                                    </p:animEffect>
                                  </p:childTnLst>
                                </p:cTn>
                              </p:par>
                              <p:par>
                                <p:cTn id="246" presetID="3" presetClass="entr" presetSubtype="10" fill="hold" grpId="0" nodeType="withEffect">
                                  <p:stCondLst>
                                    <p:cond delay="0"/>
                                  </p:stCondLst>
                                  <p:childTnLst>
                                    <p:set>
                                      <p:cBhvr>
                                        <p:cTn id="247" dur="1" fill="hold">
                                          <p:stCondLst>
                                            <p:cond delay="0"/>
                                          </p:stCondLst>
                                        </p:cTn>
                                        <p:tgtEl>
                                          <p:spTgt spid="511"/>
                                        </p:tgtEl>
                                        <p:attrNameLst>
                                          <p:attrName>style.visibility</p:attrName>
                                        </p:attrNameLst>
                                      </p:cBhvr>
                                      <p:to>
                                        <p:strVal val="visible"/>
                                      </p:to>
                                    </p:set>
                                    <p:animEffect transition="in" filter="blinds(horizontal)">
                                      <p:cBhvr>
                                        <p:cTn id="248" dur="2000"/>
                                        <p:tgtEl>
                                          <p:spTgt spid="511"/>
                                        </p:tgtEl>
                                      </p:cBhvr>
                                    </p:animEffect>
                                  </p:childTnLst>
                                </p:cTn>
                              </p:par>
                            </p:childTnLst>
                          </p:cTn>
                        </p:par>
                      </p:childTnLst>
                    </p:cTn>
                  </p:par>
                  <p:par>
                    <p:cTn id="249" fill="hold">
                      <p:stCondLst>
                        <p:cond delay="indefinite"/>
                      </p:stCondLst>
                      <p:childTnLst>
                        <p:par>
                          <p:cTn id="250" fill="hold">
                            <p:stCondLst>
                              <p:cond delay="0"/>
                            </p:stCondLst>
                            <p:childTnLst>
                              <p:par>
                                <p:cTn id="251" presetID="6" presetClass="emph" presetSubtype="0" fill="hold" grpId="1" nodeType="clickEffect">
                                  <p:stCondLst>
                                    <p:cond delay="0"/>
                                  </p:stCondLst>
                                  <p:childTnLst>
                                    <p:animScale>
                                      <p:cBhvr>
                                        <p:cTn id="252" dur="2000" fill="hold"/>
                                        <p:tgtEl>
                                          <p:spTgt spid="516"/>
                                        </p:tgtEl>
                                      </p:cBhvr>
                                      <p:by x="150000" y="150000"/>
                                    </p:animScale>
                                  </p:childTnLst>
                                </p:cTn>
                              </p:par>
                              <p:par>
                                <p:cTn id="253" presetID="6" presetClass="emph" presetSubtype="0" fill="hold" grpId="1" nodeType="withEffect">
                                  <p:stCondLst>
                                    <p:cond delay="0"/>
                                  </p:stCondLst>
                                  <p:childTnLst>
                                    <p:animScale>
                                      <p:cBhvr>
                                        <p:cTn id="254" dur="2000" fill="hold"/>
                                        <p:tgtEl>
                                          <p:spTgt spid="9220"/>
                                        </p:tgtEl>
                                      </p:cBhvr>
                                      <p:by x="150000" y="150000"/>
                                    </p:animScale>
                                  </p:childTnLst>
                                </p:cTn>
                              </p:par>
                            </p:childTnLst>
                          </p:cTn>
                        </p:par>
                      </p:childTnLst>
                    </p:cTn>
                  </p:par>
                  <p:par>
                    <p:cTn id="255" fill="hold">
                      <p:stCondLst>
                        <p:cond delay="indefinite"/>
                      </p:stCondLst>
                      <p:childTnLst>
                        <p:par>
                          <p:cTn id="256" fill="hold">
                            <p:stCondLst>
                              <p:cond delay="0"/>
                            </p:stCondLst>
                            <p:childTnLst>
                              <p:par>
                                <p:cTn id="257" presetID="53" presetClass="entr" presetSubtype="16" fill="hold" nodeType="clickEffect">
                                  <p:stCondLst>
                                    <p:cond delay="0"/>
                                  </p:stCondLst>
                                  <p:childTnLst>
                                    <p:set>
                                      <p:cBhvr>
                                        <p:cTn id="258" dur="1" fill="hold">
                                          <p:stCondLst>
                                            <p:cond delay="0"/>
                                          </p:stCondLst>
                                        </p:cTn>
                                        <p:tgtEl>
                                          <p:spTgt spid="10"/>
                                        </p:tgtEl>
                                        <p:attrNameLst>
                                          <p:attrName>style.visibility</p:attrName>
                                        </p:attrNameLst>
                                      </p:cBhvr>
                                      <p:to>
                                        <p:strVal val="visible"/>
                                      </p:to>
                                    </p:set>
                                    <p:anim calcmode="lin" valueType="num">
                                      <p:cBhvr>
                                        <p:cTn id="259" dur="2000" fill="hold"/>
                                        <p:tgtEl>
                                          <p:spTgt spid="10"/>
                                        </p:tgtEl>
                                        <p:attrNameLst>
                                          <p:attrName>ppt_w</p:attrName>
                                        </p:attrNameLst>
                                      </p:cBhvr>
                                      <p:tavLst>
                                        <p:tav tm="0">
                                          <p:val>
                                            <p:fltVal val="0"/>
                                          </p:val>
                                        </p:tav>
                                        <p:tav tm="100000">
                                          <p:val>
                                            <p:strVal val="#ppt_w"/>
                                          </p:val>
                                        </p:tav>
                                      </p:tavLst>
                                    </p:anim>
                                    <p:anim calcmode="lin" valueType="num">
                                      <p:cBhvr>
                                        <p:cTn id="260" dur="2000" fill="hold"/>
                                        <p:tgtEl>
                                          <p:spTgt spid="10"/>
                                        </p:tgtEl>
                                        <p:attrNameLst>
                                          <p:attrName>ppt_h</p:attrName>
                                        </p:attrNameLst>
                                      </p:cBhvr>
                                      <p:tavLst>
                                        <p:tav tm="0">
                                          <p:val>
                                            <p:fltVal val="0"/>
                                          </p:val>
                                        </p:tav>
                                        <p:tav tm="100000">
                                          <p:val>
                                            <p:strVal val="#ppt_h"/>
                                          </p:val>
                                        </p:tav>
                                      </p:tavLst>
                                    </p:anim>
                                    <p:animEffect transition="in" filter="fade">
                                      <p:cBhvr>
                                        <p:cTn id="261" dur="2000"/>
                                        <p:tgtEl>
                                          <p:spTgt spid="10"/>
                                        </p:tgtEl>
                                      </p:cBhvr>
                                    </p:animEffect>
                                  </p:childTnLst>
                                </p:cTn>
                              </p:par>
                            </p:childTnLst>
                          </p:cTn>
                        </p:par>
                      </p:childTnLst>
                    </p:cTn>
                  </p:par>
                  <p:par>
                    <p:cTn id="262" fill="hold">
                      <p:stCondLst>
                        <p:cond delay="indefinite"/>
                      </p:stCondLst>
                      <p:childTnLst>
                        <p:par>
                          <p:cTn id="263" fill="hold">
                            <p:stCondLst>
                              <p:cond delay="0"/>
                            </p:stCondLst>
                            <p:childTnLst>
                              <p:par>
                                <p:cTn id="264" presetID="17" presetClass="entr" presetSubtype="10" fill="hold" nodeType="clickEffect">
                                  <p:stCondLst>
                                    <p:cond delay="0"/>
                                  </p:stCondLst>
                                  <p:childTnLst>
                                    <p:set>
                                      <p:cBhvr>
                                        <p:cTn id="265" dur="1" fill="hold">
                                          <p:stCondLst>
                                            <p:cond delay="0"/>
                                          </p:stCondLst>
                                        </p:cTn>
                                        <p:tgtEl>
                                          <p:spTgt spid="1026"/>
                                        </p:tgtEl>
                                        <p:attrNameLst>
                                          <p:attrName>style.visibility</p:attrName>
                                        </p:attrNameLst>
                                      </p:cBhvr>
                                      <p:to>
                                        <p:strVal val="visible"/>
                                      </p:to>
                                    </p:set>
                                    <p:anim calcmode="lin" valueType="num">
                                      <p:cBhvr>
                                        <p:cTn id="266" dur="500" fill="hold"/>
                                        <p:tgtEl>
                                          <p:spTgt spid="1026"/>
                                        </p:tgtEl>
                                        <p:attrNameLst>
                                          <p:attrName>ppt_w</p:attrName>
                                        </p:attrNameLst>
                                      </p:cBhvr>
                                      <p:tavLst>
                                        <p:tav tm="0">
                                          <p:val>
                                            <p:fltVal val="0"/>
                                          </p:val>
                                        </p:tav>
                                        <p:tav tm="100000">
                                          <p:val>
                                            <p:strVal val="#ppt_w"/>
                                          </p:val>
                                        </p:tav>
                                      </p:tavLst>
                                    </p:anim>
                                    <p:anim calcmode="lin" valueType="num">
                                      <p:cBhvr>
                                        <p:cTn id="267" dur="500" fill="hold"/>
                                        <p:tgtEl>
                                          <p:spTgt spid="1026"/>
                                        </p:tgtEl>
                                        <p:attrNameLst>
                                          <p:attrName>ppt_h</p:attrName>
                                        </p:attrNameLst>
                                      </p:cBhvr>
                                      <p:tavLst>
                                        <p:tav tm="0">
                                          <p:val>
                                            <p:strVal val="#ppt_h"/>
                                          </p:val>
                                        </p:tav>
                                        <p:tav tm="100000">
                                          <p:val>
                                            <p:strVal val="#ppt_h"/>
                                          </p:val>
                                        </p:tav>
                                      </p:tavLst>
                                    </p:anim>
                                  </p:childTnLst>
                                </p:cTn>
                              </p:par>
                            </p:childTnLst>
                          </p:cTn>
                        </p:par>
                      </p:childTnLst>
                    </p:cTn>
                  </p:par>
                  <p:par>
                    <p:cTn id="268" fill="hold">
                      <p:stCondLst>
                        <p:cond delay="indefinite"/>
                      </p:stCondLst>
                      <p:childTnLst>
                        <p:par>
                          <p:cTn id="269" fill="hold">
                            <p:stCondLst>
                              <p:cond delay="0"/>
                            </p:stCondLst>
                            <p:childTnLst>
                              <p:par>
                                <p:cTn id="270" presetID="0" presetClass="path" presetSubtype="0" accel="50000" decel="50000" fill="hold" nodeType="clickEffect">
                                  <p:stCondLst>
                                    <p:cond delay="0"/>
                                  </p:stCondLst>
                                  <p:childTnLst>
                                    <p:animMotion origin="layout" path="M -0.00156 0.01134 L -0.00156 0.01157 C -0.00338 0.01273 -0.0052 0.01412 -0.00716 0.01574 C -0.00768 0.0162 -0.00846 0.0162 -0.00898 0.01667 C -0.01289 0.02222 -0.00742 0.01829 -0.0121 0.02106 C -0.01223 0.02222 -0.0121 0.02384 -0.01263 0.02454 C -0.01367 0.02569 -0.01523 0.02523 -0.0164 0.02639 C -0.01692 0.02754 -0.01757 0.02847 -0.01822 0.0287 C -0.0194 0.02963 -0.02083 0.02963 -0.02187 0.03079 C -0.02447 0.03379 -0.02304 0.03264 -0.02617 0.03426 C -0.03294 0.03379 -0.04466 0.03356 -0.0526 0.03217 C -0.05546 0.03171 -0.06119 0.02986 -0.06119 0.03009 C -0.0664 0.02662 -0.06002 0.03125 -0.06432 0.02639 C -0.06484 0.02592 -0.06549 0.02569 -0.06614 0.02546 C -0.0746 0.01551 -0.06588 0.02592 -0.07226 0.01782 C -0.07291 0.0169 -0.07343 0.0162 -0.07408 0.01574 C -0.07513 0.01504 -0.07617 0.01504 -0.07721 0.01458 C -0.07786 0.01366 -0.07838 0.01273 -0.07903 0.0125 C -0.08007 0.0118 -0.08112 0.0118 -0.08216 0.01134 C -0.08281 0.01111 -0.08333 0.01042 -0.08398 0.01018 C -0.08502 0.00949 -0.08606 0.00856 -0.0871 0.0081 C -0.0957 0.00231 -0.08619 0.00903 -0.09375 0.0037 C -0.0944 0.00254 -0.09492 0.00092 -0.0957 0.00046 C -0.09661 -0.00023 -0.09765 -0.00023 -0.09869 -0.0007 C -0.09934 -0.00093 -0.1 -0.00162 -0.10052 -0.00185 C -0.10117 -0.00301 -0.10169 -0.00394 -0.10247 -0.00486 C -0.10481 -0.00857 -0.10481 -0.00741 -0.10677 -0.01158 C -0.10716 -0.0125 -0.10742 -0.01412 -0.10794 -0.01505 C -0.10911 -0.01713 -0.11067 -0.01898 -0.11158 -0.02153 C -0.1121 -0.02269 -0.11237 -0.02384 -0.11289 -0.02454 C -0.1138 -0.02616 -0.11497 -0.02685 -0.11588 -0.02801 C -0.12174 -0.03542 -0.11158 -0.02384 -0.11835 -0.03357 C -0.11888 -0.03426 -0.11966 -0.03426 -0.12018 -0.03472 C -0.12083 -0.03565 -0.12148 -0.03658 -0.12213 -0.03796 C -0.12252 -0.03889 -0.12278 -0.04005 -0.1233 -0.04097 C -0.12382 -0.04213 -0.1246 -0.04283 -0.12513 -0.04329 C -0.12864 -0.05255 -0.12447 -0.04074 -0.12695 -0.05 C -0.12734 -0.05116 -0.12786 -0.05185 -0.12825 -0.05301 C -0.1289 -0.05509 -0.12942 -0.05671 -0.13007 -0.0588 C -0.13033 -0.05996 -0.13046 -0.06134 -0.13072 -0.0632 C -0.13085 -0.06389 -0.13125 -0.06505 -0.13125 -0.06644 C -0.13177 -0.07107 -0.13203 -0.0757 -0.13255 -0.08033 C -0.13268 -0.08241 -0.13281 -0.08403 -0.1332 -0.08611 C -0.13346 -0.08773 -0.13398 -0.08935 -0.13437 -0.09121 C -0.13463 -0.09283 -0.13476 -0.09445 -0.13502 -0.0956 C -0.13515 -0.09676 -0.13541 -0.09815 -0.13567 -0.09931 C -0.13606 -0.10278 -0.13684 -0.11019 -0.13684 -0.10996 C -0.13658 -0.12963 -0.13763 -0.14722 -0.13567 -0.16574 C -0.13541 -0.16713 -0.13515 -0.16852 -0.13502 -0.17014 C -0.13476 -0.17338 -0.13424 -0.18148 -0.13372 -0.18542 C -0.13346 -0.1882 -0.13294 -0.19051 -0.13255 -0.19329 C -0.13216 -0.19537 -0.13151 -0.19746 -0.13125 -0.19977 C -0.13059 -0.20625 -0.13125 -0.20371 -0.12942 -0.20833 C -0.12786 -0.21945 -0.1302 -0.20602 -0.12695 -0.21574 C -0.12656 -0.2169 -0.12669 -0.21852 -0.12643 -0.22014 C -0.12565 -0.22384 -0.1246 -0.22732 -0.12395 -0.23102 C -0.12291 -0.23611 -0.12356 -0.2331 -0.12213 -0.23982 C -0.12187 -0.24144 -0.12174 -0.24329 -0.12148 -0.24514 C -0.12109 -0.24699 -0.12057 -0.24884 -0.12018 -0.2507 C -0.12005 -0.25162 -0.11979 -0.25278 -0.11966 -0.25394 C -0.1194 -0.25533 -0.1194 -0.25695 -0.11901 -0.25833 C -0.11862 -0.25972 -0.11783 -0.26042 -0.11718 -0.26158 C -0.11692 -0.26296 -0.11692 -0.26458 -0.11653 -0.26597 C -0.11614 -0.26736 -0.11523 -0.26806 -0.11471 -0.26921 C -0.11002 -0.2794 -0.11718 -0.26597 -0.11158 -0.27477 C -0.10729 -0.28148 -0.11028 -0.27917 -0.10677 -0.28125 C -0.10625 -0.28241 -0.10598 -0.28357 -0.10546 -0.28449 C -0.10403 -0.28773 -0.10364 -0.28773 -0.10182 -0.29005 C -0.10156 -0.2919 -0.10169 -0.29375 -0.10117 -0.29537 C -0.10078 -0.29653 -0.09987 -0.29676 -0.09934 -0.29769 C -0.09882 -0.29861 -0.09869 -0.3 -0.09817 -0.30093 C -0.09635 -0.30347 -0.09414 -0.30463 -0.09257 -0.30741 C -0.09218 -0.3081 -0.09192 -0.30926 -0.0914 -0.30972 C -0.09036 -0.31042 -0.08932 -0.31042 -0.08828 -0.31065 C -0.08763 -0.31111 -0.0871 -0.31158 -0.08645 -0.31181 C -0.08294 -0.31644 -0.08489 -0.31458 -0.08033 -0.31736 L -0.07838 -0.31852 L -0.07656 -0.31945 C -0.07604 -0.3206 -0.07552 -0.32199 -0.07473 -0.32269 C -0.07317 -0.32431 -0.07044 -0.32523 -0.06862 -0.32616 C -0.06796 -0.32639 -0.06731 -0.32662 -0.06679 -0.32708 C -0.06575 -0.32801 -0.06484 -0.32986 -0.06367 -0.33033 C -0.0621 -0.33125 -0.06041 -0.33102 -0.05872 -0.33148 C -0.05768 -0.33171 -0.05677 -0.33218 -0.05572 -0.33264 C -0.05442 -0.3331 -0.05325 -0.33333 -0.05195 -0.3338 C -0.04674 -0.34005 -0.05338 -0.33241 -0.0483 -0.33704 C -0.04765 -0.3375 -0.04713 -0.33866 -0.04648 -0.33912 C -0.04583 -0.33958 -0.04531 -0.34028 -0.04466 -0.34028 L 0.0267 -0.34352 C 0.02852 -0.34491 0.03047 -0.3463 0.03217 -0.34792 C 0.03529 -0.3507 0.0362 -0.35232 0.03894 -0.3544 C 0.03959 -0.35486 0.04024 -0.35509 0.04089 -0.35556 C 0.04167 -0.35695 0.04258 -0.35833 0.04323 -0.35996 C 0.04362 -0.36088 0.04349 -0.36227 0.04388 -0.3632 C 0.04441 -0.36458 0.04519 -0.36528 0.04571 -0.36644 C 0.04922 -0.37523 0.04532 -0.3669 0.04753 -0.37408 C 0.04805 -0.3757 0.04883 -0.37708 0.04948 -0.37847 C 0.05 -0.38333 0.05079 -0.38796 0.05131 -0.39283 C 0.0517 -0.39676 0.05196 -0.40486 0.05196 -0.40463 L 0.05196 -0.40486 L 0.05196 -0.40463 " pathEditMode="relative" rAng="0" ptsTypes="AAAAAAAAAAAAAAAAAAAAAAAAAAAAAAAAAAAAAAAAAAAAAAAAAAAAAAAAAAAAAAAAAAAAAAAAAAAAAAAAAAAAAAAAAAAAAAAAAAAAA">
                                      <p:cBhvr>
                                        <p:cTn id="271" dur="5000" fill="hold"/>
                                        <p:tgtEl>
                                          <p:spTgt spid="1026"/>
                                        </p:tgtEl>
                                        <p:attrNameLst>
                                          <p:attrName>ppt_x</p:attrName>
                                          <p:attrName>ppt_y</p:attrName>
                                        </p:attrNameLst>
                                      </p:cBhvr>
                                      <p:rCtr x="-4102" y="-19653"/>
                                    </p:animMotion>
                                  </p:childTnLst>
                                </p:cTn>
                              </p:par>
                            </p:childTnLst>
                          </p:cTn>
                        </p:par>
                      </p:childTnLst>
                    </p:cTn>
                  </p:par>
                  <p:par>
                    <p:cTn id="272" fill="hold">
                      <p:stCondLst>
                        <p:cond delay="indefinite"/>
                      </p:stCondLst>
                      <p:childTnLst>
                        <p:par>
                          <p:cTn id="273" fill="hold">
                            <p:stCondLst>
                              <p:cond delay="0"/>
                            </p:stCondLst>
                            <p:childTnLst>
                              <p:par>
                                <p:cTn id="274" presetID="55" presetClass="entr" presetSubtype="0" fill="hold" grpId="0" nodeType="clickEffect">
                                  <p:stCondLst>
                                    <p:cond delay="0"/>
                                  </p:stCondLst>
                                  <p:childTnLst>
                                    <p:set>
                                      <p:cBhvr>
                                        <p:cTn id="275" dur="1" fill="hold">
                                          <p:stCondLst>
                                            <p:cond delay="0"/>
                                          </p:stCondLst>
                                        </p:cTn>
                                        <p:tgtEl>
                                          <p:spTgt spid="491"/>
                                        </p:tgtEl>
                                        <p:attrNameLst>
                                          <p:attrName>style.visibility</p:attrName>
                                        </p:attrNameLst>
                                      </p:cBhvr>
                                      <p:to>
                                        <p:strVal val="visible"/>
                                      </p:to>
                                    </p:set>
                                    <p:anim calcmode="lin" valueType="num">
                                      <p:cBhvr>
                                        <p:cTn id="276" dur="1000" fill="hold"/>
                                        <p:tgtEl>
                                          <p:spTgt spid="491"/>
                                        </p:tgtEl>
                                        <p:attrNameLst>
                                          <p:attrName>ppt_w</p:attrName>
                                        </p:attrNameLst>
                                      </p:cBhvr>
                                      <p:tavLst>
                                        <p:tav tm="0">
                                          <p:val>
                                            <p:strVal val="#ppt_w*0.70"/>
                                          </p:val>
                                        </p:tav>
                                        <p:tav tm="100000">
                                          <p:val>
                                            <p:strVal val="#ppt_w"/>
                                          </p:val>
                                        </p:tav>
                                      </p:tavLst>
                                    </p:anim>
                                    <p:anim calcmode="lin" valueType="num">
                                      <p:cBhvr>
                                        <p:cTn id="277" dur="1000" fill="hold"/>
                                        <p:tgtEl>
                                          <p:spTgt spid="491"/>
                                        </p:tgtEl>
                                        <p:attrNameLst>
                                          <p:attrName>ppt_h</p:attrName>
                                        </p:attrNameLst>
                                      </p:cBhvr>
                                      <p:tavLst>
                                        <p:tav tm="0">
                                          <p:val>
                                            <p:strVal val="#ppt_h"/>
                                          </p:val>
                                        </p:tav>
                                        <p:tav tm="100000">
                                          <p:val>
                                            <p:strVal val="#ppt_h"/>
                                          </p:val>
                                        </p:tav>
                                      </p:tavLst>
                                    </p:anim>
                                    <p:animEffect transition="in" filter="fade">
                                      <p:cBhvr>
                                        <p:cTn id="278" dur="1000"/>
                                        <p:tgtEl>
                                          <p:spTgt spid="491"/>
                                        </p:tgtEl>
                                      </p:cBhvr>
                                    </p:animEffect>
                                  </p:childTnLst>
                                </p:cTn>
                              </p:par>
                              <p:par>
                                <p:cTn id="279" presetID="53" presetClass="entr" presetSubtype="16" fill="hold" nodeType="withEffect">
                                  <p:stCondLst>
                                    <p:cond delay="0"/>
                                  </p:stCondLst>
                                  <p:childTnLst>
                                    <p:set>
                                      <p:cBhvr>
                                        <p:cTn id="280" dur="1" fill="hold">
                                          <p:stCondLst>
                                            <p:cond delay="0"/>
                                          </p:stCondLst>
                                        </p:cTn>
                                        <p:tgtEl>
                                          <p:spTgt spid="19"/>
                                        </p:tgtEl>
                                        <p:attrNameLst>
                                          <p:attrName>style.visibility</p:attrName>
                                        </p:attrNameLst>
                                      </p:cBhvr>
                                      <p:to>
                                        <p:strVal val="visible"/>
                                      </p:to>
                                    </p:set>
                                    <p:anim calcmode="lin" valueType="num">
                                      <p:cBhvr>
                                        <p:cTn id="281" dur="3000" fill="hold"/>
                                        <p:tgtEl>
                                          <p:spTgt spid="19"/>
                                        </p:tgtEl>
                                        <p:attrNameLst>
                                          <p:attrName>ppt_w</p:attrName>
                                        </p:attrNameLst>
                                      </p:cBhvr>
                                      <p:tavLst>
                                        <p:tav tm="0">
                                          <p:val>
                                            <p:fltVal val="0"/>
                                          </p:val>
                                        </p:tav>
                                        <p:tav tm="100000">
                                          <p:val>
                                            <p:strVal val="#ppt_w"/>
                                          </p:val>
                                        </p:tav>
                                      </p:tavLst>
                                    </p:anim>
                                    <p:anim calcmode="lin" valueType="num">
                                      <p:cBhvr>
                                        <p:cTn id="282" dur="3000" fill="hold"/>
                                        <p:tgtEl>
                                          <p:spTgt spid="19"/>
                                        </p:tgtEl>
                                        <p:attrNameLst>
                                          <p:attrName>ppt_h</p:attrName>
                                        </p:attrNameLst>
                                      </p:cBhvr>
                                      <p:tavLst>
                                        <p:tav tm="0">
                                          <p:val>
                                            <p:fltVal val="0"/>
                                          </p:val>
                                        </p:tav>
                                        <p:tav tm="100000">
                                          <p:val>
                                            <p:strVal val="#ppt_h"/>
                                          </p:val>
                                        </p:tav>
                                      </p:tavLst>
                                    </p:anim>
                                    <p:animEffect transition="in" filter="fade">
                                      <p:cBhvr>
                                        <p:cTn id="283" dur="3000"/>
                                        <p:tgtEl>
                                          <p:spTgt spid="19"/>
                                        </p:tgtEl>
                                      </p:cBhvr>
                                    </p:animEffect>
                                  </p:childTnLst>
                                </p:cTn>
                              </p:par>
                            </p:childTnLst>
                          </p:cTn>
                        </p:par>
                        <p:par>
                          <p:cTn id="284" fill="hold">
                            <p:stCondLst>
                              <p:cond delay="3000"/>
                            </p:stCondLst>
                            <p:childTnLst>
                              <p:par>
                                <p:cTn id="285" presetID="53" presetClass="entr" presetSubtype="16" fill="hold" grpId="0" nodeType="afterEffect">
                                  <p:stCondLst>
                                    <p:cond delay="0"/>
                                  </p:stCondLst>
                                  <p:childTnLst>
                                    <p:set>
                                      <p:cBhvr>
                                        <p:cTn id="286" dur="1" fill="hold">
                                          <p:stCondLst>
                                            <p:cond delay="0"/>
                                          </p:stCondLst>
                                        </p:cTn>
                                        <p:tgtEl>
                                          <p:spTgt spid="28"/>
                                        </p:tgtEl>
                                        <p:attrNameLst>
                                          <p:attrName>style.visibility</p:attrName>
                                        </p:attrNameLst>
                                      </p:cBhvr>
                                      <p:to>
                                        <p:strVal val="visible"/>
                                      </p:to>
                                    </p:set>
                                    <p:anim calcmode="lin" valueType="num">
                                      <p:cBhvr>
                                        <p:cTn id="287" dur="500" fill="hold"/>
                                        <p:tgtEl>
                                          <p:spTgt spid="28"/>
                                        </p:tgtEl>
                                        <p:attrNameLst>
                                          <p:attrName>ppt_w</p:attrName>
                                        </p:attrNameLst>
                                      </p:cBhvr>
                                      <p:tavLst>
                                        <p:tav tm="0">
                                          <p:val>
                                            <p:fltVal val="0"/>
                                          </p:val>
                                        </p:tav>
                                        <p:tav tm="100000">
                                          <p:val>
                                            <p:strVal val="#ppt_w"/>
                                          </p:val>
                                        </p:tav>
                                      </p:tavLst>
                                    </p:anim>
                                    <p:anim calcmode="lin" valueType="num">
                                      <p:cBhvr>
                                        <p:cTn id="288" dur="500" fill="hold"/>
                                        <p:tgtEl>
                                          <p:spTgt spid="28"/>
                                        </p:tgtEl>
                                        <p:attrNameLst>
                                          <p:attrName>ppt_h</p:attrName>
                                        </p:attrNameLst>
                                      </p:cBhvr>
                                      <p:tavLst>
                                        <p:tav tm="0">
                                          <p:val>
                                            <p:fltVal val="0"/>
                                          </p:val>
                                        </p:tav>
                                        <p:tav tm="100000">
                                          <p:val>
                                            <p:strVal val="#ppt_h"/>
                                          </p:val>
                                        </p:tav>
                                      </p:tavLst>
                                    </p:anim>
                                    <p:animEffect transition="in" filter="fade">
                                      <p:cBhvr>
                                        <p:cTn id="289" dur="500"/>
                                        <p:tgtEl>
                                          <p:spTgt spid="28"/>
                                        </p:tgtEl>
                                      </p:cBhvr>
                                    </p:animEffect>
                                  </p:childTnLst>
                                </p:cTn>
                              </p:par>
                              <p:par>
                                <p:cTn id="290" presetID="53" presetClass="entr" presetSubtype="16" fill="hold" grpId="0" nodeType="withEffect">
                                  <p:stCondLst>
                                    <p:cond delay="0"/>
                                  </p:stCondLst>
                                  <p:childTnLst>
                                    <p:set>
                                      <p:cBhvr>
                                        <p:cTn id="291" dur="1" fill="hold">
                                          <p:stCondLst>
                                            <p:cond delay="0"/>
                                          </p:stCondLst>
                                        </p:cTn>
                                        <p:tgtEl>
                                          <p:spTgt spid="21"/>
                                        </p:tgtEl>
                                        <p:attrNameLst>
                                          <p:attrName>style.visibility</p:attrName>
                                        </p:attrNameLst>
                                      </p:cBhvr>
                                      <p:to>
                                        <p:strVal val="visible"/>
                                      </p:to>
                                    </p:set>
                                    <p:anim calcmode="lin" valueType="num">
                                      <p:cBhvr>
                                        <p:cTn id="292" dur="500" fill="hold"/>
                                        <p:tgtEl>
                                          <p:spTgt spid="21"/>
                                        </p:tgtEl>
                                        <p:attrNameLst>
                                          <p:attrName>ppt_w</p:attrName>
                                        </p:attrNameLst>
                                      </p:cBhvr>
                                      <p:tavLst>
                                        <p:tav tm="0">
                                          <p:val>
                                            <p:fltVal val="0"/>
                                          </p:val>
                                        </p:tav>
                                        <p:tav tm="100000">
                                          <p:val>
                                            <p:strVal val="#ppt_w"/>
                                          </p:val>
                                        </p:tav>
                                      </p:tavLst>
                                    </p:anim>
                                    <p:anim calcmode="lin" valueType="num">
                                      <p:cBhvr>
                                        <p:cTn id="293" dur="500" fill="hold"/>
                                        <p:tgtEl>
                                          <p:spTgt spid="21"/>
                                        </p:tgtEl>
                                        <p:attrNameLst>
                                          <p:attrName>ppt_h</p:attrName>
                                        </p:attrNameLst>
                                      </p:cBhvr>
                                      <p:tavLst>
                                        <p:tav tm="0">
                                          <p:val>
                                            <p:fltVal val="0"/>
                                          </p:val>
                                        </p:tav>
                                        <p:tav tm="100000">
                                          <p:val>
                                            <p:strVal val="#ppt_h"/>
                                          </p:val>
                                        </p:tav>
                                      </p:tavLst>
                                    </p:anim>
                                    <p:animEffect transition="in" filter="fade">
                                      <p:cBhvr>
                                        <p:cTn id="294" dur="500"/>
                                        <p:tgtEl>
                                          <p:spTgt spid="21"/>
                                        </p:tgtEl>
                                      </p:cBhvr>
                                    </p:animEffect>
                                  </p:childTnLst>
                                </p:cTn>
                              </p:par>
                              <p:par>
                                <p:cTn id="295" presetID="53" presetClass="entr" presetSubtype="16" fill="hold" grpId="0" nodeType="withEffect">
                                  <p:stCondLst>
                                    <p:cond delay="0"/>
                                  </p:stCondLst>
                                  <p:childTnLst>
                                    <p:set>
                                      <p:cBhvr>
                                        <p:cTn id="296" dur="1" fill="hold">
                                          <p:stCondLst>
                                            <p:cond delay="0"/>
                                          </p:stCondLst>
                                        </p:cTn>
                                        <p:tgtEl>
                                          <p:spTgt spid="20"/>
                                        </p:tgtEl>
                                        <p:attrNameLst>
                                          <p:attrName>style.visibility</p:attrName>
                                        </p:attrNameLst>
                                      </p:cBhvr>
                                      <p:to>
                                        <p:strVal val="visible"/>
                                      </p:to>
                                    </p:set>
                                    <p:anim calcmode="lin" valueType="num">
                                      <p:cBhvr>
                                        <p:cTn id="297" dur="500" fill="hold"/>
                                        <p:tgtEl>
                                          <p:spTgt spid="20"/>
                                        </p:tgtEl>
                                        <p:attrNameLst>
                                          <p:attrName>ppt_w</p:attrName>
                                        </p:attrNameLst>
                                      </p:cBhvr>
                                      <p:tavLst>
                                        <p:tav tm="0">
                                          <p:val>
                                            <p:fltVal val="0"/>
                                          </p:val>
                                        </p:tav>
                                        <p:tav tm="100000">
                                          <p:val>
                                            <p:strVal val="#ppt_w"/>
                                          </p:val>
                                        </p:tav>
                                      </p:tavLst>
                                    </p:anim>
                                    <p:anim calcmode="lin" valueType="num">
                                      <p:cBhvr>
                                        <p:cTn id="298" dur="500" fill="hold"/>
                                        <p:tgtEl>
                                          <p:spTgt spid="20"/>
                                        </p:tgtEl>
                                        <p:attrNameLst>
                                          <p:attrName>ppt_h</p:attrName>
                                        </p:attrNameLst>
                                      </p:cBhvr>
                                      <p:tavLst>
                                        <p:tav tm="0">
                                          <p:val>
                                            <p:fltVal val="0"/>
                                          </p:val>
                                        </p:tav>
                                        <p:tav tm="100000">
                                          <p:val>
                                            <p:strVal val="#ppt_h"/>
                                          </p:val>
                                        </p:tav>
                                      </p:tavLst>
                                    </p:anim>
                                    <p:animEffect transition="in" filter="fade">
                                      <p:cBhvr>
                                        <p:cTn id="299" dur="500"/>
                                        <p:tgtEl>
                                          <p:spTgt spid="20"/>
                                        </p:tgtEl>
                                      </p:cBhvr>
                                    </p:animEffect>
                                  </p:childTnLst>
                                </p:cTn>
                              </p:par>
                              <p:par>
                                <p:cTn id="300" presetID="53" presetClass="entr" presetSubtype="16" fill="hold" grpId="0" nodeType="withEffect">
                                  <p:stCondLst>
                                    <p:cond delay="0"/>
                                  </p:stCondLst>
                                  <p:childTnLst>
                                    <p:set>
                                      <p:cBhvr>
                                        <p:cTn id="301" dur="1" fill="hold">
                                          <p:stCondLst>
                                            <p:cond delay="0"/>
                                          </p:stCondLst>
                                        </p:cTn>
                                        <p:tgtEl>
                                          <p:spTgt spid="30"/>
                                        </p:tgtEl>
                                        <p:attrNameLst>
                                          <p:attrName>style.visibility</p:attrName>
                                        </p:attrNameLst>
                                      </p:cBhvr>
                                      <p:to>
                                        <p:strVal val="visible"/>
                                      </p:to>
                                    </p:set>
                                    <p:anim calcmode="lin" valueType="num">
                                      <p:cBhvr>
                                        <p:cTn id="302" dur="500" fill="hold"/>
                                        <p:tgtEl>
                                          <p:spTgt spid="30"/>
                                        </p:tgtEl>
                                        <p:attrNameLst>
                                          <p:attrName>ppt_w</p:attrName>
                                        </p:attrNameLst>
                                      </p:cBhvr>
                                      <p:tavLst>
                                        <p:tav tm="0">
                                          <p:val>
                                            <p:fltVal val="0"/>
                                          </p:val>
                                        </p:tav>
                                        <p:tav tm="100000">
                                          <p:val>
                                            <p:strVal val="#ppt_w"/>
                                          </p:val>
                                        </p:tav>
                                      </p:tavLst>
                                    </p:anim>
                                    <p:anim calcmode="lin" valueType="num">
                                      <p:cBhvr>
                                        <p:cTn id="303" dur="500" fill="hold"/>
                                        <p:tgtEl>
                                          <p:spTgt spid="30"/>
                                        </p:tgtEl>
                                        <p:attrNameLst>
                                          <p:attrName>ppt_h</p:attrName>
                                        </p:attrNameLst>
                                      </p:cBhvr>
                                      <p:tavLst>
                                        <p:tav tm="0">
                                          <p:val>
                                            <p:fltVal val="0"/>
                                          </p:val>
                                        </p:tav>
                                        <p:tav tm="100000">
                                          <p:val>
                                            <p:strVal val="#ppt_h"/>
                                          </p:val>
                                        </p:tav>
                                      </p:tavLst>
                                    </p:anim>
                                    <p:animEffect transition="in" filter="fade">
                                      <p:cBhvr>
                                        <p:cTn id="304" dur="500"/>
                                        <p:tgtEl>
                                          <p:spTgt spid="30"/>
                                        </p:tgtEl>
                                      </p:cBhvr>
                                    </p:animEffect>
                                  </p:childTnLst>
                                </p:cTn>
                              </p:par>
                              <p:par>
                                <p:cTn id="305" presetID="53" presetClass="entr" presetSubtype="16" fill="hold" grpId="0" nodeType="withEffect">
                                  <p:stCondLst>
                                    <p:cond delay="0"/>
                                  </p:stCondLst>
                                  <p:childTnLst>
                                    <p:set>
                                      <p:cBhvr>
                                        <p:cTn id="306" dur="1" fill="hold">
                                          <p:stCondLst>
                                            <p:cond delay="0"/>
                                          </p:stCondLst>
                                        </p:cTn>
                                        <p:tgtEl>
                                          <p:spTgt spid="18"/>
                                        </p:tgtEl>
                                        <p:attrNameLst>
                                          <p:attrName>style.visibility</p:attrName>
                                        </p:attrNameLst>
                                      </p:cBhvr>
                                      <p:to>
                                        <p:strVal val="visible"/>
                                      </p:to>
                                    </p:set>
                                    <p:anim calcmode="lin" valueType="num">
                                      <p:cBhvr>
                                        <p:cTn id="307" dur="500" fill="hold"/>
                                        <p:tgtEl>
                                          <p:spTgt spid="18"/>
                                        </p:tgtEl>
                                        <p:attrNameLst>
                                          <p:attrName>ppt_w</p:attrName>
                                        </p:attrNameLst>
                                      </p:cBhvr>
                                      <p:tavLst>
                                        <p:tav tm="0">
                                          <p:val>
                                            <p:fltVal val="0"/>
                                          </p:val>
                                        </p:tav>
                                        <p:tav tm="100000">
                                          <p:val>
                                            <p:strVal val="#ppt_w"/>
                                          </p:val>
                                        </p:tav>
                                      </p:tavLst>
                                    </p:anim>
                                    <p:anim calcmode="lin" valueType="num">
                                      <p:cBhvr>
                                        <p:cTn id="308" dur="500" fill="hold"/>
                                        <p:tgtEl>
                                          <p:spTgt spid="18"/>
                                        </p:tgtEl>
                                        <p:attrNameLst>
                                          <p:attrName>ppt_h</p:attrName>
                                        </p:attrNameLst>
                                      </p:cBhvr>
                                      <p:tavLst>
                                        <p:tav tm="0">
                                          <p:val>
                                            <p:fltVal val="0"/>
                                          </p:val>
                                        </p:tav>
                                        <p:tav tm="100000">
                                          <p:val>
                                            <p:strVal val="#ppt_h"/>
                                          </p:val>
                                        </p:tav>
                                      </p:tavLst>
                                    </p:anim>
                                    <p:animEffect transition="in" filter="fade">
                                      <p:cBhvr>
                                        <p:cTn id="309" dur="500"/>
                                        <p:tgtEl>
                                          <p:spTgt spid="18"/>
                                        </p:tgtEl>
                                      </p:cBhvr>
                                    </p:animEffect>
                                  </p:childTnLst>
                                </p:cTn>
                              </p:par>
                              <p:par>
                                <p:cTn id="310" presetID="53" presetClass="entr" presetSubtype="16" fill="hold" grpId="0" nodeType="withEffect">
                                  <p:stCondLst>
                                    <p:cond delay="0"/>
                                  </p:stCondLst>
                                  <p:childTnLst>
                                    <p:set>
                                      <p:cBhvr>
                                        <p:cTn id="311" dur="1" fill="hold">
                                          <p:stCondLst>
                                            <p:cond delay="0"/>
                                          </p:stCondLst>
                                        </p:cTn>
                                        <p:tgtEl>
                                          <p:spTgt spid="22"/>
                                        </p:tgtEl>
                                        <p:attrNameLst>
                                          <p:attrName>style.visibility</p:attrName>
                                        </p:attrNameLst>
                                      </p:cBhvr>
                                      <p:to>
                                        <p:strVal val="visible"/>
                                      </p:to>
                                    </p:set>
                                    <p:anim calcmode="lin" valueType="num">
                                      <p:cBhvr>
                                        <p:cTn id="312" dur="500" fill="hold"/>
                                        <p:tgtEl>
                                          <p:spTgt spid="22"/>
                                        </p:tgtEl>
                                        <p:attrNameLst>
                                          <p:attrName>ppt_w</p:attrName>
                                        </p:attrNameLst>
                                      </p:cBhvr>
                                      <p:tavLst>
                                        <p:tav tm="0">
                                          <p:val>
                                            <p:fltVal val="0"/>
                                          </p:val>
                                        </p:tav>
                                        <p:tav tm="100000">
                                          <p:val>
                                            <p:strVal val="#ppt_w"/>
                                          </p:val>
                                        </p:tav>
                                      </p:tavLst>
                                    </p:anim>
                                    <p:anim calcmode="lin" valueType="num">
                                      <p:cBhvr>
                                        <p:cTn id="313" dur="500" fill="hold"/>
                                        <p:tgtEl>
                                          <p:spTgt spid="22"/>
                                        </p:tgtEl>
                                        <p:attrNameLst>
                                          <p:attrName>ppt_h</p:attrName>
                                        </p:attrNameLst>
                                      </p:cBhvr>
                                      <p:tavLst>
                                        <p:tav tm="0">
                                          <p:val>
                                            <p:fltVal val="0"/>
                                          </p:val>
                                        </p:tav>
                                        <p:tav tm="100000">
                                          <p:val>
                                            <p:strVal val="#ppt_h"/>
                                          </p:val>
                                        </p:tav>
                                      </p:tavLst>
                                    </p:anim>
                                    <p:animEffect transition="in" filter="fade">
                                      <p:cBhvr>
                                        <p:cTn id="314" dur="500"/>
                                        <p:tgtEl>
                                          <p:spTgt spid="22"/>
                                        </p:tgtEl>
                                      </p:cBhvr>
                                    </p:animEffect>
                                  </p:childTnLst>
                                </p:cTn>
                              </p:par>
                            </p:childTnLst>
                          </p:cTn>
                        </p:par>
                      </p:childTnLst>
                    </p:cTn>
                  </p:par>
                  <p:par>
                    <p:cTn id="315" fill="hold">
                      <p:stCondLst>
                        <p:cond delay="indefinite"/>
                      </p:stCondLst>
                      <p:childTnLst>
                        <p:par>
                          <p:cTn id="316" fill="hold">
                            <p:stCondLst>
                              <p:cond delay="0"/>
                            </p:stCondLst>
                            <p:childTnLst>
                              <p:par>
                                <p:cTn id="317" presetID="9" presetClass="entr" presetSubtype="0" fill="hold" grpId="0" nodeType="clickEffect">
                                  <p:stCondLst>
                                    <p:cond delay="0"/>
                                  </p:stCondLst>
                                  <p:childTnLst>
                                    <p:set>
                                      <p:cBhvr>
                                        <p:cTn id="318" dur="1" fill="hold">
                                          <p:stCondLst>
                                            <p:cond delay="0"/>
                                          </p:stCondLst>
                                        </p:cTn>
                                        <p:tgtEl>
                                          <p:spTgt spid="512"/>
                                        </p:tgtEl>
                                        <p:attrNameLst>
                                          <p:attrName>style.visibility</p:attrName>
                                        </p:attrNameLst>
                                      </p:cBhvr>
                                      <p:to>
                                        <p:strVal val="visible"/>
                                      </p:to>
                                    </p:set>
                                    <p:animEffect transition="in" filter="dissolve">
                                      <p:cBhvr>
                                        <p:cTn id="319" dur="2000"/>
                                        <p:tgtEl>
                                          <p:spTgt spid="512"/>
                                        </p:tgtEl>
                                      </p:cBhvr>
                                    </p:animEffect>
                                  </p:childTnLst>
                                </p:cTn>
                              </p:par>
                              <p:par>
                                <p:cTn id="320" presetID="55" presetClass="entr" presetSubtype="0" fill="hold" nodeType="withEffect">
                                  <p:stCondLst>
                                    <p:cond delay="0"/>
                                  </p:stCondLst>
                                  <p:childTnLst>
                                    <p:set>
                                      <p:cBhvr>
                                        <p:cTn id="321" dur="1" fill="hold">
                                          <p:stCondLst>
                                            <p:cond delay="0"/>
                                          </p:stCondLst>
                                        </p:cTn>
                                        <p:tgtEl>
                                          <p:spTgt spid="13"/>
                                        </p:tgtEl>
                                        <p:attrNameLst>
                                          <p:attrName>style.visibility</p:attrName>
                                        </p:attrNameLst>
                                      </p:cBhvr>
                                      <p:to>
                                        <p:strVal val="visible"/>
                                      </p:to>
                                    </p:set>
                                    <p:anim calcmode="lin" valueType="num">
                                      <p:cBhvr>
                                        <p:cTn id="322" dur="1000" fill="hold"/>
                                        <p:tgtEl>
                                          <p:spTgt spid="13"/>
                                        </p:tgtEl>
                                        <p:attrNameLst>
                                          <p:attrName>ppt_w</p:attrName>
                                        </p:attrNameLst>
                                      </p:cBhvr>
                                      <p:tavLst>
                                        <p:tav tm="0">
                                          <p:val>
                                            <p:strVal val="#ppt_w*0.70"/>
                                          </p:val>
                                        </p:tav>
                                        <p:tav tm="100000">
                                          <p:val>
                                            <p:strVal val="#ppt_w"/>
                                          </p:val>
                                        </p:tav>
                                      </p:tavLst>
                                    </p:anim>
                                    <p:anim calcmode="lin" valueType="num">
                                      <p:cBhvr>
                                        <p:cTn id="323" dur="1000" fill="hold"/>
                                        <p:tgtEl>
                                          <p:spTgt spid="13"/>
                                        </p:tgtEl>
                                        <p:attrNameLst>
                                          <p:attrName>ppt_h</p:attrName>
                                        </p:attrNameLst>
                                      </p:cBhvr>
                                      <p:tavLst>
                                        <p:tav tm="0">
                                          <p:val>
                                            <p:strVal val="#ppt_h"/>
                                          </p:val>
                                        </p:tav>
                                        <p:tav tm="100000">
                                          <p:val>
                                            <p:strVal val="#ppt_h"/>
                                          </p:val>
                                        </p:tav>
                                      </p:tavLst>
                                    </p:anim>
                                    <p:animEffect transition="in" filter="fade">
                                      <p:cBhvr>
                                        <p:cTn id="324" dur="1000"/>
                                        <p:tgtEl>
                                          <p:spTgt spid="13"/>
                                        </p:tgtEl>
                                      </p:cBhvr>
                                    </p:animEffect>
                                  </p:childTnLst>
                                </p:cTn>
                              </p:par>
                            </p:childTnLst>
                          </p:cTn>
                        </p:par>
                      </p:childTnLst>
                    </p:cTn>
                  </p:par>
                  <p:par>
                    <p:cTn id="325" fill="hold">
                      <p:stCondLst>
                        <p:cond delay="indefinite"/>
                      </p:stCondLst>
                      <p:childTnLst>
                        <p:par>
                          <p:cTn id="326" fill="hold">
                            <p:stCondLst>
                              <p:cond delay="0"/>
                            </p:stCondLst>
                            <p:childTnLst>
                              <p:par>
                                <p:cTn id="327" presetID="9" presetClass="entr" presetSubtype="0" fill="hold" grpId="0" nodeType="clickEffect">
                                  <p:stCondLst>
                                    <p:cond delay="0"/>
                                  </p:stCondLst>
                                  <p:childTnLst>
                                    <p:set>
                                      <p:cBhvr>
                                        <p:cTn id="328" dur="1" fill="hold">
                                          <p:stCondLst>
                                            <p:cond delay="0"/>
                                          </p:stCondLst>
                                        </p:cTn>
                                        <p:tgtEl>
                                          <p:spTgt spid="527"/>
                                        </p:tgtEl>
                                        <p:attrNameLst>
                                          <p:attrName>style.visibility</p:attrName>
                                        </p:attrNameLst>
                                      </p:cBhvr>
                                      <p:to>
                                        <p:strVal val="visible"/>
                                      </p:to>
                                    </p:set>
                                    <p:animEffect transition="in" filter="dissolve">
                                      <p:cBhvr>
                                        <p:cTn id="329" dur="2000"/>
                                        <p:tgtEl>
                                          <p:spTgt spid="527"/>
                                        </p:tgtEl>
                                      </p:cBhvr>
                                    </p:animEffect>
                                  </p:childTnLst>
                                </p:cTn>
                              </p:par>
                              <p:par>
                                <p:cTn id="330" presetID="55" presetClass="entr" presetSubtype="0" fill="hold" nodeType="withEffect">
                                  <p:stCondLst>
                                    <p:cond delay="0"/>
                                  </p:stCondLst>
                                  <p:childTnLst>
                                    <p:set>
                                      <p:cBhvr>
                                        <p:cTn id="331" dur="1" fill="hold">
                                          <p:stCondLst>
                                            <p:cond delay="0"/>
                                          </p:stCondLst>
                                        </p:cTn>
                                        <p:tgtEl>
                                          <p:spTgt spid="529"/>
                                        </p:tgtEl>
                                        <p:attrNameLst>
                                          <p:attrName>style.visibility</p:attrName>
                                        </p:attrNameLst>
                                      </p:cBhvr>
                                      <p:to>
                                        <p:strVal val="visible"/>
                                      </p:to>
                                    </p:set>
                                    <p:anim calcmode="lin" valueType="num">
                                      <p:cBhvr>
                                        <p:cTn id="332" dur="1000" fill="hold"/>
                                        <p:tgtEl>
                                          <p:spTgt spid="529"/>
                                        </p:tgtEl>
                                        <p:attrNameLst>
                                          <p:attrName>ppt_w</p:attrName>
                                        </p:attrNameLst>
                                      </p:cBhvr>
                                      <p:tavLst>
                                        <p:tav tm="0">
                                          <p:val>
                                            <p:strVal val="#ppt_w*0.70"/>
                                          </p:val>
                                        </p:tav>
                                        <p:tav tm="100000">
                                          <p:val>
                                            <p:strVal val="#ppt_w"/>
                                          </p:val>
                                        </p:tav>
                                      </p:tavLst>
                                    </p:anim>
                                    <p:anim calcmode="lin" valueType="num">
                                      <p:cBhvr>
                                        <p:cTn id="333" dur="1000" fill="hold"/>
                                        <p:tgtEl>
                                          <p:spTgt spid="529"/>
                                        </p:tgtEl>
                                        <p:attrNameLst>
                                          <p:attrName>ppt_h</p:attrName>
                                        </p:attrNameLst>
                                      </p:cBhvr>
                                      <p:tavLst>
                                        <p:tav tm="0">
                                          <p:val>
                                            <p:strVal val="#ppt_h"/>
                                          </p:val>
                                        </p:tav>
                                        <p:tav tm="100000">
                                          <p:val>
                                            <p:strVal val="#ppt_h"/>
                                          </p:val>
                                        </p:tav>
                                      </p:tavLst>
                                    </p:anim>
                                    <p:animEffect transition="in" filter="fade">
                                      <p:cBhvr>
                                        <p:cTn id="334" dur="1000"/>
                                        <p:tgtEl>
                                          <p:spTgt spid="529"/>
                                        </p:tgtEl>
                                      </p:cBhvr>
                                    </p:animEffect>
                                  </p:childTnLst>
                                </p:cTn>
                              </p:par>
                            </p:childTnLst>
                          </p:cTn>
                        </p:par>
                      </p:childTnLst>
                    </p:cTn>
                  </p:par>
                  <p:par>
                    <p:cTn id="335" fill="hold">
                      <p:stCondLst>
                        <p:cond delay="indefinite"/>
                      </p:stCondLst>
                      <p:childTnLst>
                        <p:par>
                          <p:cTn id="336" fill="hold">
                            <p:stCondLst>
                              <p:cond delay="0"/>
                            </p:stCondLst>
                            <p:childTnLst>
                              <p:par>
                                <p:cTn id="337" presetID="22" presetClass="entr" presetSubtype="4" fill="hold" nodeType="clickEffect">
                                  <p:stCondLst>
                                    <p:cond delay="0"/>
                                  </p:stCondLst>
                                  <p:childTnLst>
                                    <p:set>
                                      <p:cBhvr>
                                        <p:cTn id="338" dur="1" fill="hold">
                                          <p:stCondLst>
                                            <p:cond delay="0"/>
                                          </p:stCondLst>
                                        </p:cTn>
                                        <p:tgtEl>
                                          <p:spTgt spid="49474"/>
                                        </p:tgtEl>
                                        <p:attrNameLst>
                                          <p:attrName>style.visibility</p:attrName>
                                        </p:attrNameLst>
                                      </p:cBhvr>
                                      <p:to>
                                        <p:strVal val="visible"/>
                                      </p:to>
                                    </p:set>
                                    <p:animEffect transition="in" filter="wipe(down)">
                                      <p:cBhvr>
                                        <p:cTn id="339" dur="2000"/>
                                        <p:tgtEl>
                                          <p:spTgt spid="49474"/>
                                        </p:tgtEl>
                                      </p:cBhvr>
                                    </p:animEffect>
                                  </p:childTnLst>
                                </p:cTn>
                              </p:par>
                            </p:childTnLst>
                          </p:cTn>
                        </p:par>
                      </p:childTnLst>
                    </p:cTn>
                  </p:par>
                  <p:par>
                    <p:cTn id="340" fill="hold">
                      <p:stCondLst>
                        <p:cond delay="indefinite"/>
                      </p:stCondLst>
                      <p:childTnLst>
                        <p:par>
                          <p:cTn id="341" fill="hold">
                            <p:stCondLst>
                              <p:cond delay="0"/>
                            </p:stCondLst>
                            <p:childTnLst>
                              <p:par>
                                <p:cTn id="342" presetID="9" presetClass="entr" presetSubtype="0" fill="hold" grpId="0" nodeType="clickEffect">
                                  <p:stCondLst>
                                    <p:cond delay="0"/>
                                  </p:stCondLst>
                                  <p:childTnLst>
                                    <p:set>
                                      <p:cBhvr>
                                        <p:cTn id="343" dur="1" fill="hold">
                                          <p:stCondLst>
                                            <p:cond delay="0"/>
                                          </p:stCondLst>
                                        </p:cTn>
                                        <p:tgtEl>
                                          <p:spTgt spid="495"/>
                                        </p:tgtEl>
                                        <p:attrNameLst>
                                          <p:attrName>style.visibility</p:attrName>
                                        </p:attrNameLst>
                                      </p:cBhvr>
                                      <p:to>
                                        <p:strVal val="visible"/>
                                      </p:to>
                                    </p:set>
                                    <p:animEffect transition="in" filter="dissolve">
                                      <p:cBhvr>
                                        <p:cTn id="344" dur="2000"/>
                                        <p:tgtEl>
                                          <p:spTgt spid="495"/>
                                        </p:tgtEl>
                                      </p:cBhvr>
                                    </p:animEffect>
                                  </p:childTnLst>
                                </p:cTn>
                              </p:par>
                              <p:par>
                                <p:cTn id="345" presetID="20" presetClass="entr" presetSubtype="0" fill="hold" grpId="0" nodeType="withEffect">
                                  <p:stCondLst>
                                    <p:cond delay="0"/>
                                  </p:stCondLst>
                                  <p:childTnLst>
                                    <p:set>
                                      <p:cBhvr>
                                        <p:cTn id="346" dur="1" fill="hold">
                                          <p:stCondLst>
                                            <p:cond delay="0"/>
                                          </p:stCondLst>
                                        </p:cTn>
                                        <p:tgtEl>
                                          <p:spTgt spid="14475"/>
                                        </p:tgtEl>
                                        <p:attrNameLst>
                                          <p:attrName>style.visibility</p:attrName>
                                        </p:attrNameLst>
                                      </p:cBhvr>
                                      <p:to>
                                        <p:strVal val="visible"/>
                                      </p:to>
                                    </p:set>
                                    <p:animEffect transition="in" filter="wedge">
                                      <p:cBhvr>
                                        <p:cTn id="347" dur="3000"/>
                                        <p:tgtEl>
                                          <p:spTgt spid="14475"/>
                                        </p:tgtEl>
                                      </p:cBhvr>
                                    </p:animEffect>
                                  </p:childTnLst>
                                </p:cTn>
                              </p:par>
                            </p:childTnLst>
                          </p:cTn>
                        </p:par>
                      </p:childTnLst>
                    </p:cTn>
                  </p:par>
                  <p:par>
                    <p:cTn id="348" fill="hold">
                      <p:stCondLst>
                        <p:cond delay="indefinite"/>
                      </p:stCondLst>
                      <p:childTnLst>
                        <p:par>
                          <p:cTn id="349" fill="hold">
                            <p:stCondLst>
                              <p:cond delay="0"/>
                            </p:stCondLst>
                            <p:childTnLst>
                              <p:par>
                                <p:cTn id="350" presetID="20" presetClass="entr" presetSubtype="0" fill="hold" grpId="0" nodeType="clickEffect">
                                  <p:stCondLst>
                                    <p:cond delay="0"/>
                                  </p:stCondLst>
                                  <p:childTnLst>
                                    <p:set>
                                      <p:cBhvr>
                                        <p:cTn id="351" dur="1" fill="hold">
                                          <p:stCondLst>
                                            <p:cond delay="0"/>
                                          </p:stCondLst>
                                        </p:cTn>
                                        <p:tgtEl>
                                          <p:spTgt spid="9273"/>
                                        </p:tgtEl>
                                        <p:attrNameLst>
                                          <p:attrName>style.visibility</p:attrName>
                                        </p:attrNameLst>
                                      </p:cBhvr>
                                      <p:to>
                                        <p:strVal val="visible"/>
                                      </p:to>
                                    </p:set>
                                    <p:animEffect transition="in" filter="wedge">
                                      <p:cBhvr>
                                        <p:cTn id="352" dur="3000"/>
                                        <p:tgtEl>
                                          <p:spTgt spid="9273"/>
                                        </p:tgtEl>
                                      </p:cBhvr>
                                    </p:animEffect>
                                  </p:childTnLst>
                                </p:cTn>
                              </p:par>
                              <p:par>
                                <p:cTn id="353" presetID="3" presetClass="entr" presetSubtype="10" fill="hold" grpId="0" nodeType="withEffect">
                                  <p:stCondLst>
                                    <p:cond delay="0"/>
                                  </p:stCondLst>
                                  <p:childTnLst>
                                    <p:set>
                                      <p:cBhvr>
                                        <p:cTn id="354" dur="1" fill="hold">
                                          <p:stCondLst>
                                            <p:cond delay="0"/>
                                          </p:stCondLst>
                                        </p:cTn>
                                        <p:tgtEl>
                                          <p:spTgt spid="23"/>
                                        </p:tgtEl>
                                        <p:attrNameLst>
                                          <p:attrName>style.visibility</p:attrName>
                                        </p:attrNameLst>
                                      </p:cBhvr>
                                      <p:to>
                                        <p:strVal val="visible"/>
                                      </p:to>
                                    </p:set>
                                    <p:animEffect transition="in" filter="blinds(horizontal)">
                                      <p:cBhvr>
                                        <p:cTn id="355" dur="3000"/>
                                        <p:tgtEl>
                                          <p:spTgt spid="23"/>
                                        </p:tgtEl>
                                      </p:cBhvr>
                                    </p:animEffect>
                                  </p:childTnLst>
                                </p:cTn>
                              </p:par>
                              <p:par>
                                <p:cTn id="356" presetID="20" presetClass="entr" presetSubtype="0" fill="hold" grpId="0" nodeType="withEffect">
                                  <p:stCondLst>
                                    <p:cond delay="0"/>
                                  </p:stCondLst>
                                  <p:childTnLst>
                                    <p:set>
                                      <p:cBhvr>
                                        <p:cTn id="357" dur="1" fill="hold">
                                          <p:stCondLst>
                                            <p:cond delay="0"/>
                                          </p:stCondLst>
                                        </p:cTn>
                                        <p:tgtEl>
                                          <p:spTgt spid="24"/>
                                        </p:tgtEl>
                                        <p:attrNameLst>
                                          <p:attrName>style.visibility</p:attrName>
                                        </p:attrNameLst>
                                      </p:cBhvr>
                                      <p:to>
                                        <p:strVal val="visible"/>
                                      </p:to>
                                    </p:set>
                                    <p:animEffect transition="in" filter="wedge">
                                      <p:cBhvr>
                                        <p:cTn id="358" dur="3000"/>
                                        <p:tgtEl>
                                          <p:spTgt spid="24"/>
                                        </p:tgtEl>
                                      </p:cBhvr>
                                    </p:animEffect>
                                  </p:childTnLst>
                                </p:cTn>
                              </p:par>
                              <p:par>
                                <p:cTn id="359" presetID="3" presetClass="entr" presetSubtype="10" fill="hold" grpId="0" nodeType="withEffect">
                                  <p:stCondLst>
                                    <p:cond delay="0"/>
                                  </p:stCondLst>
                                  <p:childTnLst>
                                    <p:set>
                                      <p:cBhvr>
                                        <p:cTn id="360" dur="1" fill="hold">
                                          <p:stCondLst>
                                            <p:cond delay="0"/>
                                          </p:stCondLst>
                                        </p:cTn>
                                        <p:tgtEl>
                                          <p:spTgt spid="25"/>
                                        </p:tgtEl>
                                        <p:attrNameLst>
                                          <p:attrName>style.visibility</p:attrName>
                                        </p:attrNameLst>
                                      </p:cBhvr>
                                      <p:to>
                                        <p:strVal val="visible"/>
                                      </p:to>
                                    </p:set>
                                    <p:animEffect transition="in" filter="blinds(horizontal)">
                                      <p:cBhvr>
                                        <p:cTn id="361" dur="3000"/>
                                        <p:tgtEl>
                                          <p:spTgt spid="25"/>
                                        </p:tgtEl>
                                      </p:cBhvr>
                                    </p:animEffect>
                                  </p:childTnLst>
                                </p:cTn>
                              </p:par>
                              <p:par>
                                <p:cTn id="362" presetID="3" presetClass="entr" presetSubtype="10" fill="hold" grpId="0" nodeType="withEffect">
                                  <p:stCondLst>
                                    <p:cond delay="0"/>
                                  </p:stCondLst>
                                  <p:childTnLst>
                                    <p:set>
                                      <p:cBhvr>
                                        <p:cTn id="363" dur="1" fill="hold">
                                          <p:stCondLst>
                                            <p:cond delay="0"/>
                                          </p:stCondLst>
                                        </p:cTn>
                                        <p:tgtEl>
                                          <p:spTgt spid="27"/>
                                        </p:tgtEl>
                                        <p:attrNameLst>
                                          <p:attrName>style.visibility</p:attrName>
                                        </p:attrNameLst>
                                      </p:cBhvr>
                                      <p:to>
                                        <p:strVal val="visible"/>
                                      </p:to>
                                    </p:set>
                                    <p:animEffect transition="in" filter="blinds(horizontal)">
                                      <p:cBhvr>
                                        <p:cTn id="364" dur="3000"/>
                                        <p:tgtEl>
                                          <p:spTgt spid="27"/>
                                        </p:tgtEl>
                                      </p:cBhvr>
                                    </p:animEffect>
                                  </p:childTnLst>
                                </p:cTn>
                              </p:par>
                              <p:par>
                                <p:cTn id="365" presetID="3" presetClass="entr" presetSubtype="10" fill="hold" grpId="0" nodeType="withEffect">
                                  <p:stCondLst>
                                    <p:cond delay="0"/>
                                  </p:stCondLst>
                                  <p:childTnLst>
                                    <p:set>
                                      <p:cBhvr>
                                        <p:cTn id="366" dur="1" fill="hold">
                                          <p:stCondLst>
                                            <p:cond delay="0"/>
                                          </p:stCondLst>
                                        </p:cTn>
                                        <p:tgtEl>
                                          <p:spTgt spid="29"/>
                                        </p:tgtEl>
                                        <p:attrNameLst>
                                          <p:attrName>style.visibility</p:attrName>
                                        </p:attrNameLst>
                                      </p:cBhvr>
                                      <p:to>
                                        <p:strVal val="visible"/>
                                      </p:to>
                                    </p:set>
                                    <p:animEffect transition="in" filter="blinds(horizontal)">
                                      <p:cBhvr>
                                        <p:cTn id="367" dur="3000"/>
                                        <p:tgtEl>
                                          <p:spTgt spid="29"/>
                                        </p:tgtEl>
                                      </p:cBhvr>
                                    </p:animEffect>
                                  </p:childTnLst>
                                </p:cTn>
                              </p:par>
                            </p:childTnLst>
                          </p:cTn>
                        </p:par>
                      </p:childTnLst>
                    </p:cTn>
                  </p:par>
                  <p:par>
                    <p:cTn id="368" fill="hold">
                      <p:stCondLst>
                        <p:cond delay="indefinite"/>
                      </p:stCondLst>
                      <p:childTnLst>
                        <p:par>
                          <p:cTn id="369" fill="hold">
                            <p:stCondLst>
                              <p:cond delay="0"/>
                            </p:stCondLst>
                            <p:childTnLst>
                              <p:par>
                                <p:cTn id="370" presetID="55" presetClass="entr" presetSubtype="0" fill="hold" grpId="0" nodeType="clickEffect">
                                  <p:stCondLst>
                                    <p:cond delay="0"/>
                                  </p:stCondLst>
                                  <p:childTnLst>
                                    <p:set>
                                      <p:cBhvr>
                                        <p:cTn id="371" dur="1" fill="hold">
                                          <p:stCondLst>
                                            <p:cond delay="0"/>
                                          </p:stCondLst>
                                        </p:cTn>
                                        <p:tgtEl>
                                          <p:spTgt spid="517"/>
                                        </p:tgtEl>
                                        <p:attrNameLst>
                                          <p:attrName>style.visibility</p:attrName>
                                        </p:attrNameLst>
                                      </p:cBhvr>
                                      <p:to>
                                        <p:strVal val="visible"/>
                                      </p:to>
                                    </p:set>
                                    <p:anim calcmode="lin" valueType="num">
                                      <p:cBhvr>
                                        <p:cTn id="372" dur="1000" fill="hold"/>
                                        <p:tgtEl>
                                          <p:spTgt spid="517"/>
                                        </p:tgtEl>
                                        <p:attrNameLst>
                                          <p:attrName>ppt_w</p:attrName>
                                        </p:attrNameLst>
                                      </p:cBhvr>
                                      <p:tavLst>
                                        <p:tav tm="0">
                                          <p:val>
                                            <p:strVal val="#ppt_w*0.70"/>
                                          </p:val>
                                        </p:tav>
                                        <p:tav tm="100000">
                                          <p:val>
                                            <p:strVal val="#ppt_w"/>
                                          </p:val>
                                        </p:tav>
                                      </p:tavLst>
                                    </p:anim>
                                    <p:anim calcmode="lin" valueType="num">
                                      <p:cBhvr>
                                        <p:cTn id="373" dur="1000" fill="hold"/>
                                        <p:tgtEl>
                                          <p:spTgt spid="517"/>
                                        </p:tgtEl>
                                        <p:attrNameLst>
                                          <p:attrName>ppt_h</p:attrName>
                                        </p:attrNameLst>
                                      </p:cBhvr>
                                      <p:tavLst>
                                        <p:tav tm="0">
                                          <p:val>
                                            <p:strVal val="#ppt_h"/>
                                          </p:val>
                                        </p:tav>
                                        <p:tav tm="100000">
                                          <p:val>
                                            <p:strVal val="#ppt_h"/>
                                          </p:val>
                                        </p:tav>
                                      </p:tavLst>
                                    </p:anim>
                                    <p:animEffect transition="in" filter="fade">
                                      <p:cBhvr>
                                        <p:cTn id="374" dur="1000"/>
                                        <p:tgtEl>
                                          <p:spTgt spid="517"/>
                                        </p:tgtEl>
                                      </p:cBhvr>
                                    </p:animEffect>
                                  </p:childTnLst>
                                </p:cTn>
                              </p:par>
                              <p:par>
                                <p:cTn id="375" presetID="3" presetClass="entr" presetSubtype="10" fill="hold" grpId="0" nodeType="withEffect">
                                  <p:stCondLst>
                                    <p:cond delay="0"/>
                                  </p:stCondLst>
                                  <p:childTnLst>
                                    <p:set>
                                      <p:cBhvr>
                                        <p:cTn id="376" dur="1" fill="hold">
                                          <p:stCondLst>
                                            <p:cond delay="0"/>
                                          </p:stCondLst>
                                        </p:cTn>
                                        <p:tgtEl>
                                          <p:spTgt spid="26"/>
                                        </p:tgtEl>
                                        <p:attrNameLst>
                                          <p:attrName>style.visibility</p:attrName>
                                        </p:attrNameLst>
                                      </p:cBhvr>
                                      <p:to>
                                        <p:strVal val="visible"/>
                                      </p:to>
                                    </p:set>
                                    <p:animEffect transition="in" filter="blinds(horizontal)">
                                      <p:cBhvr>
                                        <p:cTn id="377" dur="3000"/>
                                        <p:tgtEl>
                                          <p:spTgt spid="26"/>
                                        </p:tgtEl>
                                      </p:cBhvr>
                                    </p:animEffect>
                                  </p:childTnLst>
                                </p:cTn>
                              </p:par>
                            </p:childTnLst>
                          </p:cTn>
                        </p:par>
                      </p:childTnLst>
                    </p:cTn>
                  </p:par>
                  <p:par>
                    <p:cTn id="378" fill="hold">
                      <p:stCondLst>
                        <p:cond delay="indefinite"/>
                      </p:stCondLst>
                      <p:childTnLst>
                        <p:par>
                          <p:cTn id="379" fill="hold">
                            <p:stCondLst>
                              <p:cond delay="0"/>
                            </p:stCondLst>
                            <p:childTnLst>
                              <p:par>
                                <p:cTn id="380" presetID="55" presetClass="entr" presetSubtype="0" fill="hold" grpId="0" nodeType="clickEffect">
                                  <p:stCondLst>
                                    <p:cond delay="0"/>
                                  </p:stCondLst>
                                  <p:childTnLst>
                                    <p:set>
                                      <p:cBhvr>
                                        <p:cTn id="381" dur="1" fill="hold">
                                          <p:stCondLst>
                                            <p:cond delay="0"/>
                                          </p:stCondLst>
                                        </p:cTn>
                                        <p:tgtEl>
                                          <p:spTgt spid="4"/>
                                        </p:tgtEl>
                                        <p:attrNameLst>
                                          <p:attrName>style.visibility</p:attrName>
                                        </p:attrNameLst>
                                      </p:cBhvr>
                                      <p:to>
                                        <p:strVal val="visible"/>
                                      </p:to>
                                    </p:set>
                                    <p:anim calcmode="lin" valueType="num">
                                      <p:cBhvr>
                                        <p:cTn id="382" dur="1000" fill="hold"/>
                                        <p:tgtEl>
                                          <p:spTgt spid="4"/>
                                        </p:tgtEl>
                                        <p:attrNameLst>
                                          <p:attrName>ppt_w</p:attrName>
                                        </p:attrNameLst>
                                      </p:cBhvr>
                                      <p:tavLst>
                                        <p:tav tm="0">
                                          <p:val>
                                            <p:strVal val="#ppt_w*0.70"/>
                                          </p:val>
                                        </p:tav>
                                        <p:tav tm="100000">
                                          <p:val>
                                            <p:strVal val="#ppt_w"/>
                                          </p:val>
                                        </p:tav>
                                      </p:tavLst>
                                    </p:anim>
                                    <p:anim calcmode="lin" valueType="num">
                                      <p:cBhvr>
                                        <p:cTn id="383" dur="1000" fill="hold"/>
                                        <p:tgtEl>
                                          <p:spTgt spid="4"/>
                                        </p:tgtEl>
                                        <p:attrNameLst>
                                          <p:attrName>ppt_h</p:attrName>
                                        </p:attrNameLst>
                                      </p:cBhvr>
                                      <p:tavLst>
                                        <p:tav tm="0">
                                          <p:val>
                                            <p:strVal val="#ppt_h"/>
                                          </p:val>
                                        </p:tav>
                                        <p:tav tm="100000">
                                          <p:val>
                                            <p:strVal val="#ppt_h"/>
                                          </p:val>
                                        </p:tav>
                                      </p:tavLst>
                                    </p:anim>
                                    <p:animEffect transition="in" filter="fade">
                                      <p:cBhvr>
                                        <p:cTn id="384" dur="1000"/>
                                        <p:tgtEl>
                                          <p:spTgt spid="4"/>
                                        </p:tgtEl>
                                      </p:cBhvr>
                                    </p:animEffect>
                                  </p:childTnLst>
                                </p:cTn>
                              </p:par>
                            </p:childTnLst>
                          </p:cTn>
                        </p:par>
                        <p:par>
                          <p:cTn id="385" fill="hold">
                            <p:stCondLst>
                              <p:cond delay="1000"/>
                            </p:stCondLst>
                            <p:childTnLst>
                              <p:par>
                                <p:cTn id="386" presetID="55" presetClass="entr" presetSubtype="0" fill="hold" grpId="0" nodeType="afterEffect">
                                  <p:stCondLst>
                                    <p:cond delay="0"/>
                                  </p:stCondLst>
                                  <p:childTnLst>
                                    <p:set>
                                      <p:cBhvr>
                                        <p:cTn id="387" dur="1" fill="hold">
                                          <p:stCondLst>
                                            <p:cond delay="0"/>
                                          </p:stCondLst>
                                        </p:cTn>
                                        <p:tgtEl>
                                          <p:spTgt spid="11"/>
                                        </p:tgtEl>
                                        <p:attrNameLst>
                                          <p:attrName>style.visibility</p:attrName>
                                        </p:attrNameLst>
                                      </p:cBhvr>
                                      <p:to>
                                        <p:strVal val="visible"/>
                                      </p:to>
                                    </p:set>
                                    <p:anim calcmode="lin" valueType="num">
                                      <p:cBhvr>
                                        <p:cTn id="388" dur="1000" fill="hold"/>
                                        <p:tgtEl>
                                          <p:spTgt spid="11"/>
                                        </p:tgtEl>
                                        <p:attrNameLst>
                                          <p:attrName>ppt_w</p:attrName>
                                        </p:attrNameLst>
                                      </p:cBhvr>
                                      <p:tavLst>
                                        <p:tav tm="0">
                                          <p:val>
                                            <p:strVal val="#ppt_w*0.70"/>
                                          </p:val>
                                        </p:tav>
                                        <p:tav tm="100000">
                                          <p:val>
                                            <p:strVal val="#ppt_w"/>
                                          </p:val>
                                        </p:tav>
                                      </p:tavLst>
                                    </p:anim>
                                    <p:anim calcmode="lin" valueType="num">
                                      <p:cBhvr>
                                        <p:cTn id="389" dur="1000" fill="hold"/>
                                        <p:tgtEl>
                                          <p:spTgt spid="11"/>
                                        </p:tgtEl>
                                        <p:attrNameLst>
                                          <p:attrName>ppt_h</p:attrName>
                                        </p:attrNameLst>
                                      </p:cBhvr>
                                      <p:tavLst>
                                        <p:tav tm="0">
                                          <p:val>
                                            <p:strVal val="#ppt_h"/>
                                          </p:val>
                                        </p:tav>
                                        <p:tav tm="100000">
                                          <p:val>
                                            <p:strVal val="#ppt_h"/>
                                          </p:val>
                                        </p:tav>
                                      </p:tavLst>
                                    </p:anim>
                                    <p:animEffect transition="in" filter="fade">
                                      <p:cBhvr>
                                        <p:cTn id="390"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animBg="1"/>
      <p:bldP spid="15" grpId="0" animBg="1"/>
      <p:bldP spid="9221" grpId="0" animBg="1"/>
      <p:bldP spid="14349" grpId="0" animBg="1"/>
      <p:bldP spid="9250" grpId="0"/>
      <p:bldP spid="9252" grpId="0"/>
      <p:bldP spid="9254" grpId="0" animBg="1"/>
      <p:bldP spid="49547" grpId="0" animBg="1"/>
      <p:bldP spid="14475" grpId="0" animBg="1"/>
      <p:bldP spid="9275" grpId="0" animBg="1"/>
      <p:bldP spid="9273" grpId="0" animBg="1"/>
      <p:bldP spid="490" grpId="0" animBg="1"/>
      <p:bldP spid="491" grpId="0" animBg="1"/>
      <p:bldP spid="6" grpId="0" animBg="1"/>
      <p:bldP spid="3" grpId="0" animBg="1"/>
      <p:bldP spid="7" grpId="0" animBg="1"/>
      <p:bldP spid="8" grpId="0" animBg="1"/>
      <p:bldP spid="8" grpId="1" animBg="1"/>
      <p:bldP spid="9" grpId="0" animBg="1"/>
      <p:bldP spid="511" grpId="0" animBg="1"/>
      <p:bldP spid="506" grpId="0" animBg="1"/>
      <p:bldP spid="516" grpId="0" animBg="1"/>
      <p:bldP spid="516" grpId="1" animBg="1"/>
      <p:bldP spid="517" grpId="0" animBg="1"/>
      <p:bldP spid="9220" grpId="0" animBg="1"/>
      <p:bldP spid="9220" grpId="1" animBg="1"/>
      <p:bldP spid="9219" grpId="0" animBg="1"/>
      <p:bldP spid="23" grpId="0" animBg="1"/>
      <p:bldP spid="24" grpId="0" animBg="1"/>
      <p:bldP spid="25" grpId="0" animBg="1"/>
      <p:bldP spid="26" grpId="0" animBg="1"/>
      <p:bldP spid="27" grpId="0" animBg="1"/>
      <p:bldP spid="29" grpId="0" animBg="1"/>
      <p:bldP spid="495" grpId="0" animBg="1"/>
      <p:bldP spid="4" grpId="0" animBg="1"/>
      <p:bldP spid="512" grpId="0" animBg="1"/>
      <p:bldP spid="18" grpId="0" animBg="1"/>
      <p:bldP spid="20" grpId="0" animBg="1"/>
      <p:bldP spid="21" grpId="0" animBg="1"/>
      <p:bldP spid="22" grpId="0" animBg="1"/>
      <p:bldP spid="28" grpId="0" animBg="1"/>
      <p:bldP spid="30" grpId="0" animBg="1"/>
      <p:bldP spid="527" grpId="0" animBg="1"/>
      <p:bldP spid="1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descr="20 %">
            <a:extLst>
              <a:ext uri="{FF2B5EF4-FFF2-40B4-BE49-F238E27FC236}">
                <a16:creationId xmlns:a16="http://schemas.microsoft.com/office/drawing/2014/main" id="{BD067F70-0223-4116-80A4-FD85CE908DD8}"/>
              </a:ext>
            </a:extLst>
          </p:cNvPr>
          <p:cNvSpPr>
            <a:spLocks noChangeArrowheads="1"/>
          </p:cNvSpPr>
          <p:nvPr/>
        </p:nvSpPr>
        <p:spPr bwMode="auto">
          <a:xfrm>
            <a:off x="155585" y="4929747"/>
            <a:ext cx="4139161" cy="1792723"/>
          </a:xfrm>
          <a:prstGeom prst="rect">
            <a:avLst/>
          </a:prstGeom>
          <a:blipFill dpi="0" rotWithShape="0">
            <a:blip r:embed="rId2"/>
            <a:srcRect/>
            <a:tile tx="0" ty="0" sx="100000" sy="100000" flip="none" algn="tl"/>
          </a:blipFill>
          <a:ln w="3175" algn="ctr">
            <a:solidFill>
              <a:srgbClr val="000000"/>
            </a:solidFill>
            <a:miter lim="800000"/>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dirty="0">
              <a:latin typeface="Arial" panose="020B0604020202020204" pitchFamily="34" charset="0"/>
            </a:endParaRPr>
          </a:p>
        </p:txBody>
      </p:sp>
      <p:sp>
        <p:nvSpPr>
          <p:cNvPr id="15" name="Rectangle 14">
            <a:extLst>
              <a:ext uri="{FF2B5EF4-FFF2-40B4-BE49-F238E27FC236}">
                <a16:creationId xmlns:a16="http://schemas.microsoft.com/office/drawing/2014/main" id="{9D004EA8-5BDB-4B71-947E-6442B3AD4AA9}"/>
              </a:ext>
            </a:extLst>
          </p:cNvPr>
          <p:cNvSpPr/>
          <p:nvPr/>
        </p:nvSpPr>
        <p:spPr>
          <a:xfrm>
            <a:off x="176776" y="21700"/>
            <a:ext cx="4139161" cy="4929747"/>
          </a:xfrm>
          <a:prstGeom prst="rect">
            <a:avLst/>
          </a:prstGeom>
          <a:solidFill>
            <a:srgbClr val="3399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9221" name="Text Box 209">
            <a:extLst>
              <a:ext uri="{FF2B5EF4-FFF2-40B4-BE49-F238E27FC236}">
                <a16:creationId xmlns:a16="http://schemas.microsoft.com/office/drawing/2014/main" id="{D9C8C93F-CDE1-4280-B24B-6A0A77291265}"/>
              </a:ext>
            </a:extLst>
          </p:cNvPr>
          <p:cNvSpPr txBox="1">
            <a:spLocks noChangeArrowheads="1"/>
          </p:cNvSpPr>
          <p:nvPr/>
        </p:nvSpPr>
        <p:spPr bwMode="auto">
          <a:xfrm>
            <a:off x="3234403" y="69192"/>
            <a:ext cx="1179841" cy="650508"/>
          </a:xfrm>
          <a:prstGeom prst="rect">
            <a:avLst/>
          </a:prstGeom>
          <a:solidFill>
            <a:srgbClr val="FFFF00"/>
          </a:solidFill>
          <a:ln>
            <a:noFill/>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algn="ctr">
              <a:spcBef>
                <a:spcPct val="0"/>
              </a:spcBef>
              <a:spcAft>
                <a:spcPts val="1000"/>
              </a:spcAft>
              <a:buClrTx/>
              <a:buSzTx/>
              <a:buNone/>
            </a:pPr>
            <a:r>
              <a:rPr lang="fr-FR" altLang="fr-FR" sz="1800" b="1" dirty="0" err="1">
                <a:latin typeface="Arial" panose="020B0604020202020204" pitchFamily="34" charset="0"/>
              </a:rPr>
              <a:t>Licht</a:t>
            </a:r>
            <a:r>
              <a:rPr lang="fr-FR" altLang="fr-FR" sz="1800" b="1" dirty="0">
                <a:latin typeface="Arial" panose="020B0604020202020204" pitchFamily="34" charset="0"/>
              </a:rPr>
              <a:t> der Sonne</a:t>
            </a:r>
          </a:p>
        </p:txBody>
      </p:sp>
      <p:grpSp>
        <p:nvGrpSpPr>
          <p:cNvPr id="14347" name="Group 215">
            <a:extLst>
              <a:ext uri="{FF2B5EF4-FFF2-40B4-BE49-F238E27FC236}">
                <a16:creationId xmlns:a16="http://schemas.microsoft.com/office/drawing/2014/main" id="{7F68047C-5CED-439C-96F7-231AAFA55B33}"/>
              </a:ext>
            </a:extLst>
          </p:cNvPr>
          <p:cNvGrpSpPr>
            <a:grpSpLocks/>
          </p:cNvGrpSpPr>
          <p:nvPr/>
        </p:nvGrpSpPr>
        <p:grpSpPr bwMode="auto">
          <a:xfrm>
            <a:off x="2197968" y="4089242"/>
            <a:ext cx="164247" cy="236389"/>
            <a:chOff x="8807" y="4627"/>
            <a:chExt cx="192" cy="226"/>
          </a:xfrm>
        </p:grpSpPr>
        <p:sp>
          <p:nvSpPr>
            <p:cNvPr id="14828" name="Freeform 216">
              <a:extLst>
                <a:ext uri="{FF2B5EF4-FFF2-40B4-BE49-F238E27FC236}">
                  <a16:creationId xmlns:a16="http://schemas.microsoft.com/office/drawing/2014/main" id="{E9D12D2B-A74B-4C3E-A413-A3802E1FFA0B}"/>
                </a:ext>
              </a:extLst>
            </p:cNvPr>
            <p:cNvSpPr>
              <a:spLocks/>
            </p:cNvSpPr>
            <p:nvPr/>
          </p:nvSpPr>
          <p:spPr bwMode="auto">
            <a:xfrm>
              <a:off x="8850" y="4627"/>
              <a:ext cx="131" cy="183"/>
            </a:xfrm>
            <a:custGeom>
              <a:avLst/>
              <a:gdLst>
                <a:gd name="T0" fmla="*/ 0 w 131"/>
                <a:gd name="T1" fmla="*/ 159 h 183"/>
                <a:gd name="T2" fmla="*/ 9 w 131"/>
                <a:gd name="T3" fmla="*/ 127 h 183"/>
                <a:gd name="T4" fmla="*/ 46 w 131"/>
                <a:gd name="T5" fmla="*/ 64 h 183"/>
                <a:gd name="T6" fmla="*/ 103 w 131"/>
                <a:gd name="T7" fmla="*/ 15 h 183"/>
                <a:gd name="T8" fmla="*/ 128 w 131"/>
                <a:gd name="T9" fmla="*/ 11 h 183"/>
                <a:gd name="T10" fmla="*/ 120 w 131"/>
                <a:gd name="T11" fmla="*/ 83 h 183"/>
                <a:gd name="T12" fmla="*/ 99 w 131"/>
                <a:gd name="T13" fmla="*/ 149 h 183"/>
                <a:gd name="T14" fmla="*/ 57 w 131"/>
                <a:gd name="T15" fmla="*/ 176 h 183"/>
                <a:gd name="T16" fmla="*/ 30 w 131"/>
                <a:gd name="T17" fmla="*/ 182 h 183"/>
                <a:gd name="T18" fmla="*/ 12 w 131"/>
                <a:gd name="T19" fmla="*/ 170 h 183"/>
                <a:gd name="T20" fmla="*/ 0 w 131"/>
                <a:gd name="T21" fmla="*/ 159 h 18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31"/>
                <a:gd name="T34" fmla="*/ 0 h 183"/>
                <a:gd name="T35" fmla="*/ 131 w 131"/>
                <a:gd name="T36" fmla="*/ 183 h 18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31" h="183">
                  <a:moveTo>
                    <a:pt x="0" y="159"/>
                  </a:moveTo>
                  <a:cubicBezTo>
                    <a:pt x="1" y="151"/>
                    <a:pt x="2" y="143"/>
                    <a:pt x="9" y="127"/>
                  </a:cubicBezTo>
                  <a:cubicBezTo>
                    <a:pt x="16" y="111"/>
                    <a:pt x="30" y="84"/>
                    <a:pt x="46" y="64"/>
                  </a:cubicBezTo>
                  <a:cubicBezTo>
                    <a:pt x="63" y="45"/>
                    <a:pt x="90" y="23"/>
                    <a:pt x="103" y="15"/>
                  </a:cubicBezTo>
                  <a:cubicBezTo>
                    <a:pt x="116" y="6"/>
                    <a:pt x="125" y="0"/>
                    <a:pt x="128" y="11"/>
                  </a:cubicBezTo>
                  <a:cubicBezTo>
                    <a:pt x="131" y="22"/>
                    <a:pt x="125" y="60"/>
                    <a:pt x="120" y="83"/>
                  </a:cubicBezTo>
                  <a:cubicBezTo>
                    <a:pt x="115" y="106"/>
                    <a:pt x="109" y="134"/>
                    <a:pt x="99" y="149"/>
                  </a:cubicBezTo>
                  <a:cubicBezTo>
                    <a:pt x="89" y="164"/>
                    <a:pt x="68" y="171"/>
                    <a:pt x="57" y="176"/>
                  </a:cubicBezTo>
                  <a:cubicBezTo>
                    <a:pt x="46" y="181"/>
                    <a:pt x="37" y="183"/>
                    <a:pt x="30" y="182"/>
                  </a:cubicBezTo>
                  <a:cubicBezTo>
                    <a:pt x="23" y="181"/>
                    <a:pt x="17" y="174"/>
                    <a:pt x="12" y="170"/>
                  </a:cubicBezTo>
                  <a:cubicBezTo>
                    <a:pt x="7" y="166"/>
                    <a:pt x="2" y="161"/>
                    <a:pt x="0" y="159"/>
                  </a:cubicBezTo>
                  <a:close/>
                </a:path>
              </a:pathLst>
            </a:custGeom>
            <a:solidFill>
              <a:srgbClr val="808000"/>
            </a:solidFill>
            <a:ln w="1905" cap="flat" cmpd="sng">
              <a:solidFill>
                <a:srgbClr val="000000"/>
              </a:solidFill>
              <a:prstDash val="solid"/>
              <a:round/>
              <a:headEnd type="none" w="med" len="med"/>
              <a:tailEnd type="none" w="med" len="med"/>
            </a:ln>
          </p:spPr>
          <p:txBody>
            <a:bodyPr/>
            <a:lstStyle/>
            <a:p>
              <a:endParaRPr lang="fr-FR"/>
            </a:p>
          </p:txBody>
        </p:sp>
        <p:sp>
          <p:nvSpPr>
            <p:cNvPr id="14829" name="Freeform 217">
              <a:extLst>
                <a:ext uri="{FF2B5EF4-FFF2-40B4-BE49-F238E27FC236}">
                  <a16:creationId xmlns:a16="http://schemas.microsoft.com/office/drawing/2014/main" id="{8F068E43-9FEB-4A4E-BCA2-3C8B287A28C6}"/>
                </a:ext>
              </a:extLst>
            </p:cNvPr>
            <p:cNvSpPr>
              <a:spLocks/>
            </p:cNvSpPr>
            <p:nvPr/>
          </p:nvSpPr>
          <p:spPr bwMode="auto">
            <a:xfrm rot="2700000" flipH="1">
              <a:off x="8892" y="4694"/>
              <a:ext cx="88" cy="137"/>
            </a:xfrm>
            <a:custGeom>
              <a:avLst/>
              <a:gdLst>
                <a:gd name="T0" fmla="*/ 0 w 88"/>
                <a:gd name="T1" fmla="*/ 85 h 137"/>
                <a:gd name="T2" fmla="*/ 75 w 88"/>
                <a:gd name="T3" fmla="*/ 4 h 137"/>
                <a:gd name="T4" fmla="*/ 78 w 88"/>
                <a:gd name="T5" fmla="*/ 61 h 137"/>
                <a:gd name="T6" fmla="*/ 63 w 88"/>
                <a:gd name="T7" fmla="*/ 127 h 137"/>
                <a:gd name="T8" fmla="*/ 21 w 88"/>
                <a:gd name="T9" fmla="*/ 124 h 137"/>
                <a:gd name="T10" fmla="*/ 0 w 88"/>
                <a:gd name="T11" fmla="*/ 85 h 137"/>
                <a:gd name="T12" fmla="*/ 0 60000 65536"/>
                <a:gd name="T13" fmla="*/ 0 60000 65536"/>
                <a:gd name="T14" fmla="*/ 0 60000 65536"/>
                <a:gd name="T15" fmla="*/ 0 60000 65536"/>
                <a:gd name="T16" fmla="*/ 0 60000 65536"/>
                <a:gd name="T17" fmla="*/ 0 60000 65536"/>
                <a:gd name="T18" fmla="*/ 0 w 88"/>
                <a:gd name="T19" fmla="*/ 0 h 137"/>
                <a:gd name="T20" fmla="*/ 88 w 88"/>
                <a:gd name="T21" fmla="*/ 137 h 137"/>
              </a:gdLst>
              <a:ahLst/>
              <a:cxnLst>
                <a:cxn ang="T12">
                  <a:pos x="T0" y="T1"/>
                </a:cxn>
                <a:cxn ang="T13">
                  <a:pos x="T2" y="T3"/>
                </a:cxn>
                <a:cxn ang="T14">
                  <a:pos x="T4" y="T5"/>
                </a:cxn>
                <a:cxn ang="T15">
                  <a:pos x="T6" y="T7"/>
                </a:cxn>
                <a:cxn ang="T16">
                  <a:pos x="T8" y="T9"/>
                </a:cxn>
                <a:cxn ang="T17">
                  <a:pos x="T10" y="T11"/>
                </a:cxn>
              </a:cxnLst>
              <a:rect l="T18" t="T19" r="T20" b="T21"/>
              <a:pathLst>
                <a:path w="88" h="137">
                  <a:moveTo>
                    <a:pt x="0" y="85"/>
                  </a:moveTo>
                  <a:cubicBezTo>
                    <a:pt x="8" y="68"/>
                    <a:pt x="62" y="8"/>
                    <a:pt x="75" y="4"/>
                  </a:cubicBezTo>
                  <a:cubicBezTo>
                    <a:pt x="88" y="0"/>
                    <a:pt x="80" y="41"/>
                    <a:pt x="78" y="61"/>
                  </a:cubicBezTo>
                  <a:cubicBezTo>
                    <a:pt x="76" y="81"/>
                    <a:pt x="72" y="117"/>
                    <a:pt x="63" y="127"/>
                  </a:cubicBezTo>
                  <a:cubicBezTo>
                    <a:pt x="54" y="137"/>
                    <a:pt x="31" y="131"/>
                    <a:pt x="21" y="124"/>
                  </a:cubicBezTo>
                  <a:cubicBezTo>
                    <a:pt x="11" y="117"/>
                    <a:pt x="4" y="93"/>
                    <a:pt x="0" y="85"/>
                  </a:cubicBezTo>
                  <a:close/>
                </a:path>
              </a:pathLst>
            </a:custGeom>
            <a:solidFill>
              <a:srgbClr val="808000"/>
            </a:solidFill>
            <a:ln w="1905" cap="flat" cmpd="sng">
              <a:solidFill>
                <a:srgbClr val="000000"/>
              </a:solidFill>
              <a:prstDash val="solid"/>
              <a:round/>
              <a:headEnd type="none" w="med" len="med"/>
              <a:tailEnd type="none" w="med" len="med"/>
            </a:ln>
          </p:spPr>
          <p:txBody>
            <a:bodyPr/>
            <a:lstStyle/>
            <a:p>
              <a:endParaRPr lang="fr-FR"/>
            </a:p>
          </p:txBody>
        </p:sp>
        <p:sp>
          <p:nvSpPr>
            <p:cNvPr id="14830" name="Freeform 218">
              <a:extLst>
                <a:ext uri="{FF2B5EF4-FFF2-40B4-BE49-F238E27FC236}">
                  <a16:creationId xmlns:a16="http://schemas.microsoft.com/office/drawing/2014/main" id="{74BA8808-8E41-4811-888D-0C59D12BD609}"/>
                </a:ext>
              </a:extLst>
            </p:cNvPr>
            <p:cNvSpPr>
              <a:spLocks/>
            </p:cNvSpPr>
            <p:nvPr/>
          </p:nvSpPr>
          <p:spPr bwMode="auto">
            <a:xfrm>
              <a:off x="8826" y="4673"/>
              <a:ext cx="88" cy="137"/>
            </a:xfrm>
            <a:custGeom>
              <a:avLst/>
              <a:gdLst>
                <a:gd name="T0" fmla="*/ 0 w 88"/>
                <a:gd name="T1" fmla="*/ 85 h 137"/>
                <a:gd name="T2" fmla="*/ 75 w 88"/>
                <a:gd name="T3" fmla="*/ 4 h 137"/>
                <a:gd name="T4" fmla="*/ 78 w 88"/>
                <a:gd name="T5" fmla="*/ 61 h 137"/>
                <a:gd name="T6" fmla="*/ 63 w 88"/>
                <a:gd name="T7" fmla="*/ 127 h 137"/>
                <a:gd name="T8" fmla="*/ 21 w 88"/>
                <a:gd name="T9" fmla="*/ 124 h 137"/>
                <a:gd name="T10" fmla="*/ 0 w 88"/>
                <a:gd name="T11" fmla="*/ 85 h 137"/>
                <a:gd name="T12" fmla="*/ 0 60000 65536"/>
                <a:gd name="T13" fmla="*/ 0 60000 65536"/>
                <a:gd name="T14" fmla="*/ 0 60000 65536"/>
                <a:gd name="T15" fmla="*/ 0 60000 65536"/>
                <a:gd name="T16" fmla="*/ 0 60000 65536"/>
                <a:gd name="T17" fmla="*/ 0 60000 65536"/>
                <a:gd name="T18" fmla="*/ 0 w 88"/>
                <a:gd name="T19" fmla="*/ 0 h 137"/>
                <a:gd name="T20" fmla="*/ 88 w 88"/>
                <a:gd name="T21" fmla="*/ 137 h 137"/>
              </a:gdLst>
              <a:ahLst/>
              <a:cxnLst>
                <a:cxn ang="T12">
                  <a:pos x="T0" y="T1"/>
                </a:cxn>
                <a:cxn ang="T13">
                  <a:pos x="T2" y="T3"/>
                </a:cxn>
                <a:cxn ang="T14">
                  <a:pos x="T4" y="T5"/>
                </a:cxn>
                <a:cxn ang="T15">
                  <a:pos x="T6" y="T7"/>
                </a:cxn>
                <a:cxn ang="T16">
                  <a:pos x="T8" y="T9"/>
                </a:cxn>
                <a:cxn ang="T17">
                  <a:pos x="T10" y="T11"/>
                </a:cxn>
              </a:cxnLst>
              <a:rect l="T18" t="T19" r="T20" b="T21"/>
              <a:pathLst>
                <a:path w="88" h="137">
                  <a:moveTo>
                    <a:pt x="0" y="85"/>
                  </a:moveTo>
                  <a:cubicBezTo>
                    <a:pt x="8" y="68"/>
                    <a:pt x="62" y="8"/>
                    <a:pt x="75" y="4"/>
                  </a:cubicBezTo>
                  <a:cubicBezTo>
                    <a:pt x="88" y="0"/>
                    <a:pt x="80" y="41"/>
                    <a:pt x="78" y="61"/>
                  </a:cubicBezTo>
                  <a:cubicBezTo>
                    <a:pt x="76" y="81"/>
                    <a:pt x="72" y="117"/>
                    <a:pt x="63" y="127"/>
                  </a:cubicBezTo>
                  <a:cubicBezTo>
                    <a:pt x="54" y="137"/>
                    <a:pt x="31" y="131"/>
                    <a:pt x="21" y="124"/>
                  </a:cubicBezTo>
                  <a:cubicBezTo>
                    <a:pt x="11" y="117"/>
                    <a:pt x="4" y="93"/>
                    <a:pt x="0" y="85"/>
                  </a:cubicBezTo>
                  <a:close/>
                </a:path>
              </a:pathLst>
            </a:custGeom>
            <a:solidFill>
              <a:srgbClr val="808000"/>
            </a:solidFill>
            <a:ln w="1905" cap="flat" cmpd="sng">
              <a:solidFill>
                <a:srgbClr val="000000"/>
              </a:solidFill>
              <a:prstDash val="solid"/>
              <a:round/>
              <a:headEnd type="none" w="med" len="med"/>
              <a:tailEnd type="none" w="med" len="med"/>
            </a:ln>
          </p:spPr>
          <p:txBody>
            <a:bodyPr/>
            <a:lstStyle/>
            <a:p>
              <a:endParaRPr lang="fr-FR"/>
            </a:p>
          </p:txBody>
        </p:sp>
        <p:sp>
          <p:nvSpPr>
            <p:cNvPr id="14831" name="Freeform 219">
              <a:extLst>
                <a:ext uri="{FF2B5EF4-FFF2-40B4-BE49-F238E27FC236}">
                  <a16:creationId xmlns:a16="http://schemas.microsoft.com/office/drawing/2014/main" id="{EA704A19-B9FD-4F70-947F-C82082EDDBC8}"/>
                </a:ext>
              </a:extLst>
            </p:cNvPr>
            <p:cNvSpPr>
              <a:spLocks/>
            </p:cNvSpPr>
            <p:nvPr/>
          </p:nvSpPr>
          <p:spPr bwMode="auto">
            <a:xfrm>
              <a:off x="8807" y="4648"/>
              <a:ext cx="192" cy="205"/>
            </a:xfrm>
            <a:custGeom>
              <a:avLst/>
              <a:gdLst>
                <a:gd name="T0" fmla="*/ 22 w 192"/>
                <a:gd name="T1" fmla="*/ 158 h 205"/>
                <a:gd name="T2" fmla="*/ 4 w 192"/>
                <a:gd name="T3" fmla="*/ 104 h 205"/>
                <a:gd name="T4" fmla="*/ 49 w 192"/>
                <a:gd name="T5" fmla="*/ 32 h 205"/>
                <a:gd name="T6" fmla="*/ 139 w 192"/>
                <a:gd name="T7" fmla="*/ 2 h 205"/>
                <a:gd name="T8" fmla="*/ 100 w 192"/>
                <a:gd name="T9" fmla="*/ 44 h 205"/>
                <a:gd name="T10" fmla="*/ 52 w 192"/>
                <a:gd name="T11" fmla="*/ 101 h 205"/>
                <a:gd name="T12" fmla="*/ 46 w 192"/>
                <a:gd name="T13" fmla="*/ 131 h 205"/>
                <a:gd name="T14" fmla="*/ 76 w 192"/>
                <a:gd name="T15" fmla="*/ 161 h 205"/>
                <a:gd name="T16" fmla="*/ 130 w 192"/>
                <a:gd name="T17" fmla="*/ 119 h 205"/>
                <a:gd name="T18" fmla="*/ 166 w 192"/>
                <a:gd name="T19" fmla="*/ 17 h 205"/>
                <a:gd name="T20" fmla="*/ 184 w 192"/>
                <a:gd name="T21" fmla="*/ 80 h 205"/>
                <a:gd name="T22" fmla="*/ 178 w 192"/>
                <a:gd name="T23" fmla="*/ 137 h 205"/>
                <a:gd name="T24" fmla="*/ 97 w 192"/>
                <a:gd name="T25" fmla="*/ 200 h 205"/>
                <a:gd name="T26" fmla="*/ 22 w 192"/>
                <a:gd name="T27" fmla="*/ 158 h 20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92"/>
                <a:gd name="T43" fmla="*/ 0 h 205"/>
                <a:gd name="T44" fmla="*/ 192 w 192"/>
                <a:gd name="T45" fmla="*/ 205 h 20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92" h="205">
                  <a:moveTo>
                    <a:pt x="22" y="158"/>
                  </a:moveTo>
                  <a:cubicBezTo>
                    <a:pt x="7" y="142"/>
                    <a:pt x="0" y="125"/>
                    <a:pt x="4" y="104"/>
                  </a:cubicBezTo>
                  <a:cubicBezTo>
                    <a:pt x="8" y="83"/>
                    <a:pt x="27" y="49"/>
                    <a:pt x="49" y="32"/>
                  </a:cubicBezTo>
                  <a:cubicBezTo>
                    <a:pt x="71" y="15"/>
                    <a:pt x="131" y="0"/>
                    <a:pt x="139" y="2"/>
                  </a:cubicBezTo>
                  <a:cubicBezTo>
                    <a:pt x="147" y="4"/>
                    <a:pt x="115" y="27"/>
                    <a:pt x="100" y="44"/>
                  </a:cubicBezTo>
                  <a:cubicBezTo>
                    <a:pt x="85" y="61"/>
                    <a:pt x="61" y="87"/>
                    <a:pt x="52" y="101"/>
                  </a:cubicBezTo>
                  <a:cubicBezTo>
                    <a:pt x="43" y="115"/>
                    <a:pt x="42" y="121"/>
                    <a:pt x="46" y="131"/>
                  </a:cubicBezTo>
                  <a:cubicBezTo>
                    <a:pt x="50" y="141"/>
                    <a:pt x="62" y="163"/>
                    <a:pt x="76" y="161"/>
                  </a:cubicBezTo>
                  <a:cubicBezTo>
                    <a:pt x="90" y="159"/>
                    <a:pt x="115" y="143"/>
                    <a:pt x="130" y="119"/>
                  </a:cubicBezTo>
                  <a:cubicBezTo>
                    <a:pt x="145" y="95"/>
                    <a:pt x="157" y="23"/>
                    <a:pt x="166" y="17"/>
                  </a:cubicBezTo>
                  <a:cubicBezTo>
                    <a:pt x="175" y="11"/>
                    <a:pt x="182" y="60"/>
                    <a:pt x="184" y="80"/>
                  </a:cubicBezTo>
                  <a:cubicBezTo>
                    <a:pt x="186" y="100"/>
                    <a:pt x="192" y="117"/>
                    <a:pt x="178" y="137"/>
                  </a:cubicBezTo>
                  <a:cubicBezTo>
                    <a:pt x="164" y="157"/>
                    <a:pt x="122" y="195"/>
                    <a:pt x="97" y="200"/>
                  </a:cubicBezTo>
                  <a:cubicBezTo>
                    <a:pt x="72" y="205"/>
                    <a:pt x="37" y="174"/>
                    <a:pt x="22" y="158"/>
                  </a:cubicBezTo>
                  <a:close/>
                </a:path>
              </a:pathLst>
            </a:custGeom>
            <a:solidFill>
              <a:srgbClr val="808000"/>
            </a:solidFill>
            <a:ln w="1905" cap="flat" cmpd="sng">
              <a:solidFill>
                <a:srgbClr val="000000"/>
              </a:solidFill>
              <a:prstDash val="solid"/>
              <a:round/>
              <a:headEnd type="none" w="med" len="med"/>
              <a:tailEnd type="none" w="med" len="med"/>
            </a:ln>
          </p:spPr>
          <p:txBody>
            <a:bodyPr/>
            <a:lstStyle/>
            <a:p>
              <a:endParaRPr lang="fr-FR"/>
            </a:p>
          </p:txBody>
        </p:sp>
      </p:grpSp>
      <p:grpSp>
        <p:nvGrpSpPr>
          <p:cNvPr id="14348" name="Group 220">
            <a:extLst>
              <a:ext uri="{FF2B5EF4-FFF2-40B4-BE49-F238E27FC236}">
                <a16:creationId xmlns:a16="http://schemas.microsoft.com/office/drawing/2014/main" id="{1E95C9D9-440D-434C-A32F-15BCAB9E26FE}"/>
              </a:ext>
            </a:extLst>
          </p:cNvPr>
          <p:cNvGrpSpPr>
            <a:grpSpLocks/>
          </p:cNvGrpSpPr>
          <p:nvPr/>
        </p:nvGrpSpPr>
        <p:grpSpPr bwMode="auto">
          <a:xfrm flipH="1">
            <a:off x="1967623" y="2904414"/>
            <a:ext cx="137971" cy="197713"/>
            <a:chOff x="8807" y="4627"/>
            <a:chExt cx="192" cy="226"/>
          </a:xfrm>
        </p:grpSpPr>
        <p:sp>
          <p:nvSpPr>
            <p:cNvPr id="14824" name="Freeform 221">
              <a:extLst>
                <a:ext uri="{FF2B5EF4-FFF2-40B4-BE49-F238E27FC236}">
                  <a16:creationId xmlns:a16="http://schemas.microsoft.com/office/drawing/2014/main" id="{DB7E0235-A6A1-4637-A22D-8FDB1B118923}"/>
                </a:ext>
              </a:extLst>
            </p:cNvPr>
            <p:cNvSpPr>
              <a:spLocks/>
            </p:cNvSpPr>
            <p:nvPr/>
          </p:nvSpPr>
          <p:spPr bwMode="auto">
            <a:xfrm>
              <a:off x="8850" y="4627"/>
              <a:ext cx="131" cy="183"/>
            </a:xfrm>
            <a:custGeom>
              <a:avLst/>
              <a:gdLst>
                <a:gd name="T0" fmla="*/ 0 w 131"/>
                <a:gd name="T1" fmla="*/ 159 h 183"/>
                <a:gd name="T2" fmla="*/ 9 w 131"/>
                <a:gd name="T3" fmla="*/ 127 h 183"/>
                <a:gd name="T4" fmla="*/ 46 w 131"/>
                <a:gd name="T5" fmla="*/ 64 h 183"/>
                <a:gd name="T6" fmla="*/ 103 w 131"/>
                <a:gd name="T7" fmla="*/ 15 h 183"/>
                <a:gd name="T8" fmla="*/ 128 w 131"/>
                <a:gd name="T9" fmla="*/ 11 h 183"/>
                <a:gd name="T10" fmla="*/ 120 w 131"/>
                <a:gd name="T11" fmla="*/ 83 h 183"/>
                <a:gd name="T12" fmla="*/ 99 w 131"/>
                <a:gd name="T13" fmla="*/ 149 h 183"/>
                <a:gd name="T14" fmla="*/ 57 w 131"/>
                <a:gd name="T15" fmla="*/ 176 h 183"/>
                <a:gd name="T16" fmla="*/ 30 w 131"/>
                <a:gd name="T17" fmla="*/ 182 h 183"/>
                <a:gd name="T18" fmla="*/ 12 w 131"/>
                <a:gd name="T19" fmla="*/ 170 h 183"/>
                <a:gd name="T20" fmla="*/ 0 w 131"/>
                <a:gd name="T21" fmla="*/ 159 h 18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31"/>
                <a:gd name="T34" fmla="*/ 0 h 183"/>
                <a:gd name="T35" fmla="*/ 131 w 131"/>
                <a:gd name="T36" fmla="*/ 183 h 18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31" h="183">
                  <a:moveTo>
                    <a:pt x="0" y="159"/>
                  </a:moveTo>
                  <a:cubicBezTo>
                    <a:pt x="1" y="151"/>
                    <a:pt x="2" y="143"/>
                    <a:pt x="9" y="127"/>
                  </a:cubicBezTo>
                  <a:cubicBezTo>
                    <a:pt x="16" y="111"/>
                    <a:pt x="30" y="84"/>
                    <a:pt x="46" y="64"/>
                  </a:cubicBezTo>
                  <a:cubicBezTo>
                    <a:pt x="63" y="45"/>
                    <a:pt x="90" y="23"/>
                    <a:pt x="103" y="15"/>
                  </a:cubicBezTo>
                  <a:cubicBezTo>
                    <a:pt x="116" y="6"/>
                    <a:pt x="125" y="0"/>
                    <a:pt x="128" y="11"/>
                  </a:cubicBezTo>
                  <a:cubicBezTo>
                    <a:pt x="131" y="22"/>
                    <a:pt x="125" y="60"/>
                    <a:pt x="120" y="83"/>
                  </a:cubicBezTo>
                  <a:cubicBezTo>
                    <a:pt x="115" y="106"/>
                    <a:pt x="109" y="134"/>
                    <a:pt x="99" y="149"/>
                  </a:cubicBezTo>
                  <a:cubicBezTo>
                    <a:pt x="89" y="164"/>
                    <a:pt x="68" y="171"/>
                    <a:pt x="57" y="176"/>
                  </a:cubicBezTo>
                  <a:cubicBezTo>
                    <a:pt x="46" y="181"/>
                    <a:pt x="37" y="183"/>
                    <a:pt x="30" y="182"/>
                  </a:cubicBezTo>
                  <a:cubicBezTo>
                    <a:pt x="23" y="181"/>
                    <a:pt x="17" y="174"/>
                    <a:pt x="12" y="170"/>
                  </a:cubicBezTo>
                  <a:cubicBezTo>
                    <a:pt x="7" y="166"/>
                    <a:pt x="2" y="161"/>
                    <a:pt x="0" y="159"/>
                  </a:cubicBezTo>
                  <a:close/>
                </a:path>
              </a:pathLst>
            </a:custGeom>
            <a:solidFill>
              <a:srgbClr val="808000"/>
            </a:solidFill>
            <a:ln w="1905" cap="flat" cmpd="sng">
              <a:solidFill>
                <a:srgbClr val="000000"/>
              </a:solidFill>
              <a:prstDash val="solid"/>
              <a:round/>
              <a:headEnd type="none" w="med" len="med"/>
              <a:tailEnd type="none" w="med" len="med"/>
            </a:ln>
          </p:spPr>
          <p:txBody>
            <a:bodyPr/>
            <a:lstStyle/>
            <a:p>
              <a:endParaRPr lang="fr-FR"/>
            </a:p>
          </p:txBody>
        </p:sp>
        <p:sp>
          <p:nvSpPr>
            <p:cNvPr id="14825" name="Freeform 222">
              <a:extLst>
                <a:ext uri="{FF2B5EF4-FFF2-40B4-BE49-F238E27FC236}">
                  <a16:creationId xmlns:a16="http://schemas.microsoft.com/office/drawing/2014/main" id="{2BBFFCD1-0625-4AE4-94EF-4AC4D34ECF15}"/>
                </a:ext>
              </a:extLst>
            </p:cNvPr>
            <p:cNvSpPr>
              <a:spLocks/>
            </p:cNvSpPr>
            <p:nvPr/>
          </p:nvSpPr>
          <p:spPr bwMode="auto">
            <a:xfrm rot="2700000" flipH="1">
              <a:off x="8892" y="4694"/>
              <a:ext cx="88" cy="137"/>
            </a:xfrm>
            <a:custGeom>
              <a:avLst/>
              <a:gdLst>
                <a:gd name="T0" fmla="*/ 0 w 88"/>
                <a:gd name="T1" fmla="*/ 85 h 137"/>
                <a:gd name="T2" fmla="*/ 75 w 88"/>
                <a:gd name="T3" fmla="*/ 4 h 137"/>
                <a:gd name="T4" fmla="*/ 78 w 88"/>
                <a:gd name="T5" fmla="*/ 61 h 137"/>
                <a:gd name="T6" fmla="*/ 63 w 88"/>
                <a:gd name="T7" fmla="*/ 127 h 137"/>
                <a:gd name="T8" fmla="*/ 21 w 88"/>
                <a:gd name="T9" fmla="*/ 124 h 137"/>
                <a:gd name="T10" fmla="*/ 0 w 88"/>
                <a:gd name="T11" fmla="*/ 85 h 137"/>
                <a:gd name="T12" fmla="*/ 0 60000 65536"/>
                <a:gd name="T13" fmla="*/ 0 60000 65536"/>
                <a:gd name="T14" fmla="*/ 0 60000 65536"/>
                <a:gd name="T15" fmla="*/ 0 60000 65536"/>
                <a:gd name="T16" fmla="*/ 0 60000 65536"/>
                <a:gd name="T17" fmla="*/ 0 60000 65536"/>
                <a:gd name="T18" fmla="*/ 0 w 88"/>
                <a:gd name="T19" fmla="*/ 0 h 137"/>
                <a:gd name="T20" fmla="*/ 88 w 88"/>
                <a:gd name="T21" fmla="*/ 137 h 137"/>
              </a:gdLst>
              <a:ahLst/>
              <a:cxnLst>
                <a:cxn ang="T12">
                  <a:pos x="T0" y="T1"/>
                </a:cxn>
                <a:cxn ang="T13">
                  <a:pos x="T2" y="T3"/>
                </a:cxn>
                <a:cxn ang="T14">
                  <a:pos x="T4" y="T5"/>
                </a:cxn>
                <a:cxn ang="T15">
                  <a:pos x="T6" y="T7"/>
                </a:cxn>
                <a:cxn ang="T16">
                  <a:pos x="T8" y="T9"/>
                </a:cxn>
                <a:cxn ang="T17">
                  <a:pos x="T10" y="T11"/>
                </a:cxn>
              </a:cxnLst>
              <a:rect l="T18" t="T19" r="T20" b="T21"/>
              <a:pathLst>
                <a:path w="88" h="137">
                  <a:moveTo>
                    <a:pt x="0" y="85"/>
                  </a:moveTo>
                  <a:cubicBezTo>
                    <a:pt x="8" y="68"/>
                    <a:pt x="62" y="8"/>
                    <a:pt x="75" y="4"/>
                  </a:cubicBezTo>
                  <a:cubicBezTo>
                    <a:pt x="88" y="0"/>
                    <a:pt x="80" y="41"/>
                    <a:pt x="78" y="61"/>
                  </a:cubicBezTo>
                  <a:cubicBezTo>
                    <a:pt x="76" y="81"/>
                    <a:pt x="72" y="117"/>
                    <a:pt x="63" y="127"/>
                  </a:cubicBezTo>
                  <a:cubicBezTo>
                    <a:pt x="54" y="137"/>
                    <a:pt x="31" y="131"/>
                    <a:pt x="21" y="124"/>
                  </a:cubicBezTo>
                  <a:cubicBezTo>
                    <a:pt x="11" y="117"/>
                    <a:pt x="4" y="93"/>
                    <a:pt x="0" y="85"/>
                  </a:cubicBezTo>
                  <a:close/>
                </a:path>
              </a:pathLst>
            </a:custGeom>
            <a:solidFill>
              <a:srgbClr val="808000"/>
            </a:solidFill>
            <a:ln w="1905" cap="flat" cmpd="sng">
              <a:solidFill>
                <a:srgbClr val="000000"/>
              </a:solidFill>
              <a:prstDash val="solid"/>
              <a:round/>
              <a:headEnd type="none" w="med" len="med"/>
              <a:tailEnd type="none" w="med" len="med"/>
            </a:ln>
          </p:spPr>
          <p:txBody>
            <a:bodyPr/>
            <a:lstStyle/>
            <a:p>
              <a:endParaRPr lang="fr-FR"/>
            </a:p>
          </p:txBody>
        </p:sp>
        <p:sp>
          <p:nvSpPr>
            <p:cNvPr id="14826" name="Freeform 223">
              <a:extLst>
                <a:ext uri="{FF2B5EF4-FFF2-40B4-BE49-F238E27FC236}">
                  <a16:creationId xmlns:a16="http://schemas.microsoft.com/office/drawing/2014/main" id="{0A9EFD1D-B465-445B-95D8-12A345E4FDB4}"/>
                </a:ext>
              </a:extLst>
            </p:cNvPr>
            <p:cNvSpPr>
              <a:spLocks/>
            </p:cNvSpPr>
            <p:nvPr/>
          </p:nvSpPr>
          <p:spPr bwMode="auto">
            <a:xfrm>
              <a:off x="8826" y="4673"/>
              <a:ext cx="88" cy="137"/>
            </a:xfrm>
            <a:custGeom>
              <a:avLst/>
              <a:gdLst>
                <a:gd name="T0" fmla="*/ 0 w 88"/>
                <a:gd name="T1" fmla="*/ 85 h 137"/>
                <a:gd name="T2" fmla="*/ 75 w 88"/>
                <a:gd name="T3" fmla="*/ 4 h 137"/>
                <a:gd name="T4" fmla="*/ 78 w 88"/>
                <a:gd name="T5" fmla="*/ 61 h 137"/>
                <a:gd name="T6" fmla="*/ 63 w 88"/>
                <a:gd name="T7" fmla="*/ 127 h 137"/>
                <a:gd name="T8" fmla="*/ 21 w 88"/>
                <a:gd name="T9" fmla="*/ 124 h 137"/>
                <a:gd name="T10" fmla="*/ 0 w 88"/>
                <a:gd name="T11" fmla="*/ 85 h 137"/>
                <a:gd name="T12" fmla="*/ 0 60000 65536"/>
                <a:gd name="T13" fmla="*/ 0 60000 65536"/>
                <a:gd name="T14" fmla="*/ 0 60000 65536"/>
                <a:gd name="T15" fmla="*/ 0 60000 65536"/>
                <a:gd name="T16" fmla="*/ 0 60000 65536"/>
                <a:gd name="T17" fmla="*/ 0 60000 65536"/>
                <a:gd name="T18" fmla="*/ 0 w 88"/>
                <a:gd name="T19" fmla="*/ 0 h 137"/>
                <a:gd name="T20" fmla="*/ 88 w 88"/>
                <a:gd name="T21" fmla="*/ 137 h 137"/>
              </a:gdLst>
              <a:ahLst/>
              <a:cxnLst>
                <a:cxn ang="T12">
                  <a:pos x="T0" y="T1"/>
                </a:cxn>
                <a:cxn ang="T13">
                  <a:pos x="T2" y="T3"/>
                </a:cxn>
                <a:cxn ang="T14">
                  <a:pos x="T4" y="T5"/>
                </a:cxn>
                <a:cxn ang="T15">
                  <a:pos x="T6" y="T7"/>
                </a:cxn>
                <a:cxn ang="T16">
                  <a:pos x="T8" y="T9"/>
                </a:cxn>
                <a:cxn ang="T17">
                  <a:pos x="T10" y="T11"/>
                </a:cxn>
              </a:cxnLst>
              <a:rect l="T18" t="T19" r="T20" b="T21"/>
              <a:pathLst>
                <a:path w="88" h="137">
                  <a:moveTo>
                    <a:pt x="0" y="85"/>
                  </a:moveTo>
                  <a:cubicBezTo>
                    <a:pt x="8" y="68"/>
                    <a:pt x="62" y="8"/>
                    <a:pt x="75" y="4"/>
                  </a:cubicBezTo>
                  <a:cubicBezTo>
                    <a:pt x="88" y="0"/>
                    <a:pt x="80" y="41"/>
                    <a:pt x="78" y="61"/>
                  </a:cubicBezTo>
                  <a:cubicBezTo>
                    <a:pt x="76" y="81"/>
                    <a:pt x="72" y="117"/>
                    <a:pt x="63" y="127"/>
                  </a:cubicBezTo>
                  <a:cubicBezTo>
                    <a:pt x="54" y="137"/>
                    <a:pt x="31" y="131"/>
                    <a:pt x="21" y="124"/>
                  </a:cubicBezTo>
                  <a:cubicBezTo>
                    <a:pt x="11" y="117"/>
                    <a:pt x="4" y="93"/>
                    <a:pt x="0" y="85"/>
                  </a:cubicBezTo>
                  <a:close/>
                </a:path>
              </a:pathLst>
            </a:custGeom>
            <a:solidFill>
              <a:srgbClr val="808000"/>
            </a:solidFill>
            <a:ln w="1905" cap="flat" cmpd="sng">
              <a:solidFill>
                <a:srgbClr val="000000"/>
              </a:solidFill>
              <a:prstDash val="solid"/>
              <a:round/>
              <a:headEnd type="none" w="med" len="med"/>
              <a:tailEnd type="none" w="med" len="med"/>
            </a:ln>
          </p:spPr>
          <p:txBody>
            <a:bodyPr/>
            <a:lstStyle/>
            <a:p>
              <a:endParaRPr lang="fr-FR"/>
            </a:p>
          </p:txBody>
        </p:sp>
        <p:sp>
          <p:nvSpPr>
            <p:cNvPr id="14827" name="Freeform 224">
              <a:extLst>
                <a:ext uri="{FF2B5EF4-FFF2-40B4-BE49-F238E27FC236}">
                  <a16:creationId xmlns:a16="http://schemas.microsoft.com/office/drawing/2014/main" id="{F967E0FA-1FBD-4C36-8849-36F38DDC56D8}"/>
                </a:ext>
              </a:extLst>
            </p:cNvPr>
            <p:cNvSpPr>
              <a:spLocks/>
            </p:cNvSpPr>
            <p:nvPr/>
          </p:nvSpPr>
          <p:spPr bwMode="auto">
            <a:xfrm>
              <a:off x="8807" y="4648"/>
              <a:ext cx="192" cy="205"/>
            </a:xfrm>
            <a:custGeom>
              <a:avLst/>
              <a:gdLst>
                <a:gd name="T0" fmla="*/ 22 w 192"/>
                <a:gd name="T1" fmla="*/ 158 h 205"/>
                <a:gd name="T2" fmla="*/ 4 w 192"/>
                <a:gd name="T3" fmla="*/ 104 h 205"/>
                <a:gd name="T4" fmla="*/ 49 w 192"/>
                <a:gd name="T5" fmla="*/ 32 h 205"/>
                <a:gd name="T6" fmla="*/ 139 w 192"/>
                <a:gd name="T7" fmla="*/ 2 h 205"/>
                <a:gd name="T8" fmla="*/ 100 w 192"/>
                <a:gd name="T9" fmla="*/ 44 h 205"/>
                <a:gd name="T10" fmla="*/ 52 w 192"/>
                <a:gd name="T11" fmla="*/ 101 h 205"/>
                <a:gd name="T12" fmla="*/ 46 w 192"/>
                <a:gd name="T13" fmla="*/ 131 h 205"/>
                <a:gd name="T14" fmla="*/ 76 w 192"/>
                <a:gd name="T15" fmla="*/ 161 h 205"/>
                <a:gd name="T16" fmla="*/ 130 w 192"/>
                <a:gd name="T17" fmla="*/ 119 h 205"/>
                <a:gd name="T18" fmla="*/ 166 w 192"/>
                <a:gd name="T19" fmla="*/ 17 h 205"/>
                <a:gd name="T20" fmla="*/ 184 w 192"/>
                <a:gd name="T21" fmla="*/ 80 h 205"/>
                <a:gd name="T22" fmla="*/ 178 w 192"/>
                <a:gd name="T23" fmla="*/ 137 h 205"/>
                <a:gd name="T24" fmla="*/ 97 w 192"/>
                <a:gd name="T25" fmla="*/ 200 h 205"/>
                <a:gd name="T26" fmla="*/ 22 w 192"/>
                <a:gd name="T27" fmla="*/ 158 h 20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92"/>
                <a:gd name="T43" fmla="*/ 0 h 205"/>
                <a:gd name="T44" fmla="*/ 192 w 192"/>
                <a:gd name="T45" fmla="*/ 205 h 20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92" h="205">
                  <a:moveTo>
                    <a:pt x="22" y="158"/>
                  </a:moveTo>
                  <a:cubicBezTo>
                    <a:pt x="7" y="142"/>
                    <a:pt x="0" y="125"/>
                    <a:pt x="4" y="104"/>
                  </a:cubicBezTo>
                  <a:cubicBezTo>
                    <a:pt x="8" y="83"/>
                    <a:pt x="27" y="49"/>
                    <a:pt x="49" y="32"/>
                  </a:cubicBezTo>
                  <a:cubicBezTo>
                    <a:pt x="71" y="15"/>
                    <a:pt x="131" y="0"/>
                    <a:pt x="139" y="2"/>
                  </a:cubicBezTo>
                  <a:cubicBezTo>
                    <a:pt x="147" y="4"/>
                    <a:pt x="115" y="27"/>
                    <a:pt x="100" y="44"/>
                  </a:cubicBezTo>
                  <a:cubicBezTo>
                    <a:pt x="85" y="61"/>
                    <a:pt x="61" y="87"/>
                    <a:pt x="52" y="101"/>
                  </a:cubicBezTo>
                  <a:cubicBezTo>
                    <a:pt x="43" y="115"/>
                    <a:pt x="42" y="121"/>
                    <a:pt x="46" y="131"/>
                  </a:cubicBezTo>
                  <a:cubicBezTo>
                    <a:pt x="50" y="141"/>
                    <a:pt x="62" y="163"/>
                    <a:pt x="76" y="161"/>
                  </a:cubicBezTo>
                  <a:cubicBezTo>
                    <a:pt x="90" y="159"/>
                    <a:pt x="115" y="143"/>
                    <a:pt x="130" y="119"/>
                  </a:cubicBezTo>
                  <a:cubicBezTo>
                    <a:pt x="145" y="95"/>
                    <a:pt x="157" y="23"/>
                    <a:pt x="166" y="17"/>
                  </a:cubicBezTo>
                  <a:cubicBezTo>
                    <a:pt x="175" y="11"/>
                    <a:pt x="182" y="60"/>
                    <a:pt x="184" y="80"/>
                  </a:cubicBezTo>
                  <a:cubicBezTo>
                    <a:pt x="186" y="100"/>
                    <a:pt x="192" y="117"/>
                    <a:pt x="178" y="137"/>
                  </a:cubicBezTo>
                  <a:cubicBezTo>
                    <a:pt x="164" y="157"/>
                    <a:pt x="122" y="195"/>
                    <a:pt x="97" y="200"/>
                  </a:cubicBezTo>
                  <a:cubicBezTo>
                    <a:pt x="72" y="205"/>
                    <a:pt x="37" y="174"/>
                    <a:pt x="22" y="158"/>
                  </a:cubicBezTo>
                  <a:close/>
                </a:path>
              </a:pathLst>
            </a:custGeom>
            <a:solidFill>
              <a:srgbClr val="808000"/>
            </a:solidFill>
            <a:ln w="1905" cap="flat" cmpd="sng">
              <a:solidFill>
                <a:srgbClr val="000000"/>
              </a:solidFill>
              <a:prstDash val="solid"/>
              <a:round/>
              <a:headEnd type="none" w="med" len="med"/>
              <a:tailEnd type="none" w="med" len="med"/>
            </a:ln>
          </p:spPr>
          <p:txBody>
            <a:bodyPr/>
            <a:lstStyle/>
            <a:p>
              <a:endParaRPr lang="fr-FR"/>
            </a:p>
          </p:txBody>
        </p:sp>
      </p:grpSp>
      <p:sp>
        <p:nvSpPr>
          <p:cNvPr id="14349" name="Freeform 225">
            <a:extLst>
              <a:ext uri="{FF2B5EF4-FFF2-40B4-BE49-F238E27FC236}">
                <a16:creationId xmlns:a16="http://schemas.microsoft.com/office/drawing/2014/main" id="{01F9A0B4-638D-4A56-B21F-5B91EEEE0018}"/>
              </a:ext>
            </a:extLst>
          </p:cNvPr>
          <p:cNvSpPr>
            <a:spLocks/>
          </p:cNvSpPr>
          <p:nvPr/>
        </p:nvSpPr>
        <p:spPr bwMode="auto">
          <a:xfrm>
            <a:off x="159725" y="1197272"/>
            <a:ext cx="3265430" cy="5275376"/>
          </a:xfrm>
          <a:custGeom>
            <a:avLst/>
            <a:gdLst>
              <a:gd name="T0" fmla="*/ 2147483646 w 4142"/>
              <a:gd name="T1" fmla="*/ 2147483646 h 7534"/>
              <a:gd name="T2" fmla="*/ 2147483646 w 4142"/>
              <a:gd name="T3" fmla="*/ 2147483646 h 7534"/>
              <a:gd name="T4" fmla="*/ 2147483646 w 4142"/>
              <a:gd name="T5" fmla="*/ 2147483646 h 7534"/>
              <a:gd name="T6" fmla="*/ 2147483646 w 4142"/>
              <a:gd name="T7" fmla="*/ 2147483646 h 7534"/>
              <a:gd name="T8" fmla="*/ 2147483646 w 4142"/>
              <a:gd name="T9" fmla="*/ 2147483646 h 7534"/>
              <a:gd name="T10" fmla="*/ 2147483646 w 4142"/>
              <a:gd name="T11" fmla="*/ 2147483646 h 7534"/>
              <a:gd name="T12" fmla="*/ 2147483646 w 4142"/>
              <a:gd name="T13" fmla="*/ 2147483646 h 7534"/>
              <a:gd name="T14" fmla="*/ 2147483646 w 4142"/>
              <a:gd name="T15" fmla="*/ 2147483646 h 7534"/>
              <a:gd name="T16" fmla="*/ 2147483646 w 4142"/>
              <a:gd name="T17" fmla="*/ 2147483646 h 7534"/>
              <a:gd name="T18" fmla="*/ 2147483646 w 4142"/>
              <a:gd name="T19" fmla="*/ 2147483646 h 7534"/>
              <a:gd name="T20" fmla="*/ 2147483646 w 4142"/>
              <a:gd name="T21" fmla="*/ 2147483646 h 7534"/>
              <a:gd name="T22" fmla="*/ 2147483646 w 4142"/>
              <a:gd name="T23" fmla="*/ 2147483646 h 7534"/>
              <a:gd name="T24" fmla="*/ 2147483646 w 4142"/>
              <a:gd name="T25" fmla="*/ 2147483646 h 7534"/>
              <a:gd name="T26" fmla="*/ 2147483646 w 4142"/>
              <a:gd name="T27" fmla="*/ 2147483646 h 7534"/>
              <a:gd name="T28" fmla="*/ 2147483646 w 4142"/>
              <a:gd name="T29" fmla="*/ 2147483646 h 7534"/>
              <a:gd name="T30" fmla="*/ 2147483646 w 4142"/>
              <a:gd name="T31" fmla="*/ 2147483646 h 7534"/>
              <a:gd name="T32" fmla="*/ 2147483646 w 4142"/>
              <a:gd name="T33" fmla="*/ 2147483646 h 7534"/>
              <a:gd name="T34" fmla="*/ 2147483646 w 4142"/>
              <a:gd name="T35" fmla="*/ 2147483646 h 7534"/>
              <a:gd name="T36" fmla="*/ 2147483646 w 4142"/>
              <a:gd name="T37" fmla="*/ 2147483646 h 7534"/>
              <a:gd name="T38" fmla="*/ 2147483646 w 4142"/>
              <a:gd name="T39" fmla="*/ 2147483646 h 7534"/>
              <a:gd name="T40" fmla="*/ 2147483646 w 4142"/>
              <a:gd name="T41" fmla="*/ 2147483646 h 7534"/>
              <a:gd name="T42" fmla="*/ 2147483646 w 4142"/>
              <a:gd name="T43" fmla="*/ 2147483646 h 7534"/>
              <a:gd name="T44" fmla="*/ 2147483646 w 4142"/>
              <a:gd name="T45" fmla="*/ 2147483646 h 7534"/>
              <a:gd name="T46" fmla="*/ 2147483646 w 4142"/>
              <a:gd name="T47" fmla="*/ 2147483646 h 7534"/>
              <a:gd name="T48" fmla="*/ 2147483646 w 4142"/>
              <a:gd name="T49" fmla="*/ 2147483646 h 7534"/>
              <a:gd name="T50" fmla="*/ 2147483646 w 4142"/>
              <a:gd name="T51" fmla="*/ 2147483646 h 7534"/>
              <a:gd name="T52" fmla="*/ 2147483646 w 4142"/>
              <a:gd name="T53" fmla="*/ 2147483646 h 7534"/>
              <a:gd name="T54" fmla="*/ 2147483646 w 4142"/>
              <a:gd name="T55" fmla="*/ 2147483646 h 7534"/>
              <a:gd name="T56" fmla="*/ 2147483646 w 4142"/>
              <a:gd name="T57" fmla="*/ 2147483646 h 7534"/>
              <a:gd name="T58" fmla="*/ 2147483646 w 4142"/>
              <a:gd name="T59" fmla="*/ 2147483646 h 7534"/>
              <a:gd name="T60" fmla="*/ 2147483646 w 4142"/>
              <a:gd name="T61" fmla="*/ 2147483646 h 7534"/>
              <a:gd name="T62" fmla="*/ 2147483646 w 4142"/>
              <a:gd name="T63" fmla="*/ 2147483646 h 7534"/>
              <a:gd name="T64" fmla="*/ 2147483646 w 4142"/>
              <a:gd name="T65" fmla="*/ 2147483646 h 7534"/>
              <a:gd name="T66" fmla="*/ 2147483646 w 4142"/>
              <a:gd name="T67" fmla="*/ 2147483646 h 7534"/>
              <a:gd name="T68" fmla="*/ 2147483646 w 4142"/>
              <a:gd name="T69" fmla="*/ 2147483646 h 7534"/>
              <a:gd name="T70" fmla="*/ 2147483646 w 4142"/>
              <a:gd name="T71" fmla="*/ 2147483646 h 7534"/>
              <a:gd name="T72" fmla="*/ 2147483646 w 4142"/>
              <a:gd name="T73" fmla="*/ 2147483646 h 7534"/>
              <a:gd name="T74" fmla="*/ 2147483646 w 4142"/>
              <a:gd name="T75" fmla="*/ 2147483646 h 7534"/>
              <a:gd name="T76" fmla="*/ 2147483646 w 4142"/>
              <a:gd name="T77" fmla="*/ 2147483646 h 7534"/>
              <a:gd name="T78" fmla="*/ 2147483646 w 4142"/>
              <a:gd name="T79" fmla="*/ 2147483646 h 7534"/>
              <a:gd name="T80" fmla="*/ 2147483646 w 4142"/>
              <a:gd name="T81" fmla="*/ 2147483646 h 7534"/>
              <a:gd name="T82" fmla="*/ 2147483646 w 4142"/>
              <a:gd name="T83" fmla="*/ 2147483646 h 7534"/>
              <a:gd name="T84" fmla="*/ 2147483646 w 4142"/>
              <a:gd name="T85" fmla="*/ 2147483646 h 7534"/>
              <a:gd name="T86" fmla="*/ 2147483646 w 4142"/>
              <a:gd name="T87" fmla="*/ 2147483646 h 7534"/>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142"/>
              <a:gd name="T133" fmla="*/ 0 h 7534"/>
              <a:gd name="T134" fmla="*/ 4142 w 4142"/>
              <a:gd name="T135" fmla="*/ 7534 h 7534"/>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142" h="7534">
                <a:moveTo>
                  <a:pt x="2699" y="7514"/>
                </a:moveTo>
                <a:cubicBezTo>
                  <a:pt x="2687" y="7494"/>
                  <a:pt x="2672" y="7334"/>
                  <a:pt x="2639" y="7289"/>
                </a:cubicBezTo>
                <a:cubicBezTo>
                  <a:pt x="2606" y="7244"/>
                  <a:pt x="2548" y="7262"/>
                  <a:pt x="2504" y="7244"/>
                </a:cubicBezTo>
                <a:cubicBezTo>
                  <a:pt x="2460" y="7226"/>
                  <a:pt x="2403" y="7225"/>
                  <a:pt x="2375" y="7181"/>
                </a:cubicBezTo>
                <a:cubicBezTo>
                  <a:pt x="2347" y="7137"/>
                  <a:pt x="2332" y="7047"/>
                  <a:pt x="2336" y="6980"/>
                </a:cubicBezTo>
                <a:cubicBezTo>
                  <a:pt x="2340" y="6913"/>
                  <a:pt x="2391" y="6845"/>
                  <a:pt x="2399" y="6779"/>
                </a:cubicBezTo>
                <a:cubicBezTo>
                  <a:pt x="2407" y="6713"/>
                  <a:pt x="2379" y="6639"/>
                  <a:pt x="2384" y="6584"/>
                </a:cubicBezTo>
                <a:cubicBezTo>
                  <a:pt x="2389" y="6529"/>
                  <a:pt x="2456" y="6439"/>
                  <a:pt x="2429" y="6449"/>
                </a:cubicBezTo>
                <a:cubicBezTo>
                  <a:pt x="2402" y="6459"/>
                  <a:pt x="2286" y="6589"/>
                  <a:pt x="2219" y="6644"/>
                </a:cubicBezTo>
                <a:cubicBezTo>
                  <a:pt x="2152" y="6699"/>
                  <a:pt x="2084" y="6712"/>
                  <a:pt x="2024" y="6779"/>
                </a:cubicBezTo>
                <a:cubicBezTo>
                  <a:pt x="1964" y="6846"/>
                  <a:pt x="1914" y="6972"/>
                  <a:pt x="1859" y="7049"/>
                </a:cubicBezTo>
                <a:cubicBezTo>
                  <a:pt x="1804" y="7126"/>
                  <a:pt x="1746" y="7197"/>
                  <a:pt x="1694" y="7244"/>
                </a:cubicBezTo>
                <a:cubicBezTo>
                  <a:pt x="1642" y="7291"/>
                  <a:pt x="1529" y="7391"/>
                  <a:pt x="1544" y="7334"/>
                </a:cubicBezTo>
                <a:cubicBezTo>
                  <a:pt x="1559" y="7277"/>
                  <a:pt x="1699" y="7032"/>
                  <a:pt x="1784" y="6899"/>
                </a:cubicBezTo>
                <a:cubicBezTo>
                  <a:pt x="1869" y="6766"/>
                  <a:pt x="1976" y="6612"/>
                  <a:pt x="2054" y="6539"/>
                </a:cubicBezTo>
                <a:cubicBezTo>
                  <a:pt x="2132" y="6466"/>
                  <a:pt x="2189" y="6504"/>
                  <a:pt x="2249" y="6464"/>
                </a:cubicBezTo>
                <a:cubicBezTo>
                  <a:pt x="2309" y="6424"/>
                  <a:pt x="2389" y="6354"/>
                  <a:pt x="2414" y="6299"/>
                </a:cubicBezTo>
                <a:cubicBezTo>
                  <a:pt x="2439" y="6244"/>
                  <a:pt x="2421" y="6154"/>
                  <a:pt x="2399" y="6134"/>
                </a:cubicBezTo>
                <a:cubicBezTo>
                  <a:pt x="2377" y="6114"/>
                  <a:pt x="2328" y="6162"/>
                  <a:pt x="2279" y="6179"/>
                </a:cubicBezTo>
                <a:cubicBezTo>
                  <a:pt x="2230" y="6196"/>
                  <a:pt x="2160" y="6213"/>
                  <a:pt x="2102" y="6236"/>
                </a:cubicBezTo>
                <a:cubicBezTo>
                  <a:pt x="2044" y="6259"/>
                  <a:pt x="1982" y="6279"/>
                  <a:pt x="1931" y="6320"/>
                </a:cubicBezTo>
                <a:cubicBezTo>
                  <a:pt x="1880" y="6361"/>
                  <a:pt x="1848" y="6430"/>
                  <a:pt x="1799" y="6479"/>
                </a:cubicBezTo>
                <a:cubicBezTo>
                  <a:pt x="1750" y="6528"/>
                  <a:pt x="1680" y="6581"/>
                  <a:pt x="1634" y="6614"/>
                </a:cubicBezTo>
                <a:cubicBezTo>
                  <a:pt x="1588" y="6647"/>
                  <a:pt x="1571" y="6649"/>
                  <a:pt x="1526" y="6677"/>
                </a:cubicBezTo>
                <a:cubicBezTo>
                  <a:pt x="1481" y="6705"/>
                  <a:pt x="1424" y="6742"/>
                  <a:pt x="1364" y="6779"/>
                </a:cubicBezTo>
                <a:cubicBezTo>
                  <a:pt x="1304" y="6816"/>
                  <a:pt x="1159" y="6926"/>
                  <a:pt x="1169" y="6899"/>
                </a:cubicBezTo>
                <a:cubicBezTo>
                  <a:pt x="1179" y="6872"/>
                  <a:pt x="1344" y="6699"/>
                  <a:pt x="1424" y="6614"/>
                </a:cubicBezTo>
                <a:cubicBezTo>
                  <a:pt x="1504" y="6529"/>
                  <a:pt x="1583" y="6464"/>
                  <a:pt x="1649" y="6389"/>
                </a:cubicBezTo>
                <a:cubicBezTo>
                  <a:pt x="1715" y="6314"/>
                  <a:pt x="1763" y="6218"/>
                  <a:pt x="1823" y="6161"/>
                </a:cubicBezTo>
                <a:cubicBezTo>
                  <a:pt x="1883" y="6104"/>
                  <a:pt x="1948" y="6068"/>
                  <a:pt x="2009" y="6044"/>
                </a:cubicBezTo>
                <a:cubicBezTo>
                  <a:pt x="2070" y="6020"/>
                  <a:pt x="2137" y="6041"/>
                  <a:pt x="2189" y="6014"/>
                </a:cubicBezTo>
                <a:cubicBezTo>
                  <a:pt x="2241" y="5987"/>
                  <a:pt x="2296" y="5924"/>
                  <a:pt x="2324" y="5879"/>
                </a:cubicBezTo>
                <a:cubicBezTo>
                  <a:pt x="2352" y="5834"/>
                  <a:pt x="2354" y="5821"/>
                  <a:pt x="2354" y="5744"/>
                </a:cubicBezTo>
                <a:cubicBezTo>
                  <a:pt x="2354" y="5667"/>
                  <a:pt x="2381" y="5434"/>
                  <a:pt x="2324" y="5414"/>
                </a:cubicBezTo>
                <a:cubicBezTo>
                  <a:pt x="2267" y="5394"/>
                  <a:pt x="2092" y="5584"/>
                  <a:pt x="2009" y="5624"/>
                </a:cubicBezTo>
                <a:cubicBezTo>
                  <a:pt x="1926" y="5664"/>
                  <a:pt x="1909" y="5644"/>
                  <a:pt x="1829" y="5654"/>
                </a:cubicBezTo>
                <a:cubicBezTo>
                  <a:pt x="1749" y="5664"/>
                  <a:pt x="1616" y="5655"/>
                  <a:pt x="1529" y="5684"/>
                </a:cubicBezTo>
                <a:cubicBezTo>
                  <a:pt x="1442" y="5713"/>
                  <a:pt x="1374" y="5793"/>
                  <a:pt x="1307" y="5828"/>
                </a:cubicBezTo>
                <a:cubicBezTo>
                  <a:pt x="1240" y="5863"/>
                  <a:pt x="1186" y="5880"/>
                  <a:pt x="1127" y="5894"/>
                </a:cubicBezTo>
                <a:cubicBezTo>
                  <a:pt x="1068" y="5908"/>
                  <a:pt x="1002" y="5907"/>
                  <a:pt x="953" y="5912"/>
                </a:cubicBezTo>
                <a:cubicBezTo>
                  <a:pt x="904" y="5917"/>
                  <a:pt x="884" y="5916"/>
                  <a:pt x="830" y="5927"/>
                </a:cubicBezTo>
                <a:cubicBezTo>
                  <a:pt x="776" y="5938"/>
                  <a:pt x="682" y="5954"/>
                  <a:pt x="629" y="5978"/>
                </a:cubicBezTo>
                <a:cubicBezTo>
                  <a:pt x="576" y="6002"/>
                  <a:pt x="547" y="6041"/>
                  <a:pt x="512" y="6074"/>
                </a:cubicBezTo>
                <a:cubicBezTo>
                  <a:pt x="477" y="6107"/>
                  <a:pt x="446" y="6155"/>
                  <a:pt x="416" y="6176"/>
                </a:cubicBezTo>
                <a:cubicBezTo>
                  <a:pt x="386" y="6197"/>
                  <a:pt x="366" y="6189"/>
                  <a:pt x="335" y="6200"/>
                </a:cubicBezTo>
                <a:cubicBezTo>
                  <a:pt x="304" y="6211"/>
                  <a:pt x="285" y="6229"/>
                  <a:pt x="230" y="6239"/>
                </a:cubicBezTo>
                <a:cubicBezTo>
                  <a:pt x="175" y="6249"/>
                  <a:pt x="10" y="6274"/>
                  <a:pt x="5" y="6260"/>
                </a:cubicBezTo>
                <a:cubicBezTo>
                  <a:pt x="0" y="6246"/>
                  <a:pt x="130" y="6212"/>
                  <a:pt x="200" y="6155"/>
                </a:cubicBezTo>
                <a:cubicBezTo>
                  <a:pt x="270" y="6098"/>
                  <a:pt x="359" y="5968"/>
                  <a:pt x="425" y="5915"/>
                </a:cubicBezTo>
                <a:cubicBezTo>
                  <a:pt x="491" y="5862"/>
                  <a:pt x="507" y="5866"/>
                  <a:pt x="593" y="5840"/>
                </a:cubicBezTo>
                <a:cubicBezTo>
                  <a:pt x="679" y="5814"/>
                  <a:pt x="839" y="5786"/>
                  <a:pt x="941" y="5762"/>
                </a:cubicBezTo>
                <a:cubicBezTo>
                  <a:pt x="1043" y="5738"/>
                  <a:pt x="1150" y="5715"/>
                  <a:pt x="1208" y="5693"/>
                </a:cubicBezTo>
                <a:cubicBezTo>
                  <a:pt x="1266" y="5671"/>
                  <a:pt x="1247" y="5655"/>
                  <a:pt x="1286" y="5627"/>
                </a:cubicBezTo>
                <a:cubicBezTo>
                  <a:pt x="1325" y="5599"/>
                  <a:pt x="1372" y="5548"/>
                  <a:pt x="1445" y="5522"/>
                </a:cubicBezTo>
                <a:cubicBezTo>
                  <a:pt x="1518" y="5496"/>
                  <a:pt x="1626" y="5505"/>
                  <a:pt x="1724" y="5471"/>
                </a:cubicBezTo>
                <a:cubicBezTo>
                  <a:pt x="1822" y="5437"/>
                  <a:pt x="1946" y="5400"/>
                  <a:pt x="2036" y="5315"/>
                </a:cubicBezTo>
                <a:cubicBezTo>
                  <a:pt x="2126" y="5230"/>
                  <a:pt x="2229" y="5175"/>
                  <a:pt x="2267" y="4961"/>
                </a:cubicBezTo>
                <a:cubicBezTo>
                  <a:pt x="2305" y="4747"/>
                  <a:pt x="2252" y="4300"/>
                  <a:pt x="2267" y="4028"/>
                </a:cubicBezTo>
                <a:cubicBezTo>
                  <a:pt x="2282" y="3756"/>
                  <a:pt x="2319" y="3741"/>
                  <a:pt x="2354" y="3329"/>
                </a:cubicBezTo>
                <a:cubicBezTo>
                  <a:pt x="2389" y="2917"/>
                  <a:pt x="2451" y="1924"/>
                  <a:pt x="2477" y="1553"/>
                </a:cubicBezTo>
                <a:cubicBezTo>
                  <a:pt x="2503" y="1182"/>
                  <a:pt x="2511" y="1232"/>
                  <a:pt x="2513" y="1100"/>
                </a:cubicBezTo>
                <a:cubicBezTo>
                  <a:pt x="2515" y="968"/>
                  <a:pt x="2496" y="852"/>
                  <a:pt x="2489" y="761"/>
                </a:cubicBezTo>
                <a:cubicBezTo>
                  <a:pt x="2482" y="670"/>
                  <a:pt x="2475" y="616"/>
                  <a:pt x="2471" y="554"/>
                </a:cubicBezTo>
                <a:cubicBezTo>
                  <a:pt x="2467" y="492"/>
                  <a:pt x="2473" y="433"/>
                  <a:pt x="2465" y="389"/>
                </a:cubicBezTo>
                <a:cubicBezTo>
                  <a:pt x="2457" y="345"/>
                  <a:pt x="2422" y="307"/>
                  <a:pt x="2420" y="290"/>
                </a:cubicBezTo>
                <a:cubicBezTo>
                  <a:pt x="2418" y="273"/>
                  <a:pt x="2443" y="284"/>
                  <a:pt x="2453" y="287"/>
                </a:cubicBezTo>
                <a:cubicBezTo>
                  <a:pt x="2463" y="290"/>
                  <a:pt x="2474" y="313"/>
                  <a:pt x="2480" y="308"/>
                </a:cubicBezTo>
                <a:cubicBezTo>
                  <a:pt x="2486" y="303"/>
                  <a:pt x="2494" y="281"/>
                  <a:pt x="2486" y="257"/>
                </a:cubicBezTo>
                <a:cubicBezTo>
                  <a:pt x="2478" y="233"/>
                  <a:pt x="2444" y="189"/>
                  <a:pt x="2432" y="161"/>
                </a:cubicBezTo>
                <a:cubicBezTo>
                  <a:pt x="2420" y="133"/>
                  <a:pt x="2412" y="102"/>
                  <a:pt x="2417" y="86"/>
                </a:cubicBezTo>
                <a:cubicBezTo>
                  <a:pt x="2422" y="70"/>
                  <a:pt x="2450" y="59"/>
                  <a:pt x="2462" y="65"/>
                </a:cubicBezTo>
                <a:cubicBezTo>
                  <a:pt x="2474" y="71"/>
                  <a:pt x="2480" y="107"/>
                  <a:pt x="2489" y="125"/>
                </a:cubicBezTo>
                <a:cubicBezTo>
                  <a:pt x="2498" y="143"/>
                  <a:pt x="2517" y="182"/>
                  <a:pt x="2513" y="173"/>
                </a:cubicBezTo>
                <a:cubicBezTo>
                  <a:pt x="2509" y="164"/>
                  <a:pt x="2468" y="95"/>
                  <a:pt x="2465" y="68"/>
                </a:cubicBezTo>
                <a:cubicBezTo>
                  <a:pt x="2462" y="41"/>
                  <a:pt x="2478" y="16"/>
                  <a:pt x="2492" y="8"/>
                </a:cubicBezTo>
                <a:cubicBezTo>
                  <a:pt x="2506" y="0"/>
                  <a:pt x="2533" y="9"/>
                  <a:pt x="2546" y="20"/>
                </a:cubicBezTo>
                <a:cubicBezTo>
                  <a:pt x="2559" y="31"/>
                  <a:pt x="2566" y="68"/>
                  <a:pt x="2570" y="77"/>
                </a:cubicBezTo>
                <a:cubicBezTo>
                  <a:pt x="2574" y="86"/>
                  <a:pt x="2568" y="67"/>
                  <a:pt x="2567" y="74"/>
                </a:cubicBezTo>
                <a:cubicBezTo>
                  <a:pt x="2566" y="81"/>
                  <a:pt x="2566" y="105"/>
                  <a:pt x="2561" y="122"/>
                </a:cubicBezTo>
                <a:cubicBezTo>
                  <a:pt x="2556" y="139"/>
                  <a:pt x="2534" y="176"/>
                  <a:pt x="2534" y="176"/>
                </a:cubicBezTo>
                <a:cubicBezTo>
                  <a:pt x="2534" y="176"/>
                  <a:pt x="2558" y="139"/>
                  <a:pt x="2564" y="122"/>
                </a:cubicBezTo>
                <a:cubicBezTo>
                  <a:pt x="2570" y="105"/>
                  <a:pt x="2566" y="86"/>
                  <a:pt x="2570" y="74"/>
                </a:cubicBezTo>
                <a:cubicBezTo>
                  <a:pt x="2574" y="62"/>
                  <a:pt x="2584" y="49"/>
                  <a:pt x="2591" y="50"/>
                </a:cubicBezTo>
                <a:cubicBezTo>
                  <a:pt x="2598" y="51"/>
                  <a:pt x="2609" y="67"/>
                  <a:pt x="2612" y="77"/>
                </a:cubicBezTo>
                <a:cubicBezTo>
                  <a:pt x="2615" y="87"/>
                  <a:pt x="2613" y="99"/>
                  <a:pt x="2612" y="113"/>
                </a:cubicBezTo>
                <a:cubicBezTo>
                  <a:pt x="2611" y="127"/>
                  <a:pt x="2606" y="152"/>
                  <a:pt x="2603" y="164"/>
                </a:cubicBezTo>
                <a:cubicBezTo>
                  <a:pt x="2600" y="176"/>
                  <a:pt x="2595" y="178"/>
                  <a:pt x="2591" y="185"/>
                </a:cubicBezTo>
                <a:cubicBezTo>
                  <a:pt x="2587" y="192"/>
                  <a:pt x="2579" y="197"/>
                  <a:pt x="2576" y="209"/>
                </a:cubicBezTo>
                <a:cubicBezTo>
                  <a:pt x="2573" y="221"/>
                  <a:pt x="2573" y="240"/>
                  <a:pt x="2573" y="260"/>
                </a:cubicBezTo>
                <a:cubicBezTo>
                  <a:pt x="2573" y="280"/>
                  <a:pt x="2570" y="325"/>
                  <a:pt x="2576" y="332"/>
                </a:cubicBezTo>
                <a:cubicBezTo>
                  <a:pt x="2582" y="339"/>
                  <a:pt x="2599" y="303"/>
                  <a:pt x="2609" y="302"/>
                </a:cubicBezTo>
                <a:cubicBezTo>
                  <a:pt x="2619" y="301"/>
                  <a:pt x="2637" y="307"/>
                  <a:pt x="2639" y="323"/>
                </a:cubicBezTo>
                <a:cubicBezTo>
                  <a:pt x="2641" y="339"/>
                  <a:pt x="2626" y="358"/>
                  <a:pt x="2624" y="398"/>
                </a:cubicBezTo>
                <a:cubicBezTo>
                  <a:pt x="2622" y="438"/>
                  <a:pt x="2612" y="448"/>
                  <a:pt x="2624" y="566"/>
                </a:cubicBezTo>
                <a:cubicBezTo>
                  <a:pt x="2636" y="684"/>
                  <a:pt x="2684" y="839"/>
                  <a:pt x="2699" y="1109"/>
                </a:cubicBezTo>
                <a:cubicBezTo>
                  <a:pt x="2714" y="1379"/>
                  <a:pt x="2716" y="1809"/>
                  <a:pt x="2714" y="2189"/>
                </a:cubicBezTo>
                <a:cubicBezTo>
                  <a:pt x="2712" y="2569"/>
                  <a:pt x="2696" y="2995"/>
                  <a:pt x="2684" y="3389"/>
                </a:cubicBezTo>
                <a:cubicBezTo>
                  <a:pt x="2672" y="3783"/>
                  <a:pt x="2653" y="4256"/>
                  <a:pt x="2642" y="4553"/>
                </a:cubicBezTo>
                <a:cubicBezTo>
                  <a:pt x="2631" y="4850"/>
                  <a:pt x="2588" y="5053"/>
                  <a:pt x="2615" y="5174"/>
                </a:cubicBezTo>
                <a:cubicBezTo>
                  <a:pt x="2642" y="5295"/>
                  <a:pt x="2650" y="5231"/>
                  <a:pt x="2804" y="5279"/>
                </a:cubicBezTo>
                <a:cubicBezTo>
                  <a:pt x="2958" y="5327"/>
                  <a:pt x="3356" y="5416"/>
                  <a:pt x="3539" y="5459"/>
                </a:cubicBezTo>
                <a:cubicBezTo>
                  <a:pt x="3722" y="5502"/>
                  <a:pt x="3799" y="5474"/>
                  <a:pt x="3899" y="5534"/>
                </a:cubicBezTo>
                <a:cubicBezTo>
                  <a:pt x="3999" y="5594"/>
                  <a:pt x="4142" y="5789"/>
                  <a:pt x="4139" y="5819"/>
                </a:cubicBezTo>
                <a:cubicBezTo>
                  <a:pt x="4136" y="5849"/>
                  <a:pt x="3981" y="5741"/>
                  <a:pt x="3884" y="5714"/>
                </a:cubicBezTo>
                <a:cubicBezTo>
                  <a:pt x="3787" y="5687"/>
                  <a:pt x="3674" y="5674"/>
                  <a:pt x="3554" y="5654"/>
                </a:cubicBezTo>
                <a:cubicBezTo>
                  <a:pt x="3434" y="5634"/>
                  <a:pt x="3281" y="5619"/>
                  <a:pt x="3164" y="5594"/>
                </a:cubicBezTo>
                <a:cubicBezTo>
                  <a:pt x="3047" y="5569"/>
                  <a:pt x="2931" y="5511"/>
                  <a:pt x="2849" y="5504"/>
                </a:cubicBezTo>
                <a:cubicBezTo>
                  <a:pt x="2767" y="5497"/>
                  <a:pt x="2709" y="5512"/>
                  <a:pt x="2669" y="5549"/>
                </a:cubicBezTo>
                <a:cubicBezTo>
                  <a:pt x="2629" y="5586"/>
                  <a:pt x="2614" y="5694"/>
                  <a:pt x="2609" y="5729"/>
                </a:cubicBezTo>
                <a:cubicBezTo>
                  <a:pt x="2604" y="5764"/>
                  <a:pt x="2569" y="5739"/>
                  <a:pt x="2639" y="5759"/>
                </a:cubicBezTo>
                <a:cubicBezTo>
                  <a:pt x="2709" y="5779"/>
                  <a:pt x="2922" y="5817"/>
                  <a:pt x="3029" y="5849"/>
                </a:cubicBezTo>
                <a:cubicBezTo>
                  <a:pt x="3136" y="5881"/>
                  <a:pt x="3196" y="5892"/>
                  <a:pt x="3284" y="5954"/>
                </a:cubicBezTo>
                <a:cubicBezTo>
                  <a:pt x="3372" y="6016"/>
                  <a:pt x="3502" y="6164"/>
                  <a:pt x="3554" y="6224"/>
                </a:cubicBezTo>
                <a:cubicBezTo>
                  <a:pt x="3606" y="6284"/>
                  <a:pt x="3644" y="6322"/>
                  <a:pt x="3599" y="6314"/>
                </a:cubicBezTo>
                <a:cubicBezTo>
                  <a:pt x="3554" y="6306"/>
                  <a:pt x="3359" y="6214"/>
                  <a:pt x="3284" y="6179"/>
                </a:cubicBezTo>
                <a:cubicBezTo>
                  <a:pt x="3209" y="6144"/>
                  <a:pt x="3239" y="6131"/>
                  <a:pt x="3149" y="6104"/>
                </a:cubicBezTo>
                <a:cubicBezTo>
                  <a:pt x="3059" y="6077"/>
                  <a:pt x="2834" y="6036"/>
                  <a:pt x="2744" y="6014"/>
                </a:cubicBezTo>
                <a:cubicBezTo>
                  <a:pt x="2654" y="5992"/>
                  <a:pt x="2634" y="5942"/>
                  <a:pt x="2609" y="5969"/>
                </a:cubicBezTo>
                <a:cubicBezTo>
                  <a:pt x="2584" y="5996"/>
                  <a:pt x="2587" y="6132"/>
                  <a:pt x="2594" y="6179"/>
                </a:cubicBezTo>
                <a:cubicBezTo>
                  <a:pt x="2601" y="6226"/>
                  <a:pt x="2596" y="6236"/>
                  <a:pt x="2654" y="6254"/>
                </a:cubicBezTo>
                <a:cubicBezTo>
                  <a:pt x="2712" y="6272"/>
                  <a:pt x="2834" y="6256"/>
                  <a:pt x="2939" y="6284"/>
                </a:cubicBezTo>
                <a:cubicBezTo>
                  <a:pt x="3044" y="6312"/>
                  <a:pt x="3166" y="6359"/>
                  <a:pt x="3284" y="6419"/>
                </a:cubicBezTo>
                <a:cubicBezTo>
                  <a:pt x="3402" y="6479"/>
                  <a:pt x="3566" y="6544"/>
                  <a:pt x="3644" y="6644"/>
                </a:cubicBezTo>
                <a:cubicBezTo>
                  <a:pt x="3722" y="6744"/>
                  <a:pt x="3764" y="7004"/>
                  <a:pt x="3749" y="7019"/>
                </a:cubicBezTo>
                <a:cubicBezTo>
                  <a:pt x="3734" y="7034"/>
                  <a:pt x="3629" y="6802"/>
                  <a:pt x="3554" y="6734"/>
                </a:cubicBezTo>
                <a:cubicBezTo>
                  <a:pt x="3479" y="6666"/>
                  <a:pt x="3426" y="6654"/>
                  <a:pt x="3299" y="6614"/>
                </a:cubicBezTo>
                <a:cubicBezTo>
                  <a:pt x="3172" y="6574"/>
                  <a:pt x="2904" y="6522"/>
                  <a:pt x="2789" y="6494"/>
                </a:cubicBezTo>
                <a:cubicBezTo>
                  <a:pt x="2674" y="6466"/>
                  <a:pt x="2644" y="6412"/>
                  <a:pt x="2609" y="6449"/>
                </a:cubicBezTo>
                <a:cubicBezTo>
                  <a:pt x="2574" y="6486"/>
                  <a:pt x="2586" y="6634"/>
                  <a:pt x="2579" y="6719"/>
                </a:cubicBezTo>
                <a:cubicBezTo>
                  <a:pt x="2572" y="6804"/>
                  <a:pt x="2568" y="6897"/>
                  <a:pt x="2564" y="6959"/>
                </a:cubicBezTo>
                <a:cubicBezTo>
                  <a:pt x="2560" y="7021"/>
                  <a:pt x="2526" y="7054"/>
                  <a:pt x="2558" y="7091"/>
                </a:cubicBezTo>
                <a:cubicBezTo>
                  <a:pt x="2590" y="7128"/>
                  <a:pt x="2733" y="7131"/>
                  <a:pt x="2759" y="7184"/>
                </a:cubicBezTo>
                <a:cubicBezTo>
                  <a:pt x="2785" y="7237"/>
                  <a:pt x="2729" y="7354"/>
                  <a:pt x="2714" y="7409"/>
                </a:cubicBezTo>
                <a:cubicBezTo>
                  <a:pt x="2699" y="7464"/>
                  <a:pt x="2711" y="7534"/>
                  <a:pt x="2699" y="7514"/>
                </a:cubicBezTo>
                <a:close/>
              </a:path>
            </a:pathLst>
          </a:custGeom>
          <a:solidFill>
            <a:srgbClr val="FFFF99"/>
          </a:solidFill>
          <a:ln w="3175">
            <a:solidFill>
              <a:srgbClr val="000000"/>
            </a:solidFill>
            <a:round/>
            <a:headEnd/>
            <a:tailEnd/>
          </a:ln>
        </p:spPr>
        <p:txBody>
          <a:bodyPr/>
          <a:lstStyle/>
          <a:p>
            <a:endParaRPr lang="fr-FR" dirty="0"/>
          </a:p>
        </p:txBody>
      </p:sp>
      <p:grpSp>
        <p:nvGrpSpPr>
          <p:cNvPr id="14350" name="Group 226">
            <a:extLst>
              <a:ext uri="{FF2B5EF4-FFF2-40B4-BE49-F238E27FC236}">
                <a16:creationId xmlns:a16="http://schemas.microsoft.com/office/drawing/2014/main" id="{E6330437-AE0C-4BAA-A867-D6454AE31083}"/>
              </a:ext>
            </a:extLst>
          </p:cNvPr>
          <p:cNvGrpSpPr>
            <a:grpSpLocks/>
          </p:cNvGrpSpPr>
          <p:nvPr/>
        </p:nvGrpSpPr>
        <p:grpSpPr bwMode="auto">
          <a:xfrm>
            <a:off x="488399" y="3838822"/>
            <a:ext cx="1503212" cy="663251"/>
            <a:chOff x="3216" y="3884"/>
            <a:chExt cx="2283" cy="816"/>
          </a:xfrm>
        </p:grpSpPr>
        <p:sp>
          <p:nvSpPr>
            <p:cNvPr id="14816" name="Freeform 227">
              <a:extLst>
                <a:ext uri="{FF2B5EF4-FFF2-40B4-BE49-F238E27FC236}">
                  <a16:creationId xmlns:a16="http://schemas.microsoft.com/office/drawing/2014/main" id="{FE859F79-E3A4-47F9-A730-B0C6F4196B33}"/>
                </a:ext>
              </a:extLst>
            </p:cNvPr>
            <p:cNvSpPr>
              <a:spLocks/>
            </p:cNvSpPr>
            <p:nvPr/>
          </p:nvSpPr>
          <p:spPr bwMode="auto">
            <a:xfrm>
              <a:off x="3216" y="3884"/>
              <a:ext cx="1935" cy="816"/>
            </a:xfrm>
            <a:custGeom>
              <a:avLst/>
              <a:gdLst>
                <a:gd name="T0" fmla="*/ 1935 w 1935"/>
                <a:gd name="T1" fmla="*/ 328 h 816"/>
                <a:gd name="T2" fmla="*/ 1743 w 1935"/>
                <a:gd name="T3" fmla="*/ 193 h 816"/>
                <a:gd name="T4" fmla="*/ 1332 w 1935"/>
                <a:gd name="T5" fmla="*/ 22 h 816"/>
                <a:gd name="T6" fmla="*/ 933 w 1935"/>
                <a:gd name="T7" fmla="*/ 61 h 816"/>
                <a:gd name="T8" fmla="*/ 678 w 1935"/>
                <a:gd name="T9" fmla="*/ 154 h 816"/>
                <a:gd name="T10" fmla="*/ 426 w 1935"/>
                <a:gd name="T11" fmla="*/ 271 h 816"/>
                <a:gd name="T12" fmla="*/ 204 w 1935"/>
                <a:gd name="T13" fmla="*/ 304 h 816"/>
                <a:gd name="T14" fmla="*/ 24 w 1935"/>
                <a:gd name="T15" fmla="*/ 304 h 816"/>
                <a:gd name="T16" fmla="*/ 57 w 1935"/>
                <a:gd name="T17" fmla="*/ 370 h 816"/>
                <a:gd name="T18" fmla="*/ 228 w 1935"/>
                <a:gd name="T19" fmla="*/ 568 h 816"/>
                <a:gd name="T20" fmla="*/ 555 w 1935"/>
                <a:gd name="T21" fmla="*/ 754 h 816"/>
                <a:gd name="T22" fmla="*/ 885 w 1935"/>
                <a:gd name="T23" fmla="*/ 805 h 816"/>
                <a:gd name="T24" fmla="*/ 1395 w 1935"/>
                <a:gd name="T25" fmla="*/ 688 h 816"/>
                <a:gd name="T26" fmla="*/ 1677 w 1935"/>
                <a:gd name="T27" fmla="*/ 535 h 816"/>
                <a:gd name="T28" fmla="*/ 1776 w 1935"/>
                <a:gd name="T29" fmla="*/ 478 h 816"/>
                <a:gd name="T30" fmla="*/ 1869 w 1935"/>
                <a:gd name="T31" fmla="*/ 427 h 81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935"/>
                <a:gd name="T49" fmla="*/ 0 h 816"/>
                <a:gd name="T50" fmla="*/ 1935 w 1935"/>
                <a:gd name="T51" fmla="*/ 816 h 81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935" h="816">
                  <a:moveTo>
                    <a:pt x="1935" y="328"/>
                  </a:moveTo>
                  <a:cubicBezTo>
                    <a:pt x="1903" y="306"/>
                    <a:pt x="1844" y="244"/>
                    <a:pt x="1743" y="193"/>
                  </a:cubicBezTo>
                  <a:cubicBezTo>
                    <a:pt x="1642" y="142"/>
                    <a:pt x="1467" y="44"/>
                    <a:pt x="1332" y="22"/>
                  </a:cubicBezTo>
                  <a:cubicBezTo>
                    <a:pt x="1197" y="0"/>
                    <a:pt x="1042" y="39"/>
                    <a:pt x="933" y="61"/>
                  </a:cubicBezTo>
                  <a:cubicBezTo>
                    <a:pt x="824" y="83"/>
                    <a:pt x="762" y="119"/>
                    <a:pt x="678" y="154"/>
                  </a:cubicBezTo>
                  <a:cubicBezTo>
                    <a:pt x="594" y="189"/>
                    <a:pt x="505" y="246"/>
                    <a:pt x="426" y="271"/>
                  </a:cubicBezTo>
                  <a:cubicBezTo>
                    <a:pt x="347" y="296"/>
                    <a:pt x="271" y="299"/>
                    <a:pt x="204" y="304"/>
                  </a:cubicBezTo>
                  <a:cubicBezTo>
                    <a:pt x="137" y="309"/>
                    <a:pt x="48" y="293"/>
                    <a:pt x="24" y="304"/>
                  </a:cubicBezTo>
                  <a:cubicBezTo>
                    <a:pt x="0" y="315"/>
                    <a:pt x="23" y="326"/>
                    <a:pt x="57" y="370"/>
                  </a:cubicBezTo>
                  <a:cubicBezTo>
                    <a:pt x="91" y="414"/>
                    <a:pt x="145" y="504"/>
                    <a:pt x="228" y="568"/>
                  </a:cubicBezTo>
                  <a:cubicBezTo>
                    <a:pt x="311" y="632"/>
                    <a:pt x="446" y="714"/>
                    <a:pt x="555" y="754"/>
                  </a:cubicBezTo>
                  <a:cubicBezTo>
                    <a:pt x="664" y="794"/>
                    <a:pt x="745" y="816"/>
                    <a:pt x="885" y="805"/>
                  </a:cubicBezTo>
                  <a:cubicBezTo>
                    <a:pt x="1025" y="794"/>
                    <a:pt x="1263" y="733"/>
                    <a:pt x="1395" y="688"/>
                  </a:cubicBezTo>
                  <a:cubicBezTo>
                    <a:pt x="1527" y="643"/>
                    <a:pt x="1614" y="570"/>
                    <a:pt x="1677" y="535"/>
                  </a:cubicBezTo>
                  <a:cubicBezTo>
                    <a:pt x="1740" y="500"/>
                    <a:pt x="1744" y="496"/>
                    <a:pt x="1776" y="478"/>
                  </a:cubicBezTo>
                  <a:cubicBezTo>
                    <a:pt x="1808" y="460"/>
                    <a:pt x="1838" y="443"/>
                    <a:pt x="1869" y="427"/>
                  </a:cubicBezTo>
                </a:path>
              </a:pathLst>
            </a:custGeom>
            <a:solidFill>
              <a:srgbClr val="66FF66"/>
            </a:solidFill>
            <a:ln w="3175" cap="flat" cmpd="sng">
              <a:solidFill>
                <a:srgbClr val="000000"/>
              </a:solidFill>
              <a:prstDash val="solid"/>
              <a:round/>
              <a:headEnd type="none" w="med" len="med"/>
              <a:tailEnd type="none" w="med" len="med"/>
            </a:ln>
          </p:spPr>
          <p:txBody>
            <a:bodyPr/>
            <a:lstStyle/>
            <a:p>
              <a:endParaRPr lang="fr-FR"/>
            </a:p>
          </p:txBody>
        </p:sp>
        <p:sp>
          <p:nvSpPr>
            <p:cNvPr id="14817" name="Freeform 228">
              <a:extLst>
                <a:ext uri="{FF2B5EF4-FFF2-40B4-BE49-F238E27FC236}">
                  <a16:creationId xmlns:a16="http://schemas.microsoft.com/office/drawing/2014/main" id="{8BCB98C8-1B46-4079-B0FD-AFF2F9FB9721}"/>
                </a:ext>
              </a:extLst>
            </p:cNvPr>
            <p:cNvSpPr>
              <a:spLocks/>
            </p:cNvSpPr>
            <p:nvPr/>
          </p:nvSpPr>
          <p:spPr bwMode="auto">
            <a:xfrm>
              <a:off x="3253" y="4147"/>
              <a:ext cx="2246" cy="473"/>
            </a:xfrm>
            <a:custGeom>
              <a:avLst/>
              <a:gdLst>
                <a:gd name="T0" fmla="*/ 2246 w 2246"/>
                <a:gd name="T1" fmla="*/ 269 h 473"/>
                <a:gd name="T2" fmla="*/ 2153 w 2246"/>
                <a:gd name="T3" fmla="*/ 176 h 473"/>
                <a:gd name="T4" fmla="*/ 1940 w 2246"/>
                <a:gd name="T5" fmla="*/ 83 h 473"/>
                <a:gd name="T6" fmla="*/ 1712 w 2246"/>
                <a:gd name="T7" fmla="*/ 23 h 473"/>
                <a:gd name="T8" fmla="*/ 1481 w 2246"/>
                <a:gd name="T9" fmla="*/ 8 h 473"/>
                <a:gd name="T10" fmla="*/ 1241 w 2246"/>
                <a:gd name="T11" fmla="*/ 71 h 473"/>
                <a:gd name="T12" fmla="*/ 935 w 2246"/>
                <a:gd name="T13" fmla="*/ 155 h 473"/>
                <a:gd name="T14" fmla="*/ 728 w 2246"/>
                <a:gd name="T15" fmla="*/ 167 h 473"/>
                <a:gd name="T16" fmla="*/ 452 w 2246"/>
                <a:gd name="T17" fmla="*/ 161 h 473"/>
                <a:gd name="T18" fmla="*/ 290 w 2246"/>
                <a:gd name="T19" fmla="*/ 146 h 473"/>
                <a:gd name="T20" fmla="*/ 17 w 2246"/>
                <a:gd name="T21" fmla="*/ 56 h 473"/>
                <a:gd name="T22" fmla="*/ 185 w 2246"/>
                <a:gd name="T23" fmla="*/ 113 h 473"/>
                <a:gd name="T24" fmla="*/ 380 w 2246"/>
                <a:gd name="T25" fmla="*/ 170 h 473"/>
                <a:gd name="T26" fmla="*/ 740 w 2246"/>
                <a:gd name="T27" fmla="*/ 212 h 473"/>
                <a:gd name="T28" fmla="*/ 1097 w 2246"/>
                <a:gd name="T29" fmla="*/ 173 h 473"/>
                <a:gd name="T30" fmla="*/ 1439 w 2246"/>
                <a:gd name="T31" fmla="*/ 107 h 473"/>
                <a:gd name="T32" fmla="*/ 1631 w 2246"/>
                <a:gd name="T33" fmla="*/ 98 h 473"/>
                <a:gd name="T34" fmla="*/ 1841 w 2246"/>
                <a:gd name="T35" fmla="*/ 170 h 473"/>
                <a:gd name="T36" fmla="*/ 2060 w 2246"/>
                <a:gd name="T37" fmla="*/ 263 h 473"/>
                <a:gd name="T38" fmla="*/ 2210 w 2246"/>
                <a:gd name="T39" fmla="*/ 473 h 473"/>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2246"/>
                <a:gd name="T61" fmla="*/ 0 h 473"/>
                <a:gd name="T62" fmla="*/ 2246 w 2246"/>
                <a:gd name="T63" fmla="*/ 473 h 473"/>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2246" h="473">
                  <a:moveTo>
                    <a:pt x="2246" y="269"/>
                  </a:moveTo>
                  <a:cubicBezTo>
                    <a:pt x="2225" y="238"/>
                    <a:pt x="2204" y="207"/>
                    <a:pt x="2153" y="176"/>
                  </a:cubicBezTo>
                  <a:cubicBezTo>
                    <a:pt x="2102" y="145"/>
                    <a:pt x="2013" y="108"/>
                    <a:pt x="1940" y="83"/>
                  </a:cubicBezTo>
                  <a:cubicBezTo>
                    <a:pt x="1867" y="58"/>
                    <a:pt x="1788" y="35"/>
                    <a:pt x="1712" y="23"/>
                  </a:cubicBezTo>
                  <a:cubicBezTo>
                    <a:pt x="1636" y="11"/>
                    <a:pt x="1559" y="0"/>
                    <a:pt x="1481" y="8"/>
                  </a:cubicBezTo>
                  <a:cubicBezTo>
                    <a:pt x="1403" y="16"/>
                    <a:pt x="1332" y="47"/>
                    <a:pt x="1241" y="71"/>
                  </a:cubicBezTo>
                  <a:cubicBezTo>
                    <a:pt x="1150" y="95"/>
                    <a:pt x="1020" y="139"/>
                    <a:pt x="935" y="155"/>
                  </a:cubicBezTo>
                  <a:cubicBezTo>
                    <a:pt x="850" y="171"/>
                    <a:pt x="808" y="166"/>
                    <a:pt x="728" y="167"/>
                  </a:cubicBezTo>
                  <a:cubicBezTo>
                    <a:pt x="648" y="168"/>
                    <a:pt x="525" y="165"/>
                    <a:pt x="452" y="161"/>
                  </a:cubicBezTo>
                  <a:cubicBezTo>
                    <a:pt x="379" y="157"/>
                    <a:pt x="362" y="163"/>
                    <a:pt x="290" y="146"/>
                  </a:cubicBezTo>
                  <a:cubicBezTo>
                    <a:pt x="218" y="129"/>
                    <a:pt x="34" y="61"/>
                    <a:pt x="17" y="56"/>
                  </a:cubicBezTo>
                  <a:cubicBezTo>
                    <a:pt x="0" y="51"/>
                    <a:pt x="125" y="94"/>
                    <a:pt x="185" y="113"/>
                  </a:cubicBezTo>
                  <a:cubicBezTo>
                    <a:pt x="245" y="132"/>
                    <a:pt x="288" y="154"/>
                    <a:pt x="380" y="170"/>
                  </a:cubicBezTo>
                  <a:cubicBezTo>
                    <a:pt x="472" y="186"/>
                    <a:pt x="621" y="212"/>
                    <a:pt x="740" y="212"/>
                  </a:cubicBezTo>
                  <a:cubicBezTo>
                    <a:pt x="859" y="212"/>
                    <a:pt x="981" y="190"/>
                    <a:pt x="1097" y="173"/>
                  </a:cubicBezTo>
                  <a:cubicBezTo>
                    <a:pt x="1213" y="156"/>
                    <a:pt x="1350" y="119"/>
                    <a:pt x="1439" y="107"/>
                  </a:cubicBezTo>
                  <a:cubicBezTo>
                    <a:pt x="1528" y="95"/>
                    <a:pt x="1564" y="88"/>
                    <a:pt x="1631" y="98"/>
                  </a:cubicBezTo>
                  <a:cubicBezTo>
                    <a:pt x="1698" y="108"/>
                    <a:pt x="1770" y="143"/>
                    <a:pt x="1841" y="170"/>
                  </a:cubicBezTo>
                  <a:cubicBezTo>
                    <a:pt x="1912" y="197"/>
                    <a:pt x="1999" y="213"/>
                    <a:pt x="2060" y="263"/>
                  </a:cubicBezTo>
                  <a:cubicBezTo>
                    <a:pt x="2121" y="313"/>
                    <a:pt x="2179" y="429"/>
                    <a:pt x="2210" y="473"/>
                  </a:cubicBezTo>
                </a:path>
              </a:pathLst>
            </a:custGeom>
            <a:solidFill>
              <a:srgbClr val="FFFF99"/>
            </a:solidFill>
            <a:ln w="3175" cap="flat" cmpd="sng">
              <a:solidFill>
                <a:srgbClr val="000000"/>
              </a:solidFill>
              <a:prstDash val="solid"/>
              <a:round/>
              <a:headEnd type="none" w="med" len="med"/>
              <a:tailEnd type="none" w="med" len="med"/>
            </a:ln>
          </p:spPr>
          <p:txBody>
            <a:bodyPr/>
            <a:lstStyle/>
            <a:p>
              <a:endParaRPr lang="fr-FR"/>
            </a:p>
          </p:txBody>
        </p:sp>
        <p:sp>
          <p:nvSpPr>
            <p:cNvPr id="14818" name="Freeform 229">
              <a:extLst>
                <a:ext uri="{FF2B5EF4-FFF2-40B4-BE49-F238E27FC236}">
                  <a16:creationId xmlns:a16="http://schemas.microsoft.com/office/drawing/2014/main" id="{D3E3A283-1952-4658-9126-6A81CEB7EA4A}"/>
                </a:ext>
              </a:extLst>
            </p:cNvPr>
            <p:cNvSpPr>
              <a:spLocks/>
            </p:cNvSpPr>
            <p:nvPr/>
          </p:nvSpPr>
          <p:spPr bwMode="auto">
            <a:xfrm>
              <a:off x="4323" y="4245"/>
              <a:ext cx="447" cy="414"/>
            </a:xfrm>
            <a:custGeom>
              <a:avLst/>
              <a:gdLst>
                <a:gd name="T0" fmla="*/ 0 w 447"/>
                <a:gd name="T1" fmla="*/ 414 h 414"/>
                <a:gd name="T2" fmla="*/ 87 w 447"/>
                <a:gd name="T3" fmla="*/ 342 h 414"/>
                <a:gd name="T4" fmla="*/ 321 w 447"/>
                <a:gd name="T5" fmla="*/ 141 h 414"/>
                <a:gd name="T6" fmla="*/ 447 w 447"/>
                <a:gd name="T7" fmla="*/ 0 h 414"/>
                <a:gd name="T8" fmla="*/ 0 60000 65536"/>
                <a:gd name="T9" fmla="*/ 0 60000 65536"/>
                <a:gd name="T10" fmla="*/ 0 60000 65536"/>
                <a:gd name="T11" fmla="*/ 0 60000 65536"/>
                <a:gd name="T12" fmla="*/ 0 w 447"/>
                <a:gd name="T13" fmla="*/ 0 h 414"/>
                <a:gd name="T14" fmla="*/ 447 w 447"/>
                <a:gd name="T15" fmla="*/ 414 h 414"/>
              </a:gdLst>
              <a:ahLst/>
              <a:cxnLst>
                <a:cxn ang="T8">
                  <a:pos x="T0" y="T1"/>
                </a:cxn>
                <a:cxn ang="T9">
                  <a:pos x="T2" y="T3"/>
                </a:cxn>
                <a:cxn ang="T10">
                  <a:pos x="T4" y="T5"/>
                </a:cxn>
                <a:cxn ang="T11">
                  <a:pos x="T6" y="T7"/>
                </a:cxn>
              </a:cxnLst>
              <a:rect l="T12" t="T13" r="T14" b="T15"/>
              <a:pathLst>
                <a:path w="447" h="414">
                  <a:moveTo>
                    <a:pt x="0" y="414"/>
                  </a:moveTo>
                  <a:cubicBezTo>
                    <a:pt x="17" y="400"/>
                    <a:pt x="34" y="387"/>
                    <a:pt x="87" y="342"/>
                  </a:cubicBezTo>
                  <a:cubicBezTo>
                    <a:pt x="140" y="297"/>
                    <a:pt x="261" y="198"/>
                    <a:pt x="321" y="141"/>
                  </a:cubicBezTo>
                  <a:cubicBezTo>
                    <a:pt x="381" y="84"/>
                    <a:pt x="421" y="29"/>
                    <a:pt x="447" y="0"/>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819" name="Freeform 230">
              <a:extLst>
                <a:ext uri="{FF2B5EF4-FFF2-40B4-BE49-F238E27FC236}">
                  <a16:creationId xmlns:a16="http://schemas.microsoft.com/office/drawing/2014/main" id="{80F69D46-2FE0-445C-9037-982A886D5F64}"/>
                </a:ext>
              </a:extLst>
            </p:cNvPr>
            <p:cNvSpPr>
              <a:spLocks/>
            </p:cNvSpPr>
            <p:nvPr/>
          </p:nvSpPr>
          <p:spPr bwMode="auto">
            <a:xfrm>
              <a:off x="3654" y="4332"/>
              <a:ext cx="633" cy="246"/>
            </a:xfrm>
            <a:custGeom>
              <a:avLst/>
              <a:gdLst>
                <a:gd name="T0" fmla="*/ 0 w 633"/>
                <a:gd name="T1" fmla="*/ 246 h 246"/>
                <a:gd name="T2" fmla="*/ 195 w 633"/>
                <a:gd name="T3" fmla="*/ 213 h 246"/>
                <a:gd name="T4" fmla="*/ 447 w 633"/>
                <a:gd name="T5" fmla="*/ 117 h 246"/>
                <a:gd name="T6" fmla="*/ 633 w 633"/>
                <a:gd name="T7" fmla="*/ 0 h 246"/>
                <a:gd name="T8" fmla="*/ 0 60000 65536"/>
                <a:gd name="T9" fmla="*/ 0 60000 65536"/>
                <a:gd name="T10" fmla="*/ 0 60000 65536"/>
                <a:gd name="T11" fmla="*/ 0 60000 65536"/>
                <a:gd name="T12" fmla="*/ 0 w 633"/>
                <a:gd name="T13" fmla="*/ 0 h 246"/>
                <a:gd name="T14" fmla="*/ 633 w 633"/>
                <a:gd name="T15" fmla="*/ 246 h 246"/>
              </a:gdLst>
              <a:ahLst/>
              <a:cxnLst>
                <a:cxn ang="T8">
                  <a:pos x="T0" y="T1"/>
                </a:cxn>
                <a:cxn ang="T9">
                  <a:pos x="T2" y="T3"/>
                </a:cxn>
                <a:cxn ang="T10">
                  <a:pos x="T4" y="T5"/>
                </a:cxn>
                <a:cxn ang="T11">
                  <a:pos x="T6" y="T7"/>
                </a:cxn>
              </a:cxnLst>
              <a:rect l="T12" t="T13" r="T14" b="T15"/>
              <a:pathLst>
                <a:path w="633" h="246">
                  <a:moveTo>
                    <a:pt x="0" y="246"/>
                  </a:moveTo>
                  <a:cubicBezTo>
                    <a:pt x="32" y="240"/>
                    <a:pt x="120" y="235"/>
                    <a:pt x="195" y="213"/>
                  </a:cubicBezTo>
                  <a:cubicBezTo>
                    <a:pt x="270" y="191"/>
                    <a:pt x="374" y="153"/>
                    <a:pt x="447" y="117"/>
                  </a:cubicBezTo>
                  <a:cubicBezTo>
                    <a:pt x="520" y="81"/>
                    <a:pt x="594" y="25"/>
                    <a:pt x="633" y="0"/>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820" name="Freeform 231">
              <a:extLst>
                <a:ext uri="{FF2B5EF4-FFF2-40B4-BE49-F238E27FC236}">
                  <a16:creationId xmlns:a16="http://schemas.microsoft.com/office/drawing/2014/main" id="{2A0E8959-9009-4E44-A6A7-5FAF44045497}"/>
                </a:ext>
              </a:extLst>
            </p:cNvPr>
            <p:cNvSpPr>
              <a:spLocks/>
            </p:cNvSpPr>
            <p:nvPr/>
          </p:nvSpPr>
          <p:spPr bwMode="auto">
            <a:xfrm>
              <a:off x="3381" y="4344"/>
              <a:ext cx="402" cy="54"/>
            </a:xfrm>
            <a:custGeom>
              <a:avLst/>
              <a:gdLst>
                <a:gd name="T0" fmla="*/ 0 w 402"/>
                <a:gd name="T1" fmla="*/ 48 h 54"/>
                <a:gd name="T2" fmla="*/ 126 w 402"/>
                <a:gd name="T3" fmla="*/ 51 h 54"/>
                <a:gd name="T4" fmla="*/ 324 w 402"/>
                <a:gd name="T5" fmla="*/ 27 h 54"/>
                <a:gd name="T6" fmla="*/ 402 w 402"/>
                <a:gd name="T7" fmla="*/ 0 h 54"/>
                <a:gd name="T8" fmla="*/ 0 60000 65536"/>
                <a:gd name="T9" fmla="*/ 0 60000 65536"/>
                <a:gd name="T10" fmla="*/ 0 60000 65536"/>
                <a:gd name="T11" fmla="*/ 0 60000 65536"/>
                <a:gd name="T12" fmla="*/ 0 w 402"/>
                <a:gd name="T13" fmla="*/ 0 h 54"/>
                <a:gd name="T14" fmla="*/ 402 w 402"/>
                <a:gd name="T15" fmla="*/ 54 h 54"/>
              </a:gdLst>
              <a:ahLst/>
              <a:cxnLst>
                <a:cxn ang="T8">
                  <a:pos x="T0" y="T1"/>
                </a:cxn>
                <a:cxn ang="T9">
                  <a:pos x="T2" y="T3"/>
                </a:cxn>
                <a:cxn ang="T10">
                  <a:pos x="T4" y="T5"/>
                </a:cxn>
                <a:cxn ang="T11">
                  <a:pos x="T6" y="T7"/>
                </a:cxn>
              </a:cxnLst>
              <a:rect l="T12" t="T13" r="T14" b="T15"/>
              <a:pathLst>
                <a:path w="402" h="54">
                  <a:moveTo>
                    <a:pt x="0" y="48"/>
                  </a:moveTo>
                  <a:cubicBezTo>
                    <a:pt x="21" y="48"/>
                    <a:pt x="72" y="54"/>
                    <a:pt x="126" y="51"/>
                  </a:cubicBezTo>
                  <a:cubicBezTo>
                    <a:pt x="180" y="48"/>
                    <a:pt x="278" y="36"/>
                    <a:pt x="324" y="27"/>
                  </a:cubicBezTo>
                  <a:cubicBezTo>
                    <a:pt x="370" y="18"/>
                    <a:pt x="386" y="6"/>
                    <a:pt x="402" y="0"/>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821" name="Freeform 232">
              <a:extLst>
                <a:ext uri="{FF2B5EF4-FFF2-40B4-BE49-F238E27FC236}">
                  <a16:creationId xmlns:a16="http://schemas.microsoft.com/office/drawing/2014/main" id="{F523D445-D987-424E-8B55-0EB3A6CF7A83}"/>
                </a:ext>
              </a:extLst>
            </p:cNvPr>
            <p:cNvSpPr>
              <a:spLocks/>
            </p:cNvSpPr>
            <p:nvPr/>
          </p:nvSpPr>
          <p:spPr bwMode="auto">
            <a:xfrm>
              <a:off x="3567" y="4179"/>
              <a:ext cx="219" cy="132"/>
            </a:xfrm>
            <a:custGeom>
              <a:avLst/>
              <a:gdLst>
                <a:gd name="T0" fmla="*/ 219 w 219"/>
                <a:gd name="T1" fmla="*/ 132 h 132"/>
                <a:gd name="T2" fmla="*/ 126 w 219"/>
                <a:gd name="T3" fmla="*/ 75 h 132"/>
                <a:gd name="T4" fmla="*/ 0 w 219"/>
                <a:gd name="T5" fmla="*/ 0 h 132"/>
                <a:gd name="T6" fmla="*/ 0 60000 65536"/>
                <a:gd name="T7" fmla="*/ 0 60000 65536"/>
                <a:gd name="T8" fmla="*/ 0 60000 65536"/>
                <a:gd name="T9" fmla="*/ 0 w 219"/>
                <a:gd name="T10" fmla="*/ 0 h 132"/>
                <a:gd name="T11" fmla="*/ 219 w 219"/>
                <a:gd name="T12" fmla="*/ 132 h 132"/>
              </a:gdLst>
              <a:ahLst/>
              <a:cxnLst>
                <a:cxn ang="T6">
                  <a:pos x="T0" y="T1"/>
                </a:cxn>
                <a:cxn ang="T7">
                  <a:pos x="T2" y="T3"/>
                </a:cxn>
                <a:cxn ang="T8">
                  <a:pos x="T4" y="T5"/>
                </a:cxn>
              </a:cxnLst>
              <a:rect l="T9" t="T10" r="T11" b="T12"/>
              <a:pathLst>
                <a:path w="219" h="132">
                  <a:moveTo>
                    <a:pt x="219" y="132"/>
                  </a:moveTo>
                  <a:cubicBezTo>
                    <a:pt x="191" y="114"/>
                    <a:pt x="163" y="97"/>
                    <a:pt x="126" y="75"/>
                  </a:cubicBezTo>
                  <a:cubicBezTo>
                    <a:pt x="89" y="53"/>
                    <a:pt x="44" y="26"/>
                    <a:pt x="0" y="0"/>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822" name="Freeform 233">
              <a:extLst>
                <a:ext uri="{FF2B5EF4-FFF2-40B4-BE49-F238E27FC236}">
                  <a16:creationId xmlns:a16="http://schemas.microsoft.com/office/drawing/2014/main" id="{B86D7940-3D56-4C66-80FB-939B9B394761}"/>
                </a:ext>
              </a:extLst>
            </p:cNvPr>
            <p:cNvSpPr>
              <a:spLocks/>
            </p:cNvSpPr>
            <p:nvPr/>
          </p:nvSpPr>
          <p:spPr bwMode="auto">
            <a:xfrm>
              <a:off x="3804" y="4083"/>
              <a:ext cx="516" cy="186"/>
            </a:xfrm>
            <a:custGeom>
              <a:avLst/>
              <a:gdLst>
                <a:gd name="T0" fmla="*/ 516 w 516"/>
                <a:gd name="T1" fmla="*/ 186 h 186"/>
                <a:gd name="T2" fmla="*/ 372 w 516"/>
                <a:gd name="T3" fmla="*/ 111 h 186"/>
                <a:gd name="T4" fmla="*/ 198 w 516"/>
                <a:gd name="T5" fmla="*/ 66 h 186"/>
                <a:gd name="T6" fmla="*/ 117 w 516"/>
                <a:gd name="T7" fmla="*/ 39 h 186"/>
                <a:gd name="T8" fmla="*/ 0 w 516"/>
                <a:gd name="T9" fmla="*/ 0 h 186"/>
                <a:gd name="T10" fmla="*/ 0 60000 65536"/>
                <a:gd name="T11" fmla="*/ 0 60000 65536"/>
                <a:gd name="T12" fmla="*/ 0 60000 65536"/>
                <a:gd name="T13" fmla="*/ 0 60000 65536"/>
                <a:gd name="T14" fmla="*/ 0 60000 65536"/>
                <a:gd name="T15" fmla="*/ 0 w 516"/>
                <a:gd name="T16" fmla="*/ 0 h 186"/>
                <a:gd name="T17" fmla="*/ 516 w 516"/>
                <a:gd name="T18" fmla="*/ 186 h 186"/>
              </a:gdLst>
              <a:ahLst/>
              <a:cxnLst>
                <a:cxn ang="T10">
                  <a:pos x="T0" y="T1"/>
                </a:cxn>
                <a:cxn ang="T11">
                  <a:pos x="T2" y="T3"/>
                </a:cxn>
                <a:cxn ang="T12">
                  <a:pos x="T4" y="T5"/>
                </a:cxn>
                <a:cxn ang="T13">
                  <a:pos x="T6" y="T7"/>
                </a:cxn>
                <a:cxn ang="T14">
                  <a:pos x="T8" y="T9"/>
                </a:cxn>
              </a:cxnLst>
              <a:rect l="T15" t="T16" r="T17" b="T18"/>
              <a:pathLst>
                <a:path w="516" h="186">
                  <a:moveTo>
                    <a:pt x="516" y="186"/>
                  </a:moveTo>
                  <a:cubicBezTo>
                    <a:pt x="470" y="158"/>
                    <a:pt x="425" y="131"/>
                    <a:pt x="372" y="111"/>
                  </a:cubicBezTo>
                  <a:cubicBezTo>
                    <a:pt x="319" y="91"/>
                    <a:pt x="240" y="78"/>
                    <a:pt x="198" y="66"/>
                  </a:cubicBezTo>
                  <a:cubicBezTo>
                    <a:pt x="156" y="54"/>
                    <a:pt x="150" y="50"/>
                    <a:pt x="117" y="39"/>
                  </a:cubicBezTo>
                  <a:cubicBezTo>
                    <a:pt x="84" y="28"/>
                    <a:pt x="19" y="6"/>
                    <a:pt x="0" y="0"/>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823" name="Freeform 234">
              <a:extLst>
                <a:ext uri="{FF2B5EF4-FFF2-40B4-BE49-F238E27FC236}">
                  <a16:creationId xmlns:a16="http://schemas.microsoft.com/office/drawing/2014/main" id="{CA69E5AE-F9EB-42E7-AF95-F3A54F6235DB}"/>
                </a:ext>
              </a:extLst>
            </p:cNvPr>
            <p:cNvSpPr>
              <a:spLocks/>
            </p:cNvSpPr>
            <p:nvPr/>
          </p:nvSpPr>
          <p:spPr bwMode="auto">
            <a:xfrm>
              <a:off x="4206" y="3930"/>
              <a:ext cx="567" cy="216"/>
            </a:xfrm>
            <a:custGeom>
              <a:avLst/>
              <a:gdLst>
                <a:gd name="T0" fmla="*/ 567 w 567"/>
                <a:gd name="T1" fmla="*/ 216 h 216"/>
                <a:gd name="T2" fmla="*/ 453 w 567"/>
                <a:gd name="T3" fmla="*/ 171 h 216"/>
                <a:gd name="T4" fmla="*/ 246 w 567"/>
                <a:gd name="T5" fmla="*/ 87 h 216"/>
                <a:gd name="T6" fmla="*/ 99 w 567"/>
                <a:gd name="T7" fmla="*/ 48 h 216"/>
                <a:gd name="T8" fmla="*/ 42 w 567"/>
                <a:gd name="T9" fmla="*/ 30 h 216"/>
                <a:gd name="T10" fmla="*/ 0 w 567"/>
                <a:gd name="T11" fmla="*/ 0 h 216"/>
                <a:gd name="T12" fmla="*/ 0 60000 65536"/>
                <a:gd name="T13" fmla="*/ 0 60000 65536"/>
                <a:gd name="T14" fmla="*/ 0 60000 65536"/>
                <a:gd name="T15" fmla="*/ 0 60000 65536"/>
                <a:gd name="T16" fmla="*/ 0 60000 65536"/>
                <a:gd name="T17" fmla="*/ 0 60000 65536"/>
                <a:gd name="T18" fmla="*/ 0 w 567"/>
                <a:gd name="T19" fmla="*/ 0 h 216"/>
                <a:gd name="T20" fmla="*/ 567 w 567"/>
                <a:gd name="T21" fmla="*/ 216 h 216"/>
              </a:gdLst>
              <a:ahLst/>
              <a:cxnLst>
                <a:cxn ang="T12">
                  <a:pos x="T0" y="T1"/>
                </a:cxn>
                <a:cxn ang="T13">
                  <a:pos x="T2" y="T3"/>
                </a:cxn>
                <a:cxn ang="T14">
                  <a:pos x="T4" y="T5"/>
                </a:cxn>
                <a:cxn ang="T15">
                  <a:pos x="T6" y="T7"/>
                </a:cxn>
                <a:cxn ang="T16">
                  <a:pos x="T8" y="T9"/>
                </a:cxn>
                <a:cxn ang="T17">
                  <a:pos x="T10" y="T11"/>
                </a:cxn>
              </a:cxnLst>
              <a:rect l="T18" t="T19" r="T20" b="T21"/>
              <a:pathLst>
                <a:path w="567" h="216">
                  <a:moveTo>
                    <a:pt x="567" y="216"/>
                  </a:moveTo>
                  <a:cubicBezTo>
                    <a:pt x="536" y="204"/>
                    <a:pt x="506" y="192"/>
                    <a:pt x="453" y="171"/>
                  </a:cubicBezTo>
                  <a:cubicBezTo>
                    <a:pt x="400" y="150"/>
                    <a:pt x="305" y="107"/>
                    <a:pt x="246" y="87"/>
                  </a:cubicBezTo>
                  <a:cubicBezTo>
                    <a:pt x="187" y="67"/>
                    <a:pt x="133" y="57"/>
                    <a:pt x="99" y="48"/>
                  </a:cubicBezTo>
                  <a:cubicBezTo>
                    <a:pt x="65" y="39"/>
                    <a:pt x="58" y="38"/>
                    <a:pt x="42" y="30"/>
                  </a:cubicBezTo>
                  <a:cubicBezTo>
                    <a:pt x="26" y="22"/>
                    <a:pt x="13" y="11"/>
                    <a:pt x="0" y="0"/>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grpSp>
      <p:grpSp>
        <p:nvGrpSpPr>
          <p:cNvPr id="14351" name="Group 235">
            <a:extLst>
              <a:ext uri="{FF2B5EF4-FFF2-40B4-BE49-F238E27FC236}">
                <a16:creationId xmlns:a16="http://schemas.microsoft.com/office/drawing/2014/main" id="{09B8BFDA-E36E-4386-8EEC-5D5E4A6400A6}"/>
              </a:ext>
            </a:extLst>
          </p:cNvPr>
          <p:cNvGrpSpPr>
            <a:grpSpLocks/>
          </p:cNvGrpSpPr>
          <p:nvPr/>
        </p:nvGrpSpPr>
        <p:grpSpPr bwMode="auto">
          <a:xfrm rot="900000" flipH="1">
            <a:off x="2219568" y="4182092"/>
            <a:ext cx="1786390" cy="593630"/>
            <a:chOff x="3216" y="3884"/>
            <a:chExt cx="2283" cy="816"/>
          </a:xfrm>
        </p:grpSpPr>
        <p:sp>
          <p:nvSpPr>
            <p:cNvPr id="14808" name="Freeform 236">
              <a:extLst>
                <a:ext uri="{FF2B5EF4-FFF2-40B4-BE49-F238E27FC236}">
                  <a16:creationId xmlns:a16="http://schemas.microsoft.com/office/drawing/2014/main" id="{48E00350-799C-46A2-B687-62B3864FB8B0}"/>
                </a:ext>
              </a:extLst>
            </p:cNvPr>
            <p:cNvSpPr>
              <a:spLocks/>
            </p:cNvSpPr>
            <p:nvPr/>
          </p:nvSpPr>
          <p:spPr bwMode="auto">
            <a:xfrm>
              <a:off x="3216" y="3884"/>
              <a:ext cx="1935" cy="816"/>
            </a:xfrm>
            <a:custGeom>
              <a:avLst/>
              <a:gdLst>
                <a:gd name="T0" fmla="*/ 1935 w 1935"/>
                <a:gd name="T1" fmla="*/ 328 h 816"/>
                <a:gd name="T2" fmla="*/ 1743 w 1935"/>
                <a:gd name="T3" fmla="*/ 193 h 816"/>
                <a:gd name="T4" fmla="*/ 1332 w 1935"/>
                <a:gd name="T5" fmla="*/ 22 h 816"/>
                <a:gd name="T6" fmla="*/ 933 w 1935"/>
                <a:gd name="T7" fmla="*/ 61 h 816"/>
                <a:gd name="T8" fmla="*/ 678 w 1935"/>
                <a:gd name="T9" fmla="*/ 154 h 816"/>
                <a:gd name="T10" fmla="*/ 426 w 1935"/>
                <a:gd name="T11" fmla="*/ 271 h 816"/>
                <a:gd name="T12" fmla="*/ 204 w 1935"/>
                <a:gd name="T13" fmla="*/ 304 h 816"/>
                <a:gd name="T14" fmla="*/ 24 w 1935"/>
                <a:gd name="T15" fmla="*/ 304 h 816"/>
                <a:gd name="T16" fmla="*/ 57 w 1935"/>
                <a:gd name="T17" fmla="*/ 370 h 816"/>
                <a:gd name="T18" fmla="*/ 228 w 1935"/>
                <a:gd name="T19" fmla="*/ 568 h 816"/>
                <a:gd name="T20" fmla="*/ 555 w 1935"/>
                <a:gd name="T21" fmla="*/ 754 h 816"/>
                <a:gd name="T22" fmla="*/ 885 w 1935"/>
                <a:gd name="T23" fmla="*/ 805 h 816"/>
                <a:gd name="T24" fmla="*/ 1395 w 1935"/>
                <a:gd name="T25" fmla="*/ 688 h 816"/>
                <a:gd name="T26" fmla="*/ 1677 w 1935"/>
                <a:gd name="T27" fmla="*/ 535 h 816"/>
                <a:gd name="T28" fmla="*/ 1776 w 1935"/>
                <a:gd name="T29" fmla="*/ 478 h 816"/>
                <a:gd name="T30" fmla="*/ 1869 w 1935"/>
                <a:gd name="T31" fmla="*/ 427 h 81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935"/>
                <a:gd name="T49" fmla="*/ 0 h 816"/>
                <a:gd name="T50" fmla="*/ 1935 w 1935"/>
                <a:gd name="T51" fmla="*/ 816 h 81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935" h="816">
                  <a:moveTo>
                    <a:pt x="1935" y="328"/>
                  </a:moveTo>
                  <a:cubicBezTo>
                    <a:pt x="1903" y="306"/>
                    <a:pt x="1844" y="244"/>
                    <a:pt x="1743" y="193"/>
                  </a:cubicBezTo>
                  <a:cubicBezTo>
                    <a:pt x="1642" y="142"/>
                    <a:pt x="1467" y="44"/>
                    <a:pt x="1332" y="22"/>
                  </a:cubicBezTo>
                  <a:cubicBezTo>
                    <a:pt x="1197" y="0"/>
                    <a:pt x="1042" y="39"/>
                    <a:pt x="933" y="61"/>
                  </a:cubicBezTo>
                  <a:cubicBezTo>
                    <a:pt x="824" y="83"/>
                    <a:pt x="762" y="119"/>
                    <a:pt x="678" y="154"/>
                  </a:cubicBezTo>
                  <a:cubicBezTo>
                    <a:pt x="594" y="189"/>
                    <a:pt x="505" y="246"/>
                    <a:pt x="426" y="271"/>
                  </a:cubicBezTo>
                  <a:cubicBezTo>
                    <a:pt x="347" y="296"/>
                    <a:pt x="271" y="299"/>
                    <a:pt x="204" y="304"/>
                  </a:cubicBezTo>
                  <a:cubicBezTo>
                    <a:pt x="137" y="309"/>
                    <a:pt x="48" y="293"/>
                    <a:pt x="24" y="304"/>
                  </a:cubicBezTo>
                  <a:cubicBezTo>
                    <a:pt x="0" y="315"/>
                    <a:pt x="23" y="326"/>
                    <a:pt x="57" y="370"/>
                  </a:cubicBezTo>
                  <a:cubicBezTo>
                    <a:pt x="91" y="414"/>
                    <a:pt x="145" y="504"/>
                    <a:pt x="228" y="568"/>
                  </a:cubicBezTo>
                  <a:cubicBezTo>
                    <a:pt x="311" y="632"/>
                    <a:pt x="446" y="714"/>
                    <a:pt x="555" y="754"/>
                  </a:cubicBezTo>
                  <a:cubicBezTo>
                    <a:pt x="664" y="794"/>
                    <a:pt x="745" y="816"/>
                    <a:pt x="885" y="805"/>
                  </a:cubicBezTo>
                  <a:cubicBezTo>
                    <a:pt x="1025" y="794"/>
                    <a:pt x="1263" y="733"/>
                    <a:pt x="1395" y="688"/>
                  </a:cubicBezTo>
                  <a:cubicBezTo>
                    <a:pt x="1527" y="643"/>
                    <a:pt x="1614" y="570"/>
                    <a:pt x="1677" y="535"/>
                  </a:cubicBezTo>
                  <a:cubicBezTo>
                    <a:pt x="1740" y="500"/>
                    <a:pt x="1744" y="496"/>
                    <a:pt x="1776" y="478"/>
                  </a:cubicBezTo>
                  <a:cubicBezTo>
                    <a:pt x="1808" y="460"/>
                    <a:pt x="1838" y="443"/>
                    <a:pt x="1869" y="427"/>
                  </a:cubicBezTo>
                </a:path>
              </a:pathLst>
            </a:custGeom>
            <a:solidFill>
              <a:srgbClr val="66FF66"/>
            </a:solidFill>
            <a:ln w="3175" cap="flat" cmpd="sng">
              <a:solidFill>
                <a:srgbClr val="000000"/>
              </a:solidFill>
              <a:prstDash val="solid"/>
              <a:round/>
              <a:headEnd type="none" w="med" len="med"/>
              <a:tailEnd type="none" w="med" len="med"/>
            </a:ln>
          </p:spPr>
          <p:txBody>
            <a:bodyPr/>
            <a:lstStyle/>
            <a:p>
              <a:endParaRPr lang="fr-FR"/>
            </a:p>
          </p:txBody>
        </p:sp>
        <p:sp>
          <p:nvSpPr>
            <p:cNvPr id="14809" name="Freeform 237">
              <a:extLst>
                <a:ext uri="{FF2B5EF4-FFF2-40B4-BE49-F238E27FC236}">
                  <a16:creationId xmlns:a16="http://schemas.microsoft.com/office/drawing/2014/main" id="{CF20F342-A484-41B2-B5BD-94D62B4C3AD5}"/>
                </a:ext>
              </a:extLst>
            </p:cNvPr>
            <p:cNvSpPr>
              <a:spLocks/>
            </p:cNvSpPr>
            <p:nvPr/>
          </p:nvSpPr>
          <p:spPr bwMode="auto">
            <a:xfrm>
              <a:off x="3253" y="4147"/>
              <a:ext cx="2246" cy="473"/>
            </a:xfrm>
            <a:custGeom>
              <a:avLst/>
              <a:gdLst>
                <a:gd name="T0" fmla="*/ 2246 w 2246"/>
                <a:gd name="T1" fmla="*/ 269 h 473"/>
                <a:gd name="T2" fmla="*/ 2153 w 2246"/>
                <a:gd name="T3" fmla="*/ 176 h 473"/>
                <a:gd name="T4" fmla="*/ 1940 w 2246"/>
                <a:gd name="T5" fmla="*/ 83 h 473"/>
                <a:gd name="T6" fmla="*/ 1712 w 2246"/>
                <a:gd name="T7" fmla="*/ 23 h 473"/>
                <a:gd name="T8" fmla="*/ 1481 w 2246"/>
                <a:gd name="T9" fmla="*/ 8 h 473"/>
                <a:gd name="T10" fmla="*/ 1241 w 2246"/>
                <a:gd name="T11" fmla="*/ 71 h 473"/>
                <a:gd name="T12" fmla="*/ 935 w 2246"/>
                <a:gd name="T13" fmla="*/ 155 h 473"/>
                <a:gd name="T14" fmla="*/ 728 w 2246"/>
                <a:gd name="T15" fmla="*/ 167 h 473"/>
                <a:gd name="T16" fmla="*/ 452 w 2246"/>
                <a:gd name="T17" fmla="*/ 161 h 473"/>
                <a:gd name="T18" fmla="*/ 290 w 2246"/>
                <a:gd name="T19" fmla="*/ 146 h 473"/>
                <a:gd name="T20" fmla="*/ 17 w 2246"/>
                <a:gd name="T21" fmla="*/ 56 h 473"/>
                <a:gd name="T22" fmla="*/ 185 w 2246"/>
                <a:gd name="T23" fmla="*/ 113 h 473"/>
                <a:gd name="T24" fmla="*/ 380 w 2246"/>
                <a:gd name="T25" fmla="*/ 170 h 473"/>
                <a:gd name="T26" fmla="*/ 740 w 2246"/>
                <a:gd name="T27" fmla="*/ 212 h 473"/>
                <a:gd name="T28" fmla="*/ 1097 w 2246"/>
                <a:gd name="T29" fmla="*/ 173 h 473"/>
                <a:gd name="T30" fmla="*/ 1439 w 2246"/>
                <a:gd name="T31" fmla="*/ 107 h 473"/>
                <a:gd name="T32" fmla="*/ 1631 w 2246"/>
                <a:gd name="T33" fmla="*/ 98 h 473"/>
                <a:gd name="T34" fmla="*/ 1841 w 2246"/>
                <a:gd name="T35" fmla="*/ 170 h 473"/>
                <a:gd name="T36" fmla="*/ 2060 w 2246"/>
                <a:gd name="T37" fmla="*/ 263 h 473"/>
                <a:gd name="T38" fmla="*/ 2210 w 2246"/>
                <a:gd name="T39" fmla="*/ 473 h 473"/>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2246"/>
                <a:gd name="T61" fmla="*/ 0 h 473"/>
                <a:gd name="T62" fmla="*/ 2246 w 2246"/>
                <a:gd name="T63" fmla="*/ 473 h 473"/>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2246" h="473">
                  <a:moveTo>
                    <a:pt x="2246" y="269"/>
                  </a:moveTo>
                  <a:cubicBezTo>
                    <a:pt x="2225" y="238"/>
                    <a:pt x="2204" y="207"/>
                    <a:pt x="2153" y="176"/>
                  </a:cubicBezTo>
                  <a:cubicBezTo>
                    <a:pt x="2102" y="145"/>
                    <a:pt x="2013" y="108"/>
                    <a:pt x="1940" y="83"/>
                  </a:cubicBezTo>
                  <a:cubicBezTo>
                    <a:pt x="1867" y="58"/>
                    <a:pt x="1788" y="35"/>
                    <a:pt x="1712" y="23"/>
                  </a:cubicBezTo>
                  <a:cubicBezTo>
                    <a:pt x="1636" y="11"/>
                    <a:pt x="1559" y="0"/>
                    <a:pt x="1481" y="8"/>
                  </a:cubicBezTo>
                  <a:cubicBezTo>
                    <a:pt x="1403" y="16"/>
                    <a:pt x="1332" y="47"/>
                    <a:pt x="1241" y="71"/>
                  </a:cubicBezTo>
                  <a:cubicBezTo>
                    <a:pt x="1150" y="95"/>
                    <a:pt x="1020" y="139"/>
                    <a:pt x="935" y="155"/>
                  </a:cubicBezTo>
                  <a:cubicBezTo>
                    <a:pt x="850" y="171"/>
                    <a:pt x="808" y="166"/>
                    <a:pt x="728" y="167"/>
                  </a:cubicBezTo>
                  <a:cubicBezTo>
                    <a:pt x="648" y="168"/>
                    <a:pt x="525" y="165"/>
                    <a:pt x="452" y="161"/>
                  </a:cubicBezTo>
                  <a:cubicBezTo>
                    <a:pt x="379" y="157"/>
                    <a:pt x="362" y="163"/>
                    <a:pt x="290" y="146"/>
                  </a:cubicBezTo>
                  <a:cubicBezTo>
                    <a:pt x="218" y="129"/>
                    <a:pt x="34" y="61"/>
                    <a:pt x="17" y="56"/>
                  </a:cubicBezTo>
                  <a:cubicBezTo>
                    <a:pt x="0" y="51"/>
                    <a:pt x="125" y="94"/>
                    <a:pt x="185" y="113"/>
                  </a:cubicBezTo>
                  <a:cubicBezTo>
                    <a:pt x="245" y="132"/>
                    <a:pt x="288" y="154"/>
                    <a:pt x="380" y="170"/>
                  </a:cubicBezTo>
                  <a:cubicBezTo>
                    <a:pt x="472" y="186"/>
                    <a:pt x="621" y="212"/>
                    <a:pt x="740" y="212"/>
                  </a:cubicBezTo>
                  <a:cubicBezTo>
                    <a:pt x="859" y="212"/>
                    <a:pt x="981" y="190"/>
                    <a:pt x="1097" y="173"/>
                  </a:cubicBezTo>
                  <a:cubicBezTo>
                    <a:pt x="1213" y="156"/>
                    <a:pt x="1350" y="119"/>
                    <a:pt x="1439" y="107"/>
                  </a:cubicBezTo>
                  <a:cubicBezTo>
                    <a:pt x="1528" y="95"/>
                    <a:pt x="1564" y="88"/>
                    <a:pt x="1631" y="98"/>
                  </a:cubicBezTo>
                  <a:cubicBezTo>
                    <a:pt x="1698" y="108"/>
                    <a:pt x="1770" y="143"/>
                    <a:pt x="1841" y="170"/>
                  </a:cubicBezTo>
                  <a:cubicBezTo>
                    <a:pt x="1912" y="197"/>
                    <a:pt x="1999" y="213"/>
                    <a:pt x="2060" y="263"/>
                  </a:cubicBezTo>
                  <a:cubicBezTo>
                    <a:pt x="2121" y="313"/>
                    <a:pt x="2179" y="429"/>
                    <a:pt x="2210" y="473"/>
                  </a:cubicBezTo>
                </a:path>
              </a:pathLst>
            </a:custGeom>
            <a:solidFill>
              <a:srgbClr val="FFFF99"/>
            </a:solidFill>
            <a:ln w="3175" cap="flat" cmpd="sng">
              <a:solidFill>
                <a:srgbClr val="000000"/>
              </a:solidFill>
              <a:prstDash val="solid"/>
              <a:round/>
              <a:headEnd type="none" w="med" len="med"/>
              <a:tailEnd type="none" w="med" len="med"/>
            </a:ln>
          </p:spPr>
          <p:txBody>
            <a:bodyPr/>
            <a:lstStyle/>
            <a:p>
              <a:endParaRPr lang="fr-FR"/>
            </a:p>
          </p:txBody>
        </p:sp>
        <p:sp>
          <p:nvSpPr>
            <p:cNvPr id="14810" name="Freeform 238">
              <a:extLst>
                <a:ext uri="{FF2B5EF4-FFF2-40B4-BE49-F238E27FC236}">
                  <a16:creationId xmlns:a16="http://schemas.microsoft.com/office/drawing/2014/main" id="{0BA97BC4-7D45-47B5-865E-9BCA9A8B3B40}"/>
                </a:ext>
              </a:extLst>
            </p:cNvPr>
            <p:cNvSpPr>
              <a:spLocks/>
            </p:cNvSpPr>
            <p:nvPr/>
          </p:nvSpPr>
          <p:spPr bwMode="auto">
            <a:xfrm>
              <a:off x="4323" y="4245"/>
              <a:ext cx="447" cy="414"/>
            </a:xfrm>
            <a:custGeom>
              <a:avLst/>
              <a:gdLst>
                <a:gd name="T0" fmla="*/ 0 w 447"/>
                <a:gd name="T1" fmla="*/ 414 h 414"/>
                <a:gd name="T2" fmla="*/ 87 w 447"/>
                <a:gd name="T3" fmla="*/ 342 h 414"/>
                <a:gd name="T4" fmla="*/ 321 w 447"/>
                <a:gd name="T5" fmla="*/ 141 h 414"/>
                <a:gd name="T6" fmla="*/ 447 w 447"/>
                <a:gd name="T7" fmla="*/ 0 h 414"/>
                <a:gd name="T8" fmla="*/ 0 60000 65536"/>
                <a:gd name="T9" fmla="*/ 0 60000 65536"/>
                <a:gd name="T10" fmla="*/ 0 60000 65536"/>
                <a:gd name="T11" fmla="*/ 0 60000 65536"/>
                <a:gd name="T12" fmla="*/ 0 w 447"/>
                <a:gd name="T13" fmla="*/ 0 h 414"/>
                <a:gd name="T14" fmla="*/ 447 w 447"/>
                <a:gd name="T15" fmla="*/ 414 h 414"/>
              </a:gdLst>
              <a:ahLst/>
              <a:cxnLst>
                <a:cxn ang="T8">
                  <a:pos x="T0" y="T1"/>
                </a:cxn>
                <a:cxn ang="T9">
                  <a:pos x="T2" y="T3"/>
                </a:cxn>
                <a:cxn ang="T10">
                  <a:pos x="T4" y="T5"/>
                </a:cxn>
                <a:cxn ang="T11">
                  <a:pos x="T6" y="T7"/>
                </a:cxn>
              </a:cxnLst>
              <a:rect l="T12" t="T13" r="T14" b="T15"/>
              <a:pathLst>
                <a:path w="447" h="414">
                  <a:moveTo>
                    <a:pt x="0" y="414"/>
                  </a:moveTo>
                  <a:cubicBezTo>
                    <a:pt x="17" y="400"/>
                    <a:pt x="34" y="387"/>
                    <a:pt x="87" y="342"/>
                  </a:cubicBezTo>
                  <a:cubicBezTo>
                    <a:pt x="140" y="297"/>
                    <a:pt x="261" y="198"/>
                    <a:pt x="321" y="141"/>
                  </a:cubicBezTo>
                  <a:cubicBezTo>
                    <a:pt x="381" y="84"/>
                    <a:pt x="421" y="29"/>
                    <a:pt x="447" y="0"/>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811" name="Freeform 239">
              <a:extLst>
                <a:ext uri="{FF2B5EF4-FFF2-40B4-BE49-F238E27FC236}">
                  <a16:creationId xmlns:a16="http://schemas.microsoft.com/office/drawing/2014/main" id="{111EC53D-06EF-4B1C-8129-D3EAC9E9B8BB}"/>
                </a:ext>
              </a:extLst>
            </p:cNvPr>
            <p:cNvSpPr>
              <a:spLocks/>
            </p:cNvSpPr>
            <p:nvPr/>
          </p:nvSpPr>
          <p:spPr bwMode="auto">
            <a:xfrm>
              <a:off x="3654" y="4332"/>
              <a:ext cx="633" cy="246"/>
            </a:xfrm>
            <a:custGeom>
              <a:avLst/>
              <a:gdLst>
                <a:gd name="T0" fmla="*/ 0 w 633"/>
                <a:gd name="T1" fmla="*/ 246 h 246"/>
                <a:gd name="T2" fmla="*/ 195 w 633"/>
                <a:gd name="T3" fmla="*/ 213 h 246"/>
                <a:gd name="T4" fmla="*/ 447 w 633"/>
                <a:gd name="T5" fmla="*/ 117 h 246"/>
                <a:gd name="T6" fmla="*/ 633 w 633"/>
                <a:gd name="T7" fmla="*/ 0 h 246"/>
                <a:gd name="T8" fmla="*/ 0 60000 65536"/>
                <a:gd name="T9" fmla="*/ 0 60000 65536"/>
                <a:gd name="T10" fmla="*/ 0 60000 65536"/>
                <a:gd name="T11" fmla="*/ 0 60000 65536"/>
                <a:gd name="T12" fmla="*/ 0 w 633"/>
                <a:gd name="T13" fmla="*/ 0 h 246"/>
                <a:gd name="T14" fmla="*/ 633 w 633"/>
                <a:gd name="T15" fmla="*/ 246 h 246"/>
              </a:gdLst>
              <a:ahLst/>
              <a:cxnLst>
                <a:cxn ang="T8">
                  <a:pos x="T0" y="T1"/>
                </a:cxn>
                <a:cxn ang="T9">
                  <a:pos x="T2" y="T3"/>
                </a:cxn>
                <a:cxn ang="T10">
                  <a:pos x="T4" y="T5"/>
                </a:cxn>
                <a:cxn ang="T11">
                  <a:pos x="T6" y="T7"/>
                </a:cxn>
              </a:cxnLst>
              <a:rect l="T12" t="T13" r="T14" b="T15"/>
              <a:pathLst>
                <a:path w="633" h="246">
                  <a:moveTo>
                    <a:pt x="0" y="246"/>
                  </a:moveTo>
                  <a:cubicBezTo>
                    <a:pt x="32" y="240"/>
                    <a:pt x="120" y="235"/>
                    <a:pt x="195" y="213"/>
                  </a:cubicBezTo>
                  <a:cubicBezTo>
                    <a:pt x="270" y="191"/>
                    <a:pt x="374" y="153"/>
                    <a:pt x="447" y="117"/>
                  </a:cubicBezTo>
                  <a:cubicBezTo>
                    <a:pt x="520" y="81"/>
                    <a:pt x="594" y="25"/>
                    <a:pt x="633" y="0"/>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812" name="Freeform 240">
              <a:extLst>
                <a:ext uri="{FF2B5EF4-FFF2-40B4-BE49-F238E27FC236}">
                  <a16:creationId xmlns:a16="http://schemas.microsoft.com/office/drawing/2014/main" id="{027737B3-2424-4709-83AE-5522C3E7F51C}"/>
                </a:ext>
              </a:extLst>
            </p:cNvPr>
            <p:cNvSpPr>
              <a:spLocks/>
            </p:cNvSpPr>
            <p:nvPr/>
          </p:nvSpPr>
          <p:spPr bwMode="auto">
            <a:xfrm>
              <a:off x="3381" y="4344"/>
              <a:ext cx="402" cy="54"/>
            </a:xfrm>
            <a:custGeom>
              <a:avLst/>
              <a:gdLst>
                <a:gd name="T0" fmla="*/ 0 w 402"/>
                <a:gd name="T1" fmla="*/ 48 h 54"/>
                <a:gd name="T2" fmla="*/ 126 w 402"/>
                <a:gd name="T3" fmla="*/ 51 h 54"/>
                <a:gd name="T4" fmla="*/ 324 w 402"/>
                <a:gd name="T5" fmla="*/ 27 h 54"/>
                <a:gd name="T6" fmla="*/ 402 w 402"/>
                <a:gd name="T7" fmla="*/ 0 h 54"/>
                <a:gd name="T8" fmla="*/ 0 60000 65536"/>
                <a:gd name="T9" fmla="*/ 0 60000 65536"/>
                <a:gd name="T10" fmla="*/ 0 60000 65536"/>
                <a:gd name="T11" fmla="*/ 0 60000 65536"/>
                <a:gd name="T12" fmla="*/ 0 w 402"/>
                <a:gd name="T13" fmla="*/ 0 h 54"/>
                <a:gd name="T14" fmla="*/ 402 w 402"/>
                <a:gd name="T15" fmla="*/ 54 h 54"/>
              </a:gdLst>
              <a:ahLst/>
              <a:cxnLst>
                <a:cxn ang="T8">
                  <a:pos x="T0" y="T1"/>
                </a:cxn>
                <a:cxn ang="T9">
                  <a:pos x="T2" y="T3"/>
                </a:cxn>
                <a:cxn ang="T10">
                  <a:pos x="T4" y="T5"/>
                </a:cxn>
                <a:cxn ang="T11">
                  <a:pos x="T6" y="T7"/>
                </a:cxn>
              </a:cxnLst>
              <a:rect l="T12" t="T13" r="T14" b="T15"/>
              <a:pathLst>
                <a:path w="402" h="54">
                  <a:moveTo>
                    <a:pt x="0" y="48"/>
                  </a:moveTo>
                  <a:cubicBezTo>
                    <a:pt x="21" y="48"/>
                    <a:pt x="72" y="54"/>
                    <a:pt x="126" y="51"/>
                  </a:cubicBezTo>
                  <a:cubicBezTo>
                    <a:pt x="180" y="48"/>
                    <a:pt x="278" y="36"/>
                    <a:pt x="324" y="27"/>
                  </a:cubicBezTo>
                  <a:cubicBezTo>
                    <a:pt x="370" y="18"/>
                    <a:pt x="386" y="6"/>
                    <a:pt x="402" y="0"/>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813" name="Freeform 241">
              <a:extLst>
                <a:ext uri="{FF2B5EF4-FFF2-40B4-BE49-F238E27FC236}">
                  <a16:creationId xmlns:a16="http://schemas.microsoft.com/office/drawing/2014/main" id="{57CDEE1D-2F35-42C7-BDB6-E7B879FE4552}"/>
                </a:ext>
              </a:extLst>
            </p:cNvPr>
            <p:cNvSpPr>
              <a:spLocks/>
            </p:cNvSpPr>
            <p:nvPr/>
          </p:nvSpPr>
          <p:spPr bwMode="auto">
            <a:xfrm>
              <a:off x="3567" y="4179"/>
              <a:ext cx="219" cy="132"/>
            </a:xfrm>
            <a:custGeom>
              <a:avLst/>
              <a:gdLst>
                <a:gd name="T0" fmla="*/ 219 w 219"/>
                <a:gd name="T1" fmla="*/ 132 h 132"/>
                <a:gd name="T2" fmla="*/ 126 w 219"/>
                <a:gd name="T3" fmla="*/ 75 h 132"/>
                <a:gd name="T4" fmla="*/ 0 w 219"/>
                <a:gd name="T5" fmla="*/ 0 h 132"/>
                <a:gd name="T6" fmla="*/ 0 60000 65536"/>
                <a:gd name="T7" fmla="*/ 0 60000 65536"/>
                <a:gd name="T8" fmla="*/ 0 60000 65536"/>
                <a:gd name="T9" fmla="*/ 0 w 219"/>
                <a:gd name="T10" fmla="*/ 0 h 132"/>
                <a:gd name="T11" fmla="*/ 219 w 219"/>
                <a:gd name="T12" fmla="*/ 132 h 132"/>
              </a:gdLst>
              <a:ahLst/>
              <a:cxnLst>
                <a:cxn ang="T6">
                  <a:pos x="T0" y="T1"/>
                </a:cxn>
                <a:cxn ang="T7">
                  <a:pos x="T2" y="T3"/>
                </a:cxn>
                <a:cxn ang="T8">
                  <a:pos x="T4" y="T5"/>
                </a:cxn>
              </a:cxnLst>
              <a:rect l="T9" t="T10" r="T11" b="T12"/>
              <a:pathLst>
                <a:path w="219" h="132">
                  <a:moveTo>
                    <a:pt x="219" y="132"/>
                  </a:moveTo>
                  <a:cubicBezTo>
                    <a:pt x="191" y="114"/>
                    <a:pt x="163" y="97"/>
                    <a:pt x="126" y="75"/>
                  </a:cubicBezTo>
                  <a:cubicBezTo>
                    <a:pt x="89" y="53"/>
                    <a:pt x="44" y="26"/>
                    <a:pt x="0" y="0"/>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814" name="Freeform 242">
              <a:extLst>
                <a:ext uri="{FF2B5EF4-FFF2-40B4-BE49-F238E27FC236}">
                  <a16:creationId xmlns:a16="http://schemas.microsoft.com/office/drawing/2014/main" id="{38302633-14D8-442A-BD73-D3620DE6B7E4}"/>
                </a:ext>
              </a:extLst>
            </p:cNvPr>
            <p:cNvSpPr>
              <a:spLocks/>
            </p:cNvSpPr>
            <p:nvPr/>
          </p:nvSpPr>
          <p:spPr bwMode="auto">
            <a:xfrm>
              <a:off x="3804" y="4083"/>
              <a:ext cx="516" cy="186"/>
            </a:xfrm>
            <a:custGeom>
              <a:avLst/>
              <a:gdLst>
                <a:gd name="T0" fmla="*/ 516 w 516"/>
                <a:gd name="T1" fmla="*/ 186 h 186"/>
                <a:gd name="T2" fmla="*/ 372 w 516"/>
                <a:gd name="T3" fmla="*/ 111 h 186"/>
                <a:gd name="T4" fmla="*/ 198 w 516"/>
                <a:gd name="T5" fmla="*/ 66 h 186"/>
                <a:gd name="T6" fmla="*/ 117 w 516"/>
                <a:gd name="T7" fmla="*/ 39 h 186"/>
                <a:gd name="T8" fmla="*/ 0 w 516"/>
                <a:gd name="T9" fmla="*/ 0 h 186"/>
                <a:gd name="T10" fmla="*/ 0 60000 65536"/>
                <a:gd name="T11" fmla="*/ 0 60000 65536"/>
                <a:gd name="T12" fmla="*/ 0 60000 65536"/>
                <a:gd name="T13" fmla="*/ 0 60000 65536"/>
                <a:gd name="T14" fmla="*/ 0 60000 65536"/>
                <a:gd name="T15" fmla="*/ 0 w 516"/>
                <a:gd name="T16" fmla="*/ 0 h 186"/>
                <a:gd name="T17" fmla="*/ 516 w 516"/>
                <a:gd name="T18" fmla="*/ 186 h 186"/>
              </a:gdLst>
              <a:ahLst/>
              <a:cxnLst>
                <a:cxn ang="T10">
                  <a:pos x="T0" y="T1"/>
                </a:cxn>
                <a:cxn ang="T11">
                  <a:pos x="T2" y="T3"/>
                </a:cxn>
                <a:cxn ang="T12">
                  <a:pos x="T4" y="T5"/>
                </a:cxn>
                <a:cxn ang="T13">
                  <a:pos x="T6" y="T7"/>
                </a:cxn>
                <a:cxn ang="T14">
                  <a:pos x="T8" y="T9"/>
                </a:cxn>
              </a:cxnLst>
              <a:rect l="T15" t="T16" r="T17" b="T18"/>
              <a:pathLst>
                <a:path w="516" h="186">
                  <a:moveTo>
                    <a:pt x="516" y="186"/>
                  </a:moveTo>
                  <a:cubicBezTo>
                    <a:pt x="470" y="158"/>
                    <a:pt x="425" y="131"/>
                    <a:pt x="372" y="111"/>
                  </a:cubicBezTo>
                  <a:cubicBezTo>
                    <a:pt x="319" y="91"/>
                    <a:pt x="240" y="78"/>
                    <a:pt x="198" y="66"/>
                  </a:cubicBezTo>
                  <a:cubicBezTo>
                    <a:pt x="156" y="54"/>
                    <a:pt x="150" y="50"/>
                    <a:pt x="117" y="39"/>
                  </a:cubicBezTo>
                  <a:cubicBezTo>
                    <a:pt x="84" y="28"/>
                    <a:pt x="19" y="6"/>
                    <a:pt x="0" y="0"/>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815" name="Freeform 243">
              <a:extLst>
                <a:ext uri="{FF2B5EF4-FFF2-40B4-BE49-F238E27FC236}">
                  <a16:creationId xmlns:a16="http://schemas.microsoft.com/office/drawing/2014/main" id="{6D0D2D06-19BE-48A7-BE31-0BAB26E85BC1}"/>
                </a:ext>
              </a:extLst>
            </p:cNvPr>
            <p:cNvSpPr>
              <a:spLocks/>
            </p:cNvSpPr>
            <p:nvPr/>
          </p:nvSpPr>
          <p:spPr bwMode="auto">
            <a:xfrm>
              <a:off x="4206" y="3930"/>
              <a:ext cx="567" cy="216"/>
            </a:xfrm>
            <a:custGeom>
              <a:avLst/>
              <a:gdLst>
                <a:gd name="T0" fmla="*/ 567 w 567"/>
                <a:gd name="T1" fmla="*/ 216 h 216"/>
                <a:gd name="T2" fmla="*/ 453 w 567"/>
                <a:gd name="T3" fmla="*/ 171 h 216"/>
                <a:gd name="T4" fmla="*/ 246 w 567"/>
                <a:gd name="T5" fmla="*/ 87 h 216"/>
                <a:gd name="T6" fmla="*/ 99 w 567"/>
                <a:gd name="T7" fmla="*/ 48 h 216"/>
                <a:gd name="T8" fmla="*/ 42 w 567"/>
                <a:gd name="T9" fmla="*/ 30 h 216"/>
                <a:gd name="T10" fmla="*/ 0 w 567"/>
                <a:gd name="T11" fmla="*/ 0 h 216"/>
                <a:gd name="T12" fmla="*/ 0 60000 65536"/>
                <a:gd name="T13" fmla="*/ 0 60000 65536"/>
                <a:gd name="T14" fmla="*/ 0 60000 65536"/>
                <a:gd name="T15" fmla="*/ 0 60000 65536"/>
                <a:gd name="T16" fmla="*/ 0 60000 65536"/>
                <a:gd name="T17" fmla="*/ 0 60000 65536"/>
                <a:gd name="T18" fmla="*/ 0 w 567"/>
                <a:gd name="T19" fmla="*/ 0 h 216"/>
                <a:gd name="T20" fmla="*/ 567 w 567"/>
                <a:gd name="T21" fmla="*/ 216 h 216"/>
              </a:gdLst>
              <a:ahLst/>
              <a:cxnLst>
                <a:cxn ang="T12">
                  <a:pos x="T0" y="T1"/>
                </a:cxn>
                <a:cxn ang="T13">
                  <a:pos x="T2" y="T3"/>
                </a:cxn>
                <a:cxn ang="T14">
                  <a:pos x="T4" y="T5"/>
                </a:cxn>
                <a:cxn ang="T15">
                  <a:pos x="T6" y="T7"/>
                </a:cxn>
                <a:cxn ang="T16">
                  <a:pos x="T8" y="T9"/>
                </a:cxn>
                <a:cxn ang="T17">
                  <a:pos x="T10" y="T11"/>
                </a:cxn>
              </a:cxnLst>
              <a:rect l="T18" t="T19" r="T20" b="T21"/>
              <a:pathLst>
                <a:path w="567" h="216">
                  <a:moveTo>
                    <a:pt x="567" y="216"/>
                  </a:moveTo>
                  <a:cubicBezTo>
                    <a:pt x="536" y="204"/>
                    <a:pt x="506" y="192"/>
                    <a:pt x="453" y="171"/>
                  </a:cubicBezTo>
                  <a:cubicBezTo>
                    <a:pt x="400" y="150"/>
                    <a:pt x="305" y="107"/>
                    <a:pt x="246" y="87"/>
                  </a:cubicBezTo>
                  <a:cubicBezTo>
                    <a:pt x="187" y="67"/>
                    <a:pt x="133" y="57"/>
                    <a:pt x="99" y="48"/>
                  </a:cubicBezTo>
                  <a:cubicBezTo>
                    <a:pt x="65" y="39"/>
                    <a:pt x="58" y="38"/>
                    <a:pt x="42" y="30"/>
                  </a:cubicBezTo>
                  <a:cubicBezTo>
                    <a:pt x="26" y="22"/>
                    <a:pt x="13" y="11"/>
                    <a:pt x="0" y="0"/>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grpSp>
      <p:grpSp>
        <p:nvGrpSpPr>
          <p:cNvPr id="14352" name="Group 244">
            <a:extLst>
              <a:ext uri="{FF2B5EF4-FFF2-40B4-BE49-F238E27FC236}">
                <a16:creationId xmlns:a16="http://schemas.microsoft.com/office/drawing/2014/main" id="{84DFDA43-9977-4BD9-8041-F8997E4DE018}"/>
              </a:ext>
            </a:extLst>
          </p:cNvPr>
          <p:cNvGrpSpPr>
            <a:grpSpLocks/>
          </p:cNvGrpSpPr>
          <p:nvPr/>
        </p:nvGrpSpPr>
        <p:grpSpPr bwMode="auto">
          <a:xfrm rot="21321077">
            <a:off x="664956" y="2850648"/>
            <a:ext cx="1400632" cy="522401"/>
            <a:chOff x="3216" y="3884"/>
            <a:chExt cx="2283" cy="816"/>
          </a:xfrm>
        </p:grpSpPr>
        <p:sp>
          <p:nvSpPr>
            <p:cNvPr id="14800" name="Freeform 245">
              <a:extLst>
                <a:ext uri="{FF2B5EF4-FFF2-40B4-BE49-F238E27FC236}">
                  <a16:creationId xmlns:a16="http://schemas.microsoft.com/office/drawing/2014/main" id="{6C3FB946-9E61-4FC0-AE2C-9D9A4A3A14D6}"/>
                </a:ext>
              </a:extLst>
            </p:cNvPr>
            <p:cNvSpPr>
              <a:spLocks/>
            </p:cNvSpPr>
            <p:nvPr/>
          </p:nvSpPr>
          <p:spPr bwMode="auto">
            <a:xfrm>
              <a:off x="3216" y="3884"/>
              <a:ext cx="1935" cy="816"/>
            </a:xfrm>
            <a:custGeom>
              <a:avLst/>
              <a:gdLst>
                <a:gd name="T0" fmla="*/ 1935 w 1935"/>
                <a:gd name="T1" fmla="*/ 328 h 816"/>
                <a:gd name="T2" fmla="*/ 1743 w 1935"/>
                <a:gd name="T3" fmla="*/ 193 h 816"/>
                <a:gd name="T4" fmla="*/ 1332 w 1935"/>
                <a:gd name="T5" fmla="*/ 22 h 816"/>
                <a:gd name="T6" fmla="*/ 933 w 1935"/>
                <a:gd name="T7" fmla="*/ 61 h 816"/>
                <a:gd name="T8" fmla="*/ 678 w 1935"/>
                <a:gd name="T9" fmla="*/ 154 h 816"/>
                <a:gd name="T10" fmla="*/ 426 w 1935"/>
                <a:gd name="T11" fmla="*/ 271 h 816"/>
                <a:gd name="T12" fmla="*/ 204 w 1935"/>
                <a:gd name="T13" fmla="*/ 304 h 816"/>
                <a:gd name="T14" fmla="*/ 24 w 1935"/>
                <a:gd name="T15" fmla="*/ 304 h 816"/>
                <a:gd name="T16" fmla="*/ 57 w 1935"/>
                <a:gd name="T17" fmla="*/ 370 h 816"/>
                <a:gd name="T18" fmla="*/ 228 w 1935"/>
                <a:gd name="T19" fmla="*/ 568 h 816"/>
                <a:gd name="T20" fmla="*/ 555 w 1935"/>
                <a:gd name="T21" fmla="*/ 754 h 816"/>
                <a:gd name="T22" fmla="*/ 885 w 1935"/>
                <a:gd name="T23" fmla="*/ 805 h 816"/>
                <a:gd name="T24" fmla="*/ 1395 w 1935"/>
                <a:gd name="T25" fmla="*/ 688 h 816"/>
                <a:gd name="T26" fmla="*/ 1677 w 1935"/>
                <a:gd name="T27" fmla="*/ 535 h 816"/>
                <a:gd name="T28" fmla="*/ 1776 w 1935"/>
                <a:gd name="T29" fmla="*/ 478 h 816"/>
                <a:gd name="T30" fmla="*/ 1869 w 1935"/>
                <a:gd name="T31" fmla="*/ 427 h 81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935"/>
                <a:gd name="T49" fmla="*/ 0 h 816"/>
                <a:gd name="T50" fmla="*/ 1935 w 1935"/>
                <a:gd name="T51" fmla="*/ 816 h 81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935" h="816">
                  <a:moveTo>
                    <a:pt x="1935" y="328"/>
                  </a:moveTo>
                  <a:cubicBezTo>
                    <a:pt x="1903" y="306"/>
                    <a:pt x="1844" y="244"/>
                    <a:pt x="1743" y="193"/>
                  </a:cubicBezTo>
                  <a:cubicBezTo>
                    <a:pt x="1642" y="142"/>
                    <a:pt x="1467" y="44"/>
                    <a:pt x="1332" y="22"/>
                  </a:cubicBezTo>
                  <a:cubicBezTo>
                    <a:pt x="1197" y="0"/>
                    <a:pt x="1042" y="39"/>
                    <a:pt x="933" y="61"/>
                  </a:cubicBezTo>
                  <a:cubicBezTo>
                    <a:pt x="824" y="83"/>
                    <a:pt x="762" y="119"/>
                    <a:pt x="678" y="154"/>
                  </a:cubicBezTo>
                  <a:cubicBezTo>
                    <a:pt x="594" y="189"/>
                    <a:pt x="505" y="246"/>
                    <a:pt x="426" y="271"/>
                  </a:cubicBezTo>
                  <a:cubicBezTo>
                    <a:pt x="347" y="296"/>
                    <a:pt x="271" y="299"/>
                    <a:pt x="204" y="304"/>
                  </a:cubicBezTo>
                  <a:cubicBezTo>
                    <a:pt x="137" y="309"/>
                    <a:pt x="48" y="293"/>
                    <a:pt x="24" y="304"/>
                  </a:cubicBezTo>
                  <a:cubicBezTo>
                    <a:pt x="0" y="315"/>
                    <a:pt x="23" y="326"/>
                    <a:pt x="57" y="370"/>
                  </a:cubicBezTo>
                  <a:cubicBezTo>
                    <a:pt x="91" y="414"/>
                    <a:pt x="145" y="504"/>
                    <a:pt x="228" y="568"/>
                  </a:cubicBezTo>
                  <a:cubicBezTo>
                    <a:pt x="311" y="632"/>
                    <a:pt x="446" y="714"/>
                    <a:pt x="555" y="754"/>
                  </a:cubicBezTo>
                  <a:cubicBezTo>
                    <a:pt x="664" y="794"/>
                    <a:pt x="745" y="816"/>
                    <a:pt x="885" y="805"/>
                  </a:cubicBezTo>
                  <a:cubicBezTo>
                    <a:pt x="1025" y="794"/>
                    <a:pt x="1263" y="733"/>
                    <a:pt x="1395" y="688"/>
                  </a:cubicBezTo>
                  <a:cubicBezTo>
                    <a:pt x="1527" y="643"/>
                    <a:pt x="1614" y="570"/>
                    <a:pt x="1677" y="535"/>
                  </a:cubicBezTo>
                  <a:cubicBezTo>
                    <a:pt x="1740" y="500"/>
                    <a:pt x="1744" y="496"/>
                    <a:pt x="1776" y="478"/>
                  </a:cubicBezTo>
                  <a:cubicBezTo>
                    <a:pt x="1808" y="460"/>
                    <a:pt x="1838" y="443"/>
                    <a:pt x="1869" y="427"/>
                  </a:cubicBezTo>
                </a:path>
              </a:pathLst>
            </a:custGeom>
            <a:solidFill>
              <a:srgbClr val="66FF66"/>
            </a:solidFill>
            <a:ln w="3175" cap="flat" cmpd="sng">
              <a:solidFill>
                <a:srgbClr val="000000"/>
              </a:solidFill>
              <a:prstDash val="solid"/>
              <a:round/>
              <a:headEnd type="none" w="med" len="med"/>
              <a:tailEnd type="none" w="med" len="med"/>
            </a:ln>
          </p:spPr>
          <p:txBody>
            <a:bodyPr/>
            <a:lstStyle/>
            <a:p>
              <a:endParaRPr lang="fr-FR"/>
            </a:p>
          </p:txBody>
        </p:sp>
        <p:sp>
          <p:nvSpPr>
            <p:cNvPr id="14801" name="Freeform 246">
              <a:extLst>
                <a:ext uri="{FF2B5EF4-FFF2-40B4-BE49-F238E27FC236}">
                  <a16:creationId xmlns:a16="http://schemas.microsoft.com/office/drawing/2014/main" id="{7BFCB031-4214-44AA-8E27-52371D614893}"/>
                </a:ext>
              </a:extLst>
            </p:cNvPr>
            <p:cNvSpPr>
              <a:spLocks/>
            </p:cNvSpPr>
            <p:nvPr/>
          </p:nvSpPr>
          <p:spPr bwMode="auto">
            <a:xfrm>
              <a:off x="3253" y="4147"/>
              <a:ext cx="2246" cy="473"/>
            </a:xfrm>
            <a:custGeom>
              <a:avLst/>
              <a:gdLst>
                <a:gd name="T0" fmla="*/ 2246 w 2246"/>
                <a:gd name="T1" fmla="*/ 269 h 473"/>
                <a:gd name="T2" fmla="*/ 2153 w 2246"/>
                <a:gd name="T3" fmla="*/ 176 h 473"/>
                <a:gd name="T4" fmla="*/ 1940 w 2246"/>
                <a:gd name="T5" fmla="*/ 83 h 473"/>
                <a:gd name="T6" fmla="*/ 1712 w 2246"/>
                <a:gd name="T7" fmla="*/ 23 h 473"/>
                <a:gd name="T8" fmla="*/ 1481 w 2246"/>
                <a:gd name="T9" fmla="*/ 8 h 473"/>
                <a:gd name="T10" fmla="*/ 1241 w 2246"/>
                <a:gd name="T11" fmla="*/ 71 h 473"/>
                <a:gd name="T12" fmla="*/ 935 w 2246"/>
                <a:gd name="T13" fmla="*/ 155 h 473"/>
                <a:gd name="T14" fmla="*/ 728 w 2246"/>
                <a:gd name="T15" fmla="*/ 167 h 473"/>
                <a:gd name="T16" fmla="*/ 452 w 2246"/>
                <a:gd name="T17" fmla="*/ 161 h 473"/>
                <a:gd name="T18" fmla="*/ 290 w 2246"/>
                <a:gd name="T19" fmla="*/ 146 h 473"/>
                <a:gd name="T20" fmla="*/ 17 w 2246"/>
                <a:gd name="T21" fmla="*/ 56 h 473"/>
                <a:gd name="T22" fmla="*/ 185 w 2246"/>
                <a:gd name="T23" fmla="*/ 113 h 473"/>
                <a:gd name="T24" fmla="*/ 380 w 2246"/>
                <a:gd name="T25" fmla="*/ 170 h 473"/>
                <a:gd name="T26" fmla="*/ 740 w 2246"/>
                <a:gd name="T27" fmla="*/ 212 h 473"/>
                <a:gd name="T28" fmla="*/ 1097 w 2246"/>
                <a:gd name="T29" fmla="*/ 173 h 473"/>
                <a:gd name="T30" fmla="*/ 1439 w 2246"/>
                <a:gd name="T31" fmla="*/ 107 h 473"/>
                <a:gd name="T32" fmla="*/ 1631 w 2246"/>
                <a:gd name="T33" fmla="*/ 98 h 473"/>
                <a:gd name="T34" fmla="*/ 1841 w 2246"/>
                <a:gd name="T35" fmla="*/ 170 h 473"/>
                <a:gd name="T36" fmla="*/ 2060 w 2246"/>
                <a:gd name="T37" fmla="*/ 263 h 473"/>
                <a:gd name="T38" fmla="*/ 2210 w 2246"/>
                <a:gd name="T39" fmla="*/ 473 h 473"/>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2246"/>
                <a:gd name="T61" fmla="*/ 0 h 473"/>
                <a:gd name="T62" fmla="*/ 2246 w 2246"/>
                <a:gd name="T63" fmla="*/ 473 h 473"/>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2246" h="473">
                  <a:moveTo>
                    <a:pt x="2246" y="269"/>
                  </a:moveTo>
                  <a:cubicBezTo>
                    <a:pt x="2225" y="238"/>
                    <a:pt x="2204" y="207"/>
                    <a:pt x="2153" y="176"/>
                  </a:cubicBezTo>
                  <a:cubicBezTo>
                    <a:pt x="2102" y="145"/>
                    <a:pt x="2013" y="108"/>
                    <a:pt x="1940" y="83"/>
                  </a:cubicBezTo>
                  <a:cubicBezTo>
                    <a:pt x="1867" y="58"/>
                    <a:pt x="1788" y="35"/>
                    <a:pt x="1712" y="23"/>
                  </a:cubicBezTo>
                  <a:cubicBezTo>
                    <a:pt x="1636" y="11"/>
                    <a:pt x="1559" y="0"/>
                    <a:pt x="1481" y="8"/>
                  </a:cubicBezTo>
                  <a:cubicBezTo>
                    <a:pt x="1403" y="16"/>
                    <a:pt x="1332" y="47"/>
                    <a:pt x="1241" y="71"/>
                  </a:cubicBezTo>
                  <a:cubicBezTo>
                    <a:pt x="1150" y="95"/>
                    <a:pt x="1020" y="139"/>
                    <a:pt x="935" y="155"/>
                  </a:cubicBezTo>
                  <a:cubicBezTo>
                    <a:pt x="850" y="171"/>
                    <a:pt x="808" y="166"/>
                    <a:pt x="728" y="167"/>
                  </a:cubicBezTo>
                  <a:cubicBezTo>
                    <a:pt x="648" y="168"/>
                    <a:pt x="525" y="165"/>
                    <a:pt x="452" y="161"/>
                  </a:cubicBezTo>
                  <a:cubicBezTo>
                    <a:pt x="379" y="157"/>
                    <a:pt x="362" y="163"/>
                    <a:pt x="290" y="146"/>
                  </a:cubicBezTo>
                  <a:cubicBezTo>
                    <a:pt x="218" y="129"/>
                    <a:pt x="34" y="61"/>
                    <a:pt x="17" y="56"/>
                  </a:cubicBezTo>
                  <a:cubicBezTo>
                    <a:pt x="0" y="51"/>
                    <a:pt x="125" y="94"/>
                    <a:pt x="185" y="113"/>
                  </a:cubicBezTo>
                  <a:cubicBezTo>
                    <a:pt x="245" y="132"/>
                    <a:pt x="288" y="154"/>
                    <a:pt x="380" y="170"/>
                  </a:cubicBezTo>
                  <a:cubicBezTo>
                    <a:pt x="472" y="186"/>
                    <a:pt x="621" y="212"/>
                    <a:pt x="740" y="212"/>
                  </a:cubicBezTo>
                  <a:cubicBezTo>
                    <a:pt x="859" y="212"/>
                    <a:pt x="981" y="190"/>
                    <a:pt x="1097" y="173"/>
                  </a:cubicBezTo>
                  <a:cubicBezTo>
                    <a:pt x="1213" y="156"/>
                    <a:pt x="1350" y="119"/>
                    <a:pt x="1439" y="107"/>
                  </a:cubicBezTo>
                  <a:cubicBezTo>
                    <a:pt x="1528" y="95"/>
                    <a:pt x="1564" y="88"/>
                    <a:pt x="1631" y="98"/>
                  </a:cubicBezTo>
                  <a:cubicBezTo>
                    <a:pt x="1698" y="108"/>
                    <a:pt x="1770" y="143"/>
                    <a:pt x="1841" y="170"/>
                  </a:cubicBezTo>
                  <a:cubicBezTo>
                    <a:pt x="1912" y="197"/>
                    <a:pt x="1999" y="213"/>
                    <a:pt x="2060" y="263"/>
                  </a:cubicBezTo>
                  <a:cubicBezTo>
                    <a:pt x="2121" y="313"/>
                    <a:pt x="2179" y="429"/>
                    <a:pt x="2210" y="473"/>
                  </a:cubicBezTo>
                </a:path>
              </a:pathLst>
            </a:custGeom>
            <a:solidFill>
              <a:srgbClr val="FFFF99"/>
            </a:solidFill>
            <a:ln w="3175" cap="flat" cmpd="sng">
              <a:solidFill>
                <a:srgbClr val="000000"/>
              </a:solidFill>
              <a:prstDash val="solid"/>
              <a:round/>
              <a:headEnd type="none" w="med" len="med"/>
              <a:tailEnd type="none" w="med" len="med"/>
            </a:ln>
          </p:spPr>
          <p:txBody>
            <a:bodyPr/>
            <a:lstStyle/>
            <a:p>
              <a:endParaRPr lang="fr-FR"/>
            </a:p>
          </p:txBody>
        </p:sp>
        <p:sp>
          <p:nvSpPr>
            <p:cNvPr id="14802" name="Freeform 247">
              <a:extLst>
                <a:ext uri="{FF2B5EF4-FFF2-40B4-BE49-F238E27FC236}">
                  <a16:creationId xmlns:a16="http://schemas.microsoft.com/office/drawing/2014/main" id="{243C0313-18F6-40B1-9C84-A508EFEB7FCC}"/>
                </a:ext>
              </a:extLst>
            </p:cNvPr>
            <p:cNvSpPr>
              <a:spLocks/>
            </p:cNvSpPr>
            <p:nvPr/>
          </p:nvSpPr>
          <p:spPr bwMode="auto">
            <a:xfrm>
              <a:off x="4323" y="4245"/>
              <a:ext cx="447" cy="414"/>
            </a:xfrm>
            <a:custGeom>
              <a:avLst/>
              <a:gdLst>
                <a:gd name="T0" fmla="*/ 0 w 447"/>
                <a:gd name="T1" fmla="*/ 414 h 414"/>
                <a:gd name="T2" fmla="*/ 87 w 447"/>
                <a:gd name="T3" fmla="*/ 342 h 414"/>
                <a:gd name="T4" fmla="*/ 321 w 447"/>
                <a:gd name="T5" fmla="*/ 141 h 414"/>
                <a:gd name="T6" fmla="*/ 447 w 447"/>
                <a:gd name="T7" fmla="*/ 0 h 414"/>
                <a:gd name="T8" fmla="*/ 0 60000 65536"/>
                <a:gd name="T9" fmla="*/ 0 60000 65536"/>
                <a:gd name="T10" fmla="*/ 0 60000 65536"/>
                <a:gd name="T11" fmla="*/ 0 60000 65536"/>
                <a:gd name="T12" fmla="*/ 0 w 447"/>
                <a:gd name="T13" fmla="*/ 0 h 414"/>
                <a:gd name="T14" fmla="*/ 447 w 447"/>
                <a:gd name="T15" fmla="*/ 414 h 414"/>
              </a:gdLst>
              <a:ahLst/>
              <a:cxnLst>
                <a:cxn ang="T8">
                  <a:pos x="T0" y="T1"/>
                </a:cxn>
                <a:cxn ang="T9">
                  <a:pos x="T2" y="T3"/>
                </a:cxn>
                <a:cxn ang="T10">
                  <a:pos x="T4" y="T5"/>
                </a:cxn>
                <a:cxn ang="T11">
                  <a:pos x="T6" y="T7"/>
                </a:cxn>
              </a:cxnLst>
              <a:rect l="T12" t="T13" r="T14" b="T15"/>
              <a:pathLst>
                <a:path w="447" h="414">
                  <a:moveTo>
                    <a:pt x="0" y="414"/>
                  </a:moveTo>
                  <a:cubicBezTo>
                    <a:pt x="17" y="400"/>
                    <a:pt x="34" y="387"/>
                    <a:pt x="87" y="342"/>
                  </a:cubicBezTo>
                  <a:cubicBezTo>
                    <a:pt x="140" y="297"/>
                    <a:pt x="261" y="198"/>
                    <a:pt x="321" y="141"/>
                  </a:cubicBezTo>
                  <a:cubicBezTo>
                    <a:pt x="381" y="84"/>
                    <a:pt x="421" y="29"/>
                    <a:pt x="447" y="0"/>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803" name="Freeform 248">
              <a:extLst>
                <a:ext uri="{FF2B5EF4-FFF2-40B4-BE49-F238E27FC236}">
                  <a16:creationId xmlns:a16="http://schemas.microsoft.com/office/drawing/2014/main" id="{362D101F-E8CA-4988-8C51-CF426C660054}"/>
                </a:ext>
              </a:extLst>
            </p:cNvPr>
            <p:cNvSpPr>
              <a:spLocks/>
            </p:cNvSpPr>
            <p:nvPr/>
          </p:nvSpPr>
          <p:spPr bwMode="auto">
            <a:xfrm>
              <a:off x="3654" y="4332"/>
              <a:ext cx="633" cy="246"/>
            </a:xfrm>
            <a:custGeom>
              <a:avLst/>
              <a:gdLst>
                <a:gd name="T0" fmla="*/ 0 w 633"/>
                <a:gd name="T1" fmla="*/ 246 h 246"/>
                <a:gd name="T2" fmla="*/ 195 w 633"/>
                <a:gd name="T3" fmla="*/ 213 h 246"/>
                <a:gd name="T4" fmla="*/ 447 w 633"/>
                <a:gd name="T5" fmla="*/ 117 h 246"/>
                <a:gd name="T6" fmla="*/ 633 w 633"/>
                <a:gd name="T7" fmla="*/ 0 h 246"/>
                <a:gd name="T8" fmla="*/ 0 60000 65536"/>
                <a:gd name="T9" fmla="*/ 0 60000 65536"/>
                <a:gd name="T10" fmla="*/ 0 60000 65536"/>
                <a:gd name="T11" fmla="*/ 0 60000 65536"/>
                <a:gd name="T12" fmla="*/ 0 w 633"/>
                <a:gd name="T13" fmla="*/ 0 h 246"/>
                <a:gd name="T14" fmla="*/ 633 w 633"/>
                <a:gd name="T15" fmla="*/ 246 h 246"/>
              </a:gdLst>
              <a:ahLst/>
              <a:cxnLst>
                <a:cxn ang="T8">
                  <a:pos x="T0" y="T1"/>
                </a:cxn>
                <a:cxn ang="T9">
                  <a:pos x="T2" y="T3"/>
                </a:cxn>
                <a:cxn ang="T10">
                  <a:pos x="T4" y="T5"/>
                </a:cxn>
                <a:cxn ang="T11">
                  <a:pos x="T6" y="T7"/>
                </a:cxn>
              </a:cxnLst>
              <a:rect l="T12" t="T13" r="T14" b="T15"/>
              <a:pathLst>
                <a:path w="633" h="246">
                  <a:moveTo>
                    <a:pt x="0" y="246"/>
                  </a:moveTo>
                  <a:cubicBezTo>
                    <a:pt x="32" y="240"/>
                    <a:pt x="120" y="235"/>
                    <a:pt x="195" y="213"/>
                  </a:cubicBezTo>
                  <a:cubicBezTo>
                    <a:pt x="270" y="191"/>
                    <a:pt x="374" y="153"/>
                    <a:pt x="447" y="117"/>
                  </a:cubicBezTo>
                  <a:cubicBezTo>
                    <a:pt x="520" y="81"/>
                    <a:pt x="594" y="25"/>
                    <a:pt x="633" y="0"/>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804" name="Freeform 249">
              <a:extLst>
                <a:ext uri="{FF2B5EF4-FFF2-40B4-BE49-F238E27FC236}">
                  <a16:creationId xmlns:a16="http://schemas.microsoft.com/office/drawing/2014/main" id="{6E418E28-2342-4DAA-8A3A-95FFD1E2736A}"/>
                </a:ext>
              </a:extLst>
            </p:cNvPr>
            <p:cNvSpPr>
              <a:spLocks/>
            </p:cNvSpPr>
            <p:nvPr/>
          </p:nvSpPr>
          <p:spPr bwMode="auto">
            <a:xfrm>
              <a:off x="3381" y="4344"/>
              <a:ext cx="402" cy="54"/>
            </a:xfrm>
            <a:custGeom>
              <a:avLst/>
              <a:gdLst>
                <a:gd name="T0" fmla="*/ 0 w 402"/>
                <a:gd name="T1" fmla="*/ 48 h 54"/>
                <a:gd name="T2" fmla="*/ 126 w 402"/>
                <a:gd name="T3" fmla="*/ 51 h 54"/>
                <a:gd name="T4" fmla="*/ 324 w 402"/>
                <a:gd name="T5" fmla="*/ 27 h 54"/>
                <a:gd name="T6" fmla="*/ 402 w 402"/>
                <a:gd name="T7" fmla="*/ 0 h 54"/>
                <a:gd name="T8" fmla="*/ 0 60000 65536"/>
                <a:gd name="T9" fmla="*/ 0 60000 65536"/>
                <a:gd name="T10" fmla="*/ 0 60000 65536"/>
                <a:gd name="T11" fmla="*/ 0 60000 65536"/>
                <a:gd name="T12" fmla="*/ 0 w 402"/>
                <a:gd name="T13" fmla="*/ 0 h 54"/>
                <a:gd name="T14" fmla="*/ 402 w 402"/>
                <a:gd name="T15" fmla="*/ 54 h 54"/>
              </a:gdLst>
              <a:ahLst/>
              <a:cxnLst>
                <a:cxn ang="T8">
                  <a:pos x="T0" y="T1"/>
                </a:cxn>
                <a:cxn ang="T9">
                  <a:pos x="T2" y="T3"/>
                </a:cxn>
                <a:cxn ang="T10">
                  <a:pos x="T4" y="T5"/>
                </a:cxn>
                <a:cxn ang="T11">
                  <a:pos x="T6" y="T7"/>
                </a:cxn>
              </a:cxnLst>
              <a:rect l="T12" t="T13" r="T14" b="T15"/>
              <a:pathLst>
                <a:path w="402" h="54">
                  <a:moveTo>
                    <a:pt x="0" y="48"/>
                  </a:moveTo>
                  <a:cubicBezTo>
                    <a:pt x="21" y="48"/>
                    <a:pt x="72" y="54"/>
                    <a:pt x="126" y="51"/>
                  </a:cubicBezTo>
                  <a:cubicBezTo>
                    <a:pt x="180" y="48"/>
                    <a:pt x="278" y="36"/>
                    <a:pt x="324" y="27"/>
                  </a:cubicBezTo>
                  <a:cubicBezTo>
                    <a:pt x="370" y="18"/>
                    <a:pt x="386" y="6"/>
                    <a:pt x="402" y="0"/>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805" name="Freeform 250">
              <a:extLst>
                <a:ext uri="{FF2B5EF4-FFF2-40B4-BE49-F238E27FC236}">
                  <a16:creationId xmlns:a16="http://schemas.microsoft.com/office/drawing/2014/main" id="{94CAEADC-FEA5-4D14-B538-DD45A06A1E44}"/>
                </a:ext>
              </a:extLst>
            </p:cNvPr>
            <p:cNvSpPr>
              <a:spLocks/>
            </p:cNvSpPr>
            <p:nvPr/>
          </p:nvSpPr>
          <p:spPr bwMode="auto">
            <a:xfrm>
              <a:off x="3567" y="4179"/>
              <a:ext cx="219" cy="132"/>
            </a:xfrm>
            <a:custGeom>
              <a:avLst/>
              <a:gdLst>
                <a:gd name="T0" fmla="*/ 219 w 219"/>
                <a:gd name="T1" fmla="*/ 132 h 132"/>
                <a:gd name="T2" fmla="*/ 126 w 219"/>
                <a:gd name="T3" fmla="*/ 75 h 132"/>
                <a:gd name="T4" fmla="*/ 0 w 219"/>
                <a:gd name="T5" fmla="*/ 0 h 132"/>
                <a:gd name="T6" fmla="*/ 0 60000 65536"/>
                <a:gd name="T7" fmla="*/ 0 60000 65536"/>
                <a:gd name="T8" fmla="*/ 0 60000 65536"/>
                <a:gd name="T9" fmla="*/ 0 w 219"/>
                <a:gd name="T10" fmla="*/ 0 h 132"/>
                <a:gd name="T11" fmla="*/ 219 w 219"/>
                <a:gd name="T12" fmla="*/ 132 h 132"/>
              </a:gdLst>
              <a:ahLst/>
              <a:cxnLst>
                <a:cxn ang="T6">
                  <a:pos x="T0" y="T1"/>
                </a:cxn>
                <a:cxn ang="T7">
                  <a:pos x="T2" y="T3"/>
                </a:cxn>
                <a:cxn ang="T8">
                  <a:pos x="T4" y="T5"/>
                </a:cxn>
              </a:cxnLst>
              <a:rect l="T9" t="T10" r="T11" b="T12"/>
              <a:pathLst>
                <a:path w="219" h="132">
                  <a:moveTo>
                    <a:pt x="219" y="132"/>
                  </a:moveTo>
                  <a:cubicBezTo>
                    <a:pt x="191" y="114"/>
                    <a:pt x="163" y="97"/>
                    <a:pt x="126" y="75"/>
                  </a:cubicBezTo>
                  <a:cubicBezTo>
                    <a:pt x="89" y="53"/>
                    <a:pt x="44" y="26"/>
                    <a:pt x="0" y="0"/>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806" name="Freeform 251">
              <a:extLst>
                <a:ext uri="{FF2B5EF4-FFF2-40B4-BE49-F238E27FC236}">
                  <a16:creationId xmlns:a16="http://schemas.microsoft.com/office/drawing/2014/main" id="{E0BEB028-D409-4404-ADFD-DB043807DF5D}"/>
                </a:ext>
              </a:extLst>
            </p:cNvPr>
            <p:cNvSpPr>
              <a:spLocks/>
            </p:cNvSpPr>
            <p:nvPr/>
          </p:nvSpPr>
          <p:spPr bwMode="auto">
            <a:xfrm>
              <a:off x="3804" y="4083"/>
              <a:ext cx="516" cy="186"/>
            </a:xfrm>
            <a:custGeom>
              <a:avLst/>
              <a:gdLst>
                <a:gd name="T0" fmla="*/ 516 w 516"/>
                <a:gd name="T1" fmla="*/ 186 h 186"/>
                <a:gd name="T2" fmla="*/ 372 w 516"/>
                <a:gd name="T3" fmla="*/ 111 h 186"/>
                <a:gd name="T4" fmla="*/ 198 w 516"/>
                <a:gd name="T5" fmla="*/ 66 h 186"/>
                <a:gd name="T6" fmla="*/ 117 w 516"/>
                <a:gd name="T7" fmla="*/ 39 h 186"/>
                <a:gd name="T8" fmla="*/ 0 w 516"/>
                <a:gd name="T9" fmla="*/ 0 h 186"/>
                <a:gd name="T10" fmla="*/ 0 60000 65536"/>
                <a:gd name="T11" fmla="*/ 0 60000 65536"/>
                <a:gd name="T12" fmla="*/ 0 60000 65536"/>
                <a:gd name="T13" fmla="*/ 0 60000 65536"/>
                <a:gd name="T14" fmla="*/ 0 60000 65536"/>
                <a:gd name="T15" fmla="*/ 0 w 516"/>
                <a:gd name="T16" fmla="*/ 0 h 186"/>
                <a:gd name="T17" fmla="*/ 516 w 516"/>
                <a:gd name="T18" fmla="*/ 186 h 186"/>
              </a:gdLst>
              <a:ahLst/>
              <a:cxnLst>
                <a:cxn ang="T10">
                  <a:pos x="T0" y="T1"/>
                </a:cxn>
                <a:cxn ang="T11">
                  <a:pos x="T2" y="T3"/>
                </a:cxn>
                <a:cxn ang="T12">
                  <a:pos x="T4" y="T5"/>
                </a:cxn>
                <a:cxn ang="T13">
                  <a:pos x="T6" y="T7"/>
                </a:cxn>
                <a:cxn ang="T14">
                  <a:pos x="T8" y="T9"/>
                </a:cxn>
              </a:cxnLst>
              <a:rect l="T15" t="T16" r="T17" b="T18"/>
              <a:pathLst>
                <a:path w="516" h="186">
                  <a:moveTo>
                    <a:pt x="516" y="186"/>
                  </a:moveTo>
                  <a:cubicBezTo>
                    <a:pt x="470" y="158"/>
                    <a:pt x="425" y="131"/>
                    <a:pt x="372" y="111"/>
                  </a:cubicBezTo>
                  <a:cubicBezTo>
                    <a:pt x="319" y="91"/>
                    <a:pt x="240" y="78"/>
                    <a:pt x="198" y="66"/>
                  </a:cubicBezTo>
                  <a:cubicBezTo>
                    <a:pt x="156" y="54"/>
                    <a:pt x="150" y="50"/>
                    <a:pt x="117" y="39"/>
                  </a:cubicBezTo>
                  <a:cubicBezTo>
                    <a:pt x="84" y="28"/>
                    <a:pt x="19" y="6"/>
                    <a:pt x="0" y="0"/>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807" name="Freeform 252">
              <a:extLst>
                <a:ext uri="{FF2B5EF4-FFF2-40B4-BE49-F238E27FC236}">
                  <a16:creationId xmlns:a16="http://schemas.microsoft.com/office/drawing/2014/main" id="{25B7B63D-74DD-43F5-99C7-B879664EC92F}"/>
                </a:ext>
              </a:extLst>
            </p:cNvPr>
            <p:cNvSpPr>
              <a:spLocks/>
            </p:cNvSpPr>
            <p:nvPr/>
          </p:nvSpPr>
          <p:spPr bwMode="auto">
            <a:xfrm>
              <a:off x="4206" y="3930"/>
              <a:ext cx="567" cy="216"/>
            </a:xfrm>
            <a:custGeom>
              <a:avLst/>
              <a:gdLst>
                <a:gd name="T0" fmla="*/ 567 w 567"/>
                <a:gd name="T1" fmla="*/ 216 h 216"/>
                <a:gd name="T2" fmla="*/ 453 w 567"/>
                <a:gd name="T3" fmla="*/ 171 h 216"/>
                <a:gd name="T4" fmla="*/ 246 w 567"/>
                <a:gd name="T5" fmla="*/ 87 h 216"/>
                <a:gd name="T6" fmla="*/ 99 w 567"/>
                <a:gd name="T7" fmla="*/ 48 h 216"/>
                <a:gd name="T8" fmla="*/ 42 w 567"/>
                <a:gd name="T9" fmla="*/ 30 h 216"/>
                <a:gd name="T10" fmla="*/ 0 w 567"/>
                <a:gd name="T11" fmla="*/ 0 h 216"/>
                <a:gd name="T12" fmla="*/ 0 60000 65536"/>
                <a:gd name="T13" fmla="*/ 0 60000 65536"/>
                <a:gd name="T14" fmla="*/ 0 60000 65536"/>
                <a:gd name="T15" fmla="*/ 0 60000 65536"/>
                <a:gd name="T16" fmla="*/ 0 60000 65536"/>
                <a:gd name="T17" fmla="*/ 0 60000 65536"/>
                <a:gd name="T18" fmla="*/ 0 w 567"/>
                <a:gd name="T19" fmla="*/ 0 h 216"/>
                <a:gd name="T20" fmla="*/ 567 w 567"/>
                <a:gd name="T21" fmla="*/ 216 h 216"/>
              </a:gdLst>
              <a:ahLst/>
              <a:cxnLst>
                <a:cxn ang="T12">
                  <a:pos x="T0" y="T1"/>
                </a:cxn>
                <a:cxn ang="T13">
                  <a:pos x="T2" y="T3"/>
                </a:cxn>
                <a:cxn ang="T14">
                  <a:pos x="T4" y="T5"/>
                </a:cxn>
                <a:cxn ang="T15">
                  <a:pos x="T6" y="T7"/>
                </a:cxn>
                <a:cxn ang="T16">
                  <a:pos x="T8" y="T9"/>
                </a:cxn>
                <a:cxn ang="T17">
                  <a:pos x="T10" y="T11"/>
                </a:cxn>
              </a:cxnLst>
              <a:rect l="T18" t="T19" r="T20" b="T21"/>
              <a:pathLst>
                <a:path w="567" h="216">
                  <a:moveTo>
                    <a:pt x="567" y="216"/>
                  </a:moveTo>
                  <a:cubicBezTo>
                    <a:pt x="536" y="204"/>
                    <a:pt x="506" y="192"/>
                    <a:pt x="453" y="171"/>
                  </a:cubicBezTo>
                  <a:cubicBezTo>
                    <a:pt x="400" y="150"/>
                    <a:pt x="305" y="107"/>
                    <a:pt x="246" y="87"/>
                  </a:cubicBezTo>
                  <a:cubicBezTo>
                    <a:pt x="187" y="67"/>
                    <a:pt x="133" y="57"/>
                    <a:pt x="99" y="48"/>
                  </a:cubicBezTo>
                  <a:cubicBezTo>
                    <a:pt x="65" y="39"/>
                    <a:pt x="58" y="38"/>
                    <a:pt x="42" y="30"/>
                  </a:cubicBezTo>
                  <a:cubicBezTo>
                    <a:pt x="26" y="22"/>
                    <a:pt x="13" y="11"/>
                    <a:pt x="0" y="0"/>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grpSp>
      <p:grpSp>
        <p:nvGrpSpPr>
          <p:cNvPr id="14353" name="Group 253">
            <a:extLst>
              <a:ext uri="{FF2B5EF4-FFF2-40B4-BE49-F238E27FC236}">
                <a16:creationId xmlns:a16="http://schemas.microsoft.com/office/drawing/2014/main" id="{559E034B-A2B2-4222-9C55-FF25D0D7E841}"/>
              </a:ext>
            </a:extLst>
          </p:cNvPr>
          <p:cNvGrpSpPr>
            <a:grpSpLocks/>
          </p:cNvGrpSpPr>
          <p:nvPr/>
        </p:nvGrpSpPr>
        <p:grpSpPr bwMode="auto">
          <a:xfrm rot="578571" flipH="1">
            <a:off x="2292012" y="3003932"/>
            <a:ext cx="1559932" cy="541820"/>
            <a:chOff x="3216" y="3884"/>
            <a:chExt cx="2283" cy="816"/>
          </a:xfrm>
        </p:grpSpPr>
        <p:sp>
          <p:nvSpPr>
            <p:cNvPr id="14792" name="Freeform 254">
              <a:extLst>
                <a:ext uri="{FF2B5EF4-FFF2-40B4-BE49-F238E27FC236}">
                  <a16:creationId xmlns:a16="http://schemas.microsoft.com/office/drawing/2014/main" id="{468558D5-2493-4D01-86B0-1DDEA4859D82}"/>
                </a:ext>
              </a:extLst>
            </p:cNvPr>
            <p:cNvSpPr>
              <a:spLocks/>
            </p:cNvSpPr>
            <p:nvPr/>
          </p:nvSpPr>
          <p:spPr bwMode="auto">
            <a:xfrm>
              <a:off x="3216" y="3884"/>
              <a:ext cx="1935" cy="816"/>
            </a:xfrm>
            <a:custGeom>
              <a:avLst/>
              <a:gdLst>
                <a:gd name="T0" fmla="*/ 1935 w 1935"/>
                <a:gd name="T1" fmla="*/ 328 h 816"/>
                <a:gd name="T2" fmla="*/ 1743 w 1935"/>
                <a:gd name="T3" fmla="*/ 193 h 816"/>
                <a:gd name="T4" fmla="*/ 1332 w 1935"/>
                <a:gd name="T5" fmla="*/ 22 h 816"/>
                <a:gd name="T6" fmla="*/ 933 w 1935"/>
                <a:gd name="T7" fmla="*/ 61 h 816"/>
                <a:gd name="T8" fmla="*/ 678 w 1935"/>
                <a:gd name="T9" fmla="*/ 154 h 816"/>
                <a:gd name="T10" fmla="*/ 426 w 1935"/>
                <a:gd name="T11" fmla="*/ 271 h 816"/>
                <a:gd name="T12" fmla="*/ 204 w 1935"/>
                <a:gd name="T13" fmla="*/ 304 h 816"/>
                <a:gd name="T14" fmla="*/ 24 w 1935"/>
                <a:gd name="T15" fmla="*/ 304 h 816"/>
                <a:gd name="T16" fmla="*/ 57 w 1935"/>
                <a:gd name="T17" fmla="*/ 370 h 816"/>
                <a:gd name="T18" fmla="*/ 228 w 1935"/>
                <a:gd name="T19" fmla="*/ 568 h 816"/>
                <a:gd name="T20" fmla="*/ 555 w 1935"/>
                <a:gd name="T21" fmla="*/ 754 h 816"/>
                <a:gd name="T22" fmla="*/ 885 w 1935"/>
                <a:gd name="T23" fmla="*/ 805 h 816"/>
                <a:gd name="T24" fmla="*/ 1395 w 1935"/>
                <a:gd name="T25" fmla="*/ 688 h 816"/>
                <a:gd name="T26" fmla="*/ 1677 w 1935"/>
                <a:gd name="T27" fmla="*/ 535 h 816"/>
                <a:gd name="T28" fmla="*/ 1776 w 1935"/>
                <a:gd name="T29" fmla="*/ 478 h 816"/>
                <a:gd name="T30" fmla="*/ 1869 w 1935"/>
                <a:gd name="T31" fmla="*/ 427 h 81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935"/>
                <a:gd name="T49" fmla="*/ 0 h 816"/>
                <a:gd name="T50" fmla="*/ 1935 w 1935"/>
                <a:gd name="T51" fmla="*/ 816 h 81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935" h="816">
                  <a:moveTo>
                    <a:pt x="1935" y="328"/>
                  </a:moveTo>
                  <a:cubicBezTo>
                    <a:pt x="1903" y="306"/>
                    <a:pt x="1844" y="244"/>
                    <a:pt x="1743" y="193"/>
                  </a:cubicBezTo>
                  <a:cubicBezTo>
                    <a:pt x="1642" y="142"/>
                    <a:pt x="1467" y="44"/>
                    <a:pt x="1332" y="22"/>
                  </a:cubicBezTo>
                  <a:cubicBezTo>
                    <a:pt x="1197" y="0"/>
                    <a:pt x="1042" y="39"/>
                    <a:pt x="933" y="61"/>
                  </a:cubicBezTo>
                  <a:cubicBezTo>
                    <a:pt x="824" y="83"/>
                    <a:pt x="762" y="119"/>
                    <a:pt x="678" y="154"/>
                  </a:cubicBezTo>
                  <a:cubicBezTo>
                    <a:pt x="594" y="189"/>
                    <a:pt x="505" y="246"/>
                    <a:pt x="426" y="271"/>
                  </a:cubicBezTo>
                  <a:cubicBezTo>
                    <a:pt x="347" y="296"/>
                    <a:pt x="271" y="299"/>
                    <a:pt x="204" y="304"/>
                  </a:cubicBezTo>
                  <a:cubicBezTo>
                    <a:pt x="137" y="309"/>
                    <a:pt x="48" y="293"/>
                    <a:pt x="24" y="304"/>
                  </a:cubicBezTo>
                  <a:cubicBezTo>
                    <a:pt x="0" y="315"/>
                    <a:pt x="23" y="326"/>
                    <a:pt x="57" y="370"/>
                  </a:cubicBezTo>
                  <a:cubicBezTo>
                    <a:pt x="91" y="414"/>
                    <a:pt x="145" y="504"/>
                    <a:pt x="228" y="568"/>
                  </a:cubicBezTo>
                  <a:cubicBezTo>
                    <a:pt x="311" y="632"/>
                    <a:pt x="446" y="714"/>
                    <a:pt x="555" y="754"/>
                  </a:cubicBezTo>
                  <a:cubicBezTo>
                    <a:pt x="664" y="794"/>
                    <a:pt x="745" y="816"/>
                    <a:pt x="885" y="805"/>
                  </a:cubicBezTo>
                  <a:cubicBezTo>
                    <a:pt x="1025" y="794"/>
                    <a:pt x="1263" y="733"/>
                    <a:pt x="1395" y="688"/>
                  </a:cubicBezTo>
                  <a:cubicBezTo>
                    <a:pt x="1527" y="643"/>
                    <a:pt x="1614" y="570"/>
                    <a:pt x="1677" y="535"/>
                  </a:cubicBezTo>
                  <a:cubicBezTo>
                    <a:pt x="1740" y="500"/>
                    <a:pt x="1744" y="496"/>
                    <a:pt x="1776" y="478"/>
                  </a:cubicBezTo>
                  <a:cubicBezTo>
                    <a:pt x="1808" y="460"/>
                    <a:pt x="1838" y="443"/>
                    <a:pt x="1869" y="427"/>
                  </a:cubicBezTo>
                </a:path>
              </a:pathLst>
            </a:custGeom>
            <a:solidFill>
              <a:srgbClr val="66FF66"/>
            </a:solidFill>
            <a:ln w="3175" cap="flat" cmpd="sng">
              <a:solidFill>
                <a:srgbClr val="000000"/>
              </a:solidFill>
              <a:prstDash val="solid"/>
              <a:round/>
              <a:headEnd type="none" w="med" len="med"/>
              <a:tailEnd type="none" w="med" len="med"/>
            </a:ln>
          </p:spPr>
          <p:txBody>
            <a:bodyPr/>
            <a:lstStyle/>
            <a:p>
              <a:endParaRPr lang="fr-FR"/>
            </a:p>
          </p:txBody>
        </p:sp>
        <p:sp>
          <p:nvSpPr>
            <p:cNvPr id="14793" name="Freeform 255">
              <a:extLst>
                <a:ext uri="{FF2B5EF4-FFF2-40B4-BE49-F238E27FC236}">
                  <a16:creationId xmlns:a16="http://schemas.microsoft.com/office/drawing/2014/main" id="{45CB7AE1-5830-446C-A945-09786E895630}"/>
                </a:ext>
              </a:extLst>
            </p:cNvPr>
            <p:cNvSpPr>
              <a:spLocks/>
            </p:cNvSpPr>
            <p:nvPr/>
          </p:nvSpPr>
          <p:spPr bwMode="auto">
            <a:xfrm>
              <a:off x="3253" y="4147"/>
              <a:ext cx="2246" cy="473"/>
            </a:xfrm>
            <a:custGeom>
              <a:avLst/>
              <a:gdLst>
                <a:gd name="T0" fmla="*/ 2246 w 2246"/>
                <a:gd name="T1" fmla="*/ 269 h 473"/>
                <a:gd name="T2" fmla="*/ 2153 w 2246"/>
                <a:gd name="T3" fmla="*/ 176 h 473"/>
                <a:gd name="T4" fmla="*/ 1940 w 2246"/>
                <a:gd name="T5" fmla="*/ 83 h 473"/>
                <a:gd name="T6" fmla="*/ 1712 w 2246"/>
                <a:gd name="T7" fmla="*/ 23 h 473"/>
                <a:gd name="T8" fmla="*/ 1481 w 2246"/>
                <a:gd name="T9" fmla="*/ 8 h 473"/>
                <a:gd name="T10" fmla="*/ 1241 w 2246"/>
                <a:gd name="T11" fmla="*/ 71 h 473"/>
                <a:gd name="T12" fmla="*/ 935 w 2246"/>
                <a:gd name="T13" fmla="*/ 155 h 473"/>
                <a:gd name="T14" fmla="*/ 728 w 2246"/>
                <a:gd name="T15" fmla="*/ 167 h 473"/>
                <a:gd name="T16" fmla="*/ 452 w 2246"/>
                <a:gd name="T17" fmla="*/ 161 h 473"/>
                <a:gd name="T18" fmla="*/ 290 w 2246"/>
                <a:gd name="T19" fmla="*/ 146 h 473"/>
                <a:gd name="T20" fmla="*/ 17 w 2246"/>
                <a:gd name="T21" fmla="*/ 56 h 473"/>
                <a:gd name="T22" fmla="*/ 185 w 2246"/>
                <a:gd name="T23" fmla="*/ 113 h 473"/>
                <a:gd name="T24" fmla="*/ 380 w 2246"/>
                <a:gd name="T25" fmla="*/ 170 h 473"/>
                <a:gd name="T26" fmla="*/ 740 w 2246"/>
                <a:gd name="T27" fmla="*/ 212 h 473"/>
                <a:gd name="T28" fmla="*/ 1097 w 2246"/>
                <a:gd name="T29" fmla="*/ 173 h 473"/>
                <a:gd name="T30" fmla="*/ 1439 w 2246"/>
                <a:gd name="T31" fmla="*/ 107 h 473"/>
                <a:gd name="T32" fmla="*/ 1631 w 2246"/>
                <a:gd name="T33" fmla="*/ 98 h 473"/>
                <a:gd name="T34" fmla="*/ 1841 w 2246"/>
                <a:gd name="T35" fmla="*/ 170 h 473"/>
                <a:gd name="T36" fmla="*/ 2060 w 2246"/>
                <a:gd name="T37" fmla="*/ 263 h 473"/>
                <a:gd name="T38" fmla="*/ 2210 w 2246"/>
                <a:gd name="T39" fmla="*/ 473 h 473"/>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2246"/>
                <a:gd name="T61" fmla="*/ 0 h 473"/>
                <a:gd name="T62" fmla="*/ 2246 w 2246"/>
                <a:gd name="T63" fmla="*/ 473 h 473"/>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2246" h="473">
                  <a:moveTo>
                    <a:pt x="2246" y="269"/>
                  </a:moveTo>
                  <a:cubicBezTo>
                    <a:pt x="2225" y="238"/>
                    <a:pt x="2204" y="207"/>
                    <a:pt x="2153" y="176"/>
                  </a:cubicBezTo>
                  <a:cubicBezTo>
                    <a:pt x="2102" y="145"/>
                    <a:pt x="2013" y="108"/>
                    <a:pt x="1940" y="83"/>
                  </a:cubicBezTo>
                  <a:cubicBezTo>
                    <a:pt x="1867" y="58"/>
                    <a:pt x="1788" y="35"/>
                    <a:pt x="1712" y="23"/>
                  </a:cubicBezTo>
                  <a:cubicBezTo>
                    <a:pt x="1636" y="11"/>
                    <a:pt x="1559" y="0"/>
                    <a:pt x="1481" y="8"/>
                  </a:cubicBezTo>
                  <a:cubicBezTo>
                    <a:pt x="1403" y="16"/>
                    <a:pt x="1332" y="47"/>
                    <a:pt x="1241" y="71"/>
                  </a:cubicBezTo>
                  <a:cubicBezTo>
                    <a:pt x="1150" y="95"/>
                    <a:pt x="1020" y="139"/>
                    <a:pt x="935" y="155"/>
                  </a:cubicBezTo>
                  <a:cubicBezTo>
                    <a:pt x="850" y="171"/>
                    <a:pt x="808" y="166"/>
                    <a:pt x="728" y="167"/>
                  </a:cubicBezTo>
                  <a:cubicBezTo>
                    <a:pt x="648" y="168"/>
                    <a:pt x="525" y="165"/>
                    <a:pt x="452" y="161"/>
                  </a:cubicBezTo>
                  <a:cubicBezTo>
                    <a:pt x="379" y="157"/>
                    <a:pt x="362" y="163"/>
                    <a:pt x="290" y="146"/>
                  </a:cubicBezTo>
                  <a:cubicBezTo>
                    <a:pt x="218" y="129"/>
                    <a:pt x="34" y="61"/>
                    <a:pt x="17" y="56"/>
                  </a:cubicBezTo>
                  <a:cubicBezTo>
                    <a:pt x="0" y="51"/>
                    <a:pt x="125" y="94"/>
                    <a:pt x="185" y="113"/>
                  </a:cubicBezTo>
                  <a:cubicBezTo>
                    <a:pt x="245" y="132"/>
                    <a:pt x="288" y="154"/>
                    <a:pt x="380" y="170"/>
                  </a:cubicBezTo>
                  <a:cubicBezTo>
                    <a:pt x="472" y="186"/>
                    <a:pt x="621" y="212"/>
                    <a:pt x="740" y="212"/>
                  </a:cubicBezTo>
                  <a:cubicBezTo>
                    <a:pt x="859" y="212"/>
                    <a:pt x="981" y="190"/>
                    <a:pt x="1097" y="173"/>
                  </a:cubicBezTo>
                  <a:cubicBezTo>
                    <a:pt x="1213" y="156"/>
                    <a:pt x="1350" y="119"/>
                    <a:pt x="1439" y="107"/>
                  </a:cubicBezTo>
                  <a:cubicBezTo>
                    <a:pt x="1528" y="95"/>
                    <a:pt x="1564" y="88"/>
                    <a:pt x="1631" y="98"/>
                  </a:cubicBezTo>
                  <a:cubicBezTo>
                    <a:pt x="1698" y="108"/>
                    <a:pt x="1770" y="143"/>
                    <a:pt x="1841" y="170"/>
                  </a:cubicBezTo>
                  <a:cubicBezTo>
                    <a:pt x="1912" y="197"/>
                    <a:pt x="1999" y="213"/>
                    <a:pt x="2060" y="263"/>
                  </a:cubicBezTo>
                  <a:cubicBezTo>
                    <a:pt x="2121" y="313"/>
                    <a:pt x="2179" y="429"/>
                    <a:pt x="2210" y="473"/>
                  </a:cubicBezTo>
                </a:path>
              </a:pathLst>
            </a:custGeom>
            <a:solidFill>
              <a:srgbClr val="FFFF99"/>
            </a:solidFill>
            <a:ln w="3175" cap="flat" cmpd="sng">
              <a:solidFill>
                <a:srgbClr val="000000"/>
              </a:solidFill>
              <a:prstDash val="solid"/>
              <a:round/>
              <a:headEnd type="none" w="med" len="med"/>
              <a:tailEnd type="none" w="med" len="med"/>
            </a:ln>
          </p:spPr>
          <p:txBody>
            <a:bodyPr/>
            <a:lstStyle/>
            <a:p>
              <a:endParaRPr lang="fr-FR"/>
            </a:p>
          </p:txBody>
        </p:sp>
        <p:sp>
          <p:nvSpPr>
            <p:cNvPr id="14794" name="Freeform 256">
              <a:extLst>
                <a:ext uri="{FF2B5EF4-FFF2-40B4-BE49-F238E27FC236}">
                  <a16:creationId xmlns:a16="http://schemas.microsoft.com/office/drawing/2014/main" id="{BDDDAD31-38A3-40B7-865B-48E0D1B31788}"/>
                </a:ext>
              </a:extLst>
            </p:cNvPr>
            <p:cNvSpPr>
              <a:spLocks/>
            </p:cNvSpPr>
            <p:nvPr/>
          </p:nvSpPr>
          <p:spPr bwMode="auto">
            <a:xfrm>
              <a:off x="4323" y="4245"/>
              <a:ext cx="447" cy="414"/>
            </a:xfrm>
            <a:custGeom>
              <a:avLst/>
              <a:gdLst>
                <a:gd name="T0" fmla="*/ 0 w 447"/>
                <a:gd name="T1" fmla="*/ 414 h 414"/>
                <a:gd name="T2" fmla="*/ 87 w 447"/>
                <a:gd name="T3" fmla="*/ 342 h 414"/>
                <a:gd name="T4" fmla="*/ 321 w 447"/>
                <a:gd name="T5" fmla="*/ 141 h 414"/>
                <a:gd name="T6" fmla="*/ 447 w 447"/>
                <a:gd name="T7" fmla="*/ 0 h 414"/>
                <a:gd name="T8" fmla="*/ 0 60000 65536"/>
                <a:gd name="T9" fmla="*/ 0 60000 65536"/>
                <a:gd name="T10" fmla="*/ 0 60000 65536"/>
                <a:gd name="T11" fmla="*/ 0 60000 65536"/>
                <a:gd name="T12" fmla="*/ 0 w 447"/>
                <a:gd name="T13" fmla="*/ 0 h 414"/>
                <a:gd name="T14" fmla="*/ 447 w 447"/>
                <a:gd name="T15" fmla="*/ 414 h 414"/>
              </a:gdLst>
              <a:ahLst/>
              <a:cxnLst>
                <a:cxn ang="T8">
                  <a:pos x="T0" y="T1"/>
                </a:cxn>
                <a:cxn ang="T9">
                  <a:pos x="T2" y="T3"/>
                </a:cxn>
                <a:cxn ang="T10">
                  <a:pos x="T4" y="T5"/>
                </a:cxn>
                <a:cxn ang="T11">
                  <a:pos x="T6" y="T7"/>
                </a:cxn>
              </a:cxnLst>
              <a:rect l="T12" t="T13" r="T14" b="T15"/>
              <a:pathLst>
                <a:path w="447" h="414">
                  <a:moveTo>
                    <a:pt x="0" y="414"/>
                  </a:moveTo>
                  <a:cubicBezTo>
                    <a:pt x="17" y="400"/>
                    <a:pt x="34" y="387"/>
                    <a:pt x="87" y="342"/>
                  </a:cubicBezTo>
                  <a:cubicBezTo>
                    <a:pt x="140" y="297"/>
                    <a:pt x="261" y="198"/>
                    <a:pt x="321" y="141"/>
                  </a:cubicBezTo>
                  <a:cubicBezTo>
                    <a:pt x="381" y="84"/>
                    <a:pt x="421" y="29"/>
                    <a:pt x="447" y="0"/>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95" name="Freeform 257">
              <a:extLst>
                <a:ext uri="{FF2B5EF4-FFF2-40B4-BE49-F238E27FC236}">
                  <a16:creationId xmlns:a16="http://schemas.microsoft.com/office/drawing/2014/main" id="{8C67C23B-1917-48A0-A6EB-5BADD0357085}"/>
                </a:ext>
              </a:extLst>
            </p:cNvPr>
            <p:cNvSpPr>
              <a:spLocks/>
            </p:cNvSpPr>
            <p:nvPr/>
          </p:nvSpPr>
          <p:spPr bwMode="auto">
            <a:xfrm>
              <a:off x="3654" y="4332"/>
              <a:ext cx="633" cy="246"/>
            </a:xfrm>
            <a:custGeom>
              <a:avLst/>
              <a:gdLst>
                <a:gd name="T0" fmla="*/ 0 w 633"/>
                <a:gd name="T1" fmla="*/ 246 h 246"/>
                <a:gd name="T2" fmla="*/ 195 w 633"/>
                <a:gd name="T3" fmla="*/ 213 h 246"/>
                <a:gd name="T4" fmla="*/ 447 w 633"/>
                <a:gd name="T5" fmla="*/ 117 h 246"/>
                <a:gd name="T6" fmla="*/ 633 w 633"/>
                <a:gd name="T7" fmla="*/ 0 h 246"/>
                <a:gd name="T8" fmla="*/ 0 60000 65536"/>
                <a:gd name="T9" fmla="*/ 0 60000 65536"/>
                <a:gd name="T10" fmla="*/ 0 60000 65536"/>
                <a:gd name="T11" fmla="*/ 0 60000 65536"/>
                <a:gd name="T12" fmla="*/ 0 w 633"/>
                <a:gd name="T13" fmla="*/ 0 h 246"/>
                <a:gd name="T14" fmla="*/ 633 w 633"/>
                <a:gd name="T15" fmla="*/ 246 h 246"/>
              </a:gdLst>
              <a:ahLst/>
              <a:cxnLst>
                <a:cxn ang="T8">
                  <a:pos x="T0" y="T1"/>
                </a:cxn>
                <a:cxn ang="T9">
                  <a:pos x="T2" y="T3"/>
                </a:cxn>
                <a:cxn ang="T10">
                  <a:pos x="T4" y="T5"/>
                </a:cxn>
                <a:cxn ang="T11">
                  <a:pos x="T6" y="T7"/>
                </a:cxn>
              </a:cxnLst>
              <a:rect l="T12" t="T13" r="T14" b="T15"/>
              <a:pathLst>
                <a:path w="633" h="246">
                  <a:moveTo>
                    <a:pt x="0" y="246"/>
                  </a:moveTo>
                  <a:cubicBezTo>
                    <a:pt x="32" y="240"/>
                    <a:pt x="120" y="235"/>
                    <a:pt x="195" y="213"/>
                  </a:cubicBezTo>
                  <a:cubicBezTo>
                    <a:pt x="270" y="191"/>
                    <a:pt x="374" y="153"/>
                    <a:pt x="447" y="117"/>
                  </a:cubicBezTo>
                  <a:cubicBezTo>
                    <a:pt x="520" y="81"/>
                    <a:pt x="594" y="25"/>
                    <a:pt x="633" y="0"/>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96" name="Freeform 258">
              <a:extLst>
                <a:ext uri="{FF2B5EF4-FFF2-40B4-BE49-F238E27FC236}">
                  <a16:creationId xmlns:a16="http://schemas.microsoft.com/office/drawing/2014/main" id="{9D721993-C45D-4D5D-9ECF-3E64D1DE5BC7}"/>
                </a:ext>
              </a:extLst>
            </p:cNvPr>
            <p:cNvSpPr>
              <a:spLocks/>
            </p:cNvSpPr>
            <p:nvPr/>
          </p:nvSpPr>
          <p:spPr bwMode="auto">
            <a:xfrm>
              <a:off x="3381" y="4344"/>
              <a:ext cx="402" cy="54"/>
            </a:xfrm>
            <a:custGeom>
              <a:avLst/>
              <a:gdLst>
                <a:gd name="T0" fmla="*/ 0 w 402"/>
                <a:gd name="T1" fmla="*/ 48 h 54"/>
                <a:gd name="T2" fmla="*/ 126 w 402"/>
                <a:gd name="T3" fmla="*/ 51 h 54"/>
                <a:gd name="T4" fmla="*/ 324 w 402"/>
                <a:gd name="T5" fmla="*/ 27 h 54"/>
                <a:gd name="T6" fmla="*/ 402 w 402"/>
                <a:gd name="T7" fmla="*/ 0 h 54"/>
                <a:gd name="T8" fmla="*/ 0 60000 65536"/>
                <a:gd name="T9" fmla="*/ 0 60000 65536"/>
                <a:gd name="T10" fmla="*/ 0 60000 65536"/>
                <a:gd name="T11" fmla="*/ 0 60000 65536"/>
                <a:gd name="T12" fmla="*/ 0 w 402"/>
                <a:gd name="T13" fmla="*/ 0 h 54"/>
                <a:gd name="T14" fmla="*/ 402 w 402"/>
                <a:gd name="T15" fmla="*/ 54 h 54"/>
              </a:gdLst>
              <a:ahLst/>
              <a:cxnLst>
                <a:cxn ang="T8">
                  <a:pos x="T0" y="T1"/>
                </a:cxn>
                <a:cxn ang="T9">
                  <a:pos x="T2" y="T3"/>
                </a:cxn>
                <a:cxn ang="T10">
                  <a:pos x="T4" y="T5"/>
                </a:cxn>
                <a:cxn ang="T11">
                  <a:pos x="T6" y="T7"/>
                </a:cxn>
              </a:cxnLst>
              <a:rect l="T12" t="T13" r="T14" b="T15"/>
              <a:pathLst>
                <a:path w="402" h="54">
                  <a:moveTo>
                    <a:pt x="0" y="48"/>
                  </a:moveTo>
                  <a:cubicBezTo>
                    <a:pt x="21" y="48"/>
                    <a:pt x="72" y="54"/>
                    <a:pt x="126" y="51"/>
                  </a:cubicBezTo>
                  <a:cubicBezTo>
                    <a:pt x="180" y="48"/>
                    <a:pt x="278" y="36"/>
                    <a:pt x="324" y="27"/>
                  </a:cubicBezTo>
                  <a:cubicBezTo>
                    <a:pt x="370" y="18"/>
                    <a:pt x="386" y="6"/>
                    <a:pt x="402" y="0"/>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97" name="Freeform 259">
              <a:extLst>
                <a:ext uri="{FF2B5EF4-FFF2-40B4-BE49-F238E27FC236}">
                  <a16:creationId xmlns:a16="http://schemas.microsoft.com/office/drawing/2014/main" id="{C9BE6A65-FEE3-417E-A90C-62DC909FB44A}"/>
                </a:ext>
              </a:extLst>
            </p:cNvPr>
            <p:cNvSpPr>
              <a:spLocks/>
            </p:cNvSpPr>
            <p:nvPr/>
          </p:nvSpPr>
          <p:spPr bwMode="auto">
            <a:xfrm>
              <a:off x="3567" y="4179"/>
              <a:ext cx="219" cy="132"/>
            </a:xfrm>
            <a:custGeom>
              <a:avLst/>
              <a:gdLst>
                <a:gd name="T0" fmla="*/ 219 w 219"/>
                <a:gd name="T1" fmla="*/ 132 h 132"/>
                <a:gd name="T2" fmla="*/ 126 w 219"/>
                <a:gd name="T3" fmla="*/ 75 h 132"/>
                <a:gd name="T4" fmla="*/ 0 w 219"/>
                <a:gd name="T5" fmla="*/ 0 h 132"/>
                <a:gd name="T6" fmla="*/ 0 60000 65536"/>
                <a:gd name="T7" fmla="*/ 0 60000 65536"/>
                <a:gd name="T8" fmla="*/ 0 60000 65536"/>
                <a:gd name="T9" fmla="*/ 0 w 219"/>
                <a:gd name="T10" fmla="*/ 0 h 132"/>
                <a:gd name="T11" fmla="*/ 219 w 219"/>
                <a:gd name="T12" fmla="*/ 132 h 132"/>
              </a:gdLst>
              <a:ahLst/>
              <a:cxnLst>
                <a:cxn ang="T6">
                  <a:pos x="T0" y="T1"/>
                </a:cxn>
                <a:cxn ang="T7">
                  <a:pos x="T2" y="T3"/>
                </a:cxn>
                <a:cxn ang="T8">
                  <a:pos x="T4" y="T5"/>
                </a:cxn>
              </a:cxnLst>
              <a:rect l="T9" t="T10" r="T11" b="T12"/>
              <a:pathLst>
                <a:path w="219" h="132">
                  <a:moveTo>
                    <a:pt x="219" y="132"/>
                  </a:moveTo>
                  <a:cubicBezTo>
                    <a:pt x="191" y="114"/>
                    <a:pt x="163" y="97"/>
                    <a:pt x="126" y="75"/>
                  </a:cubicBezTo>
                  <a:cubicBezTo>
                    <a:pt x="89" y="53"/>
                    <a:pt x="44" y="26"/>
                    <a:pt x="0" y="0"/>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98" name="Freeform 260">
              <a:extLst>
                <a:ext uri="{FF2B5EF4-FFF2-40B4-BE49-F238E27FC236}">
                  <a16:creationId xmlns:a16="http://schemas.microsoft.com/office/drawing/2014/main" id="{B01FACC4-CF53-4A87-BCEE-6F9C742F0635}"/>
                </a:ext>
              </a:extLst>
            </p:cNvPr>
            <p:cNvSpPr>
              <a:spLocks/>
            </p:cNvSpPr>
            <p:nvPr/>
          </p:nvSpPr>
          <p:spPr bwMode="auto">
            <a:xfrm>
              <a:off x="3804" y="4083"/>
              <a:ext cx="516" cy="186"/>
            </a:xfrm>
            <a:custGeom>
              <a:avLst/>
              <a:gdLst>
                <a:gd name="T0" fmla="*/ 516 w 516"/>
                <a:gd name="T1" fmla="*/ 186 h 186"/>
                <a:gd name="T2" fmla="*/ 372 w 516"/>
                <a:gd name="T3" fmla="*/ 111 h 186"/>
                <a:gd name="T4" fmla="*/ 198 w 516"/>
                <a:gd name="T5" fmla="*/ 66 h 186"/>
                <a:gd name="T6" fmla="*/ 117 w 516"/>
                <a:gd name="T7" fmla="*/ 39 h 186"/>
                <a:gd name="T8" fmla="*/ 0 w 516"/>
                <a:gd name="T9" fmla="*/ 0 h 186"/>
                <a:gd name="T10" fmla="*/ 0 60000 65536"/>
                <a:gd name="T11" fmla="*/ 0 60000 65536"/>
                <a:gd name="T12" fmla="*/ 0 60000 65536"/>
                <a:gd name="T13" fmla="*/ 0 60000 65536"/>
                <a:gd name="T14" fmla="*/ 0 60000 65536"/>
                <a:gd name="T15" fmla="*/ 0 w 516"/>
                <a:gd name="T16" fmla="*/ 0 h 186"/>
                <a:gd name="T17" fmla="*/ 516 w 516"/>
                <a:gd name="T18" fmla="*/ 186 h 186"/>
              </a:gdLst>
              <a:ahLst/>
              <a:cxnLst>
                <a:cxn ang="T10">
                  <a:pos x="T0" y="T1"/>
                </a:cxn>
                <a:cxn ang="T11">
                  <a:pos x="T2" y="T3"/>
                </a:cxn>
                <a:cxn ang="T12">
                  <a:pos x="T4" y="T5"/>
                </a:cxn>
                <a:cxn ang="T13">
                  <a:pos x="T6" y="T7"/>
                </a:cxn>
                <a:cxn ang="T14">
                  <a:pos x="T8" y="T9"/>
                </a:cxn>
              </a:cxnLst>
              <a:rect l="T15" t="T16" r="T17" b="T18"/>
              <a:pathLst>
                <a:path w="516" h="186">
                  <a:moveTo>
                    <a:pt x="516" y="186"/>
                  </a:moveTo>
                  <a:cubicBezTo>
                    <a:pt x="470" y="158"/>
                    <a:pt x="425" y="131"/>
                    <a:pt x="372" y="111"/>
                  </a:cubicBezTo>
                  <a:cubicBezTo>
                    <a:pt x="319" y="91"/>
                    <a:pt x="240" y="78"/>
                    <a:pt x="198" y="66"/>
                  </a:cubicBezTo>
                  <a:cubicBezTo>
                    <a:pt x="156" y="54"/>
                    <a:pt x="150" y="50"/>
                    <a:pt x="117" y="39"/>
                  </a:cubicBezTo>
                  <a:cubicBezTo>
                    <a:pt x="84" y="28"/>
                    <a:pt x="19" y="6"/>
                    <a:pt x="0" y="0"/>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99" name="Freeform 261">
              <a:extLst>
                <a:ext uri="{FF2B5EF4-FFF2-40B4-BE49-F238E27FC236}">
                  <a16:creationId xmlns:a16="http://schemas.microsoft.com/office/drawing/2014/main" id="{9473C43E-184F-4D5A-89AF-46901D34E657}"/>
                </a:ext>
              </a:extLst>
            </p:cNvPr>
            <p:cNvSpPr>
              <a:spLocks/>
            </p:cNvSpPr>
            <p:nvPr/>
          </p:nvSpPr>
          <p:spPr bwMode="auto">
            <a:xfrm>
              <a:off x="4206" y="3930"/>
              <a:ext cx="567" cy="216"/>
            </a:xfrm>
            <a:custGeom>
              <a:avLst/>
              <a:gdLst>
                <a:gd name="T0" fmla="*/ 567 w 567"/>
                <a:gd name="T1" fmla="*/ 216 h 216"/>
                <a:gd name="T2" fmla="*/ 453 w 567"/>
                <a:gd name="T3" fmla="*/ 171 h 216"/>
                <a:gd name="T4" fmla="*/ 246 w 567"/>
                <a:gd name="T5" fmla="*/ 87 h 216"/>
                <a:gd name="T6" fmla="*/ 99 w 567"/>
                <a:gd name="T7" fmla="*/ 48 h 216"/>
                <a:gd name="T8" fmla="*/ 42 w 567"/>
                <a:gd name="T9" fmla="*/ 30 h 216"/>
                <a:gd name="T10" fmla="*/ 0 w 567"/>
                <a:gd name="T11" fmla="*/ 0 h 216"/>
                <a:gd name="T12" fmla="*/ 0 60000 65536"/>
                <a:gd name="T13" fmla="*/ 0 60000 65536"/>
                <a:gd name="T14" fmla="*/ 0 60000 65536"/>
                <a:gd name="T15" fmla="*/ 0 60000 65536"/>
                <a:gd name="T16" fmla="*/ 0 60000 65536"/>
                <a:gd name="T17" fmla="*/ 0 60000 65536"/>
                <a:gd name="T18" fmla="*/ 0 w 567"/>
                <a:gd name="T19" fmla="*/ 0 h 216"/>
                <a:gd name="T20" fmla="*/ 567 w 567"/>
                <a:gd name="T21" fmla="*/ 216 h 216"/>
              </a:gdLst>
              <a:ahLst/>
              <a:cxnLst>
                <a:cxn ang="T12">
                  <a:pos x="T0" y="T1"/>
                </a:cxn>
                <a:cxn ang="T13">
                  <a:pos x="T2" y="T3"/>
                </a:cxn>
                <a:cxn ang="T14">
                  <a:pos x="T4" y="T5"/>
                </a:cxn>
                <a:cxn ang="T15">
                  <a:pos x="T6" y="T7"/>
                </a:cxn>
                <a:cxn ang="T16">
                  <a:pos x="T8" y="T9"/>
                </a:cxn>
                <a:cxn ang="T17">
                  <a:pos x="T10" y="T11"/>
                </a:cxn>
              </a:cxnLst>
              <a:rect l="T18" t="T19" r="T20" b="T21"/>
              <a:pathLst>
                <a:path w="567" h="216">
                  <a:moveTo>
                    <a:pt x="567" y="216"/>
                  </a:moveTo>
                  <a:cubicBezTo>
                    <a:pt x="536" y="204"/>
                    <a:pt x="506" y="192"/>
                    <a:pt x="453" y="171"/>
                  </a:cubicBezTo>
                  <a:cubicBezTo>
                    <a:pt x="400" y="150"/>
                    <a:pt x="305" y="107"/>
                    <a:pt x="246" y="87"/>
                  </a:cubicBezTo>
                  <a:cubicBezTo>
                    <a:pt x="187" y="67"/>
                    <a:pt x="133" y="57"/>
                    <a:pt x="99" y="48"/>
                  </a:cubicBezTo>
                  <a:cubicBezTo>
                    <a:pt x="65" y="39"/>
                    <a:pt x="58" y="38"/>
                    <a:pt x="42" y="30"/>
                  </a:cubicBezTo>
                  <a:cubicBezTo>
                    <a:pt x="26" y="22"/>
                    <a:pt x="13" y="11"/>
                    <a:pt x="0" y="0"/>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grpSp>
      <p:grpSp>
        <p:nvGrpSpPr>
          <p:cNvPr id="14354" name="Group 262">
            <a:extLst>
              <a:ext uri="{FF2B5EF4-FFF2-40B4-BE49-F238E27FC236}">
                <a16:creationId xmlns:a16="http://schemas.microsoft.com/office/drawing/2014/main" id="{2BE4F473-6AEC-4DD5-9EC7-7F0ECA7065C1}"/>
              </a:ext>
            </a:extLst>
          </p:cNvPr>
          <p:cNvGrpSpPr>
            <a:grpSpLocks/>
          </p:cNvGrpSpPr>
          <p:nvPr/>
        </p:nvGrpSpPr>
        <p:grpSpPr bwMode="auto">
          <a:xfrm>
            <a:off x="2311331" y="1953524"/>
            <a:ext cx="984098" cy="634349"/>
            <a:chOff x="5790" y="868"/>
            <a:chExt cx="1211" cy="595"/>
          </a:xfrm>
        </p:grpSpPr>
        <p:sp>
          <p:nvSpPr>
            <p:cNvPr id="14784" name="Freeform 263">
              <a:extLst>
                <a:ext uri="{FF2B5EF4-FFF2-40B4-BE49-F238E27FC236}">
                  <a16:creationId xmlns:a16="http://schemas.microsoft.com/office/drawing/2014/main" id="{EB9EE63E-753A-4891-9AC8-09F48C32418B}"/>
                </a:ext>
              </a:extLst>
            </p:cNvPr>
            <p:cNvSpPr>
              <a:spLocks/>
            </p:cNvSpPr>
            <p:nvPr/>
          </p:nvSpPr>
          <p:spPr bwMode="auto">
            <a:xfrm>
              <a:off x="5874" y="868"/>
              <a:ext cx="1120" cy="595"/>
            </a:xfrm>
            <a:custGeom>
              <a:avLst/>
              <a:gdLst>
                <a:gd name="T0" fmla="*/ 0 w 1120"/>
                <a:gd name="T1" fmla="*/ 278 h 595"/>
                <a:gd name="T2" fmla="*/ 90 w 1120"/>
                <a:gd name="T3" fmla="*/ 152 h 595"/>
                <a:gd name="T4" fmla="*/ 261 w 1120"/>
                <a:gd name="T5" fmla="*/ 35 h 595"/>
                <a:gd name="T6" fmla="*/ 453 w 1120"/>
                <a:gd name="T7" fmla="*/ 11 h 595"/>
                <a:gd name="T8" fmla="*/ 723 w 1120"/>
                <a:gd name="T9" fmla="*/ 101 h 595"/>
                <a:gd name="T10" fmla="*/ 1005 w 1120"/>
                <a:gd name="T11" fmla="*/ 338 h 595"/>
                <a:gd name="T12" fmla="*/ 1116 w 1120"/>
                <a:gd name="T13" fmla="*/ 452 h 595"/>
                <a:gd name="T14" fmla="*/ 1032 w 1120"/>
                <a:gd name="T15" fmla="*/ 482 h 595"/>
                <a:gd name="T16" fmla="*/ 777 w 1120"/>
                <a:gd name="T17" fmla="*/ 566 h 595"/>
                <a:gd name="T18" fmla="*/ 468 w 1120"/>
                <a:gd name="T19" fmla="*/ 581 h 595"/>
                <a:gd name="T20" fmla="*/ 219 w 1120"/>
                <a:gd name="T21" fmla="*/ 479 h 595"/>
                <a:gd name="T22" fmla="*/ 105 w 1120"/>
                <a:gd name="T23" fmla="*/ 386 h 595"/>
                <a:gd name="T24" fmla="*/ 27 w 1120"/>
                <a:gd name="T25" fmla="*/ 341 h 59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120"/>
                <a:gd name="T40" fmla="*/ 0 h 595"/>
                <a:gd name="T41" fmla="*/ 1120 w 1120"/>
                <a:gd name="T42" fmla="*/ 595 h 595"/>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120" h="595">
                  <a:moveTo>
                    <a:pt x="0" y="278"/>
                  </a:moveTo>
                  <a:cubicBezTo>
                    <a:pt x="23" y="235"/>
                    <a:pt x="47" y="192"/>
                    <a:pt x="90" y="152"/>
                  </a:cubicBezTo>
                  <a:cubicBezTo>
                    <a:pt x="133" y="112"/>
                    <a:pt x="201" y="58"/>
                    <a:pt x="261" y="35"/>
                  </a:cubicBezTo>
                  <a:cubicBezTo>
                    <a:pt x="321" y="12"/>
                    <a:pt x="376" y="0"/>
                    <a:pt x="453" y="11"/>
                  </a:cubicBezTo>
                  <a:cubicBezTo>
                    <a:pt x="530" y="22"/>
                    <a:pt x="631" y="47"/>
                    <a:pt x="723" y="101"/>
                  </a:cubicBezTo>
                  <a:cubicBezTo>
                    <a:pt x="815" y="155"/>
                    <a:pt x="940" y="280"/>
                    <a:pt x="1005" y="338"/>
                  </a:cubicBezTo>
                  <a:cubicBezTo>
                    <a:pt x="1070" y="396"/>
                    <a:pt x="1112" y="428"/>
                    <a:pt x="1116" y="452"/>
                  </a:cubicBezTo>
                  <a:cubicBezTo>
                    <a:pt x="1120" y="476"/>
                    <a:pt x="1088" y="463"/>
                    <a:pt x="1032" y="482"/>
                  </a:cubicBezTo>
                  <a:cubicBezTo>
                    <a:pt x="976" y="501"/>
                    <a:pt x="871" y="550"/>
                    <a:pt x="777" y="566"/>
                  </a:cubicBezTo>
                  <a:cubicBezTo>
                    <a:pt x="683" y="582"/>
                    <a:pt x="561" y="595"/>
                    <a:pt x="468" y="581"/>
                  </a:cubicBezTo>
                  <a:cubicBezTo>
                    <a:pt x="375" y="567"/>
                    <a:pt x="280" y="512"/>
                    <a:pt x="219" y="479"/>
                  </a:cubicBezTo>
                  <a:cubicBezTo>
                    <a:pt x="158" y="446"/>
                    <a:pt x="137" y="409"/>
                    <a:pt x="105" y="386"/>
                  </a:cubicBezTo>
                  <a:cubicBezTo>
                    <a:pt x="73" y="363"/>
                    <a:pt x="50" y="352"/>
                    <a:pt x="27" y="341"/>
                  </a:cubicBezTo>
                </a:path>
              </a:pathLst>
            </a:custGeom>
            <a:solidFill>
              <a:srgbClr val="66FF66"/>
            </a:solidFill>
            <a:ln w="3175" cap="flat" cmpd="sng">
              <a:solidFill>
                <a:srgbClr val="000000"/>
              </a:solidFill>
              <a:prstDash val="solid"/>
              <a:round/>
              <a:headEnd type="none" w="med" len="med"/>
              <a:tailEnd type="none" w="med" len="med"/>
            </a:ln>
          </p:spPr>
          <p:txBody>
            <a:bodyPr/>
            <a:lstStyle/>
            <a:p>
              <a:endParaRPr lang="fr-FR"/>
            </a:p>
          </p:txBody>
        </p:sp>
        <p:sp>
          <p:nvSpPr>
            <p:cNvPr id="14785" name="Freeform 264">
              <a:extLst>
                <a:ext uri="{FF2B5EF4-FFF2-40B4-BE49-F238E27FC236}">
                  <a16:creationId xmlns:a16="http://schemas.microsoft.com/office/drawing/2014/main" id="{8DDFA606-F347-45C7-8329-8F49B159F27C}"/>
                </a:ext>
              </a:extLst>
            </p:cNvPr>
            <p:cNvSpPr>
              <a:spLocks/>
            </p:cNvSpPr>
            <p:nvPr/>
          </p:nvSpPr>
          <p:spPr bwMode="auto">
            <a:xfrm>
              <a:off x="5790" y="1077"/>
              <a:ext cx="1211" cy="291"/>
            </a:xfrm>
            <a:custGeom>
              <a:avLst/>
              <a:gdLst>
                <a:gd name="T0" fmla="*/ 0 w 1211"/>
                <a:gd name="T1" fmla="*/ 114 h 291"/>
                <a:gd name="T2" fmla="*/ 114 w 1211"/>
                <a:gd name="T3" fmla="*/ 60 h 291"/>
                <a:gd name="T4" fmla="*/ 285 w 1211"/>
                <a:gd name="T5" fmla="*/ 12 h 291"/>
                <a:gd name="T6" fmla="*/ 507 w 1211"/>
                <a:gd name="T7" fmla="*/ 15 h 291"/>
                <a:gd name="T8" fmla="*/ 771 w 1211"/>
                <a:gd name="T9" fmla="*/ 105 h 291"/>
                <a:gd name="T10" fmla="*/ 978 w 1211"/>
                <a:gd name="T11" fmla="*/ 177 h 291"/>
                <a:gd name="T12" fmla="*/ 1050 w 1211"/>
                <a:gd name="T13" fmla="*/ 207 h 291"/>
                <a:gd name="T14" fmla="*/ 1134 w 1211"/>
                <a:gd name="T15" fmla="*/ 234 h 291"/>
                <a:gd name="T16" fmla="*/ 1209 w 1211"/>
                <a:gd name="T17" fmla="*/ 234 h 291"/>
                <a:gd name="T18" fmla="*/ 1122 w 1211"/>
                <a:gd name="T19" fmla="*/ 240 h 291"/>
                <a:gd name="T20" fmla="*/ 951 w 1211"/>
                <a:gd name="T21" fmla="*/ 195 h 291"/>
                <a:gd name="T22" fmla="*/ 681 w 1211"/>
                <a:gd name="T23" fmla="*/ 120 h 291"/>
                <a:gd name="T24" fmla="*/ 507 w 1211"/>
                <a:gd name="T25" fmla="*/ 72 h 291"/>
                <a:gd name="T26" fmla="*/ 342 w 1211"/>
                <a:gd name="T27" fmla="*/ 66 h 291"/>
                <a:gd name="T28" fmla="*/ 138 w 1211"/>
                <a:gd name="T29" fmla="*/ 141 h 291"/>
                <a:gd name="T30" fmla="*/ 3 w 1211"/>
                <a:gd name="T31" fmla="*/ 291 h 29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211"/>
                <a:gd name="T49" fmla="*/ 0 h 291"/>
                <a:gd name="T50" fmla="*/ 1211 w 1211"/>
                <a:gd name="T51" fmla="*/ 291 h 291"/>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211" h="291">
                  <a:moveTo>
                    <a:pt x="0" y="114"/>
                  </a:moveTo>
                  <a:cubicBezTo>
                    <a:pt x="33" y="95"/>
                    <a:pt x="67" y="77"/>
                    <a:pt x="114" y="60"/>
                  </a:cubicBezTo>
                  <a:cubicBezTo>
                    <a:pt x="161" y="43"/>
                    <a:pt x="220" y="19"/>
                    <a:pt x="285" y="12"/>
                  </a:cubicBezTo>
                  <a:cubicBezTo>
                    <a:pt x="350" y="5"/>
                    <a:pt x="426" y="0"/>
                    <a:pt x="507" y="15"/>
                  </a:cubicBezTo>
                  <a:cubicBezTo>
                    <a:pt x="588" y="30"/>
                    <a:pt x="693" y="78"/>
                    <a:pt x="771" y="105"/>
                  </a:cubicBezTo>
                  <a:cubicBezTo>
                    <a:pt x="849" y="132"/>
                    <a:pt x="932" y="160"/>
                    <a:pt x="978" y="177"/>
                  </a:cubicBezTo>
                  <a:cubicBezTo>
                    <a:pt x="1024" y="194"/>
                    <a:pt x="1024" y="197"/>
                    <a:pt x="1050" y="207"/>
                  </a:cubicBezTo>
                  <a:cubicBezTo>
                    <a:pt x="1076" y="217"/>
                    <a:pt x="1108" y="230"/>
                    <a:pt x="1134" y="234"/>
                  </a:cubicBezTo>
                  <a:cubicBezTo>
                    <a:pt x="1160" y="238"/>
                    <a:pt x="1211" y="233"/>
                    <a:pt x="1209" y="234"/>
                  </a:cubicBezTo>
                  <a:cubicBezTo>
                    <a:pt x="1207" y="235"/>
                    <a:pt x="1165" y="246"/>
                    <a:pt x="1122" y="240"/>
                  </a:cubicBezTo>
                  <a:cubicBezTo>
                    <a:pt x="1079" y="234"/>
                    <a:pt x="1025" y="215"/>
                    <a:pt x="951" y="195"/>
                  </a:cubicBezTo>
                  <a:cubicBezTo>
                    <a:pt x="877" y="175"/>
                    <a:pt x="755" y="140"/>
                    <a:pt x="681" y="120"/>
                  </a:cubicBezTo>
                  <a:cubicBezTo>
                    <a:pt x="607" y="100"/>
                    <a:pt x="563" y="81"/>
                    <a:pt x="507" y="72"/>
                  </a:cubicBezTo>
                  <a:cubicBezTo>
                    <a:pt x="451" y="63"/>
                    <a:pt x="403" y="55"/>
                    <a:pt x="342" y="66"/>
                  </a:cubicBezTo>
                  <a:cubicBezTo>
                    <a:pt x="281" y="77"/>
                    <a:pt x="194" y="104"/>
                    <a:pt x="138" y="141"/>
                  </a:cubicBezTo>
                  <a:cubicBezTo>
                    <a:pt x="82" y="178"/>
                    <a:pt x="42" y="234"/>
                    <a:pt x="3" y="291"/>
                  </a:cubicBezTo>
                </a:path>
              </a:pathLst>
            </a:custGeom>
            <a:solidFill>
              <a:srgbClr val="FFFF99"/>
            </a:solidFill>
            <a:ln w="3175" cap="flat" cmpd="sng">
              <a:solidFill>
                <a:srgbClr val="000000"/>
              </a:solidFill>
              <a:prstDash val="solid"/>
              <a:round/>
              <a:headEnd type="none" w="med" len="med"/>
              <a:tailEnd type="none" w="med" len="med"/>
            </a:ln>
          </p:spPr>
          <p:txBody>
            <a:bodyPr/>
            <a:lstStyle/>
            <a:p>
              <a:endParaRPr lang="fr-FR"/>
            </a:p>
          </p:txBody>
        </p:sp>
        <p:sp>
          <p:nvSpPr>
            <p:cNvPr id="14786" name="Freeform 265">
              <a:extLst>
                <a:ext uri="{FF2B5EF4-FFF2-40B4-BE49-F238E27FC236}">
                  <a16:creationId xmlns:a16="http://schemas.microsoft.com/office/drawing/2014/main" id="{E708B091-C8DD-4B5D-A1F4-91FEDC1F7BB6}"/>
                </a:ext>
              </a:extLst>
            </p:cNvPr>
            <p:cNvSpPr>
              <a:spLocks/>
            </p:cNvSpPr>
            <p:nvPr/>
          </p:nvSpPr>
          <p:spPr bwMode="auto">
            <a:xfrm>
              <a:off x="6135" y="939"/>
              <a:ext cx="393" cy="144"/>
            </a:xfrm>
            <a:custGeom>
              <a:avLst/>
              <a:gdLst>
                <a:gd name="T0" fmla="*/ 0 w 393"/>
                <a:gd name="T1" fmla="*/ 144 h 144"/>
                <a:gd name="T2" fmla="*/ 57 w 393"/>
                <a:gd name="T3" fmla="*/ 102 h 144"/>
                <a:gd name="T4" fmla="*/ 123 w 393"/>
                <a:gd name="T5" fmla="*/ 63 h 144"/>
                <a:gd name="T6" fmla="*/ 246 w 393"/>
                <a:gd name="T7" fmla="*/ 39 h 144"/>
                <a:gd name="T8" fmla="*/ 276 w 393"/>
                <a:gd name="T9" fmla="*/ 39 h 144"/>
                <a:gd name="T10" fmla="*/ 345 w 393"/>
                <a:gd name="T11" fmla="*/ 27 h 144"/>
                <a:gd name="T12" fmla="*/ 393 w 393"/>
                <a:gd name="T13" fmla="*/ 0 h 144"/>
                <a:gd name="T14" fmla="*/ 0 60000 65536"/>
                <a:gd name="T15" fmla="*/ 0 60000 65536"/>
                <a:gd name="T16" fmla="*/ 0 60000 65536"/>
                <a:gd name="T17" fmla="*/ 0 60000 65536"/>
                <a:gd name="T18" fmla="*/ 0 60000 65536"/>
                <a:gd name="T19" fmla="*/ 0 60000 65536"/>
                <a:gd name="T20" fmla="*/ 0 60000 65536"/>
                <a:gd name="T21" fmla="*/ 0 w 393"/>
                <a:gd name="T22" fmla="*/ 0 h 144"/>
                <a:gd name="T23" fmla="*/ 393 w 393"/>
                <a:gd name="T24" fmla="*/ 144 h 14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93" h="144">
                  <a:moveTo>
                    <a:pt x="0" y="144"/>
                  </a:moveTo>
                  <a:cubicBezTo>
                    <a:pt x="18" y="129"/>
                    <a:pt x="37" y="115"/>
                    <a:pt x="57" y="102"/>
                  </a:cubicBezTo>
                  <a:cubicBezTo>
                    <a:pt x="77" y="89"/>
                    <a:pt x="91" y="73"/>
                    <a:pt x="123" y="63"/>
                  </a:cubicBezTo>
                  <a:cubicBezTo>
                    <a:pt x="155" y="53"/>
                    <a:pt x="221" y="43"/>
                    <a:pt x="246" y="39"/>
                  </a:cubicBezTo>
                  <a:cubicBezTo>
                    <a:pt x="271" y="35"/>
                    <a:pt x="260" y="41"/>
                    <a:pt x="276" y="39"/>
                  </a:cubicBezTo>
                  <a:cubicBezTo>
                    <a:pt x="292" y="37"/>
                    <a:pt x="326" y="33"/>
                    <a:pt x="345" y="27"/>
                  </a:cubicBezTo>
                  <a:cubicBezTo>
                    <a:pt x="364" y="21"/>
                    <a:pt x="378" y="10"/>
                    <a:pt x="393" y="0"/>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87" name="Freeform 266">
              <a:extLst>
                <a:ext uri="{FF2B5EF4-FFF2-40B4-BE49-F238E27FC236}">
                  <a16:creationId xmlns:a16="http://schemas.microsoft.com/office/drawing/2014/main" id="{339E08AA-95E2-4A5E-A34F-550C9DE01E1A}"/>
                </a:ext>
              </a:extLst>
            </p:cNvPr>
            <p:cNvSpPr>
              <a:spLocks/>
            </p:cNvSpPr>
            <p:nvPr/>
          </p:nvSpPr>
          <p:spPr bwMode="auto">
            <a:xfrm>
              <a:off x="6153" y="1137"/>
              <a:ext cx="318" cy="315"/>
            </a:xfrm>
            <a:custGeom>
              <a:avLst/>
              <a:gdLst>
                <a:gd name="T0" fmla="*/ 0 w 318"/>
                <a:gd name="T1" fmla="*/ 0 h 315"/>
                <a:gd name="T2" fmla="*/ 33 w 318"/>
                <a:gd name="T3" fmla="*/ 54 h 315"/>
                <a:gd name="T4" fmla="*/ 132 w 318"/>
                <a:gd name="T5" fmla="*/ 183 h 315"/>
                <a:gd name="T6" fmla="*/ 201 w 318"/>
                <a:gd name="T7" fmla="*/ 255 h 315"/>
                <a:gd name="T8" fmla="*/ 273 w 318"/>
                <a:gd name="T9" fmla="*/ 300 h 315"/>
                <a:gd name="T10" fmla="*/ 318 w 318"/>
                <a:gd name="T11" fmla="*/ 315 h 315"/>
                <a:gd name="T12" fmla="*/ 0 60000 65536"/>
                <a:gd name="T13" fmla="*/ 0 60000 65536"/>
                <a:gd name="T14" fmla="*/ 0 60000 65536"/>
                <a:gd name="T15" fmla="*/ 0 60000 65536"/>
                <a:gd name="T16" fmla="*/ 0 60000 65536"/>
                <a:gd name="T17" fmla="*/ 0 60000 65536"/>
                <a:gd name="T18" fmla="*/ 0 w 318"/>
                <a:gd name="T19" fmla="*/ 0 h 315"/>
                <a:gd name="T20" fmla="*/ 318 w 318"/>
                <a:gd name="T21" fmla="*/ 315 h 315"/>
              </a:gdLst>
              <a:ahLst/>
              <a:cxnLst>
                <a:cxn ang="T12">
                  <a:pos x="T0" y="T1"/>
                </a:cxn>
                <a:cxn ang="T13">
                  <a:pos x="T2" y="T3"/>
                </a:cxn>
                <a:cxn ang="T14">
                  <a:pos x="T4" y="T5"/>
                </a:cxn>
                <a:cxn ang="T15">
                  <a:pos x="T6" y="T7"/>
                </a:cxn>
                <a:cxn ang="T16">
                  <a:pos x="T8" y="T9"/>
                </a:cxn>
                <a:cxn ang="T17">
                  <a:pos x="T10" y="T11"/>
                </a:cxn>
              </a:cxnLst>
              <a:rect l="T18" t="T19" r="T20" b="T21"/>
              <a:pathLst>
                <a:path w="318" h="315">
                  <a:moveTo>
                    <a:pt x="0" y="0"/>
                  </a:moveTo>
                  <a:cubicBezTo>
                    <a:pt x="5" y="11"/>
                    <a:pt x="11" y="23"/>
                    <a:pt x="33" y="54"/>
                  </a:cubicBezTo>
                  <a:cubicBezTo>
                    <a:pt x="55" y="85"/>
                    <a:pt x="104" y="149"/>
                    <a:pt x="132" y="183"/>
                  </a:cubicBezTo>
                  <a:cubicBezTo>
                    <a:pt x="160" y="217"/>
                    <a:pt x="177" y="235"/>
                    <a:pt x="201" y="255"/>
                  </a:cubicBezTo>
                  <a:cubicBezTo>
                    <a:pt x="225" y="275"/>
                    <a:pt x="254" y="290"/>
                    <a:pt x="273" y="300"/>
                  </a:cubicBezTo>
                  <a:cubicBezTo>
                    <a:pt x="292" y="310"/>
                    <a:pt x="305" y="312"/>
                    <a:pt x="318" y="315"/>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88" name="Freeform 267">
              <a:extLst>
                <a:ext uri="{FF2B5EF4-FFF2-40B4-BE49-F238E27FC236}">
                  <a16:creationId xmlns:a16="http://schemas.microsoft.com/office/drawing/2014/main" id="{583FA2C0-6B14-4443-83E6-6AEE0F89046E}"/>
                </a:ext>
              </a:extLst>
            </p:cNvPr>
            <p:cNvSpPr>
              <a:spLocks/>
            </p:cNvSpPr>
            <p:nvPr/>
          </p:nvSpPr>
          <p:spPr bwMode="auto">
            <a:xfrm>
              <a:off x="6450" y="1194"/>
              <a:ext cx="282" cy="216"/>
            </a:xfrm>
            <a:custGeom>
              <a:avLst/>
              <a:gdLst>
                <a:gd name="T0" fmla="*/ 0 w 282"/>
                <a:gd name="T1" fmla="*/ 0 h 216"/>
                <a:gd name="T2" fmla="*/ 27 w 282"/>
                <a:gd name="T3" fmla="*/ 54 h 216"/>
                <a:gd name="T4" fmla="*/ 102 w 282"/>
                <a:gd name="T5" fmla="*/ 126 h 216"/>
                <a:gd name="T6" fmla="*/ 171 w 282"/>
                <a:gd name="T7" fmla="*/ 183 h 216"/>
                <a:gd name="T8" fmla="*/ 282 w 282"/>
                <a:gd name="T9" fmla="*/ 216 h 216"/>
                <a:gd name="T10" fmla="*/ 0 60000 65536"/>
                <a:gd name="T11" fmla="*/ 0 60000 65536"/>
                <a:gd name="T12" fmla="*/ 0 60000 65536"/>
                <a:gd name="T13" fmla="*/ 0 60000 65536"/>
                <a:gd name="T14" fmla="*/ 0 60000 65536"/>
                <a:gd name="T15" fmla="*/ 0 w 282"/>
                <a:gd name="T16" fmla="*/ 0 h 216"/>
                <a:gd name="T17" fmla="*/ 282 w 282"/>
                <a:gd name="T18" fmla="*/ 216 h 216"/>
              </a:gdLst>
              <a:ahLst/>
              <a:cxnLst>
                <a:cxn ang="T10">
                  <a:pos x="T0" y="T1"/>
                </a:cxn>
                <a:cxn ang="T11">
                  <a:pos x="T2" y="T3"/>
                </a:cxn>
                <a:cxn ang="T12">
                  <a:pos x="T4" y="T5"/>
                </a:cxn>
                <a:cxn ang="T13">
                  <a:pos x="T6" y="T7"/>
                </a:cxn>
                <a:cxn ang="T14">
                  <a:pos x="T8" y="T9"/>
                </a:cxn>
              </a:cxnLst>
              <a:rect l="T15" t="T16" r="T17" b="T18"/>
              <a:pathLst>
                <a:path w="282" h="216">
                  <a:moveTo>
                    <a:pt x="0" y="0"/>
                  </a:moveTo>
                  <a:cubicBezTo>
                    <a:pt x="5" y="16"/>
                    <a:pt x="10" y="33"/>
                    <a:pt x="27" y="54"/>
                  </a:cubicBezTo>
                  <a:cubicBezTo>
                    <a:pt x="44" y="75"/>
                    <a:pt x="78" y="104"/>
                    <a:pt x="102" y="126"/>
                  </a:cubicBezTo>
                  <a:cubicBezTo>
                    <a:pt x="126" y="148"/>
                    <a:pt x="141" y="168"/>
                    <a:pt x="171" y="183"/>
                  </a:cubicBezTo>
                  <a:cubicBezTo>
                    <a:pt x="201" y="198"/>
                    <a:pt x="241" y="207"/>
                    <a:pt x="282" y="216"/>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89" name="Freeform 268">
              <a:extLst>
                <a:ext uri="{FF2B5EF4-FFF2-40B4-BE49-F238E27FC236}">
                  <a16:creationId xmlns:a16="http://schemas.microsoft.com/office/drawing/2014/main" id="{76B6CD20-1D8E-4577-9FE9-3F2229E4CCFC}"/>
                </a:ext>
              </a:extLst>
            </p:cNvPr>
            <p:cNvSpPr>
              <a:spLocks/>
            </p:cNvSpPr>
            <p:nvPr/>
          </p:nvSpPr>
          <p:spPr bwMode="auto">
            <a:xfrm>
              <a:off x="6699" y="1260"/>
              <a:ext cx="150" cy="111"/>
            </a:xfrm>
            <a:custGeom>
              <a:avLst/>
              <a:gdLst>
                <a:gd name="T0" fmla="*/ 0 w 150"/>
                <a:gd name="T1" fmla="*/ 0 h 111"/>
                <a:gd name="T2" fmla="*/ 36 w 150"/>
                <a:gd name="T3" fmla="*/ 42 h 111"/>
                <a:gd name="T4" fmla="*/ 84 w 150"/>
                <a:gd name="T5" fmla="*/ 84 h 111"/>
                <a:gd name="T6" fmla="*/ 150 w 150"/>
                <a:gd name="T7" fmla="*/ 111 h 111"/>
                <a:gd name="T8" fmla="*/ 0 60000 65536"/>
                <a:gd name="T9" fmla="*/ 0 60000 65536"/>
                <a:gd name="T10" fmla="*/ 0 60000 65536"/>
                <a:gd name="T11" fmla="*/ 0 60000 65536"/>
                <a:gd name="T12" fmla="*/ 0 w 150"/>
                <a:gd name="T13" fmla="*/ 0 h 111"/>
                <a:gd name="T14" fmla="*/ 150 w 150"/>
                <a:gd name="T15" fmla="*/ 111 h 111"/>
              </a:gdLst>
              <a:ahLst/>
              <a:cxnLst>
                <a:cxn ang="T8">
                  <a:pos x="T0" y="T1"/>
                </a:cxn>
                <a:cxn ang="T9">
                  <a:pos x="T2" y="T3"/>
                </a:cxn>
                <a:cxn ang="T10">
                  <a:pos x="T4" y="T5"/>
                </a:cxn>
                <a:cxn ang="T11">
                  <a:pos x="T6" y="T7"/>
                </a:cxn>
              </a:cxnLst>
              <a:rect l="T12" t="T13" r="T14" b="T15"/>
              <a:pathLst>
                <a:path w="150" h="111">
                  <a:moveTo>
                    <a:pt x="0" y="0"/>
                  </a:moveTo>
                  <a:cubicBezTo>
                    <a:pt x="11" y="14"/>
                    <a:pt x="22" y="28"/>
                    <a:pt x="36" y="42"/>
                  </a:cubicBezTo>
                  <a:cubicBezTo>
                    <a:pt x="50" y="56"/>
                    <a:pt x="65" y="73"/>
                    <a:pt x="84" y="84"/>
                  </a:cubicBezTo>
                  <a:cubicBezTo>
                    <a:pt x="103" y="95"/>
                    <a:pt x="126" y="103"/>
                    <a:pt x="150" y="111"/>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90" name="Freeform 269">
              <a:extLst>
                <a:ext uri="{FF2B5EF4-FFF2-40B4-BE49-F238E27FC236}">
                  <a16:creationId xmlns:a16="http://schemas.microsoft.com/office/drawing/2014/main" id="{62DDA1E9-9127-4310-94E9-8B9E2DA1D6A0}"/>
                </a:ext>
              </a:extLst>
            </p:cNvPr>
            <p:cNvSpPr>
              <a:spLocks/>
            </p:cNvSpPr>
            <p:nvPr/>
          </p:nvSpPr>
          <p:spPr bwMode="auto">
            <a:xfrm>
              <a:off x="6633" y="1200"/>
              <a:ext cx="270" cy="30"/>
            </a:xfrm>
            <a:custGeom>
              <a:avLst/>
              <a:gdLst>
                <a:gd name="T0" fmla="*/ 0 w 270"/>
                <a:gd name="T1" fmla="*/ 9 h 30"/>
                <a:gd name="T2" fmla="*/ 96 w 270"/>
                <a:gd name="T3" fmla="*/ 0 h 30"/>
                <a:gd name="T4" fmla="*/ 198 w 270"/>
                <a:gd name="T5" fmla="*/ 12 h 30"/>
                <a:gd name="T6" fmla="*/ 270 w 270"/>
                <a:gd name="T7" fmla="*/ 30 h 30"/>
                <a:gd name="T8" fmla="*/ 0 60000 65536"/>
                <a:gd name="T9" fmla="*/ 0 60000 65536"/>
                <a:gd name="T10" fmla="*/ 0 60000 65536"/>
                <a:gd name="T11" fmla="*/ 0 60000 65536"/>
                <a:gd name="T12" fmla="*/ 0 w 270"/>
                <a:gd name="T13" fmla="*/ 0 h 30"/>
                <a:gd name="T14" fmla="*/ 270 w 270"/>
                <a:gd name="T15" fmla="*/ 30 h 30"/>
              </a:gdLst>
              <a:ahLst/>
              <a:cxnLst>
                <a:cxn ang="T8">
                  <a:pos x="T0" y="T1"/>
                </a:cxn>
                <a:cxn ang="T9">
                  <a:pos x="T2" y="T3"/>
                </a:cxn>
                <a:cxn ang="T10">
                  <a:pos x="T4" y="T5"/>
                </a:cxn>
                <a:cxn ang="T11">
                  <a:pos x="T6" y="T7"/>
                </a:cxn>
              </a:cxnLst>
              <a:rect l="T12" t="T13" r="T14" b="T15"/>
              <a:pathLst>
                <a:path w="270" h="30">
                  <a:moveTo>
                    <a:pt x="0" y="9"/>
                  </a:moveTo>
                  <a:cubicBezTo>
                    <a:pt x="31" y="4"/>
                    <a:pt x="63" y="0"/>
                    <a:pt x="96" y="0"/>
                  </a:cubicBezTo>
                  <a:cubicBezTo>
                    <a:pt x="129" y="0"/>
                    <a:pt x="169" y="7"/>
                    <a:pt x="198" y="12"/>
                  </a:cubicBezTo>
                  <a:cubicBezTo>
                    <a:pt x="227" y="17"/>
                    <a:pt x="248" y="23"/>
                    <a:pt x="270" y="30"/>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91" name="Freeform 270">
              <a:extLst>
                <a:ext uri="{FF2B5EF4-FFF2-40B4-BE49-F238E27FC236}">
                  <a16:creationId xmlns:a16="http://schemas.microsoft.com/office/drawing/2014/main" id="{9470AB78-2397-47A1-BBDF-3680B0311515}"/>
                </a:ext>
              </a:extLst>
            </p:cNvPr>
            <p:cNvSpPr>
              <a:spLocks/>
            </p:cNvSpPr>
            <p:nvPr/>
          </p:nvSpPr>
          <p:spPr bwMode="auto">
            <a:xfrm>
              <a:off x="6417" y="1080"/>
              <a:ext cx="333" cy="51"/>
            </a:xfrm>
            <a:custGeom>
              <a:avLst/>
              <a:gdLst>
                <a:gd name="T0" fmla="*/ 0 w 333"/>
                <a:gd name="T1" fmla="*/ 51 h 51"/>
                <a:gd name="T2" fmla="*/ 63 w 333"/>
                <a:gd name="T3" fmla="*/ 30 h 51"/>
                <a:gd name="T4" fmla="*/ 174 w 333"/>
                <a:gd name="T5" fmla="*/ 21 h 51"/>
                <a:gd name="T6" fmla="*/ 270 w 333"/>
                <a:gd name="T7" fmla="*/ 24 h 51"/>
                <a:gd name="T8" fmla="*/ 333 w 333"/>
                <a:gd name="T9" fmla="*/ 0 h 51"/>
                <a:gd name="T10" fmla="*/ 0 60000 65536"/>
                <a:gd name="T11" fmla="*/ 0 60000 65536"/>
                <a:gd name="T12" fmla="*/ 0 60000 65536"/>
                <a:gd name="T13" fmla="*/ 0 60000 65536"/>
                <a:gd name="T14" fmla="*/ 0 60000 65536"/>
                <a:gd name="T15" fmla="*/ 0 w 333"/>
                <a:gd name="T16" fmla="*/ 0 h 51"/>
                <a:gd name="T17" fmla="*/ 333 w 333"/>
                <a:gd name="T18" fmla="*/ 51 h 51"/>
              </a:gdLst>
              <a:ahLst/>
              <a:cxnLst>
                <a:cxn ang="T10">
                  <a:pos x="T0" y="T1"/>
                </a:cxn>
                <a:cxn ang="T11">
                  <a:pos x="T2" y="T3"/>
                </a:cxn>
                <a:cxn ang="T12">
                  <a:pos x="T4" y="T5"/>
                </a:cxn>
                <a:cxn ang="T13">
                  <a:pos x="T6" y="T7"/>
                </a:cxn>
                <a:cxn ang="T14">
                  <a:pos x="T8" y="T9"/>
                </a:cxn>
              </a:cxnLst>
              <a:rect l="T15" t="T16" r="T17" b="T18"/>
              <a:pathLst>
                <a:path w="333" h="51">
                  <a:moveTo>
                    <a:pt x="0" y="51"/>
                  </a:moveTo>
                  <a:cubicBezTo>
                    <a:pt x="17" y="43"/>
                    <a:pt x="34" y="35"/>
                    <a:pt x="63" y="30"/>
                  </a:cubicBezTo>
                  <a:cubicBezTo>
                    <a:pt x="92" y="25"/>
                    <a:pt x="140" y="22"/>
                    <a:pt x="174" y="21"/>
                  </a:cubicBezTo>
                  <a:cubicBezTo>
                    <a:pt x="208" y="20"/>
                    <a:pt x="244" y="27"/>
                    <a:pt x="270" y="24"/>
                  </a:cubicBezTo>
                  <a:cubicBezTo>
                    <a:pt x="296" y="21"/>
                    <a:pt x="314" y="10"/>
                    <a:pt x="333" y="0"/>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grpSp>
      <p:grpSp>
        <p:nvGrpSpPr>
          <p:cNvPr id="14355" name="Group 271">
            <a:extLst>
              <a:ext uri="{FF2B5EF4-FFF2-40B4-BE49-F238E27FC236}">
                <a16:creationId xmlns:a16="http://schemas.microsoft.com/office/drawing/2014/main" id="{62658C30-B8A1-4519-B9A4-8112317A53DE}"/>
              </a:ext>
            </a:extLst>
          </p:cNvPr>
          <p:cNvGrpSpPr>
            <a:grpSpLocks/>
          </p:cNvGrpSpPr>
          <p:nvPr/>
        </p:nvGrpSpPr>
        <p:grpSpPr bwMode="auto">
          <a:xfrm flipH="1">
            <a:off x="1188498" y="1848858"/>
            <a:ext cx="938668" cy="517724"/>
            <a:chOff x="5790" y="868"/>
            <a:chExt cx="1211" cy="595"/>
          </a:xfrm>
        </p:grpSpPr>
        <p:sp>
          <p:nvSpPr>
            <p:cNvPr id="14776" name="Freeform 272">
              <a:extLst>
                <a:ext uri="{FF2B5EF4-FFF2-40B4-BE49-F238E27FC236}">
                  <a16:creationId xmlns:a16="http://schemas.microsoft.com/office/drawing/2014/main" id="{5F85C8C9-8F64-4926-8ACD-0B1AD2D8E712}"/>
                </a:ext>
              </a:extLst>
            </p:cNvPr>
            <p:cNvSpPr>
              <a:spLocks/>
            </p:cNvSpPr>
            <p:nvPr/>
          </p:nvSpPr>
          <p:spPr bwMode="auto">
            <a:xfrm>
              <a:off x="5874" y="868"/>
              <a:ext cx="1120" cy="595"/>
            </a:xfrm>
            <a:custGeom>
              <a:avLst/>
              <a:gdLst>
                <a:gd name="T0" fmla="*/ 0 w 1120"/>
                <a:gd name="T1" fmla="*/ 278 h 595"/>
                <a:gd name="T2" fmla="*/ 90 w 1120"/>
                <a:gd name="T3" fmla="*/ 152 h 595"/>
                <a:gd name="T4" fmla="*/ 261 w 1120"/>
                <a:gd name="T5" fmla="*/ 35 h 595"/>
                <a:gd name="T6" fmla="*/ 453 w 1120"/>
                <a:gd name="T7" fmla="*/ 11 h 595"/>
                <a:gd name="T8" fmla="*/ 723 w 1120"/>
                <a:gd name="T9" fmla="*/ 101 h 595"/>
                <a:gd name="T10" fmla="*/ 1005 w 1120"/>
                <a:gd name="T11" fmla="*/ 338 h 595"/>
                <a:gd name="T12" fmla="*/ 1116 w 1120"/>
                <a:gd name="T13" fmla="*/ 452 h 595"/>
                <a:gd name="T14" fmla="*/ 1032 w 1120"/>
                <a:gd name="T15" fmla="*/ 482 h 595"/>
                <a:gd name="T16" fmla="*/ 777 w 1120"/>
                <a:gd name="T17" fmla="*/ 566 h 595"/>
                <a:gd name="T18" fmla="*/ 468 w 1120"/>
                <a:gd name="T19" fmla="*/ 581 h 595"/>
                <a:gd name="T20" fmla="*/ 219 w 1120"/>
                <a:gd name="T21" fmla="*/ 479 h 595"/>
                <a:gd name="T22" fmla="*/ 105 w 1120"/>
                <a:gd name="T23" fmla="*/ 386 h 595"/>
                <a:gd name="T24" fmla="*/ 27 w 1120"/>
                <a:gd name="T25" fmla="*/ 341 h 59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120"/>
                <a:gd name="T40" fmla="*/ 0 h 595"/>
                <a:gd name="T41" fmla="*/ 1120 w 1120"/>
                <a:gd name="T42" fmla="*/ 595 h 595"/>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120" h="595">
                  <a:moveTo>
                    <a:pt x="0" y="278"/>
                  </a:moveTo>
                  <a:cubicBezTo>
                    <a:pt x="23" y="235"/>
                    <a:pt x="47" y="192"/>
                    <a:pt x="90" y="152"/>
                  </a:cubicBezTo>
                  <a:cubicBezTo>
                    <a:pt x="133" y="112"/>
                    <a:pt x="201" y="58"/>
                    <a:pt x="261" y="35"/>
                  </a:cubicBezTo>
                  <a:cubicBezTo>
                    <a:pt x="321" y="12"/>
                    <a:pt x="376" y="0"/>
                    <a:pt x="453" y="11"/>
                  </a:cubicBezTo>
                  <a:cubicBezTo>
                    <a:pt x="530" y="22"/>
                    <a:pt x="631" y="47"/>
                    <a:pt x="723" y="101"/>
                  </a:cubicBezTo>
                  <a:cubicBezTo>
                    <a:pt x="815" y="155"/>
                    <a:pt x="940" y="280"/>
                    <a:pt x="1005" y="338"/>
                  </a:cubicBezTo>
                  <a:cubicBezTo>
                    <a:pt x="1070" y="396"/>
                    <a:pt x="1112" y="428"/>
                    <a:pt x="1116" y="452"/>
                  </a:cubicBezTo>
                  <a:cubicBezTo>
                    <a:pt x="1120" y="476"/>
                    <a:pt x="1088" y="463"/>
                    <a:pt x="1032" y="482"/>
                  </a:cubicBezTo>
                  <a:cubicBezTo>
                    <a:pt x="976" y="501"/>
                    <a:pt x="871" y="550"/>
                    <a:pt x="777" y="566"/>
                  </a:cubicBezTo>
                  <a:cubicBezTo>
                    <a:pt x="683" y="582"/>
                    <a:pt x="561" y="595"/>
                    <a:pt x="468" y="581"/>
                  </a:cubicBezTo>
                  <a:cubicBezTo>
                    <a:pt x="375" y="567"/>
                    <a:pt x="280" y="512"/>
                    <a:pt x="219" y="479"/>
                  </a:cubicBezTo>
                  <a:cubicBezTo>
                    <a:pt x="158" y="446"/>
                    <a:pt x="137" y="409"/>
                    <a:pt x="105" y="386"/>
                  </a:cubicBezTo>
                  <a:cubicBezTo>
                    <a:pt x="73" y="363"/>
                    <a:pt x="50" y="352"/>
                    <a:pt x="27" y="341"/>
                  </a:cubicBezTo>
                </a:path>
              </a:pathLst>
            </a:custGeom>
            <a:solidFill>
              <a:srgbClr val="66FF66"/>
            </a:solidFill>
            <a:ln w="3175" cap="flat" cmpd="sng">
              <a:solidFill>
                <a:srgbClr val="000000"/>
              </a:solidFill>
              <a:prstDash val="solid"/>
              <a:round/>
              <a:headEnd type="none" w="med" len="med"/>
              <a:tailEnd type="none" w="med" len="med"/>
            </a:ln>
          </p:spPr>
          <p:txBody>
            <a:bodyPr/>
            <a:lstStyle/>
            <a:p>
              <a:endParaRPr lang="fr-FR"/>
            </a:p>
          </p:txBody>
        </p:sp>
        <p:sp>
          <p:nvSpPr>
            <p:cNvPr id="14777" name="Freeform 273">
              <a:extLst>
                <a:ext uri="{FF2B5EF4-FFF2-40B4-BE49-F238E27FC236}">
                  <a16:creationId xmlns:a16="http://schemas.microsoft.com/office/drawing/2014/main" id="{782EAD61-B48A-48F3-A19E-8E940F4490A3}"/>
                </a:ext>
              </a:extLst>
            </p:cNvPr>
            <p:cNvSpPr>
              <a:spLocks/>
            </p:cNvSpPr>
            <p:nvPr/>
          </p:nvSpPr>
          <p:spPr bwMode="auto">
            <a:xfrm>
              <a:off x="5790" y="1077"/>
              <a:ext cx="1211" cy="291"/>
            </a:xfrm>
            <a:custGeom>
              <a:avLst/>
              <a:gdLst>
                <a:gd name="T0" fmla="*/ 0 w 1211"/>
                <a:gd name="T1" fmla="*/ 114 h 291"/>
                <a:gd name="T2" fmla="*/ 114 w 1211"/>
                <a:gd name="T3" fmla="*/ 60 h 291"/>
                <a:gd name="T4" fmla="*/ 285 w 1211"/>
                <a:gd name="T5" fmla="*/ 12 h 291"/>
                <a:gd name="T6" fmla="*/ 507 w 1211"/>
                <a:gd name="T7" fmla="*/ 15 h 291"/>
                <a:gd name="T8" fmla="*/ 771 w 1211"/>
                <a:gd name="T9" fmla="*/ 105 h 291"/>
                <a:gd name="T10" fmla="*/ 978 w 1211"/>
                <a:gd name="T11" fmla="*/ 177 h 291"/>
                <a:gd name="T12" fmla="*/ 1050 w 1211"/>
                <a:gd name="T13" fmla="*/ 207 h 291"/>
                <a:gd name="T14" fmla="*/ 1134 w 1211"/>
                <a:gd name="T15" fmla="*/ 234 h 291"/>
                <a:gd name="T16" fmla="*/ 1209 w 1211"/>
                <a:gd name="T17" fmla="*/ 234 h 291"/>
                <a:gd name="T18" fmla="*/ 1122 w 1211"/>
                <a:gd name="T19" fmla="*/ 240 h 291"/>
                <a:gd name="T20" fmla="*/ 951 w 1211"/>
                <a:gd name="T21" fmla="*/ 195 h 291"/>
                <a:gd name="T22" fmla="*/ 681 w 1211"/>
                <a:gd name="T23" fmla="*/ 120 h 291"/>
                <a:gd name="T24" fmla="*/ 507 w 1211"/>
                <a:gd name="T25" fmla="*/ 72 h 291"/>
                <a:gd name="T26" fmla="*/ 342 w 1211"/>
                <a:gd name="T27" fmla="*/ 66 h 291"/>
                <a:gd name="T28" fmla="*/ 138 w 1211"/>
                <a:gd name="T29" fmla="*/ 141 h 291"/>
                <a:gd name="T30" fmla="*/ 3 w 1211"/>
                <a:gd name="T31" fmla="*/ 291 h 29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211"/>
                <a:gd name="T49" fmla="*/ 0 h 291"/>
                <a:gd name="T50" fmla="*/ 1211 w 1211"/>
                <a:gd name="T51" fmla="*/ 291 h 291"/>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211" h="291">
                  <a:moveTo>
                    <a:pt x="0" y="114"/>
                  </a:moveTo>
                  <a:cubicBezTo>
                    <a:pt x="33" y="95"/>
                    <a:pt x="67" y="77"/>
                    <a:pt x="114" y="60"/>
                  </a:cubicBezTo>
                  <a:cubicBezTo>
                    <a:pt x="161" y="43"/>
                    <a:pt x="220" y="19"/>
                    <a:pt x="285" y="12"/>
                  </a:cubicBezTo>
                  <a:cubicBezTo>
                    <a:pt x="350" y="5"/>
                    <a:pt x="426" y="0"/>
                    <a:pt x="507" y="15"/>
                  </a:cubicBezTo>
                  <a:cubicBezTo>
                    <a:pt x="588" y="30"/>
                    <a:pt x="693" y="78"/>
                    <a:pt x="771" y="105"/>
                  </a:cubicBezTo>
                  <a:cubicBezTo>
                    <a:pt x="849" y="132"/>
                    <a:pt x="932" y="160"/>
                    <a:pt x="978" y="177"/>
                  </a:cubicBezTo>
                  <a:cubicBezTo>
                    <a:pt x="1024" y="194"/>
                    <a:pt x="1024" y="197"/>
                    <a:pt x="1050" y="207"/>
                  </a:cubicBezTo>
                  <a:cubicBezTo>
                    <a:pt x="1076" y="217"/>
                    <a:pt x="1108" y="230"/>
                    <a:pt x="1134" y="234"/>
                  </a:cubicBezTo>
                  <a:cubicBezTo>
                    <a:pt x="1160" y="238"/>
                    <a:pt x="1211" y="233"/>
                    <a:pt x="1209" y="234"/>
                  </a:cubicBezTo>
                  <a:cubicBezTo>
                    <a:pt x="1207" y="235"/>
                    <a:pt x="1165" y="246"/>
                    <a:pt x="1122" y="240"/>
                  </a:cubicBezTo>
                  <a:cubicBezTo>
                    <a:pt x="1079" y="234"/>
                    <a:pt x="1025" y="215"/>
                    <a:pt x="951" y="195"/>
                  </a:cubicBezTo>
                  <a:cubicBezTo>
                    <a:pt x="877" y="175"/>
                    <a:pt x="755" y="140"/>
                    <a:pt x="681" y="120"/>
                  </a:cubicBezTo>
                  <a:cubicBezTo>
                    <a:pt x="607" y="100"/>
                    <a:pt x="563" y="81"/>
                    <a:pt x="507" y="72"/>
                  </a:cubicBezTo>
                  <a:cubicBezTo>
                    <a:pt x="451" y="63"/>
                    <a:pt x="403" y="55"/>
                    <a:pt x="342" y="66"/>
                  </a:cubicBezTo>
                  <a:cubicBezTo>
                    <a:pt x="281" y="77"/>
                    <a:pt x="194" y="104"/>
                    <a:pt x="138" y="141"/>
                  </a:cubicBezTo>
                  <a:cubicBezTo>
                    <a:pt x="82" y="178"/>
                    <a:pt x="42" y="234"/>
                    <a:pt x="3" y="291"/>
                  </a:cubicBezTo>
                </a:path>
              </a:pathLst>
            </a:custGeom>
            <a:solidFill>
              <a:srgbClr val="FFFF99"/>
            </a:solidFill>
            <a:ln w="3175" cap="flat" cmpd="sng">
              <a:solidFill>
                <a:srgbClr val="000000"/>
              </a:solidFill>
              <a:prstDash val="solid"/>
              <a:round/>
              <a:headEnd type="none" w="med" len="med"/>
              <a:tailEnd type="none" w="med" len="med"/>
            </a:ln>
          </p:spPr>
          <p:txBody>
            <a:bodyPr/>
            <a:lstStyle/>
            <a:p>
              <a:endParaRPr lang="fr-FR"/>
            </a:p>
          </p:txBody>
        </p:sp>
        <p:sp>
          <p:nvSpPr>
            <p:cNvPr id="14778" name="Freeform 274">
              <a:extLst>
                <a:ext uri="{FF2B5EF4-FFF2-40B4-BE49-F238E27FC236}">
                  <a16:creationId xmlns:a16="http://schemas.microsoft.com/office/drawing/2014/main" id="{87800BA5-3092-49ED-847C-06F6D321EE5E}"/>
                </a:ext>
              </a:extLst>
            </p:cNvPr>
            <p:cNvSpPr>
              <a:spLocks/>
            </p:cNvSpPr>
            <p:nvPr/>
          </p:nvSpPr>
          <p:spPr bwMode="auto">
            <a:xfrm>
              <a:off x="6135" y="939"/>
              <a:ext cx="393" cy="144"/>
            </a:xfrm>
            <a:custGeom>
              <a:avLst/>
              <a:gdLst>
                <a:gd name="T0" fmla="*/ 0 w 393"/>
                <a:gd name="T1" fmla="*/ 144 h 144"/>
                <a:gd name="T2" fmla="*/ 57 w 393"/>
                <a:gd name="T3" fmla="*/ 102 h 144"/>
                <a:gd name="T4" fmla="*/ 123 w 393"/>
                <a:gd name="T5" fmla="*/ 63 h 144"/>
                <a:gd name="T6" fmla="*/ 246 w 393"/>
                <a:gd name="T7" fmla="*/ 39 h 144"/>
                <a:gd name="T8" fmla="*/ 276 w 393"/>
                <a:gd name="T9" fmla="*/ 39 h 144"/>
                <a:gd name="T10" fmla="*/ 345 w 393"/>
                <a:gd name="T11" fmla="*/ 27 h 144"/>
                <a:gd name="T12" fmla="*/ 393 w 393"/>
                <a:gd name="T13" fmla="*/ 0 h 144"/>
                <a:gd name="T14" fmla="*/ 0 60000 65536"/>
                <a:gd name="T15" fmla="*/ 0 60000 65536"/>
                <a:gd name="T16" fmla="*/ 0 60000 65536"/>
                <a:gd name="T17" fmla="*/ 0 60000 65536"/>
                <a:gd name="T18" fmla="*/ 0 60000 65536"/>
                <a:gd name="T19" fmla="*/ 0 60000 65536"/>
                <a:gd name="T20" fmla="*/ 0 60000 65536"/>
                <a:gd name="T21" fmla="*/ 0 w 393"/>
                <a:gd name="T22" fmla="*/ 0 h 144"/>
                <a:gd name="T23" fmla="*/ 393 w 393"/>
                <a:gd name="T24" fmla="*/ 144 h 14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93" h="144">
                  <a:moveTo>
                    <a:pt x="0" y="144"/>
                  </a:moveTo>
                  <a:cubicBezTo>
                    <a:pt x="18" y="129"/>
                    <a:pt x="37" y="115"/>
                    <a:pt x="57" y="102"/>
                  </a:cubicBezTo>
                  <a:cubicBezTo>
                    <a:pt x="77" y="89"/>
                    <a:pt x="91" y="73"/>
                    <a:pt x="123" y="63"/>
                  </a:cubicBezTo>
                  <a:cubicBezTo>
                    <a:pt x="155" y="53"/>
                    <a:pt x="221" y="43"/>
                    <a:pt x="246" y="39"/>
                  </a:cubicBezTo>
                  <a:cubicBezTo>
                    <a:pt x="271" y="35"/>
                    <a:pt x="260" y="41"/>
                    <a:pt x="276" y="39"/>
                  </a:cubicBezTo>
                  <a:cubicBezTo>
                    <a:pt x="292" y="37"/>
                    <a:pt x="326" y="33"/>
                    <a:pt x="345" y="27"/>
                  </a:cubicBezTo>
                  <a:cubicBezTo>
                    <a:pt x="364" y="21"/>
                    <a:pt x="378" y="10"/>
                    <a:pt x="393" y="0"/>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79" name="Freeform 275">
              <a:extLst>
                <a:ext uri="{FF2B5EF4-FFF2-40B4-BE49-F238E27FC236}">
                  <a16:creationId xmlns:a16="http://schemas.microsoft.com/office/drawing/2014/main" id="{69DDBA54-71EA-4CC3-AD2A-F71B476D5CE8}"/>
                </a:ext>
              </a:extLst>
            </p:cNvPr>
            <p:cNvSpPr>
              <a:spLocks/>
            </p:cNvSpPr>
            <p:nvPr/>
          </p:nvSpPr>
          <p:spPr bwMode="auto">
            <a:xfrm>
              <a:off x="6153" y="1137"/>
              <a:ext cx="318" cy="315"/>
            </a:xfrm>
            <a:custGeom>
              <a:avLst/>
              <a:gdLst>
                <a:gd name="T0" fmla="*/ 0 w 318"/>
                <a:gd name="T1" fmla="*/ 0 h 315"/>
                <a:gd name="T2" fmla="*/ 33 w 318"/>
                <a:gd name="T3" fmla="*/ 54 h 315"/>
                <a:gd name="T4" fmla="*/ 132 w 318"/>
                <a:gd name="T5" fmla="*/ 183 h 315"/>
                <a:gd name="T6" fmla="*/ 201 w 318"/>
                <a:gd name="T7" fmla="*/ 255 h 315"/>
                <a:gd name="T8" fmla="*/ 273 w 318"/>
                <a:gd name="T9" fmla="*/ 300 h 315"/>
                <a:gd name="T10" fmla="*/ 318 w 318"/>
                <a:gd name="T11" fmla="*/ 315 h 315"/>
                <a:gd name="T12" fmla="*/ 0 60000 65536"/>
                <a:gd name="T13" fmla="*/ 0 60000 65536"/>
                <a:gd name="T14" fmla="*/ 0 60000 65536"/>
                <a:gd name="T15" fmla="*/ 0 60000 65536"/>
                <a:gd name="T16" fmla="*/ 0 60000 65536"/>
                <a:gd name="T17" fmla="*/ 0 60000 65536"/>
                <a:gd name="T18" fmla="*/ 0 w 318"/>
                <a:gd name="T19" fmla="*/ 0 h 315"/>
                <a:gd name="T20" fmla="*/ 318 w 318"/>
                <a:gd name="T21" fmla="*/ 315 h 315"/>
              </a:gdLst>
              <a:ahLst/>
              <a:cxnLst>
                <a:cxn ang="T12">
                  <a:pos x="T0" y="T1"/>
                </a:cxn>
                <a:cxn ang="T13">
                  <a:pos x="T2" y="T3"/>
                </a:cxn>
                <a:cxn ang="T14">
                  <a:pos x="T4" y="T5"/>
                </a:cxn>
                <a:cxn ang="T15">
                  <a:pos x="T6" y="T7"/>
                </a:cxn>
                <a:cxn ang="T16">
                  <a:pos x="T8" y="T9"/>
                </a:cxn>
                <a:cxn ang="T17">
                  <a:pos x="T10" y="T11"/>
                </a:cxn>
              </a:cxnLst>
              <a:rect l="T18" t="T19" r="T20" b="T21"/>
              <a:pathLst>
                <a:path w="318" h="315">
                  <a:moveTo>
                    <a:pt x="0" y="0"/>
                  </a:moveTo>
                  <a:cubicBezTo>
                    <a:pt x="5" y="11"/>
                    <a:pt x="11" y="23"/>
                    <a:pt x="33" y="54"/>
                  </a:cubicBezTo>
                  <a:cubicBezTo>
                    <a:pt x="55" y="85"/>
                    <a:pt x="104" y="149"/>
                    <a:pt x="132" y="183"/>
                  </a:cubicBezTo>
                  <a:cubicBezTo>
                    <a:pt x="160" y="217"/>
                    <a:pt x="177" y="235"/>
                    <a:pt x="201" y="255"/>
                  </a:cubicBezTo>
                  <a:cubicBezTo>
                    <a:pt x="225" y="275"/>
                    <a:pt x="254" y="290"/>
                    <a:pt x="273" y="300"/>
                  </a:cubicBezTo>
                  <a:cubicBezTo>
                    <a:pt x="292" y="310"/>
                    <a:pt x="305" y="312"/>
                    <a:pt x="318" y="315"/>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80" name="Freeform 276">
              <a:extLst>
                <a:ext uri="{FF2B5EF4-FFF2-40B4-BE49-F238E27FC236}">
                  <a16:creationId xmlns:a16="http://schemas.microsoft.com/office/drawing/2014/main" id="{62980726-1D90-42E6-8F75-DE153B7DC959}"/>
                </a:ext>
              </a:extLst>
            </p:cNvPr>
            <p:cNvSpPr>
              <a:spLocks/>
            </p:cNvSpPr>
            <p:nvPr/>
          </p:nvSpPr>
          <p:spPr bwMode="auto">
            <a:xfrm>
              <a:off x="6450" y="1194"/>
              <a:ext cx="282" cy="216"/>
            </a:xfrm>
            <a:custGeom>
              <a:avLst/>
              <a:gdLst>
                <a:gd name="T0" fmla="*/ 0 w 282"/>
                <a:gd name="T1" fmla="*/ 0 h 216"/>
                <a:gd name="T2" fmla="*/ 27 w 282"/>
                <a:gd name="T3" fmla="*/ 54 h 216"/>
                <a:gd name="T4" fmla="*/ 102 w 282"/>
                <a:gd name="T5" fmla="*/ 126 h 216"/>
                <a:gd name="T6" fmla="*/ 171 w 282"/>
                <a:gd name="T7" fmla="*/ 183 h 216"/>
                <a:gd name="T8" fmla="*/ 282 w 282"/>
                <a:gd name="T9" fmla="*/ 216 h 216"/>
                <a:gd name="T10" fmla="*/ 0 60000 65536"/>
                <a:gd name="T11" fmla="*/ 0 60000 65536"/>
                <a:gd name="T12" fmla="*/ 0 60000 65536"/>
                <a:gd name="T13" fmla="*/ 0 60000 65536"/>
                <a:gd name="T14" fmla="*/ 0 60000 65536"/>
                <a:gd name="T15" fmla="*/ 0 w 282"/>
                <a:gd name="T16" fmla="*/ 0 h 216"/>
                <a:gd name="T17" fmla="*/ 282 w 282"/>
                <a:gd name="T18" fmla="*/ 216 h 216"/>
              </a:gdLst>
              <a:ahLst/>
              <a:cxnLst>
                <a:cxn ang="T10">
                  <a:pos x="T0" y="T1"/>
                </a:cxn>
                <a:cxn ang="T11">
                  <a:pos x="T2" y="T3"/>
                </a:cxn>
                <a:cxn ang="T12">
                  <a:pos x="T4" y="T5"/>
                </a:cxn>
                <a:cxn ang="T13">
                  <a:pos x="T6" y="T7"/>
                </a:cxn>
                <a:cxn ang="T14">
                  <a:pos x="T8" y="T9"/>
                </a:cxn>
              </a:cxnLst>
              <a:rect l="T15" t="T16" r="T17" b="T18"/>
              <a:pathLst>
                <a:path w="282" h="216">
                  <a:moveTo>
                    <a:pt x="0" y="0"/>
                  </a:moveTo>
                  <a:cubicBezTo>
                    <a:pt x="5" y="16"/>
                    <a:pt x="10" y="33"/>
                    <a:pt x="27" y="54"/>
                  </a:cubicBezTo>
                  <a:cubicBezTo>
                    <a:pt x="44" y="75"/>
                    <a:pt x="78" y="104"/>
                    <a:pt x="102" y="126"/>
                  </a:cubicBezTo>
                  <a:cubicBezTo>
                    <a:pt x="126" y="148"/>
                    <a:pt x="141" y="168"/>
                    <a:pt x="171" y="183"/>
                  </a:cubicBezTo>
                  <a:cubicBezTo>
                    <a:pt x="201" y="198"/>
                    <a:pt x="241" y="207"/>
                    <a:pt x="282" y="216"/>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81" name="Freeform 277">
              <a:extLst>
                <a:ext uri="{FF2B5EF4-FFF2-40B4-BE49-F238E27FC236}">
                  <a16:creationId xmlns:a16="http://schemas.microsoft.com/office/drawing/2014/main" id="{9F5D2175-8F31-4D83-8049-2B707E7878C6}"/>
                </a:ext>
              </a:extLst>
            </p:cNvPr>
            <p:cNvSpPr>
              <a:spLocks/>
            </p:cNvSpPr>
            <p:nvPr/>
          </p:nvSpPr>
          <p:spPr bwMode="auto">
            <a:xfrm>
              <a:off x="6699" y="1260"/>
              <a:ext cx="150" cy="111"/>
            </a:xfrm>
            <a:custGeom>
              <a:avLst/>
              <a:gdLst>
                <a:gd name="T0" fmla="*/ 0 w 150"/>
                <a:gd name="T1" fmla="*/ 0 h 111"/>
                <a:gd name="T2" fmla="*/ 36 w 150"/>
                <a:gd name="T3" fmla="*/ 42 h 111"/>
                <a:gd name="T4" fmla="*/ 84 w 150"/>
                <a:gd name="T5" fmla="*/ 84 h 111"/>
                <a:gd name="T6" fmla="*/ 150 w 150"/>
                <a:gd name="T7" fmla="*/ 111 h 111"/>
                <a:gd name="T8" fmla="*/ 0 60000 65536"/>
                <a:gd name="T9" fmla="*/ 0 60000 65536"/>
                <a:gd name="T10" fmla="*/ 0 60000 65536"/>
                <a:gd name="T11" fmla="*/ 0 60000 65536"/>
                <a:gd name="T12" fmla="*/ 0 w 150"/>
                <a:gd name="T13" fmla="*/ 0 h 111"/>
                <a:gd name="T14" fmla="*/ 150 w 150"/>
                <a:gd name="T15" fmla="*/ 111 h 111"/>
              </a:gdLst>
              <a:ahLst/>
              <a:cxnLst>
                <a:cxn ang="T8">
                  <a:pos x="T0" y="T1"/>
                </a:cxn>
                <a:cxn ang="T9">
                  <a:pos x="T2" y="T3"/>
                </a:cxn>
                <a:cxn ang="T10">
                  <a:pos x="T4" y="T5"/>
                </a:cxn>
                <a:cxn ang="T11">
                  <a:pos x="T6" y="T7"/>
                </a:cxn>
              </a:cxnLst>
              <a:rect l="T12" t="T13" r="T14" b="T15"/>
              <a:pathLst>
                <a:path w="150" h="111">
                  <a:moveTo>
                    <a:pt x="0" y="0"/>
                  </a:moveTo>
                  <a:cubicBezTo>
                    <a:pt x="11" y="14"/>
                    <a:pt x="22" y="28"/>
                    <a:pt x="36" y="42"/>
                  </a:cubicBezTo>
                  <a:cubicBezTo>
                    <a:pt x="50" y="56"/>
                    <a:pt x="65" y="73"/>
                    <a:pt x="84" y="84"/>
                  </a:cubicBezTo>
                  <a:cubicBezTo>
                    <a:pt x="103" y="95"/>
                    <a:pt x="126" y="103"/>
                    <a:pt x="150" y="111"/>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82" name="Freeform 278">
              <a:extLst>
                <a:ext uri="{FF2B5EF4-FFF2-40B4-BE49-F238E27FC236}">
                  <a16:creationId xmlns:a16="http://schemas.microsoft.com/office/drawing/2014/main" id="{0E5A81B3-DD99-4513-B295-BBC1297B1B1A}"/>
                </a:ext>
              </a:extLst>
            </p:cNvPr>
            <p:cNvSpPr>
              <a:spLocks/>
            </p:cNvSpPr>
            <p:nvPr/>
          </p:nvSpPr>
          <p:spPr bwMode="auto">
            <a:xfrm>
              <a:off x="6633" y="1200"/>
              <a:ext cx="270" cy="30"/>
            </a:xfrm>
            <a:custGeom>
              <a:avLst/>
              <a:gdLst>
                <a:gd name="T0" fmla="*/ 0 w 270"/>
                <a:gd name="T1" fmla="*/ 9 h 30"/>
                <a:gd name="T2" fmla="*/ 96 w 270"/>
                <a:gd name="T3" fmla="*/ 0 h 30"/>
                <a:gd name="T4" fmla="*/ 198 w 270"/>
                <a:gd name="T5" fmla="*/ 12 h 30"/>
                <a:gd name="T6" fmla="*/ 270 w 270"/>
                <a:gd name="T7" fmla="*/ 30 h 30"/>
                <a:gd name="T8" fmla="*/ 0 60000 65536"/>
                <a:gd name="T9" fmla="*/ 0 60000 65536"/>
                <a:gd name="T10" fmla="*/ 0 60000 65536"/>
                <a:gd name="T11" fmla="*/ 0 60000 65536"/>
                <a:gd name="T12" fmla="*/ 0 w 270"/>
                <a:gd name="T13" fmla="*/ 0 h 30"/>
                <a:gd name="T14" fmla="*/ 270 w 270"/>
                <a:gd name="T15" fmla="*/ 30 h 30"/>
              </a:gdLst>
              <a:ahLst/>
              <a:cxnLst>
                <a:cxn ang="T8">
                  <a:pos x="T0" y="T1"/>
                </a:cxn>
                <a:cxn ang="T9">
                  <a:pos x="T2" y="T3"/>
                </a:cxn>
                <a:cxn ang="T10">
                  <a:pos x="T4" y="T5"/>
                </a:cxn>
                <a:cxn ang="T11">
                  <a:pos x="T6" y="T7"/>
                </a:cxn>
              </a:cxnLst>
              <a:rect l="T12" t="T13" r="T14" b="T15"/>
              <a:pathLst>
                <a:path w="270" h="30">
                  <a:moveTo>
                    <a:pt x="0" y="9"/>
                  </a:moveTo>
                  <a:cubicBezTo>
                    <a:pt x="31" y="4"/>
                    <a:pt x="63" y="0"/>
                    <a:pt x="96" y="0"/>
                  </a:cubicBezTo>
                  <a:cubicBezTo>
                    <a:pt x="129" y="0"/>
                    <a:pt x="169" y="7"/>
                    <a:pt x="198" y="12"/>
                  </a:cubicBezTo>
                  <a:cubicBezTo>
                    <a:pt x="227" y="17"/>
                    <a:pt x="248" y="23"/>
                    <a:pt x="270" y="30"/>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83" name="Freeform 279">
              <a:extLst>
                <a:ext uri="{FF2B5EF4-FFF2-40B4-BE49-F238E27FC236}">
                  <a16:creationId xmlns:a16="http://schemas.microsoft.com/office/drawing/2014/main" id="{5F30B684-007B-433A-9B18-4AED34A0A625}"/>
                </a:ext>
              </a:extLst>
            </p:cNvPr>
            <p:cNvSpPr>
              <a:spLocks/>
            </p:cNvSpPr>
            <p:nvPr/>
          </p:nvSpPr>
          <p:spPr bwMode="auto">
            <a:xfrm>
              <a:off x="6417" y="1080"/>
              <a:ext cx="333" cy="51"/>
            </a:xfrm>
            <a:custGeom>
              <a:avLst/>
              <a:gdLst>
                <a:gd name="T0" fmla="*/ 0 w 333"/>
                <a:gd name="T1" fmla="*/ 51 h 51"/>
                <a:gd name="T2" fmla="*/ 63 w 333"/>
                <a:gd name="T3" fmla="*/ 30 h 51"/>
                <a:gd name="T4" fmla="*/ 174 w 333"/>
                <a:gd name="T5" fmla="*/ 21 h 51"/>
                <a:gd name="T6" fmla="*/ 270 w 333"/>
                <a:gd name="T7" fmla="*/ 24 h 51"/>
                <a:gd name="T8" fmla="*/ 333 w 333"/>
                <a:gd name="T9" fmla="*/ 0 h 51"/>
                <a:gd name="T10" fmla="*/ 0 60000 65536"/>
                <a:gd name="T11" fmla="*/ 0 60000 65536"/>
                <a:gd name="T12" fmla="*/ 0 60000 65536"/>
                <a:gd name="T13" fmla="*/ 0 60000 65536"/>
                <a:gd name="T14" fmla="*/ 0 60000 65536"/>
                <a:gd name="T15" fmla="*/ 0 w 333"/>
                <a:gd name="T16" fmla="*/ 0 h 51"/>
                <a:gd name="T17" fmla="*/ 333 w 333"/>
                <a:gd name="T18" fmla="*/ 51 h 51"/>
              </a:gdLst>
              <a:ahLst/>
              <a:cxnLst>
                <a:cxn ang="T10">
                  <a:pos x="T0" y="T1"/>
                </a:cxn>
                <a:cxn ang="T11">
                  <a:pos x="T2" y="T3"/>
                </a:cxn>
                <a:cxn ang="T12">
                  <a:pos x="T4" y="T5"/>
                </a:cxn>
                <a:cxn ang="T13">
                  <a:pos x="T6" y="T7"/>
                </a:cxn>
                <a:cxn ang="T14">
                  <a:pos x="T8" y="T9"/>
                </a:cxn>
              </a:cxnLst>
              <a:rect l="T15" t="T16" r="T17" b="T18"/>
              <a:pathLst>
                <a:path w="333" h="51">
                  <a:moveTo>
                    <a:pt x="0" y="51"/>
                  </a:moveTo>
                  <a:cubicBezTo>
                    <a:pt x="17" y="43"/>
                    <a:pt x="34" y="35"/>
                    <a:pt x="63" y="30"/>
                  </a:cubicBezTo>
                  <a:cubicBezTo>
                    <a:pt x="92" y="25"/>
                    <a:pt x="140" y="22"/>
                    <a:pt x="174" y="21"/>
                  </a:cubicBezTo>
                  <a:cubicBezTo>
                    <a:pt x="208" y="20"/>
                    <a:pt x="244" y="27"/>
                    <a:pt x="270" y="24"/>
                  </a:cubicBezTo>
                  <a:cubicBezTo>
                    <a:pt x="296" y="21"/>
                    <a:pt x="314" y="10"/>
                    <a:pt x="333" y="0"/>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grpSp>
      <p:grpSp>
        <p:nvGrpSpPr>
          <p:cNvPr id="14356" name="Group 280">
            <a:extLst>
              <a:ext uri="{FF2B5EF4-FFF2-40B4-BE49-F238E27FC236}">
                <a16:creationId xmlns:a16="http://schemas.microsoft.com/office/drawing/2014/main" id="{96EA0D2A-34D5-4049-96A9-59694F2A9C23}"/>
              </a:ext>
            </a:extLst>
          </p:cNvPr>
          <p:cNvGrpSpPr>
            <a:grpSpLocks/>
          </p:cNvGrpSpPr>
          <p:nvPr/>
        </p:nvGrpSpPr>
        <p:grpSpPr bwMode="auto">
          <a:xfrm>
            <a:off x="2293725" y="2627977"/>
            <a:ext cx="379413" cy="582612"/>
            <a:chOff x="5871" y="1713"/>
            <a:chExt cx="597" cy="918"/>
          </a:xfrm>
        </p:grpSpPr>
        <p:sp>
          <p:nvSpPr>
            <p:cNvPr id="14761" name="Freeform 281">
              <a:extLst>
                <a:ext uri="{FF2B5EF4-FFF2-40B4-BE49-F238E27FC236}">
                  <a16:creationId xmlns:a16="http://schemas.microsoft.com/office/drawing/2014/main" id="{C89C3EBD-E0A0-4188-A3A7-CC85F81950D6}"/>
                </a:ext>
              </a:extLst>
            </p:cNvPr>
            <p:cNvSpPr>
              <a:spLocks/>
            </p:cNvSpPr>
            <p:nvPr/>
          </p:nvSpPr>
          <p:spPr bwMode="auto">
            <a:xfrm>
              <a:off x="5886" y="2010"/>
              <a:ext cx="271" cy="621"/>
            </a:xfrm>
            <a:custGeom>
              <a:avLst/>
              <a:gdLst>
                <a:gd name="T0" fmla="*/ 0 w 271"/>
                <a:gd name="T1" fmla="*/ 621 h 621"/>
                <a:gd name="T2" fmla="*/ 32 w 271"/>
                <a:gd name="T3" fmla="*/ 525 h 621"/>
                <a:gd name="T4" fmla="*/ 159 w 271"/>
                <a:gd name="T5" fmla="*/ 458 h 621"/>
                <a:gd name="T6" fmla="*/ 207 w 271"/>
                <a:gd name="T7" fmla="*/ 351 h 621"/>
                <a:gd name="T8" fmla="*/ 204 w 271"/>
                <a:gd name="T9" fmla="*/ 228 h 621"/>
                <a:gd name="T10" fmla="*/ 249 w 271"/>
                <a:gd name="T11" fmla="*/ 15 h 621"/>
                <a:gd name="T12" fmla="*/ 264 w 271"/>
                <a:gd name="T13" fmla="*/ 135 h 621"/>
                <a:gd name="T14" fmla="*/ 270 w 271"/>
                <a:gd name="T15" fmla="*/ 234 h 621"/>
                <a:gd name="T16" fmla="*/ 257 w 271"/>
                <a:gd name="T17" fmla="*/ 345 h 621"/>
                <a:gd name="T18" fmla="*/ 257 w 271"/>
                <a:gd name="T19" fmla="*/ 443 h 621"/>
                <a:gd name="T20" fmla="*/ 189 w 271"/>
                <a:gd name="T21" fmla="*/ 525 h 621"/>
                <a:gd name="T22" fmla="*/ 96 w 271"/>
                <a:gd name="T23" fmla="*/ 582 h 62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71"/>
                <a:gd name="T37" fmla="*/ 0 h 621"/>
                <a:gd name="T38" fmla="*/ 271 w 271"/>
                <a:gd name="T39" fmla="*/ 621 h 62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71" h="621">
                  <a:moveTo>
                    <a:pt x="0" y="621"/>
                  </a:moveTo>
                  <a:cubicBezTo>
                    <a:pt x="5" y="605"/>
                    <a:pt x="6" y="552"/>
                    <a:pt x="32" y="525"/>
                  </a:cubicBezTo>
                  <a:cubicBezTo>
                    <a:pt x="58" y="498"/>
                    <a:pt x="130" y="487"/>
                    <a:pt x="159" y="458"/>
                  </a:cubicBezTo>
                  <a:cubicBezTo>
                    <a:pt x="188" y="429"/>
                    <a:pt x="199" y="389"/>
                    <a:pt x="207" y="351"/>
                  </a:cubicBezTo>
                  <a:cubicBezTo>
                    <a:pt x="215" y="313"/>
                    <a:pt x="197" y="284"/>
                    <a:pt x="204" y="228"/>
                  </a:cubicBezTo>
                  <a:cubicBezTo>
                    <a:pt x="211" y="172"/>
                    <a:pt x="239" y="30"/>
                    <a:pt x="249" y="15"/>
                  </a:cubicBezTo>
                  <a:cubicBezTo>
                    <a:pt x="259" y="0"/>
                    <a:pt x="261" y="99"/>
                    <a:pt x="264" y="135"/>
                  </a:cubicBezTo>
                  <a:cubicBezTo>
                    <a:pt x="267" y="171"/>
                    <a:pt x="271" y="199"/>
                    <a:pt x="270" y="234"/>
                  </a:cubicBezTo>
                  <a:cubicBezTo>
                    <a:pt x="269" y="269"/>
                    <a:pt x="259" y="310"/>
                    <a:pt x="257" y="345"/>
                  </a:cubicBezTo>
                  <a:cubicBezTo>
                    <a:pt x="255" y="380"/>
                    <a:pt x="268" y="413"/>
                    <a:pt x="257" y="443"/>
                  </a:cubicBezTo>
                  <a:cubicBezTo>
                    <a:pt x="246" y="473"/>
                    <a:pt x="216" y="502"/>
                    <a:pt x="189" y="525"/>
                  </a:cubicBezTo>
                  <a:cubicBezTo>
                    <a:pt x="162" y="548"/>
                    <a:pt x="115" y="570"/>
                    <a:pt x="96" y="582"/>
                  </a:cubicBezTo>
                </a:path>
              </a:pathLst>
            </a:custGeom>
            <a:solidFill>
              <a:srgbClr val="FFFF99"/>
            </a:solidFill>
            <a:ln w="3175" cap="flat" cmpd="sng">
              <a:solidFill>
                <a:srgbClr val="000000"/>
              </a:solidFill>
              <a:prstDash val="solid"/>
              <a:round/>
              <a:headEnd type="none" w="med" len="med"/>
              <a:tailEnd type="none" w="med" len="med"/>
            </a:ln>
          </p:spPr>
          <p:txBody>
            <a:bodyPr/>
            <a:lstStyle/>
            <a:p>
              <a:endParaRPr lang="fr-FR"/>
            </a:p>
          </p:txBody>
        </p:sp>
        <p:grpSp>
          <p:nvGrpSpPr>
            <p:cNvPr id="14762" name="Group 282">
              <a:extLst>
                <a:ext uri="{FF2B5EF4-FFF2-40B4-BE49-F238E27FC236}">
                  <a16:creationId xmlns:a16="http://schemas.microsoft.com/office/drawing/2014/main" id="{C656E5FE-BA01-45A5-BCF8-F1B4E257206E}"/>
                </a:ext>
              </a:extLst>
            </p:cNvPr>
            <p:cNvGrpSpPr>
              <a:grpSpLocks/>
            </p:cNvGrpSpPr>
            <p:nvPr/>
          </p:nvGrpSpPr>
          <p:grpSpPr bwMode="auto">
            <a:xfrm>
              <a:off x="5871" y="1713"/>
              <a:ext cx="597" cy="552"/>
              <a:chOff x="6089" y="1691"/>
              <a:chExt cx="597" cy="552"/>
            </a:xfrm>
          </p:grpSpPr>
          <p:sp>
            <p:nvSpPr>
              <p:cNvPr id="14763" name="Freeform 283">
                <a:extLst>
                  <a:ext uri="{FF2B5EF4-FFF2-40B4-BE49-F238E27FC236}">
                    <a16:creationId xmlns:a16="http://schemas.microsoft.com/office/drawing/2014/main" id="{8057237B-45D9-484F-91C9-2FA07A0E4366}"/>
                  </a:ext>
                </a:extLst>
              </p:cNvPr>
              <p:cNvSpPr>
                <a:spLocks/>
              </p:cNvSpPr>
              <p:nvPr/>
            </p:nvSpPr>
            <p:spPr bwMode="auto">
              <a:xfrm rot="-864607">
                <a:off x="6089" y="1876"/>
                <a:ext cx="310" cy="295"/>
              </a:xfrm>
              <a:custGeom>
                <a:avLst/>
                <a:gdLst>
                  <a:gd name="T0" fmla="*/ 298 w 310"/>
                  <a:gd name="T1" fmla="*/ 3 h 349"/>
                  <a:gd name="T2" fmla="*/ 238 w 310"/>
                  <a:gd name="T3" fmla="*/ 3 h 349"/>
                  <a:gd name="T4" fmla="*/ 127 w 310"/>
                  <a:gd name="T5" fmla="*/ 3 h 349"/>
                  <a:gd name="T6" fmla="*/ 40 w 310"/>
                  <a:gd name="T7" fmla="*/ 3 h 349"/>
                  <a:gd name="T8" fmla="*/ 7 w 310"/>
                  <a:gd name="T9" fmla="*/ 3 h 349"/>
                  <a:gd name="T10" fmla="*/ 7 w 310"/>
                  <a:gd name="T11" fmla="*/ 3 h 349"/>
                  <a:gd name="T12" fmla="*/ 52 w 310"/>
                  <a:gd name="T13" fmla="*/ 3 h 349"/>
                  <a:gd name="T14" fmla="*/ 52 w 310"/>
                  <a:gd name="T15" fmla="*/ 3 h 349"/>
                  <a:gd name="T16" fmla="*/ 34 w 310"/>
                  <a:gd name="T17" fmla="*/ 3 h 349"/>
                  <a:gd name="T18" fmla="*/ 28 w 310"/>
                  <a:gd name="T19" fmla="*/ 3 h 349"/>
                  <a:gd name="T20" fmla="*/ 76 w 310"/>
                  <a:gd name="T21" fmla="*/ 3 h 349"/>
                  <a:gd name="T22" fmla="*/ 148 w 310"/>
                  <a:gd name="T23" fmla="*/ 3 h 349"/>
                  <a:gd name="T24" fmla="*/ 205 w 310"/>
                  <a:gd name="T25" fmla="*/ 3 h 349"/>
                  <a:gd name="T26" fmla="*/ 256 w 310"/>
                  <a:gd name="T27" fmla="*/ 3 h 349"/>
                  <a:gd name="T28" fmla="*/ 310 w 310"/>
                  <a:gd name="T29" fmla="*/ 3 h 34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10"/>
                  <a:gd name="T46" fmla="*/ 0 h 349"/>
                  <a:gd name="T47" fmla="*/ 310 w 310"/>
                  <a:gd name="T48" fmla="*/ 349 h 349"/>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10" h="349">
                    <a:moveTo>
                      <a:pt x="298" y="133"/>
                    </a:moveTo>
                    <a:cubicBezTo>
                      <a:pt x="282" y="115"/>
                      <a:pt x="266" y="96"/>
                      <a:pt x="238" y="77"/>
                    </a:cubicBezTo>
                    <a:cubicBezTo>
                      <a:pt x="210" y="58"/>
                      <a:pt x="160" y="29"/>
                      <a:pt x="127" y="18"/>
                    </a:cubicBezTo>
                    <a:cubicBezTo>
                      <a:pt x="94" y="7"/>
                      <a:pt x="60" y="0"/>
                      <a:pt x="40" y="11"/>
                    </a:cubicBezTo>
                    <a:cubicBezTo>
                      <a:pt x="20" y="22"/>
                      <a:pt x="12" y="62"/>
                      <a:pt x="7" y="84"/>
                    </a:cubicBezTo>
                    <a:cubicBezTo>
                      <a:pt x="2" y="106"/>
                      <a:pt x="0" y="125"/>
                      <a:pt x="7" y="143"/>
                    </a:cubicBezTo>
                    <a:cubicBezTo>
                      <a:pt x="14" y="161"/>
                      <a:pt x="45" y="184"/>
                      <a:pt x="52" y="194"/>
                    </a:cubicBezTo>
                    <a:cubicBezTo>
                      <a:pt x="59" y="204"/>
                      <a:pt x="55" y="195"/>
                      <a:pt x="52" y="206"/>
                    </a:cubicBezTo>
                    <a:cubicBezTo>
                      <a:pt x="49" y="217"/>
                      <a:pt x="38" y="242"/>
                      <a:pt x="34" y="258"/>
                    </a:cubicBezTo>
                    <a:cubicBezTo>
                      <a:pt x="30" y="274"/>
                      <a:pt x="21" y="286"/>
                      <a:pt x="28" y="300"/>
                    </a:cubicBezTo>
                    <a:cubicBezTo>
                      <a:pt x="35" y="314"/>
                      <a:pt x="56" y="336"/>
                      <a:pt x="76" y="343"/>
                    </a:cubicBezTo>
                    <a:cubicBezTo>
                      <a:pt x="96" y="349"/>
                      <a:pt x="127" y="343"/>
                      <a:pt x="148" y="338"/>
                    </a:cubicBezTo>
                    <a:cubicBezTo>
                      <a:pt x="169" y="333"/>
                      <a:pt x="187" y="333"/>
                      <a:pt x="205" y="314"/>
                    </a:cubicBezTo>
                    <a:cubicBezTo>
                      <a:pt x="223" y="296"/>
                      <a:pt x="238" y="253"/>
                      <a:pt x="256" y="227"/>
                    </a:cubicBezTo>
                    <a:cubicBezTo>
                      <a:pt x="274" y="202"/>
                      <a:pt x="292" y="183"/>
                      <a:pt x="310" y="164"/>
                    </a:cubicBezTo>
                  </a:path>
                </a:pathLst>
              </a:custGeom>
              <a:solidFill>
                <a:srgbClr val="FFFF00"/>
              </a:solidFill>
              <a:ln w="3175" cap="flat" cmpd="sng">
                <a:solidFill>
                  <a:srgbClr val="000000"/>
                </a:solidFill>
                <a:prstDash val="solid"/>
                <a:round/>
                <a:headEnd type="none" w="med" len="med"/>
                <a:tailEnd type="none" w="med" len="med"/>
              </a:ln>
            </p:spPr>
            <p:txBody>
              <a:bodyPr/>
              <a:lstStyle/>
              <a:p>
                <a:endParaRPr lang="fr-FR"/>
              </a:p>
            </p:txBody>
          </p:sp>
          <p:sp>
            <p:nvSpPr>
              <p:cNvPr id="14764" name="Freeform 284">
                <a:extLst>
                  <a:ext uri="{FF2B5EF4-FFF2-40B4-BE49-F238E27FC236}">
                    <a16:creationId xmlns:a16="http://schemas.microsoft.com/office/drawing/2014/main" id="{4120CFE6-D7E7-4C88-AB06-82D538E62257}"/>
                  </a:ext>
                </a:extLst>
              </p:cNvPr>
              <p:cNvSpPr>
                <a:spLocks/>
              </p:cNvSpPr>
              <p:nvPr/>
            </p:nvSpPr>
            <p:spPr bwMode="auto">
              <a:xfrm>
                <a:off x="6311" y="1964"/>
                <a:ext cx="328" cy="279"/>
              </a:xfrm>
              <a:custGeom>
                <a:avLst/>
                <a:gdLst>
                  <a:gd name="T0" fmla="*/ 418 w 307"/>
                  <a:gd name="T1" fmla="*/ 4578 h 231"/>
                  <a:gd name="T2" fmla="*/ 7 w 307"/>
                  <a:gd name="T3" fmla="*/ 28191 h 231"/>
                  <a:gd name="T4" fmla="*/ 103 w 307"/>
                  <a:gd name="T5" fmla="*/ 49063 h 231"/>
                  <a:gd name="T6" fmla="*/ 635 w 307"/>
                  <a:gd name="T7" fmla="*/ 54843 h 231"/>
                  <a:gd name="T8" fmla="*/ 1005 w 307"/>
                  <a:gd name="T9" fmla="*/ 45913 h 231"/>
                  <a:gd name="T10" fmla="*/ 1520 w 307"/>
                  <a:gd name="T11" fmla="*/ 45408 h 231"/>
                  <a:gd name="T12" fmla="*/ 2062 w 307"/>
                  <a:gd name="T13" fmla="*/ 30242 h 231"/>
                  <a:gd name="T14" fmla="*/ 1783 w 307"/>
                  <a:gd name="T15" fmla="*/ 14432 h 231"/>
                  <a:gd name="T16" fmla="*/ 1249 w 307"/>
                  <a:gd name="T17" fmla="*/ 2286 h 231"/>
                  <a:gd name="T18" fmla="*/ 432 w 307"/>
                  <a:gd name="T19" fmla="*/ 1 h 23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07"/>
                  <a:gd name="T31" fmla="*/ 0 h 231"/>
                  <a:gd name="T32" fmla="*/ 307 w 307"/>
                  <a:gd name="T33" fmla="*/ 231 h 23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07" h="231">
                    <a:moveTo>
                      <a:pt x="61" y="19"/>
                    </a:moveTo>
                    <a:cubicBezTo>
                      <a:pt x="37" y="53"/>
                      <a:pt x="14" y="87"/>
                      <a:pt x="7" y="118"/>
                    </a:cubicBezTo>
                    <a:cubicBezTo>
                      <a:pt x="0" y="149"/>
                      <a:pt x="2" y="186"/>
                      <a:pt x="16" y="205"/>
                    </a:cubicBezTo>
                    <a:cubicBezTo>
                      <a:pt x="30" y="224"/>
                      <a:pt x="72" y="231"/>
                      <a:pt x="94" y="229"/>
                    </a:cubicBezTo>
                    <a:cubicBezTo>
                      <a:pt x="116" y="227"/>
                      <a:pt x="127" y="199"/>
                      <a:pt x="148" y="193"/>
                    </a:cubicBezTo>
                    <a:cubicBezTo>
                      <a:pt x="169" y="187"/>
                      <a:pt x="198" y="201"/>
                      <a:pt x="223" y="190"/>
                    </a:cubicBezTo>
                    <a:cubicBezTo>
                      <a:pt x="248" y="179"/>
                      <a:pt x="295" y="148"/>
                      <a:pt x="301" y="127"/>
                    </a:cubicBezTo>
                    <a:cubicBezTo>
                      <a:pt x="307" y="106"/>
                      <a:pt x="281" y="80"/>
                      <a:pt x="262" y="61"/>
                    </a:cubicBezTo>
                    <a:cubicBezTo>
                      <a:pt x="243" y="42"/>
                      <a:pt x="217" y="20"/>
                      <a:pt x="184" y="10"/>
                    </a:cubicBezTo>
                    <a:cubicBezTo>
                      <a:pt x="151" y="0"/>
                      <a:pt x="107" y="0"/>
                      <a:pt x="64" y="1"/>
                    </a:cubicBezTo>
                  </a:path>
                </a:pathLst>
              </a:custGeom>
              <a:solidFill>
                <a:srgbClr val="FFFF00"/>
              </a:solidFill>
              <a:ln w="3175" cap="flat" cmpd="sng">
                <a:solidFill>
                  <a:srgbClr val="000000"/>
                </a:solidFill>
                <a:prstDash val="solid"/>
                <a:round/>
                <a:headEnd type="none" w="med" len="med"/>
                <a:tailEnd type="none" w="med" len="med"/>
              </a:ln>
            </p:spPr>
            <p:txBody>
              <a:bodyPr/>
              <a:lstStyle/>
              <a:p>
                <a:endParaRPr lang="fr-FR"/>
              </a:p>
            </p:txBody>
          </p:sp>
          <p:sp>
            <p:nvSpPr>
              <p:cNvPr id="14765" name="Freeform 285">
                <a:extLst>
                  <a:ext uri="{FF2B5EF4-FFF2-40B4-BE49-F238E27FC236}">
                    <a16:creationId xmlns:a16="http://schemas.microsoft.com/office/drawing/2014/main" id="{79B57BAF-2642-4EA0-A94B-739FE9F6987D}"/>
                  </a:ext>
                </a:extLst>
              </p:cNvPr>
              <p:cNvSpPr>
                <a:spLocks/>
              </p:cNvSpPr>
              <p:nvPr/>
            </p:nvSpPr>
            <p:spPr bwMode="auto">
              <a:xfrm rot="-5400000">
                <a:off x="6383" y="1754"/>
                <a:ext cx="328" cy="279"/>
              </a:xfrm>
              <a:custGeom>
                <a:avLst/>
                <a:gdLst>
                  <a:gd name="T0" fmla="*/ 418 w 307"/>
                  <a:gd name="T1" fmla="*/ 4578 h 231"/>
                  <a:gd name="T2" fmla="*/ 7 w 307"/>
                  <a:gd name="T3" fmla="*/ 28191 h 231"/>
                  <a:gd name="T4" fmla="*/ 103 w 307"/>
                  <a:gd name="T5" fmla="*/ 49063 h 231"/>
                  <a:gd name="T6" fmla="*/ 635 w 307"/>
                  <a:gd name="T7" fmla="*/ 54843 h 231"/>
                  <a:gd name="T8" fmla="*/ 1005 w 307"/>
                  <a:gd name="T9" fmla="*/ 45913 h 231"/>
                  <a:gd name="T10" fmla="*/ 1520 w 307"/>
                  <a:gd name="T11" fmla="*/ 45408 h 231"/>
                  <a:gd name="T12" fmla="*/ 2062 w 307"/>
                  <a:gd name="T13" fmla="*/ 30242 h 231"/>
                  <a:gd name="T14" fmla="*/ 1783 w 307"/>
                  <a:gd name="T15" fmla="*/ 14432 h 231"/>
                  <a:gd name="T16" fmla="*/ 1249 w 307"/>
                  <a:gd name="T17" fmla="*/ 2286 h 231"/>
                  <a:gd name="T18" fmla="*/ 432 w 307"/>
                  <a:gd name="T19" fmla="*/ 1 h 23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07"/>
                  <a:gd name="T31" fmla="*/ 0 h 231"/>
                  <a:gd name="T32" fmla="*/ 307 w 307"/>
                  <a:gd name="T33" fmla="*/ 231 h 23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07" h="231">
                    <a:moveTo>
                      <a:pt x="61" y="19"/>
                    </a:moveTo>
                    <a:cubicBezTo>
                      <a:pt x="37" y="53"/>
                      <a:pt x="14" y="87"/>
                      <a:pt x="7" y="118"/>
                    </a:cubicBezTo>
                    <a:cubicBezTo>
                      <a:pt x="0" y="149"/>
                      <a:pt x="2" y="186"/>
                      <a:pt x="16" y="205"/>
                    </a:cubicBezTo>
                    <a:cubicBezTo>
                      <a:pt x="30" y="224"/>
                      <a:pt x="72" y="231"/>
                      <a:pt x="94" y="229"/>
                    </a:cubicBezTo>
                    <a:cubicBezTo>
                      <a:pt x="116" y="227"/>
                      <a:pt x="127" y="199"/>
                      <a:pt x="148" y="193"/>
                    </a:cubicBezTo>
                    <a:cubicBezTo>
                      <a:pt x="169" y="187"/>
                      <a:pt x="198" y="201"/>
                      <a:pt x="223" y="190"/>
                    </a:cubicBezTo>
                    <a:cubicBezTo>
                      <a:pt x="248" y="179"/>
                      <a:pt x="295" y="148"/>
                      <a:pt x="301" y="127"/>
                    </a:cubicBezTo>
                    <a:cubicBezTo>
                      <a:pt x="307" y="106"/>
                      <a:pt x="281" y="80"/>
                      <a:pt x="262" y="61"/>
                    </a:cubicBezTo>
                    <a:cubicBezTo>
                      <a:pt x="243" y="42"/>
                      <a:pt x="217" y="20"/>
                      <a:pt x="184" y="10"/>
                    </a:cubicBezTo>
                    <a:cubicBezTo>
                      <a:pt x="151" y="0"/>
                      <a:pt x="107" y="0"/>
                      <a:pt x="64" y="1"/>
                    </a:cubicBezTo>
                  </a:path>
                </a:pathLst>
              </a:custGeom>
              <a:solidFill>
                <a:srgbClr val="FFFF00"/>
              </a:solidFill>
              <a:ln w="3175" cap="flat" cmpd="sng">
                <a:solidFill>
                  <a:srgbClr val="000000"/>
                </a:solidFill>
                <a:prstDash val="solid"/>
                <a:round/>
                <a:headEnd type="none" w="med" len="med"/>
                <a:tailEnd type="none" w="med" len="med"/>
              </a:ln>
            </p:spPr>
            <p:txBody>
              <a:bodyPr/>
              <a:lstStyle/>
              <a:p>
                <a:endParaRPr lang="fr-FR"/>
              </a:p>
            </p:txBody>
          </p:sp>
          <p:sp>
            <p:nvSpPr>
              <p:cNvPr id="14766" name="Freeform 286">
                <a:extLst>
                  <a:ext uri="{FF2B5EF4-FFF2-40B4-BE49-F238E27FC236}">
                    <a16:creationId xmlns:a16="http://schemas.microsoft.com/office/drawing/2014/main" id="{1DE2D21B-16C5-49E5-BC7A-3AF2B614B3E9}"/>
                  </a:ext>
                </a:extLst>
              </p:cNvPr>
              <p:cNvSpPr>
                <a:spLocks/>
              </p:cNvSpPr>
              <p:nvPr/>
            </p:nvSpPr>
            <p:spPr bwMode="auto">
              <a:xfrm rot="-10607701">
                <a:off x="6146" y="1691"/>
                <a:ext cx="328" cy="279"/>
              </a:xfrm>
              <a:custGeom>
                <a:avLst/>
                <a:gdLst>
                  <a:gd name="T0" fmla="*/ 418 w 307"/>
                  <a:gd name="T1" fmla="*/ 4578 h 231"/>
                  <a:gd name="T2" fmla="*/ 7 w 307"/>
                  <a:gd name="T3" fmla="*/ 28191 h 231"/>
                  <a:gd name="T4" fmla="*/ 103 w 307"/>
                  <a:gd name="T5" fmla="*/ 49063 h 231"/>
                  <a:gd name="T6" fmla="*/ 635 w 307"/>
                  <a:gd name="T7" fmla="*/ 54843 h 231"/>
                  <a:gd name="T8" fmla="*/ 1005 w 307"/>
                  <a:gd name="T9" fmla="*/ 45913 h 231"/>
                  <a:gd name="T10" fmla="*/ 1520 w 307"/>
                  <a:gd name="T11" fmla="*/ 45408 h 231"/>
                  <a:gd name="T12" fmla="*/ 2062 w 307"/>
                  <a:gd name="T13" fmla="*/ 30242 h 231"/>
                  <a:gd name="T14" fmla="*/ 1783 w 307"/>
                  <a:gd name="T15" fmla="*/ 14432 h 231"/>
                  <a:gd name="T16" fmla="*/ 1249 w 307"/>
                  <a:gd name="T17" fmla="*/ 2286 h 231"/>
                  <a:gd name="T18" fmla="*/ 432 w 307"/>
                  <a:gd name="T19" fmla="*/ 1 h 23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07"/>
                  <a:gd name="T31" fmla="*/ 0 h 231"/>
                  <a:gd name="T32" fmla="*/ 307 w 307"/>
                  <a:gd name="T33" fmla="*/ 231 h 23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07" h="231">
                    <a:moveTo>
                      <a:pt x="61" y="19"/>
                    </a:moveTo>
                    <a:cubicBezTo>
                      <a:pt x="37" y="53"/>
                      <a:pt x="14" y="87"/>
                      <a:pt x="7" y="118"/>
                    </a:cubicBezTo>
                    <a:cubicBezTo>
                      <a:pt x="0" y="149"/>
                      <a:pt x="2" y="186"/>
                      <a:pt x="16" y="205"/>
                    </a:cubicBezTo>
                    <a:cubicBezTo>
                      <a:pt x="30" y="224"/>
                      <a:pt x="72" y="231"/>
                      <a:pt x="94" y="229"/>
                    </a:cubicBezTo>
                    <a:cubicBezTo>
                      <a:pt x="116" y="227"/>
                      <a:pt x="127" y="199"/>
                      <a:pt x="148" y="193"/>
                    </a:cubicBezTo>
                    <a:cubicBezTo>
                      <a:pt x="169" y="187"/>
                      <a:pt x="198" y="201"/>
                      <a:pt x="223" y="190"/>
                    </a:cubicBezTo>
                    <a:cubicBezTo>
                      <a:pt x="248" y="179"/>
                      <a:pt x="295" y="148"/>
                      <a:pt x="301" y="127"/>
                    </a:cubicBezTo>
                    <a:cubicBezTo>
                      <a:pt x="307" y="106"/>
                      <a:pt x="281" y="80"/>
                      <a:pt x="262" y="61"/>
                    </a:cubicBezTo>
                    <a:cubicBezTo>
                      <a:pt x="243" y="42"/>
                      <a:pt x="217" y="20"/>
                      <a:pt x="184" y="10"/>
                    </a:cubicBezTo>
                    <a:cubicBezTo>
                      <a:pt x="151" y="0"/>
                      <a:pt x="107" y="0"/>
                      <a:pt x="64" y="1"/>
                    </a:cubicBezTo>
                  </a:path>
                </a:pathLst>
              </a:custGeom>
              <a:solidFill>
                <a:srgbClr val="FFFF00"/>
              </a:solidFill>
              <a:ln w="3175" cap="flat" cmpd="sng">
                <a:solidFill>
                  <a:srgbClr val="000000"/>
                </a:solidFill>
                <a:prstDash val="solid"/>
                <a:round/>
                <a:headEnd type="none" w="med" len="med"/>
                <a:tailEnd type="none" w="med" len="med"/>
              </a:ln>
            </p:spPr>
            <p:txBody>
              <a:bodyPr/>
              <a:lstStyle/>
              <a:p>
                <a:endParaRPr lang="fr-FR"/>
              </a:p>
            </p:txBody>
          </p:sp>
          <p:sp>
            <p:nvSpPr>
              <p:cNvPr id="14767" name="Freeform 287">
                <a:extLst>
                  <a:ext uri="{FF2B5EF4-FFF2-40B4-BE49-F238E27FC236}">
                    <a16:creationId xmlns:a16="http://schemas.microsoft.com/office/drawing/2014/main" id="{3BB9D0CA-B238-44BB-825C-F37F86012368}"/>
                  </a:ext>
                </a:extLst>
              </p:cNvPr>
              <p:cNvSpPr>
                <a:spLocks/>
              </p:cNvSpPr>
              <p:nvPr/>
            </p:nvSpPr>
            <p:spPr bwMode="auto">
              <a:xfrm>
                <a:off x="6365" y="1826"/>
                <a:ext cx="31" cy="154"/>
              </a:xfrm>
              <a:custGeom>
                <a:avLst/>
                <a:gdLst>
                  <a:gd name="T0" fmla="*/ 31 w 31"/>
                  <a:gd name="T1" fmla="*/ 154 h 154"/>
                  <a:gd name="T2" fmla="*/ 4 w 31"/>
                  <a:gd name="T3" fmla="*/ 121 h 154"/>
                  <a:gd name="T4" fmla="*/ 4 w 31"/>
                  <a:gd name="T5" fmla="*/ 19 h 154"/>
                  <a:gd name="T6" fmla="*/ 19 w 31"/>
                  <a:gd name="T7" fmla="*/ 7 h 154"/>
                  <a:gd name="T8" fmla="*/ 1 w 31"/>
                  <a:gd name="T9" fmla="*/ 1 h 154"/>
                  <a:gd name="T10" fmla="*/ 0 60000 65536"/>
                  <a:gd name="T11" fmla="*/ 0 60000 65536"/>
                  <a:gd name="T12" fmla="*/ 0 60000 65536"/>
                  <a:gd name="T13" fmla="*/ 0 60000 65536"/>
                  <a:gd name="T14" fmla="*/ 0 60000 65536"/>
                  <a:gd name="T15" fmla="*/ 0 w 31"/>
                  <a:gd name="T16" fmla="*/ 0 h 154"/>
                  <a:gd name="T17" fmla="*/ 31 w 31"/>
                  <a:gd name="T18" fmla="*/ 154 h 154"/>
                </a:gdLst>
                <a:ahLst/>
                <a:cxnLst>
                  <a:cxn ang="T10">
                    <a:pos x="T0" y="T1"/>
                  </a:cxn>
                  <a:cxn ang="T11">
                    <a:pos x="T2" y="T3"/>
                  </a:cxn>
                  <a:cxn ang="T12">
                    <a:pos x="T4" y="T5"/>
                  </a:cxn>
                  <a:cxn ang="T13">
                    <a:pos x="T6" y="T7"/>
                  </a:cxn>
                  <a:cxn ang="T14">
                    <a:pos x="T8" y="T9"/>
                  </a:cxn>
                </a:cxnLst>
                <a:rect l="T15" t="T16" r="T17" b="T18"/>
                <a:pathLst>
                  <a:path w="31" h="154">
                    <a:moveTo>
                      <a:pt x="31" y="154"/>
                    </a:moveTo>
                    <a:cubicBezTo>
                      <a:pt x="19" y="148"/>
                      <a:pt x="8" y="143"/>
                      <a:pt x="4" y="121"/>
                    </a:cubicBezTo>
                    <a:cubicBezTo>
                      <a:pt x="0" y="99"/>
                      <a:pt x="2" y="38"/>
                      <a:pt x="4" y="19"/>
                    </a:cubicBezTo>
                    <a:cubicBezTo>
                      <a:pt x="6" y="0"/>
                      <a:pt x="19" y="10"/>
                      <a:pt x="19" y="7"/>
                    </a:cubicBezTo>
                    <a:cubicBezTo>
                      <a:pt x="19" y="4"/>
                      <a:pt x="10" y="2"/>
                      <a:pt x="1" y="1"/>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68" name="Freeform 288">
                <a:extLst>
                  <a:ext uri="{FF2B5EF4-FFF2-40B4-BE49-F238E27FC236}">
                    <a16:creationId xmlns:a16="http://schemas.microsoft.com/office/drawing/2014/main" id="{898669C9-A23F-48C8-AE0B-16221F4617E2}"/>
                  </a:ext>
                </a:extLst>
              </p:cNvPr>
              <p:cNvSpPr>
                <a:spLocks/>
              </p:cNvSpPr>
              <p:nvPr/>
            </p:nvSpPr>
            <p:spPr bwMode="auto">
              <a:xfrm rot="-2103154">
                <a:off x="6323" y="1862"/>
                <a:ext cx="31" cy="154"/>
              </a:xfrm>
              <a:custGeom>
                <a:avLst/>
                <a:gdLst>
                  <a:gd name="T0" fmla="*/ 31 w 31"/>
                  <a:gd name="T1" fmla="*/ 154 h 154"/>
                  <a:gd name="T2" fmla="*/ 4 w 31"/>
                  <a:gd name="T3" fmla="*/ 121 h 154"/>
                  <a:gd name="T4" fmla="*/ 4 w 31"/>
                  <a:gd name="T5" fmla="*/ 19 h 154"/>
                  <a:gd name="T6" fmla="*/ 19 w 31"/>
                  <a:gd name="T7" fmla="*/ 7 h 154"/>
                  <a:gd name="T8" fmla="*/ 1 w 31"/>
                  <a:gd name="T9" fmla="*/ 1 h 154"/>
                  <a:gd name="T10" fmla="*/ 0 60000 65536"/>
                  <a:gd name="T11" fmla="*/ 0 60000 65536"/>
                  <a:gd name="T12" fmla="*/ 0 60000 65536"/>
                  <a:gd name="T13" fmla="*/ 0 60000 65536"/>
                  <a:gd name="T14" fmla="*/ 0 60000 65536"/>
                  <a:gd name="T15" fmla="*/ 0 w 31"/>
                  <a:gd name="T16" fmla="*/ 0 h 154"/>
                  <a:gd name="T17" fmla="*/ 31 w 31"/>
                  <a:gd name="T18" fmla="*/ 154 h 154"/>
                </a:gdLst>
                <a:ahLst/>
                <a:cxnLst>
                  <a:cxn ang="T10">
                    <a:pos x="T0" y="T1"/>
                  </a:cxn>
                  <a:cxn ang="T11">
                    <a:pos x="T2" y="T3"/>
                  </a:cxn>
                  <a:cxn ang="T12">
                    <a:pos x="T4" y="T5"/>
                  </a:cxn>
                  <a:cxn ang="T13">
                    <a:pos x="T6" y="T7"/>
                  </a:cxn>
                  <a:cxn ang="T14">
                    <a:pos x="T8" y="T9"/>
                  </a:cxn>
                </a:cxnLst>
                <a:rect l="T15" t="T16" r="T17" b="T18"/>
                <a:pathLst>
                  <a:path w="31" h="154">
                    <a:moveTo>
                      <a:pt x="31" y="154"/>
                    </a:moveTo>
                    <a:cubicBezTo>
                      <a:pt x="19" y="148"/>
                      <a:pt x="8" y="143"/>
                      <a:pt x="4" y="121"/>
                    </a:cubicBezTo>
                    <a:cubicBezTo>
                      <a:pt x="0" y="99"/>
                      <a:pt x="2" y="38"/>
                      <a:pt x="4" y="19"/>
                    </a:cubicBezTo>
                    <a:cubicBezTo>
                      <a:pt x="6" y="0"/>
                      <a:pt x="19" y="10"/>
                      <a:pt x="19" y="7"/>
                    </a:cubicBezTo>
                    <a:cubicBezTo>
                      <a:pt x="19" y="4"/>
                      <a:pt x="10" y="2"/>
                      <a:pt x="1" y="1"/>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69" name="Freeform 289">
                <a:extLst>
                  <a:ext uri="{FF2B5EF4-FFF2-40B4-BE49-F238E27FC236}">
                    <a16:creationId xmlns:a16="http://schemas.microsoft.com/office/drawing/2014/main" id="{9ECB0070-B4D8-4CF4-849F-AE6D7A2F0475}"/>
                  </a:ext>
                </a:extLst>
              </p:cNvPr>
              <p:cNvSpPr>
                <a:spLocks/>
              </p:cNvSpPr>
              <p:nvPr/>
            </p:nvSpPr>
            <p:spPr bwMode="auto">
              <a:xfrm rot="-7280474">
                <a:off x="6299" y="1958"/>
                <a:ext cx="31" cy="154"/>
              </a:xfrm>
              <a:custGeom>
                <a:avLst/>
                <a:gdLst>
                  <a:gd name="T0" fmla="*/ 31 w 31"/>
                  <a:gd name="T1" fmla="*/ 154 h 154"/>
                  <a:gd name="T2" fmla="*/ 4 w 31"/>
                  <a:gd name="T3" fmla="*/ 121 h 154"/>
                  <a:gd name="T4" fmla="*/ 4 w 31"/>
                  <a:gd name="T5" fmla="*/ 19 h 154"/>
                  <a:gd name="T6" fmla="*/ 19 w 31"/>
                  <a:gd name="T7" fmla="*/ 7 h 154"/>
                  <a:gd name="T8" fmla="*/ 1 w 31"/>
                  <a:gd name="T9" fmla="*/ 1 h 154"/>
                  <a:gd name="T10" fmla="*/ 0 60000 65536"/>
                  <a:gd name="T11" fmla="*/ 0 60000 65536"/>
                  <a:gd name="T12" fmla="*/ 0 60000 65536"/>
                  <a:gd name="T13" fmla="*/ 0 60000 65536"/>
                  <a:gd name="T14" fmla="*/ 0 60000 65536"/>
                  <a:gd name="T15" fmla="*/ 0 w 31"/>
                  <a:gd name="T16" fmla="*/ 0 h 154"/>
                  <a:gd name="T17" fmla="*/ 31 w 31"/>
                  <a:gd name="T18" fmla="*/ 154 h 154"/>
                </a:gdLst>
                <a:ahLst/>
                <a:cxnLst>
                  <a:cxn ang="T10">
                    <a:pos x="T0" y="T1"/>
                  </a:cxn>
                  <a:cxn ang="T11">
                    <a:pos x="T2" y="T3"/>
                  </a:cxn>
                  <a:cxn ang="T12">
                    <a:pos x="T4" y="T5"/>
                  </a:cxn>
                  <a:cxn ang="T13">
                    <a:pos x="T6" y="T7"/>
                  </a:cxn>
                  <a:cxn ang="T14">
                    <a:pos x="T8" y="T9"/>
                  </a:cxn>
                </a:cxnLst>
                <a:rect l="T15" t="T16" r="T17" b="T18"/>
                <a:pathLst>
                  <a:path w="31" h="154">
                    <a:moveTo>
                      <a:pt x="31" y="154"/>
                    </a:moveTo>
                    <a:cubicBezTo>
                      <a:pt x="19" y="148"/>
                      <a:pt x="8" y="143"/>
                      <a:pt x="4" y="121"/>
                    </a:cubicBezTo>
                    <a:cubicBezTo>
                      <a:pt x="0" y="99"/>
                      <a:pt x="2" y="38"/>
                      <a:pt x="4" y="19"/>
                    </a:cubicBezTo>
                    <a:cubicBezTo>
                      <a:pt x="6" y="0"/>
                      <a:pt x="19" y="10"/>
                      <a:pt x="19" y="7"/>
                    </a:cubicBezTo>
                    <a:cubicBezTo>
                      <a:pt x="19" y="4"/>
                      <a:pt x="10" y="2"/>
                      <a:pt x="1" y="1"/>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70" name="Freeform 290">
                <a:extLst>
                  <a:ext uri="{FF2B5EF4-FFF2-40B4-BE49-F238E27FC236}">
                    <a16:creationId xmlns:a16="http://schemas.microsoft.com/office/drawing/2014/main" id="{95FFB230-CAF8-4017-9066-24A1F67DAEEF}"/>
                  </a:ext>
                </a:extLst>
              </p:cNvPr>
              <p:cNvSpPr>
                <a:spLocks/>
              </p:cNvSpPr>
              <p:nvPr/>
            </p:nvSpPr>
            <p:spPr bwMode="auto">
              <a:xfrm rot="16844682" flipV="1">
                <a:off x="6446" y="1952"/>
                <a:ext cx="31" cy="154"/>
              </a:xfrm>
              <a:custGeom>
                <a:avLst/>
                <a:gdLst>
                  <a:gd name="T0" fmla="*/ 31 w 31"/>
                  <a:gd name="T1" fmla="*/ 154 h 154"/>
                  <a:gd name="T2" fmla="*/ 4 w 31"/>
                  <a:gd name="T3" fmla="*/ 121 h 154"/>
                  <a:gd name="T4" fmla="*/ 4 w 31"/>
                  <a:gd name="T5" fmla="*/ 19 h 154"/>
                  <a:gd name="T6" fmla="*/ 19 w 31"/>
                  <a:gd name="T7" fmla="*/ 7 h 154"/>
                  <a:gd name="T8" fmla="*/ 1 w 31"/>
                  <a:gd name="T9" fmla="*/ 1 h 154"/>
                  <a:gd name="T10" fmla="*/ 0 60000 65536"/>
                  <a:gd name="T11" fmla="*/ 0 60000 65536"/>
                  <a:gd name="T12" fmla="*/ 0 60000 65536"/>
                  <a:gd name="T13" fmla="*/ 0 60000 65536"/>
                  <a:gd name="T14" fmla="*/ 0 60000 65536"/>
                  <a:gd name="T15" fmla="*/ 0 w 31"/>
                  <a:gd name="T16" fmla="*/ 0 h 154"/>
                  <a:gd name="T17" fmla="*/ 31 w 31"/>
                  <a:gd name="T18" fmla="*/ 154 h 154"/>
                </a:gdLst>
                <a:ahLst/>
                <a:cxnLst>
                  <a:cxn ang="T10">
                    <a:pos x="T0" y="T1"/>
                  </a:cxn>
                  <a:cxn ang="T11">
                    <a:pos x="T2" y="T3"/>
                  </a:cxn>
                  <a:cxn ang="T12">
                    <a:pos x="T4" y="T5"/>
                  </a:cxn>
                  <a:cxn ang="T13">
                    <a:pos x="T6" y="T7"/>
                  </a:cxn>
                  <a:cxn ang="T14">
                    <a:pos x="T8" y="T9"/>
                  </a:cxn>
                </a:cxnLst>
                <a:rect l="T15" t="T16" r="T17" b="T18"/>
                <a:pathLst>
                  <a:path w="31" h="154">
                    <a:moveTo>
                      <a:pt x="31" y="154"/>
                    </a:moveTo>
                    <a:cubicBezTo>
                      <a:pt x="19" y="148"/>
                      <a:pt x="8" y="143"/>
                      <a:pt x="4" y="121"/>
                    </a:cubicBezTo>
                    <a:cubicBezTo>
                      <a:pt x="0" y="99"/>
                      <a:pt x="2" y="38"/>
                      <a:pt x="4" y="19"/>
                    </a:cubicBezTo>
                    <a:cubicBezTo>
                      <a:pt x="6" y="0"/>
                      <a:pt x="19" y="10"/>
                      <a:pt x="19" y="7"/>
                    </a:cubicBezTo>
                    <a:cubicBezTo>
                      <a:pt x="19" y="4"/>
                      <a:pt x="10" y="2"/>
                      <a:pt x="1" y="1"/>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71" name="Freeform 291">
                <a:extLst>
                  <a:ext uri="{FF2B5EF4-FFF2-40B4-BE49-F238E27FC236}">
                    <a16:creationId xmlns:a16="http://schemas.microsoft.com/office/drawing/2014/main" id="{41E8AADC-6B55-4BFB-BE09-EFDDEC656B99}"/>
                  </a:ext>
                </a:extLst>
              </p:cNvPr>
              <p:cNvSpPr>
                <a:spLocks/>
              </p:cNvSpPr>
              <p:nvPr/>
            </p:nvSpPr>
            <p:spPr bwMode="auto">
              <a:xfrm rot="15383804" flipV="1">
                <a:off x="6464" y="1913"/>
                <a:ext cx="31" cy="154"/>
              </a:xfrm>
              <a:custGeom>
                <a:avLst/>
                <a:gdLst>
                  <a:gd name="T0" fmla="*/ 31 w 31"/>
                  <a:gd name="T1" fmla="*/ 154 h 154"/>
                  <a:gd name="T2" fmla="*/ 4 w 31"/>
                  <a:gd name="T3" fmla="*/ 121 h 154"/>
                  <a:gd name="T4" fmla="*/ 4 w 31"/>
                  <a:gd name="T5" fmla="*/ 19 h 154"/>
                  <a:gd name="T6" fmla="*/ 19 w 31"/>
                  <a:gd name="T7" fmla="*/ 7 h 154"/>
                  <a:gd name="T8" fmla="*/ 1 w 31"/>
                  <a:gd name="T9" fmla="*/ 1 h 154"/>
                  <a:gd name="T10" fmla="*/ 0 60000 65536"/>
                  <a:gd name="T11" fmla="*/ 0 60000 65536"/>
                  <a:gd name="T12" fmla="*/ 0 60000 65536"/>
                  <a:gd name="T13" fmla="*/ 0 60000 65536"/>
                  <a:gd name="T14" fmla="*/ 0 60000 65536"/>
                  <a:gd name="T15" fmla="*/ 0 w 31"/>
                  <a:gd name="T16" fmla="*/ 0 h 154"/>
                  <a:gd name="T17" fmla="*/ 31 w 31"/>
                  <a:gd name="T18" fmla="*/ 154 h 154"/>
                </a:gdLst>
                <a:ahLst/>
                <a:cxnLst>
                  <a:cxn ang="T10">
                    <a:pos x="T0" y="T1"/>
                  </a:cxn>
                  <a:cxn ang="T11">
                    <a:pos x="T2" y="T3"/>
                  </a:cxn>
                  <a:cxn ang="T12">
                    <a:pos x="T4" y="T5"/>
                  </a:cxn>
                  <a:cxn ang="T13">
                    <a:pos x="T6" y="T7"/>
                  </a:cxn>
                  <a:cxn ang="T14">
                    <a:pos x="T8" y="T9"/>
                  </a:cxn>
                </a:cxnLst>
                <a:rect l="T15" t="T16" r="T17" b="T18"/>
                <a:pathLst>
                  <a:path w="31" h="154">
                    <a:moveTo>
                      <a:pt x="31" y="154"/>
                    </a:moveTo>
                    <a:cubicBezTo>
                      <a:pt x="19" y="148"/>
                      <a:pt x="8" y="143"/>
                      <a:pt x="4" y="121"/>
                    </a:cubicBezTo>
                    <a:cubicBezTo>
                      <a:pt x="0" y="99"/>
                      <a:pt x="2" y="38"/>
                      <a:pt x="4" y="19"/>
                    </a:cubicBezTo>
                    <a:cubicBezTo>
                      <a:pt x="6" y="0"/>
                      <a:pt x="19" y="10"/>
                      <a:pt x="19" y="7"/>
                    </a:cubicBezTo>
                    <a:cubicBezTo>
                      <a:pt x="19" y="4"/>
                      <a:pt x="10" y="2"/>
                      <a:pt x="1" y="1"/>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72" name="Freeform 292">
                <a:extLst>
                  <a:ext uri="{FF2B5EF4-FFF2-40B4-BE49-F238E27FC236}">
                    <a16:creationId xmlns:a16="http://schemas.microsoft.com/office/drawing/2014/main" id="{39B9F03E-ADCE-4F3B-A3D9-97F5A6593BD2}"/>
                  </a:ext>
                </a:extLst>
              </p:cNvPr>
              <p:cNvSpPr>
                <a:spLocks/>
              </p:cNvSpPr>
              <p:nvPr/>
            </p:nvSpPr>
            <p:spPr bwMode="auto">
              <a:xfrm rot="19353407" flipV="1">
                <a:off x="6398" y="1979"/>
                <a:ext cx="31" cy="154"/>
              </a:xfrm>
              <a:custGeom>
                <a:avLst/>
                <a:gdLst>
                  <a:gd name="T0" fmla="*/ 31 w 31"/>
                  <a:gd name="T1" fmla="*/ 154 h 154"/>
                  <a:gd name="T2" fmla="*/ 4 w 31"/>
                  <a:gd name="T3" fmla="*/ 121 h 154"/>
                  <a:gd name="T4" fmla="*/ 4 w 31"/>
                  <a:gd name="T5" fmla="*/ 19 h 154"/>
                  <a:gd name="T6" fmla="*/ 19 w 31"/>
                  <a:gd name="T7" fmla="*/ 7 h 154"/>
                  <a:gd name="T8" fmla="*/ 1 w 31"/>
                  <a:gd name="T9" fmla="*/ 1 h 154"/>
                  <a:gd name="T10" fmla="*/ 0 60000 65536"/>
                  <a:gd name="T11" fmla="*/ 0 60000 65536"/>
                  <a:gd name="T12" fmla="*/ 0 60000 65536"/>
                  <a:gd name="T13" fmla="*/ 0 60000 65536"/>
                  <a:gd name="T14" fmla="*/ 0 60000 65536"/>
                  <a:gd name="T15" fmla="*/ 0 w 31"/>
                  <a:gd name="T16" fmla="*/ 0 h 154"/>
                  <a:gd name="T17" fmla="*/ 31 w 31"/>
                  <a:gd name="T18" fmla="*/ 154 h 154"/>
                </a:gdLst>
                <a:ahLst/>
                <a:cxnLst>
                  <a:cxn ang="T10">
                    <a:pos x="T0" y="T1"/>
                  </a:cxn>
                  <a:cxn ang="T11">
                    <a:pos x="T2" y="T3"/>
                  </a:cxn>
                  <a:cxn ang="T12">
                    <a:pos x="T4" y="T5"/>
                  </a:cxn>
                  <a:cxn ang="T13">
                    <a:pos x="T6" y="T7"/>
                  </a:cxn>
                  <a:cxn ang="T14">
                    <a:pos x="T8" y="T9"/>
                  </a:cxn>
                </a:cxnLst>
                <a:rect l="T15" t="T16" r="T17" b="T18"/>
                <a:pathLst>
                  <a:path w="31" h="154">
                    <a:moveTo>
                      <a:pt x="31" y="154"/>
                    </a:moveTo>
                    <a:cubicBezTo>
                      <a:pt x="19" y="148"/>
                      <a:pt x="8" y="143"/>
                      <a:pt x="4" y="121"/>
                    </a:cubicBezTo>
                    <a:cubicBezTo>
                      <a:pt x="0" y="99"/>
                      <a:pt x="2" y="38"/>
                      <a:pt x="4" y="19"/>
                    </a:cubicBezTo>
                    <a:cubicBezTo>
                      <a:pt x="6" y="0"/>
                      <a:pt x="19" y="10"/>
                      <a:pt x="19" y="7"/>
                    </a:cubicBezTo>
                    <a:cubicBezTo>
                      <a:pt x="19" y="4"/>
                      <a:pt x="10" y="2"/>
                      <a:pt x="1" y="1"/>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73" name="Freeform 293">
                <a:extLst>
                  <a:ext uri="{FF2B5EF4-FFF2-40B4-BE49-F238E27FC236}">
                    <a16:creationId xmlns:a16="http://schemas.microsoft.com/office/drawing/2014/main" id="{18EBA491-A2C8-43D4-BC8D-2AE198063216}"/>
                  </a:ext>
                </a:extLst>
              </p:cNvPr>
              <p:cNvSpPr>
                <a:spLocks/>
              </p:cNvSpPr>
              <p:nvPr/>
            </p:nvSpPr>
            <p:spPr bwMode="auto">
              <a:xfrm rot="5549886" flipV="1">
                <a:off x="6290" y="1913"/>
                <a:ext cx="31" cy="154"/>
              </a:xfrm>
              <a:custGeom>
                <a:avLst/>
                <a:gdLst>
                  <a:gd name="T0" fmla="*/ 31 w 31"/>
                  <a:gd name="T1" fmla="*/ 154 h 154"/>
                  <a:gd name="T2" fmla="*/ 4 w 31"/>
                  <a:gd name="T3" fmla="*/ 121 h 154"/>
                  <a:gd name="T4" fmla="*/ 4 w 31"/>
                  <a:gd name="T5" fmla="*/ 19 h 154"/>
                  <a:gd name="T6" fmla="*/ 19 w 31"/>
                  <a:gd name="T7" fmla="*/ 7 h 154"/>
                  <a:gd name="T8" fmla="*/ 1 w 31"/>
                  <a:gd name="T9" fmla="*/ 1 h 154"/>
                  <a:gd name="T10" fmla="*/ 0 60000 65536"/>
                  <a:gd name="T11" fmla="*/ 0 60000 65536"/>
                  <a:gd name="T12" fmla="*/ 0 60000 65536"/>
                  <a:gd name="T13" fmla="*/ 0 60000 65536"/>
                  <a:gd name="T14" fmla="*/ 0 60000 65536"/>
                  <a:gd name="T15" fmla="*/ 0 w 31"/>
                  <a:gd name="T16" fmla="*/ 0 h 154"/>
                  <a:gd name="T17" fmla="*/ 31 w 31"/>
                  <a:gd name="T18" fmla="*/ 154 h 154"/>
                </a:gdLst>
                <a:ahLst/>
                <a:cxnLst>
                  <a:cxn ang="T10">
                    <a:pos x="T0" y="T1"/>
                  </a:cxn>
                  <a:cxn ang="T11">
                    <a:pos x="T2" y="T3"/>
                  </a:cxn>
                  <a:cxn ang="T12">
                    <a:pos x="T4" y="T5"/>
                  </a:cxn>
                  <a:cxn ang="T13">
                    <a:pos x="T6" y="T7"/>
                  </a:cxn>
                  <a:cxn ang="T14">
                    <a:pos x="T8" y="T9"/>
                  </a:cxn>
                </a:cxnLst>
                <a:rect l="T15" t="T16" r="T17" b="T18"/>
                <a:pathLst>
                  <a:path w="31" h="154">
                    <a:moveTo>
                      <a:pt x="31" y="154"/>
                    </a:moveTo>
                    <a:cubicBezTo>
                      <a:pt x="19" y="148"/>
                      <a:pt x="8" y="143"/>
                      <a:pt x="4" y="121"/>
                    </a:cubicBezTo>
                    <a:cubicBezTo>
                      <a:pt x="0" y="99"/>
                      <a:pt x="2" y="38"/>
                      <a:pt x="4" y="19"/>
                    </a:cubicBezTo>
                    <a:cubicBezTo>
                      <a:pt x="6" y="0"/>
                      <a:pt x="19" y="10"/>
                      <a:pt x="19" y="7"/>
                    </a:cubicBezTo>
                    <a:cubicBezTo>
                      <a:pt x="19" y="4"/>
                      <a:pt x="10" y="2"/>
                      <a:pt x="1" y="1"/>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74" name="Freeform 294">
                <a:extLst>
                  <a:ext uri="{FF2B5EF4-FFF2-40B4-BE49-F238E27FC236}">
                    <a16:creationId xmlns:a16="http://schemas.microsoft.com/office/drawing/2014/main" id="{BDA926E7-1207-49AA-93BE-2B6D6EC96C3C}"/>
                  </a:ext>
                </a:extLst>
              </p:cNvPr>
              <p:cNvSpPr>
                <a:spLocks/>
              </p:cNvSpPr>
              <p:nvPr/>
            </p:nvSpPr>
            <p:spPr bwMode="auto">
              <a:xfrm rot="14692823" flipV="1">
                <a:off x="6458" y="1880"/>
                <a:ext cx="31" cy="154"/>
              </a:xfrm>
              <a:custGeom>
                <a:avLst/>
                <a:gdLst>
                  <a:gd name="T0" fmla="*/ 31 w 31"/>
                  <a:gd name="T1" fmla="*/ 154 h 154"/>
                  <a:gd name="T2" fmla="*/ 4 w 31"/>
                  <a:gd name="T3" fmla="*/ 121 h 154"/>
                  <a:gd name="T4" fmla="*/ 4 w 31"/>
                  <a:gd name="T5" fmla="*/ 19 h 154"/>
                  <a:gd name="T6" fmla="*/ 19 w 31"/>
                  <a:gd name="T7" fmla="*/ 7 h 154"/>
                  <a:gd name="T8" fmla="*/ 1 w 31"/>
                  <a:gd name="T9" fmla="*/ 1 h 154"/>
                  <a:gd name="T10" fmla="*/ 0 60000 65536"/>
                  <a:gd name="T11" fmla="*/ 0 60000 65536"/>
                  <a:gd name="T12" fmla="*/ 0 60000 65536"/>
                  <a:gd name="T13" fmla="*/ 0 60000 65536"/>
                  <a:gd name="T14" fmla="*/ 0 60000 65536"/>
                  <a:gd name="T15" fmla="*/ 0 w 31"/>
                  <a:gd name="T16" fmla="*/ 0 h 154"/>
                  <a:gd name="T17" fmla="*/ 31 w 31"/>
                  <a:gd name="T18" fmla="*/ 154 h 154"/>
                </a:gdLst>
                <a:ahLst/>
                <a:cxnLst>
                  <a:cxn ang="T10">
                    <a:pos x="T0" y="T1"/>
                  </a:cxn>
                  <a:cxn ang="T11">
                    <a:pos x="T2" y="T3"/>
                  </a:cxn>
                  <a:cxn ang="T12">
                    <a:pos x="T4" y="T5"/>
                  </a:cxn>
                  <a:cxn ang="T13">
                    <a:pos x="T6" y="T7"/>
                  </a:cxn>
                  <a:cxn ang="T14">
                    <a:pos x="T8" y="T9"/>
                  </a:cxn>
                </a:cxnLst>
                <a:rect l="T15" t="T16" r="T17" b="T18"/>
                <a:pathLst>
                  <a:path w="31" h="154">
                    <a:moveTo>
                      <a:pt x="31" y="154"/>
                    </a:moveTo>
                    <a:cubicBezTo>
                      <a:pt x="19" y="148"/>
                      <a:pt x="8" y="143"/>
                      <a:pt x="4" y="121"/>
                    </a:cubicBezTo>
                    <a:cubicBezTo>
                      <a:pt x="0" y="99"/>
                      <a:pt x="2" y="38"/>
                      <a:pt x="4" y="19"/>
                    </a:cubicBezTo>
                    <a:cubicBezTo>
                      <a:pt x="6" y="0"/>
                      <a:pt x="19" y="10"/>
                      <a:pt x="19" y="7"/>
                    </a:cubicBezTo>
                    <a:cubicBezTo>
                      <a:pt x="19" y="4"/>
                      <a:pt x="10" y="2"/>
                      <a:pt x="1" y="1"/>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75" name="Freeform 295">
                <a:extLst>
                  <a:ext uri="{FF2B5EF4-FFF2-40B4-BE49-F238E27FC236}">
                    <a16:creationId xmlns:a16="http://schemas.microsoft.com/office/drawing/2014/main" id="{7F28DAA7-EEA1-4B58-B926-B0732B3D0CF4}"/>
                  </a:ext>
                </a:extLst>
              </p:cNvPr>
              <p:cNvSpPr>
                <a:spLocks/>
              </p:cNvSpPr>
              <p:nvPr/>
            </p:nvSpPr>
            <p:spPr bwMode="auto">
              <a:xfrm>
                <a:off x="6372" y="1847"/>
                <a:ext cx="142" cy="153"/>
              </a:xfrm>
              <a:custGeom>
                <a:avLst/>
                <a:gdLst>
                  <a:gd name="T0" fmla="*/ 2 w 187"/>
                  <a:gd name="T1" fmla="*/ 2 h 201"/>
                  <a:gd name="T2" fmla="*/ 2 w 187"/>
                  <a:gd name="T3" fmla="*/ 2 h 201"/>
                  <a:gd name="T4" fmla="*/ 2 w 187"/>
                  <a:gd name="T5" fmla="*/ 2 h 201"/>
                  <a:gd name="T6" fmla="*/ 2 w 187"/>
                  <a:gd name="T7" fmla="*/ 2 h 201"/>
                  <a:gd name="T8" fmla="*/ 2 w 187"/>
                  <a:gd name="T9" fmla="*/ 2 h 201"/>
                  <a:gd name="T10" fmla="*/ 2 w 187"/>
                  <a:gd name="T11" fmla="*/ 2 h 201"/>
                  <a:gd name="T12" fmla="*/ 2 w 187"/>
                  <a:gd name="T13" fmla="*/ 2 h 201"/>
                  <a:gd name="T14" fmla="*/ 2 w 187"/>
                  <a:gd name="T15" fmla="*/ 2 h 201"/>
                  <a:gd name="T16" fmla="*/ 2 w 187"/>
                  <a:gd name="T17" fmla="*/ 2 h 201"/>
                  <a:gd name="T18" fmla="*/ 2 w 187"/>
                  <a:gd name="T19" fmla="*/ 2 h 201"/>
                  <a:gd name="T20" fmla="*/ 2 w 187"/>
                  <a:gd name="T21" fmla="*/ 2 h 201"/>
                  <a:gd name="T22" fmla="*/ 2 w 187"/>
                  <a:gd name="T23" fmla="*/ 2 h 201"/>
                  <a:gd name="T24" fmla="*/ 2 w 187"/>
                  <a:gd name="T25" fmla="*/ 2 h 201"/>
                  <a:gd name="T26" fmla="*/ 2 w 187"/>
                  <a:gd name="T27" fmla="*/ 2 h 20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87"/>
                  <a:gd name="T43" fmla="*/ 0 h 201"/>
                  <a:gd name="T44" fmla="*/ 187 w 187"/>
                  <a:gd name="T45" fmla="*/ 201 h 20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87" h="201">
                    <a:moveTo>
                      <a:pt x="3" y="184"/>
                    </a:moveTo>
                    <a:cubicBezTo>
                      <a:pt x="0" y="174"/>
                      <a:pt x="13" y="148"/>
                      <a:pt x="21" y="136"/>
                    </a:cubicBezTo>
                    <a:cubicBezTo>
                      <a:pt x="29" y="124"/>
                      <a:pt x="41" y="115"/>
                      <a:pt x="51" y="109"/>
                    </a:cubicBezTo>
                    <a:cubicBezTo>
                      <a:pt x="61" y="103"/>
                      <a:pt x="67" y="107"/>
                      <a:pt x="81" y="97"/>
                    </a:cubicBezTo>
                    <a:cubicBezTo>
                      <a:pt x="95" y="87"/>
                      <a:pt x="124" y="59"/>
                      <a:pt x="138" y="46"/>
                    </a:cubicBezTo>
                    <a:cubicBezTo>
                      <a:pt x="152" y="33"/>
                      <a:pt x="159" y="26"/>
                      <a:pt x="165" y="19"/>
                    </a:cubicBezTo>
                    <a:cubicBezTo>
                      <a:pt x="171" y="12"/>
                      <a:pt x="174" y="6"/>
                      <a:pt x="177" y="4"/>
                    </a:cubicBezTo>
                    <a:cubicBezTo>
                      <a:pt x="180" y="2"/>
                      <a:pt x="187" y="0"/>
                      <a:pt x="186" y="4"/>
                    </a:cubicBezTo>
                    <a:cubicBezTo>
                      <a:pt x="185" y="8"/>
                      <a:pt x="180" y="20"/>
                      <a:pt x="171" y="31"/>
                    </a:cubicBezTo>
                    <a:cubicBezTo>
                      <a:pt x="162" y="42"/>
                      <a:pt x="144" y="58"/>
                      <a:pt x="132" y="70"/>
                    </a:cubicBezTo>
                    <a:cubicBezTo>
                      <a:pt x="120" y="82"/>
                      <a:pt x="104" y="93"/>
                      <a:pt x="96" y="106"/>
                    </a:cubicBezTo>
                    <a:cubicBezTo>
                      <a:pt x="88" y="119"/>
                      <a:pt x="90" y="136"/>
                      <a:pt x="81" y="151"/>
                    </a:cubicBezTo>
                    <a:cubicBezTo>
                      <a:pt x="72" y="166"/>
                      <a:pt x="52" y="191"/>
                      <a:pt x="39" y="196"/>
                    </a:cubicBezTo>
                    <a:cubicBezTo>
                      <a:pt x="26" y="201"/>
                      <a:pt x="6" y="194"/>
                      <a:pt x="3" y="184"/>
                    </a:cubicBezTo>
                    <a:close/>
                  </a:path>
                </a:pathLst>
              </a:custGeom>
              <a:solidFill>
                <a:srgbClr val="808000"/>
              </a:solidFill>
              <a:ln w="3175" cap="flat" cmpd="sng">
                <a:solidFill>
                  <a:srgbClr val="000000"/>
                </a:solidFill>
                <a:prstDash val="solid"/>
                <a:round/>
                <a:headEnd type="none" w="med" len="med"/>
                <a:tailEnd type="none" w="med" len="med"/>
              </a:ln>
            </p:spPr>
            <p:txBody>
              <a:bodyPr/>
              <a:lstStyle/>
              <a:p>
                <a:endParaRPr lang="fr-FR"/>
              </a:p>
            </p:txBody>
          </p:sp>
        </p:grpSp>
      </p:grpSp>
      <p:grpSp>
        <p:nvGrpSpPr>
          <p:cNvPr id="14357" name="Group 296">
            <a:extLst>
              <a:ext uri="{FF2B5EF4-FFF2-40B4-BE49-F238E27FC236}">
                <a16:creationId xmlns:a16="http://schemas.microsoft.com/office/drawing/2014/main" id="{00D67CDF-1EAE-4FA7-9FFD-54B906BA05E4}"/>
              </a:ext>
            </a:extLst>
          </p:cNvPr>
          <p:cNvGrpSpPr>
            <a:grpSpLocks/>
          </p:cNvGrpSpPr>
          <p:nvPr/>
        </p:nvGrpSpPr>
        <p:grpSpPr bwMode="auto">
          <a:xfrm>
            <a:off x="295276" y="5214449"/>
            <a:ext cx="414338" cy="461963"/>
            <a:chOff x="4521" y="6843"/>
            <a:chExt cx="654" cy="726"/>
          </a:xfrm>
        </p:grpSpPr>
        <p:sp>
          <p:nvSpPr>
            <p:cNvPr id="14748" name="Freeform 297">
              <a:extLst>
                <a:ext uri="{FF2B5EF4-FFF2-40B4-BE49-F238E27FC236}">
                  <a16:creationId xmlns:a16="http://schemas.microsoft.com/office/drawing/2014/main" id="{445E4D2C-8BC7-4864-99C0-90A8C57E5DF6}"/>
                </a:ext>
              </a:extLst>
            </p:cNvPr>
            <p:cNvSpPr>
              <a:spLocks/>
            </p:cNvSpPr>
            <p:nvPr/>
          </p:nvSpPr>
          <p:spPr bwMode="auto">
            <a:xfrm>
              <a:off x="4653" y="7032"/>
              <a:ext cx="219" cy="105"/>
            </a:xfrm>
            <a:custGeom>
              <a:avLst/>
              <a:gdLst>
                <a:gd name="T0" fmla="*/ 219 w 219"/>
                <a:gd name="T1" fmla="*/ 105 h 105"/>
                <a:gd name="T2" fmla="*/ 153 w 219"/>
                <a:gd name="T3" fmla="*/ 60 h 105"/>
                <a:gd name="T4" fmla="*/ 126 w 219"/>
                <a:gd name="T5" fmla="*/ 21 h 105"/>
                <a:gd name="T6" fmla="*/ 39 w 219"/>
                <a:gd name="T7" fmla="*/ 33 h 105"/>
                <a:gd name="T8" fmla="*/ 0 w 219"/>
                <a:gd name="T9" fmla="*/ 0 h 105"/>
                <a:gd name="T10" fmla="*/ 0 60000 65536"/>
                <a:gd name="T11" fmla="*/ 0 60000 65536"/>
                <a:gd name="T12" fmla="*/ 0 60000 65536"/>
                <a:gd name="T13" fmla="*/ 0 60000 65536"/>
                <a:gd name="T14" fmla="*/ 0 60000 65536"/>
                <a:gd name="T15" fmla="*/ 0 w 219"/>
                <a:gd name="T16" fmla="*/ 0 h 105"/>
                <a:gd name="T17" fmla="*/ 219 w 219"/>
                <a:gd name="T18" fmla="*/ 105 h 105"/>
              </a:gdLst>
              <a:ahLst/>
              <a:cxnLst>
                <a:cxn ang="T10">
                  <a:pos x="T0" y="T1"/>
                </a:cxn>
                <a:cxn ang="T11">
                  <a:pos x="T2" y="T3"/>
                </a:cxn>
                <a:cxn ang="T12">
                  <a:pos x="T4" y="T5"/>
                </a:cxn>
                <a:cxn ang="T13">
                  <a:pos x="T6" y="T7"/>
                </a:cxn>
                <a:cxn ang="T14">
                  <a:pos x="T8" y="T9"/>
                </a:cxn>
              </a:cxnLst>
              <a:rect l="T15" t="T16" r="T17" b="T18"/>
              <a:pathLst>
                <a:path w="219" h="105">
                  <a:moveTo>
                    <a:pt x="219" y="105"/>
                  </a:moveTo>
                  <a:cubicBezTo>
                    <a:pt x="193" y="89"/>
                    <a:pt x="168" y="74"/>
                    <a:pt x="153" y="60"/>
                  </a:cubicBezTo>
                  <a:cubicBezTo>
                    <a:pt x="138" y="46"/>
                    <a:pt x="145" y="25"/>
                    <a:pt x="126" y="21"/>
                  </a:cubicBezTo>
                  <a:cubicBezTo>
                    <a:pt x="107" y="17"/>
                    <a:pt x="60" y="36"/>
                    <a:pt x="39" y="33"/>
                  </a:cubicBezTo>
                  <a:cubicBezTo>
                    <a:pt x="18" y="30"/>
                    <a:pt x="7" y="8"/>
                    <a:pt x="0" y="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49" name="Freeform 298">
              <a:extLst>
                <a:ext uri="{FF2B5EF4-FFF2-40B4-BE49-F238E27FC236}">
                  <a16:creationId xmlns:a16="http://schemas.microsoft.com/office/drawing/2014/main" id="{B8C119DA-46D1-42DD-A661-D65D6DCA63DA}"/>
                </a:ext>
              </a:extLst>
            </p:cNvPr>
            <p:cNvSpPr>
              <a:spLocks/>
            </p:cNvSpPr>
            <p:nvPr/>
          </p:nvSpPr>
          <p:spPr bwMode="auto">
            <a:xfrm>
              <a:off x="4626" y="7115"/>
              <a:ext cx="315" cy="116"/>
            </a:xfrm>
            <a:custGeom>
              <a:avLst/>
              <a:gdLst>
                <a:gd name="T0" fmla="*/ 315 w 315"/>
                <a:gd name="T1" fmla="*/ 73 h 116"/>
                <a:gd name="T2" fmla="*/ 243 w 315"/>
                <a:gd name="T3" fmla="*/ 106 h 116"/>
                <a:gd name="T4" fmla="*/ 108 w 315"/>
                <a:gd name="T5" fmla="*/ 13 h 116"/>
                <a:gd name="T6" fmla="*/ 0 w 315"/>
                <a:gd name="T7" fmla="*/ 28 h 116"/>
                <a:gd name="T8" fmla="*/ 0 60000 65536"/>
                <a:gd name="T9" fmla="*/ 0 60000 65536"/>
                <a:gd name="T10" fmla="*/ 0 60000 65536"/>
                <a:gd name="T11" fmla="*/ 0 60000 65536"/>
                <a:gd name="T12" fmla="*/ 0 w 315"/>
                <a:gd name="T13" fmla="*/ 0 h 116"/>
                <a:gd name="T14" fmla="*/ 315 w 315"/>
                <a:gd name="T15" fmla="*/ 116 h 116"/>
              </a:gdLst>
              <a:ahLst/>
              <a:cxnLst>
                <a:cxn ang="T8">
                  <a:pos x="T0" y="T1"/>
                </a:cxn>
                <a:cxn ang="T9">
                  <a:pos x="T2" y="T3"/>
                </a:cxn>
                <a:cxn ang="T10">
                  <a:pos x="T4" y="T5"/>
                </a:cxn>
                <a:cxn ang="T11">
                  <a:pos x="T6" y="T7"/>
                </a:cxn>
              </a:cxnLst>
              <a:rect l="T12" t="T13" r="T14" b="T15"/>
              <a:pathLst>
                <a:path w="315" h="116">
                  <a:moveTo>
                    <a:pt x="315" y="73"/>
                  </a:moveTo>
                  <a:cubicBezTo>
                    <a:pt x="296" y="94"/>
                    <a:pt x="277" y="116"/>
                    <a:pt x="243" y="106"/>
                  </a:cubicBezTo>
                  <a:cubicBezTo>
                    <a:pt x="209" y="96"/>
                    <a:pt x="148" y="26"/>
                    <a:pt x="108" y="13"/>
                  </a:cubicBezTo>
                  <a:cubicBezTo>
                    <a:pt x="68" y="0"/>
                    <a:pt x="34" y="14"/>
                    <a:pt x="0" y="28"/>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50" name="Freeform 299">
              <a:extLst>
                <a:ext uri="{FF2B5EF4-FFF2-40B4-BE49-F238E27FC236}">
                  <a16:creationId xmlns:a16="http://schemas.microsoft.com/office/drawing/2014/main" id="{A8F7CF79-4151-4A1A-B1AB-9696DFACDA68}"/>
                </a:ext>
              </a:extLst>
            </p:cNvPr>
            <p:cNvSpPr>
              <a:spLocks/>
            </p:cNvSpPr>
            <p:nvPr/>
          </p:nvSpPr>
          <p:spPr bwMode="auto">
            <a:xfrm>
              <a:off x="4839" y="7344"/>
              <a:ext cx="42" cy="225"/>
            </a:xfrm>
            <a:custGeom>
              <a:avLst/>
              <a:gdLst>
                <a:gd name="T0" fmla="*/ 42 w 42"/>
                <a:gd name="T1" fmla="*/ 0 h 225"/>
                <a:gd name="T2" fmla="*/ 3 w 42"/>
                <a:gd name="T3" fmla="*/ 33 h 225"/>
                <a:gd name="T4" fmla="*/ 21 w 42"/>
                <a:gd name="T5" fmla="*/ 144 h 225"/>
                <a:gd name="T6" fmla="*/ 12 w 42"/>
                <a:gd name="T7" fmla="*/ 225 h 225"/>
                <a:gd name="T8" fmla="*/ 0 60000 65536"/>
                <a:gd name="T9" fmla="*/ 0 60000 65536"/>
                <a:gd name="T10" fmla="*/ 0 60000 65536"/>
                <a:gd name="T11" fmla="*/ 0 60000 65536"/>
                <a:gd name="T12" fmla="*/ 0 w 42"/>
                <a:gd name="T13" fmla="*/ 0 h 225"/>
                <a:gd name="T14" fmla="*/ 42 w 42"/>
                <a:gd name="T15" fmla="*/ 225 h 225"/>
              </a:gdLst>
              <a:ahLst/>
              <a:cxnLst>
                <a:cxn ang="T8">
                  <a:pos x="T0" y="T1"/>
                </a:cxn>
                <a:cxn ang="T9">
                  <a:pos x="T2" y="T3"/>
                </a:cxn>
                <a:cxn ang="T10">
                  <a:pos x="T4" y="T5"/>
                </a:cxn>
                <a:cxn ang="T11">
                  <a:pos x="T6" y="T7"/>
                </a:cxn>
              </a:cxnLst>
              <a:rect l="T12" t="T13" r="T14" b="T15"/>
              <a:pathLst>
                <a:path w="42" h="225">
                  <a:moveTo>
                    <a:pt x="42" y="0"/>
                  </a:moveTo>
                  <a:cubicBezTo>
                    <a:pt x="24" y="4"/>
                    <a:pt x="6" y="9"/>
                    <a:pt x="3" y="33"/>
                  </a:cubicBezTo>
                  <a:cubicBezTo>
                    <a:pt x="0" y="57"/>
                    <a:pt x="20" y="112"/>
                    <a:pt x="21" y="144"/>
                  </a:cubicBezTo>
                  <a:cubicBezTo>
                    <a:pt x="22" y="176"/>
                    <a:pt x="17" y="200"/>
                    <a:pt x="12" y="225"/>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51" name="Freeform 300">
              <a:extLst>
                <a:ext uri="{FF2B5EF4-FFF2-40B4-BE49-F238E27FC236}">
                  <a16:creationId xmlns:a16="http://schemas.microsoft.com/office/drawing/2014/main" id="{C2863601-8C73-4977-BD4E-04CF0B9E743A}"/>
                </a:ext>
              </a:extLst>
            </p:cNvPr>
            <p:cNvSpPr>
              <a:spLocks/>
            </p:cNvSpPr>
            <p:nvPr/>
          </p:nvSpPr>
          <p:spPr bwMode="auto">
            <a:xfrm>
              <a:off x="4932" y="7245"/>
              <a:ext cx="42" cy="225"/>
            </a:xfrm>
            <a:custGeom>
              <a:avLst/>
              <a:gdLst>
                <a:gd name="T0" fmla="*/ 42 w 42"/>
                <a:gd name="T1" fmla="*/ 0 h 225"/>
                <a:gd name="T2" fmla="*/ 3 w 42"/>
                <a:gd name="T3" fmla="*/ 33 h 225"/>
                <a:gd name="T4" fmla="*/ 21 w 42"/>
                <a:gd name="T5" fmla="*/ 144 h 225"/>
                <a:gd name="T6" fmla="*/ 12 w 42"/>
                <a:gd name="T7" fmla="*/ 225 h 225"/>
                <a:gd name="T8" fmla="*/ 0 60000 65536"/>
                <a:gd name="T9" fmla="*/ 0 60000 65536"/>
                <a:gd name="T10" fmla="*/ 0 60000 65536"/>
                <a:gd name="T11" fmla="*/ 0 60000 65536"/>
                <a:gd name="T12" fmla="*/ 0 w 42"/>
                <a:gd name="T13" fmla="*/ 0 h 225"/>
                <a:gd name="T14" fmla="*/ 42 w 42"/>
                <a:gd name="T15" fmla="*/ 225 h 225"/>
              </a:gdLst>
              <a:ahLst/>
              <a:cxnLst>
                <a:cxn ang="T8">
                  <a:pos x="T0" y="T1"/>
                </a:cxn>
                <a:cxn ang="T9">
                  <a:pos x="T2" y="T3"/>
                </a:cxn>
                <a:cxn ang="T10">
                  <a:pos x="T4" y="T5"/>
                </a:cxn>
                <a:cxn ang="T11">
                  <a:pos x="T6" y="T7"/>
                </a:cxn>
              </a:cxnLst>
              <a:rect l="T12" t="T13" r="T14" b="T15"/>
              <a:pathLst>
                <a:path w="42" h="225">
                  <a:moveTo>
                    <a:pt x="42" y="0"/>
                  </a:moveTo>
                  <a:cubicBezTo>
                    <a:pt x="24" y="4"/>
                    <a:pt x="6" y="9"/>
                    <a:pt x="3" y="33"/>
                  </a:cubicBezTo>
                  <a:cubicBezTo>
                    <a:pt x="0" y="57"/>
                    <a:pt x="20" y="112"/>
                    <a:pt x="21" y="144"/>
                  </a:cubicBezTo>
                  <a:cubicBezTo>
                    <a:pt x="22" y="176"/>
                    <a:pt x="17" y="200"/>
                    <a:pt x="12" y="225"/>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52" name="Freeform 301">
              <a:extLst>
                <a:ext uri="{FF2B5EF4-FFF2-40B4-BE49-F238E27FC236}">
                  <a16:creationId xmlns:a16="http://schemas.microsoft.com/office/drawing/2014/main" id="{C09E0DDB-287A-4C24-91D5-7A98844AF538}"/>
                </a:ext>
              </a:extLst>
            </p:cNvPr>
            <p:cNvSpPr>
              <a:spLocks/>
            </p:cNvSpPr>
            <p:nvPr/>
          </p:nvSpPr>
          <p:spPr bwMode="auto">
            <a:xfrm>
              <a:off x="4542" y="7176"/>
              <a:ext cx="219" cy="105"/>
            </a:xfrm>
            <a:custGeom>
              <a:avLst/>
              <a:gdLst>
                <a:gd name="T0" fmla="*/ 219 w 219"/>
                <a:gd name="T1" fmla="*/ 105 h 105"/>
                <a:gd name="T2" fmla="*/ 153 w 219"/>
                <a:gd name="T3" fmla="*/ 60 h 105"/>
                <a:gd name="T4" fmla="*/ 126 w 219"/>
                <a:gd name="T5" fmla="*/ 21 h 105"/>
                <a:gd name="T6" fmla="*/ 39 w 219"/>
                <a:gd name="T7" fmla="*/ 33 h 105"/>
                <a:gd name="T8" fmla="*/ 0 w 219"/>
                <a:gd name="T9" fmla="*/ 0 h 105"/>
                <a:gd name="T10" fmla="*/ 0 60000 65536"/>
                <a:gd name="T11" fmla="*/ 0 60000 65536"/>
                <a:gd name="T12" fmla="*/ 0 60000 65536"/>
                <a:gd name="T13" fmla="*/ 0 60000 65536"/>
                <a:gd name="T14" fmla="*/ 0 60000 65536"/>
                <a:gd name="T15" fmla="*/ 0 w 219"/>
                <a:gd name="T16" fmla="*/ 0 h 105"/>
                <a:gd name="T17" fmla="*/ 219 w 219"/>
                <a:gd name="T18" fmla="*/ 105 h 105"/>
              </a:gdLst>
              <a:ahLst/>
              <a:cxnLst>
                <a:cxn ang="T10">
                  <a:pos x="T0" y="T1"/>
                </a:cxn>
                <a:cxn ang="T11">
                  <a:pos x="T2" y="T3"/>
                </a:cxn>
                <a:cxn ang="T12">
                  <a:pos x="T4" y="T5"/>
                </a:cxn>
                <a:cxn ang="T13">
                  <a:pos x="T6" y="T7"/>
                </a:cxn>
                <a:cxn ang="T14">
                  <a:pos x="T8" y="T9"/>
                </a:cxn>
              </a:cxnLst>
              <a:rect l="T15" t="T16" r="T17" b="T18"/>
              <a:pathLst>
                <a:path w="219" h="105">
                  <a:moveTo>
                    <a:pt x="219" y="105"/>
                  </a:moveTo>
                  <a:cubicBezTo>
                    <a:pt x="193" y="89"/>
                    <a:pt x="168" y="74"/>
                    <a:pt x="153" y="60"/>
                  </a:cubicBezTo>
                  <a:cubicBezTo>
                    <a:pt x="138" y="46"/>
                    <a:pt x="145" y="25"/>
                    <a:pt x="126" y="21"/>
                  </a:cubicBezTo>
                  <a:cubicBezTo>
                    <a:pt x="107" y="17"/>
                    <a:pt x="60" y="36"/>
                    <a:pt x="39" y="33"/>
                  </a:cubicBezTo>
                  <a:cubicBezTo>
                    <a:pt x="18" y="30"/>
                    <a:pt x="7" y="8"/>
                    <a:pt x="0" y="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53" name="Freeform 302">
              <a:extLst>
                <a:ext uri="{FF2B5EF4-FFF2-40B4-BE49-F238E27FC236}">
                  <a16:creationId xmlns:a16="http://schemas.microsoft.com/office/drawing/2014/main" id="{7186448F-C110-4974-87B1-390D8F5F9FBA}"/>
                </a:ext>
              </a:extLst>
            </p:cNvPr>
            <p:cNvSpPr>
              <a:spLocks/>
            </p:cNvSpPr>
            <p:nvPr/>
          </p:nvSpPr>
          <p:spPr bwMode="auto">
            <a:xfrm>
              <a:off x="4521" y="7235"/>
              <a:ext cx="315" cy="116"/>
            </a:xfrm>
            <a:custGeom>
              <a:avLst/>
              <a:gdLst>
                <a:gd name="T0" fmla="*/ 315 w 315"/>
                <a:gd name="T1" fmla="*/ 73 h 116"/>
                <a:gd name="T2" fmla="*/ 243 w 315"/>
                <a:gd name="T3" fmla="*/ 106 h 116"/>
                <a:gd name="T4" fmla="*/ 108 w 315"/>
                <a:gd name="T5" fmla="*/ 13 h 116"/>
                <a:gd name="T6" fmla="*/ 0 w 315"/>
                <a:gd name="T7" fmla="*/ 28 h 116"/>
                <a:gd name="T8" fmla="*/ 0 60000 65536"/>
                <a:gd name="T9" fmla="*/ 0 60000 65536"/>
                <a:gd name="T10" fmla="*/ 0 60000 65536"/>
                <a:gd name="T11" fmla="*/ 0 60000 65536"/>
                <a:gd name="T12" fmla="*/ 0 w 315"/>
                <a:gd name="T13" fmla="*/ 0 h 116"/>
                <a:gd name="T14" fmla="*/ 315 w 315"/>
                <a:gd name="T15" fmla="*/ 116 h 116"/>
              </a:gdLst>
              <a:ahLst/>
              <a:cxnLst>
                <a:cxn ang="T8">
                  <a:pos x="T0" y="T1"/>
                </a:cxn>
                <a:cxn ang="T9">
                  <a:pos x="T2" y="T3"/>
                </a:cxn>
                <a:cxn ang="T10">
                  <a:pos x="T4" y="T5"/>
                </a:cxn>
                <a:cxn ang="T11">
                  <a:pos x="T6" y="T7"/>
                </a:cxn>
              </a:cxnLst>
              <a:rect l="T12" t="T13" r="T14" b="T15"/>
              <a:pathLst>
                <a:path w="315" h="116">
                  <a:moveTo>
                    <a:pt x="315" y="73"/>
                  </a:moveTo>
                  <a:cubicBezTo>
                    <a:pt x="296" y="94"/>
                    <a:pt x="277" y="116"/>
                    <a:pt x="243" y="106"/>
                  </a:cubicBezTo>
                  <a:cubicBezTo>
                    <a:pt x="209" y="96"/>
                    <a:pt x="148" y="26"/>
                    <a:pt x="108" y="13"/>
                  </a:cubicBezTo>
                  <a:cubicBezTo>
                    <a:pt x="68" y="0"/>
                    <a:pt x="34" y="14"/>
                    <a:pt x="0" y="28"/>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54" name="Freeform 303">
              <a:extLst>
                <a:ext uri="{FF2B5EF4-FFF2-40B4-BE49-F238E27FC236}">
                  <a16:creationId xmlns:a16="http://schemas.microsoft.com/office/drawing/2014/main" id="{30C210D4-2B43-4E9C-B684-BC31A8D1910C}"/>
                </a:ext>
              </a:extLst>
            </p:cNvPr>
            <p:cNvSpPr>
              <a:spLocks/>
            </p:cNvSpPr>
            <p:nvPr/>
          </p:nvSpPr>
          <p:spPr bwMode="auto">
            <a:xfrm>
              <a:off x="5031" y="7185"/>
              <a:ext cx="49" cy="171"/>
            </a:xfrm>
            <a:custGeom>
              <a:avLst/>
              <a:gdLst>
                <a:gd name="T0" fmla="*/ 0 w 49"/>
                <a:gd name="T1" fmla="*/ 0 h 171"/>
                <a:gd name="T2" fmla="*/ 45 w 49"/>
                <a:gd name="T3" fmla="*/ 51 h 171"/>
                <a:gd name="T4" fmla="*/ 24 w 49"/>
                <a:gd name="T5" fmla="*/ 111 h 171"/>
                <a:gd name="T6" fmla="*/ 45 w 49"/>
                <a:gd name="T7" fmla="*/ 171 h 171"/>
                <a:gd name="T8" fmla="*/ 0 60000 65536"/>
                <a:gd name="T9" fmla="*/ 0 60000 65536"/>
                <a:gd name="T10" fmla="*/ 0 60000 65536"/>
                <a:gd name="T11" fmla="*/ 0 60000 65536"/>
                <a:gd name="T12" fmla="*/ 0 w 49"/>
                <a:gd name="T13" fmla="*/ 0 h 171"/>
                <a:gd name="T14" fmla="*/ 49 w 49"/>
                <a:gd name="T15" fmla="*/ 171 h 171"/>
              </a:gdLst>
              <a:ahLst/>
              <a:cxnLst>
                <a:cxn ang="T8">
                  <a:pos x="T0" y="T1"/>
                </a:cxn>
                <a:cxn ang="T9">
                  <a:pos x="T2" y="T3"/>
                </a:cxn>
                <a:cxn ang="T10">
                  <a:pos x="T4" y="T5"/>
                </a:cxn>
                <a:cxn ang="T11">
                  <a:pos x="T6" y="T7"/>
                </a:cxn>
              </a:cxnLst>
              <a:rect l="T12" t="T13" r="T14" b="T15"/>
              <a:pathLst>
                <a:path w="49" h="171">
                  <a:moveTo>
                    <a:pt x="0" y="0"/>
                  </a:moveTo>
                  <a:cubicBezTo>
                    <a:pt x="20" y="16"/>
                    <a:pt x="41" y="33"/>
                    <a:pt x="45" y="51"/>
                  </a:cubicBezTo>
                  <a:cubicBezTo>
                    <a:pt x="49" y="69"/>
                    <a:pt x="24" y="91"/>
                    <a:pt x="24" y="111"/>
                  </a:cubicBezTo>
                  <a:cubicBezTo>
                    <a:pt x="24" y="131"/>
                    <a:pt x="41" y="161"/>
                    <a:pt x="45" y="171"/>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55" name="Freeform 304">
              <a:extLst>
                <a:ext uri="{FF2B5EF4-FFF2-40B4-BE49-F238E27FC236}">
                  <a16:creationId xmlns:a16="http://schemas.microsoft.com/office/drawing/2014/main" id="{9C3EBB2F-C54C-4906-A027-04E6007D6478}"/>
                </a:ext>
              </a:extLst>
            </p:cNvPr>
            <p:cNvSpPr>
              <a:spLocks/>
            </p:cNvSpPr>
            <p:nvPr/>
          </p:nvSpPr>
          <p:spPr bwMode="auto">
            <a:xfrm>
              <a:off x="4890" y="6948"/>
              <a:ext cx="105" cy="168"/>
            </a:xfrm>
            <a:custGeom>
              <a:avLst/>
              <a:gdLst>
                <a:gd name="T0" fmla="*/ 105 w 105"/>
                <a:gd name="T1" fmla="*/ 168 h 168"/>
                <a:gd name="T2" fmla="*/ 30 w 105"/>
                <a:gd name="T3" fmla="*/ 102 h 168"/>
                <a:gd name="T4" fmla="*/ 0 w 105"/>
                <a:gd name="T5" fmla="*/ 0 h 168"/>
                <a:gd name="T6" fmla="*/ 0 60000 65536"/>
                <a:gd name="T7" fmla="*/ 0 60000 65536"/>
                <a:gd name="T8" fmla="*/ 0 60000 65536"/>
                <a:gd name="T9" fmla="*/ 0 w 105"/>
                <a:gd name="T10" fmla="*/ 0 h 168"/>
                <a:gd name="T11" fmla="*/ 105 w 105"/>
                <a:gd name="T12" fmla="*/ 168 h 168"/>
              </a:gdLst>
              <a:ahLst/>
              <a:cxnLst>
                <a:cxn ang="T6">
                  <a:pos x="T0" y="T1"/>
                </a:cxn>
                <a:cxn ang="T7">
                  <a:pos x="T2" y="T3"/>
                </a:cxn>
                <a:cxn ang="T8">
                  <a:pos x="T4" y="T5"/>
                </a:cxn>
              </a:cxnLst>
              <a:rect l="T9" t="T10" r="T11" b="T12"/>
              <a:pathLst>
                <a:path w="105" h="168">
                  <a:moveTo>
                    <a:pt x="105" y="168"/>
                  </a:moveTo>
                  <a:cubicBezTo>
                    <a:pt x="76" y="149"/>
                    <a:pt x="47" y="130"/>
                    <a:pt x="30" y="102"/>
                  </a:cubicBezTo>
                  <a:cubicBezTo>
                    <a:pt x="13" y="74"/>
                    <a:pt x="6" y="37"/>
                    <a:pt x="0" y="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56" name="Freeform 305">
              <a:extLst>
                <a:ext uri="{FF2B5EF4-FFF2-40B4-BE49-F238E27FC236}">
                  <a16:creationId xmlns:a16="http://schemas.microsoft.com/office/drawing/2014/main" id="{46664C6E-26A7-43E0-8820-C5B8B3615AC0}"/>
                </a:ext>
              </a:extLst>
            </p:cNvPr>
            <p:cNvSpPr>
              <a:spLocks/>
            </p:cNvSpPr>
            <p:nvPr/>
          </p:nvSpPr>
          <p:spPr bwMode="auto">
            <a:xfrm>
              <a:off x="5085" y="7089"/>
              <a:ext cx="90" cy="243"/>
            </a:xfrm>
            <a:custGeom>
              <a:avLst/>
              <a:gdLst>
                <a:gd name="T0" fmla="*/ 0 w 90"/>
                <a:gd name="T1" fmla="*/ 0 h 243"/>
                <a:gd name="T2" fmla="*/ 69 w 90"/>
                <a:gd name="T3" fmla="*/ 69 h 243"/>
                <a:gd name="T4" fmla="*/ 72 w 90"/>
                <a:gd name="T5" fmla="*/ 165 h 243"/>
                <a:gd name="T6" fmla="*/ 90 w 90"/>
                <a:gd name="T7" fmla="*/ 243 h 243"/>
                <a:gd name="T8" fmla="*/ 0 60000 65536"/>
                <a:gd name="T9" fmla="*/ 0 60000 65536"/>
                <a:gd name="T10" fmla="*/ 0 60000 65536"/>
                <a:gd name="T11" fmla="*/ 0 60000 65536"/>
                <a:gd name="T12" fmla="*/ 0 w 90"/>
                <a:gd name="T13" fmla="*/ 0 h 243"/>
                <a:gd name="T14" fmla="*/ 90 w 90"/>
                <a:gd name="T15" fmla="*/ 243 h 243"/>
              </a:gdLst>
              <a:ahLst/>
              <a:cxnLst>
                <a:cxn ang="T8">
                  <a:pos x="T0" y="T1"/>
                </a:cxn>
                <a:cxn ang="T9">
                  <a:pos x="T2" y="T3"/>
                </a:cxn>
                <a:cxn ang="T10">
                  <a:pos x="T4" y="T5"/>
                </a:cxn>
                <a:cxn ang="T11">
                  <a:pos x="T6" y="T7"/>
                </a:cxn>
              </a:cxnLst>
              <a:rect l="T12" t="T13" r="T14" b="T15"/>
              <a:pathLst>
                <a:path w="90" h="243">
                  <a:moveTo>
                    <a:pt x="0" y="0"/>
                  </a:moveTo>
                  <a:cubicBezTo>
                    <a:pt x="28" y="21"/>
                    <a:pt x="57" y="42"/>
                    <a:pt x="69" y="69"/>
                  </a:cubicBezTo>
                  <a:cubicBezTo>
                    <a:pt x="81" y="96"/>
                    <a:pt x="69" y="136"/>
                    <a:pt x="72" y="165"/>
                  </a:cubicBezTo>
                  <a:cubicBezTo>
                    <a:pt x="75" y="194"/>
                    <a:pt x="82" y="218"/>
                    <a:pt x="90" y="243"/>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57" name="Freeform 306">
              <a:extLst>
                <a:ext uri="{FF2B5EF4-FFF2-40B4-BE49-F238E27FC236}">
                  <a16:creationId xmlns:a16="http://schemas.microsoft.com/office/drawing/2014/main" id="{C152DA2F-A593-4898-8696-E3365892B79D}"/>
                </a:ext>
              </a:extLst>
            </p:cNvPr>
            <p:cNvSpPr>
              <a:spLocks/>
            </p:cNvSpPr>
            <p:nvPr/>
          </p:nvSpPr>
          <p:spPr bwMode="auto">
            <a:xfrm>
              <a:off x="4737" y="7229"/>
              <a:ext cx="135" cy="214"/>
            </a:xfrm>
            <a:custGeom>
              <a:avLst/>
              <a:gdLst>
                <a:gd name="T0" fmla="*/ 135 w 135"/>
                <a:gd name="T1" fmla="*/ 31 h 214"/>
                <a:gd name="T2" fmla="*/ 93 w 135"/>
                <a:gd name="T3" fmla="*/ 19 h 214"/>
                <a:gd name="T4" fmla="*/ 72 w 135"/>
                <a:gd name="T5" fmla="*/ 145 h 214"/>
                <a:gd name="T6" fmla="*/ 0 w 135"/>
                <a:gd name="T7" fmla="*/ 214 h 214"/>
                <a:gd name="T8" fmla="*/ 0 60000 65536"/>
                <a:gd name="T9" fmla="*/ 0 60000 65536"/>
                <a:gd name="T10" fmla="*/ 0 60000 65536"/>
                <a:gd name="T11" fmla="*/ 0 60000 65536"/>
                <a:gd name="T12" fmla="*/ 0 w 135"/>
                <a:gd name="T13" fmla="*/ 0 h 214"/>
                <a:gd name="T14" fmla="*/ 135 w 135"/>
                <a:gd name="T15" fmla="*/ 214 h 214"/>
              </a:gdLst>
              <a:ahLst/>
              <a:cxnLst>
                <a:cxn ang="T8">
                  <a:pos x="T0" y="T1"/>
                </a:cxn>
                <a:cxn ang="T9">
                  <a:pos x="T2" y="T3"/>
                </a:cxn>
                <a:cxn ang="T10">
                  <a:pos x="T4" y="T5"/>
                </a:cxn>
                <a:cxn ang="T11">
                  <a:pos x="T6" y="T7"/>
                </a:cxn>
              </a:cxnLst>
              <a:rect l="T12" t="T13" r="T14" b="T15"/>
              <a:pathLst>
                <a:path w="135" h="214">
                  <a:moveTo>
                    <a:pt x="135" y="31"/>
                  </a:moveTo>
                  <a:cubicBezTo>
                    <a:pt x="119" y="15"/>
                    <a:pt x="103" y="0"/>
                    <a:pt x="93" y="19"/>
                  </a:cubicBezTo>
                  <a:cubicBezTo>
                    <a:pt x="83" y="38"/>
                    <a:pt x="87" y="113"/>
                    <a:pt x="72" y="145"/>
                  </a:cubicBezTo>
                  <a:cubicBezTo>
                    <a:pt x="57" y="177"/>
                    <a:pt x="28" y="195"/>
                    <a:pt x="0" y="214"/>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58" name="Freeform 307">
              <a:extLst>
                <a:ext uri="{FF2B5EF4-FFF2-40B4-BE49-F238E27FC236}">
                  <a16:creationId xmlns:a16="http://schemas.microsoft.com/office/drawing/2014/main" id="{3A767556-DF47-4156-950A-66C9889AFA82}"/>
                </a:ext>
              </a:extLst>
            </p:cNvPr>
            <p:cNvSpPr>
              <a:spLocks/>
            </p:cNvSpPr>
            <p:nvPr/>
          </p:nvSpPr>
          <p:spPr bwMode="auto">
            <a:xfrm>
              <a:off x="4926" y="6843"/>
              <a:ext cx="48" cy="201"/>
            </a:xfrm>
            <a:custGeom>
              <a:avLst/>
              <a:gdLst>
                <a:gd name="T0" fmla="*/ 48 w 48"/>
                <a:gd name="T1" fmla="*/ 201 h 201"/>
                <a:gd name="T2" fmla="*/ 27 w 48"/>
                <a:gd name="T3" fmla="*/ 108 h 201"/>
                <a:gd name="T4" fmla="*/ 24 w 48"/>
                <a:gd name="T5" fmla="*/ 36 h 201"/>
                <a:gd name="T6" fmla="*/ 0 w 48"/>
                <a:gd name="T7" fmla="*/ 0 h 201"/>
                <a:gd name="T8" fmla="*/ 0 60000 65536"/>
                <a:gd name="T9" fmla="*/ 0 60000 65536"/>
                <a:gd name="T10" fmla="*/ 0 60000 65536"/>
                <a:gd name="T11" fmla="*/ 0 60000 65536"/>
                <a:gd name="T12" fmla="*/ 0 w 48"/>
                <a:gd name="T13" fmla="*/ 0 h 201"/>
                <a:gd name="T14" fmla="*/ 48 w 48"/>
                <a:gd name="T15" fmla="*/ 201 h 201"/>
              </a:gdLst>
              <a:ahLst/>
              <a:cxnLst>
                <a:cxn ang="T8">
                  <a:pos x="T0" y="T1"/>
                </a:cxn>
                <a:cxn ang="T9">
                  <a:pos x="T2" y="T3"/>
                </a:cxn>
                <a:cxn ang="T10">
                  <a:pos x="T4" y="T5"/>
                </a:cxn>
                <a:cxn ang="T11">
                  <a:pos x="T6" y="T7"/>
                </a:cxn>
              </a:cxnLst>
              <a:rect l="T12" t="T13" r="T14" b="T15"/>
              <a:pathLst>
                <a:path w="48" h="201">
                  <a:moveTo>
                    <a:pt x="48" y="201"/>
                  </a:moveTo>
                  <a:cubicBezTo>
                    <a:pt x="39" y="168"/>
                    <a:pt x="31" y="135"/>
                    <a:pt x="27" y="108"/>
                  </a:cubicBezTo>
                  <a:cubicBezTo>
                    <a:pt x="23" y="81"/>
                    <a:pt x="28" y="54"/>
                    <a:pt x="24" y="36"/>
                  </a:cubicBezTo>
                  <a:cubicBezTo>
                    <a:pt x="20" y="18"/>
                    <a:pt x="10" y="9"/>
                    <a:pt x="0" y="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59" name="Freeform 308">
              <a:extLst>
                <a:ext uri="{FF2B5EF4-FFF2-40B4-BE49-F238E27FC236}">
                  <a16:creationId xmlns:a16="http://schemas.microsoft.com/office/drawing/2014/main" id="{D68CB4E6-7819-4519-B251-44B3549C9EDA}"/>
                </a:ext>
              </a:extLst>
            </p:cNvPr>
            <p:cNvSpPr>
              <a:spLocks/>
            </p:cNvSpPr>
            <p:nvPr/>
          </p:nvSpPr>
          <p:spPr bwMode="auto">
            <a:xfrm>
              <a:off x="5046" y="7125"/>
              <a:ext cx="97" cy="267"/>
            </a:xfrm>
            <a:custGeom>
              <a:avLst/>
              <a:gdLst>
                <a:gd name="T0" fmla="*/ 0 w 97"/>
                <a:gd name="T1" fmla="*/ 0 h 267"/>
                <a:gd name="T2" fmla="*/ 87 w 97"/>
                <a:gd name="T3" fmla="*/ 117 h 267"/>
                <a:gd name="T4" fmla="*/ 63 w 97"/>
                <a:gd name="T5" fmla="*/ 267 h 267"/>
                <a:gd name="T6" fmla="*/ 0 60000 65536"/>
                <a:gd name="T7" fmla="*/ 0 60000 65536"/>
                <a:gd name="T8" fmla="*/ 0 60000 65536"/>
                <a:gd name="T9" fmla="*/ 0 w 97"/>
                <a:gd name="T10" fmla="*/ 0 h 267"/>
                <a:gd name="T11" fmla="*/ 97 w 97"/>
                <a:gd name="T12" fmla="*/ 267 h 267"/>
              </a:gdLst>
              <a:ahLst/>
              <a:cxnLst>
                <a:cxn ang="T6">
                  <a:pos x="T0" y="T1"/>
                </a:cxn>
                <a:cxn ang="T7">
                  <a:pos x="T2" y="T3"/>
                </a:cxn>
                <a:cxn ang="T8">
                  <a:pos x="T4" y="T5"/>
                </a:cxn>
              </a:cxnLst>
              <a:rect l="T9" t="T10" r="T11" b="T12"/>
              <a:pathLst>
                <a:path w="97" h="267">
                  <a:moveTo>
                    <a:pt x="0" y="0"/>
                  </a:moveTo>
                  <a:cubicBezTo>
                    <a:pt x="38" y="36"/>
                    <a:pt x="77" y="73"/>
                    <a:pt x="87" y="117"/>
                  </a:cubicBezTo>
                  <a:cubicBezTo>
                    <a:pt x="97" y="161"/>
                    <a:pt x="80" y="214"/>
                    <a:pt x="63" y="267"/>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60" name="Freeform 309">
              <a:extLst>
                <a:ext uri="{FF2B5EF4-FFF2-40B4-BE49-F238E27FC236}">
                  <a16:creationId xmlns:a16="http://schemas.microsoft.com/office/drawing/2014/main" id="{56B65E97-08A5-4261-87CB-9CB72A8EC73A}"/>
                </a:ext>
              </a:extLst>
            </p:cNvPr>
            <p:cNvSpPr>
              <a:spLocks/>
            </p:cNvSpPr>
            <p:nvPr/>
          </p:nvSpPr>
          <p:spPr bwMode="auto">
            <a:xfrm>
              <a:off x="4959" y="7155"/>
              <a:ext cx="59" cy="219"/>
            </a:xfrm>
            <a:custGeom>
              <a:avLst/>
              <a:gdLst>
                <a:gd name="T0" fmla="*/ 0 w 59"/>
                <a:gd name="T1" fmla="*/ 0 h 219"/>
                <a:gd name="T2" fmla="*/ 51 w 59"/>
                <a:gd name="T3" fmla="*/ 72 h 219"/>
                <a:gd name="T4" fmla="*/ 48 w 59"/>
                <a:gd name="T5" fmla="*/ 219 h 219"/>
                <a:gd name="T6" fmla="*/ 0 60000 65536"/>
                <a:gd name="T7" fmla="*/ 0 60000 65536"/>
                <a:gd name="T8" fmla="*/ 0 60000 65536"/>
                <a:gd name="T9" fmla="*/ 0 w 59"/>
                <a:gd name="T10" fmla="*/ 0 h 219"/>
                <a:gd name="T11" fmla="*/ 59 w 59"/>
                <a:gd name="T12" fmla="*/ 219 h 219"/>
              </a:gdLst>
              <a:ahLst/>
              <a:cxnLst>
                <a:cxn ang="T6">
                  <a:pos x="T0" y="T1"/>
                </a:cxn>
                <a:cxn ang="T7">
                  <a:pos x="T2" y="T3"/>
                </a:cxn>
                <a:cxn ang="T8">
                  <a:pos x="T4" y="T5"/>
                </a:cxn>
              </a:cxnLst>
              <a:rect l="T9" t="T10" r="T11" b="T12"/>
              <a:pathLst>
                <a:path w="59" h="219">
                  <a:moveTo>
                    <a:pt x="0" y="0"/>
                  </a:moveTo>
                  <a:cubicBezTo>
                    <a:pt x="21" y="18"/>
                    <a:pt x="43" y="36"/>
                    <a:pt x="51" y="72"/>
                  </a:cubicBezTo>
                  <a:cubicBezTo>
                    <a:pt x="59" y="108"/>
                    <a:pt x="53" y="163"/>
                    <a:pt x="48" y="219"/>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grpSp>
      <p:grpSp>
        <p:nvGrpSpPr>
          <p:cNvPr id="14358" name="Group 310">
            <a:extLst>
              <a:ext uri="{FF2B5EF4-FFF2-40B4-BE49-F238E27FC236}">
                <a16:creationId xmlns:a16="http://schemas.microsoft.com/office/drawing/2014/main" id="{042C47AC-2BC0-45C2-95F8-FFBA7DDFD193}"/>
              </a:ext>
            </a:extLst>
          </p:cNvPr>
          <p:cNvGrpSpPr>
            <a:grpSpLocks/>
          </p:cNvGrpSpPr>
          <p:nvPr/>
        </p:nvGrpSpPr>
        <p:grpSpPr bwMode="auto">
          <a:xfrm>
            <a:off x="1081532" y="5793020"/>
            <a:ext cx="369888" cy="236537"/>
            <a:chOff x="4761" y="7531"/>
            <a:chExt cx="583" cy="371"/>
          </a:xfrm>
        </p:grpSpPr>
        <p:sp>
          <p:nvSpPr>
            <p:cNvPr id="14737" name="Freeform 311">
              <a:extLst>
                <a:ext uri="{FF2B5EF4-FFF2-40B4-BE49-F238E27FC236}">
                  <a16:creationId xmlns:a16="http://schemas.microsoft.com/office/drawing/2014/main" id="{54D26E30-81D8-49D3-A2E9-57B5655C8E8A}"/>
                </a:ext>
              </a:extLst>
            </p:cNvPr>
            <p:cNvSpPr>
              <a:spLocks/>
            </p:cNvSpPr>
            <p:nvPr/>
          </p:nvSpPr>
          <p:spPr bwMode="auto">
            <a:xfrm>
              <a:off x="5022" y="7765"/>
              <a:ext cx="240" cy="86"/>
            </a:xfrm>
            <a:custGeom>
              <a:avLst/>
              <a:gdLst>
                <a:gd name="T0" fmla="*/ 0 w 240"/>
                <a:gd name="T1" fmla="*/ 11 h 86"/>
                <a:gd name="T2" fmla="*/ 42 w 240"/>
                <a:gd name="T3" fmla="*/ 11 h 86"/>
                <a:gd name="T4" fmla="*/ 111 w 240"/>
                <a:gd name="T5" fmla="*/ 77 h 86"/>
                <a:gd name="T6" fmla="*/ 240 w 240"/>
                <a:gd name="T7" fmla="*/ 62 h 86"/>
                <a:gd name="T8" fmla="*/ 0 60000 65536"/>
                <a:gd name="T9" fmla="*/ 0 60000 65536"/>
                <a:gd name="T10" fmla="*/ 0 60000 65536"/>
                <a:gd name="T11" fmla="*/ 0 60000 65536"/>
                <a:gd name="T12" fmla="*/ 0 w 240"/>
                <a:gd name="T13" fmla="*/ 0 h 86"/>
                <a:gd name="T14" fmla="*/ 240 w 240"/>
                <a:gd name="T15" fmla="*/ 86 h 86"/>
              </a:gdLst>
              <a:ahLst/>
              <a:cxnLst>
                <a:cxn ang="T8">
                  <a:pos x="T0" y="T1"/>
                </a:cxn>
                <a:cxn ang="T9">
                  <a:pos x="T2" y="T3"/>
                </a:cxn>
                <a:cxn ang="T10">
                  <a:pos x="T4" y="T5"/>
                </a:cxn>
                <a:cxn ang="T11">
                  <a:pos x="T6" y="T7"/>
                </a:cxn>
              </a:cxnLst>
              <a:rect l="T12" t="T13" r="T14" b="T15"/>
              <a:pathLst>
                <a:path w="240" h="86">
                  <a:moveTo>
                    <a:pt x="0" y="11"/>
                  </a:moveTo>
                  <a:cubicBezTo>
                    <a:pt x="11" y="5"/>
                    <a:pt x="23" y="0"/>
                    <a:pt x="42" y="11"/>
                  </a:cubicBezTo>
                  <a:cubicBezTo>
                    <a:pt x="61" y="22"/>
                    <a:pt x="78" y="68"/>
                    <a:pt x="111" y="77"/>
                  </a:cubicBezTo>
                  <a:cubicBezTo>
                    <a:pt x="144" y="86"/>
                    <a:pt x="192" y="74"/>
                    <a:pt x="240" y="62"/>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38" name="Freeform 312">
              <a:extLst>
                <a:ext uri="{FF2B5EF4-FFF2-40B4-BE49-F238E27FC236}">
                  <a16:creationId xmlns:a16="http://schemas.microsoft.com/office/drawing/2014/main" id="{08A0326A-1BC7-4BC4-9EF8-2510155B34E8}"/>
                </a:ext>
              </a:extLst>
            </p:cNvPr>
            <p:cNvSpPr>
              <a:spLocks/>
            </p:cNvSpPr>
            <p:nvPr/>
          </p:nvSpPr>
          <p:spPr bwMode="auto">
            <a:xfrm>
              <a:off x="5082" y="7684"/>
              <a:ext cx="186" cy="53"/>
            </a:xfrm>
            <a:custGeom>
              <a:avLst/>
              <a:gdLst>
                <a:gd name="T0" fmla="*/ 0 w 186"/>
                <a:gd name="T1" fmla="*/ 20 h 53"/>
                <a:gd name="T2" fmla="*/ 54 w 186"/>
                <a:gd name="T3" fmla="*/ 5 h 53"/>
                <a:gd name="T4" fmla="*/ 186 w 186"/>
                <a:gd name="T5" fmla="*/ 53 h 53"/>
                <a:gd name="T6" fmla="*/ 0 60000 65536"/>
                <a:gd name="T7" fmla="*/ 0 60000 65536"/>
                <a:gd name="T8" fmla="*/ 0 60000 65536"/>
                <a:gd name="T9" fmla="*/ 0 w 186"/>
                <a:gd name="T10" fmla="*/ 0 h 53"/>
                <a:gd name="T11" fmla="*/ 186 w 186"/>
                <a:gd name="T12" fmla="*/ 53 h 53"/>
              </a:gdLst>
              <a:ahLst/>
              <a:cxnLst>
                <a:cxn ang="T6">
                  <a:pos x="T0" y="T1"/>
                </a:cxn>
                <a:cxn ang="T7">
                  <a:pos x="T2" y="T3"/>
                </a:cxn>
                <a:cxn ang="T8">
                  <a:pos x="T4" y="T5"/>
                </a:cxn>
              </a:cxnLst>
              <a:rect l="T9" t="T10" r="T11" b="T12"/>
              <a:pathLst>
                <a:path w="186" h="53">
                  <a:moveTo>
                    <a:pt x="0" y="20"/>
                  </a:moveTo>
                  <a:cubicBezTo>
                    <a:pt x="11" y="10"/>
                    <a:pt x="23" y="0"/>
                    <a:pt x="54" y="5"/>
                  </a:cubicBezTo>
                  <a:cubicBezTo>
                    <a:pt x="85" y="10"/>
                    <a:pt x="135" y="31"/>
                    <a:pt x="186" y="53"/>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39" name="Freeform 313">
              <a:extLst>
                <a:ext uri="{FF2B5EF4-FFF2-40B4-BE49-F238E27FC236}">
                  <a16:creationId xmlns:a16="http://schemas.microsoft.com/office/drawing/2014/main" id="{E4EB422A-677B-4AA8-BDC4-C809556331CE}"/>
                </a:ext>
              </a:extLst>
            </p:cNvPr>
            <p:cNvSpPr>
              <a:spLocks/>
            </p:cNvSpPr>
            <p:nvPr/>
          </p:nvSpPr>
          <p:spPr bwMode="auto">
            <a:xfrm>
              <a:off x="4896" y="7531"/>
              <a:ext cx="201" cy="29"/>
            </a:xfrm>
            <a:custGeom>
              <a:avLst/>
              <a:gdLst>
                <a:gd name="T0" fmla="*/ 201 w 201"/>
                <a:gd name="T1" fmla="*/ 29 h 29"/>
                <a:gd name="T2" fmla="*/ 105 w 201"/>
                <a:gd name="T3" fmla="*/ 2 h 29"/>
                <a:gd name="T4" fmla="*/ 0 w 201"/>
                <a:gd name="T5" fmla="*/ 14 h 29"/>
                <a:gd name="T6" fmla="*/ 0 60000 65536"/>
                <a:gd name="T7" fmla="*/ 0 60000 65536"/>
                <a:gd name="T8" fmla="*/ 0 60000 65536"/>
                <a:gd name="T9" fmla="*/ 0 w 201"/>
                <a:gd name="T10" fmla="*/ 0 h 29"/>
                <a:gd name="T11" fmla="*/ 201 w 201"/>
                <a:gd name="T12" fmla="*/ 29 h 29"/>
              </a:gdLst>
              <a:ahLst/>
              <a:cxnLst>
                <a:cxn ang="T6">
                  <a:pos x="T0" y="T1"/>
                </a:cxn>
                <a:cxn ang="T7">
                  <a:pos x="T2" y="T3"/>
                </a:cxn>
                <a:cxn ang="T8">
                  <a:pos x="T4" y="T5"/>
                </a:cxn>
              </a:cxnLst>
              <a:rect l="T9" t="T10" r="T11" b="T12"/>
              <a:pathLst>
                <a:path w="201" h="29">
                  <a:moveTo>
                    <a:pt x="201" y="29"/>
                  </a:moveTo>
                  <a:cubicBezTo>
                    <a:pt x="169" y="16"/>
                    <a:pt x="138" y="4"/>
                    <a:pt x="105" y="2"/>
                  </a:cubicBezTo>
                  <a:cubicBezTo>
                    <a:pt x="72" y="0"/>
                    <a:pt x="36" y="7"/>
                    <a:pt x="0" y="14"/>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40" name="Freeform 314">
              <a:extLst>
                <a:ext uri="{FF2B5EF4-FFF2-40B4-BE49-F238E27FC236}">
                  <a16:creationId xmlns:a16="http://schemas.microsoft.com/office/drawing/2014/main" id="{0375A45A-B59B-436C-A6A2-B548AC4A6DE8}"/>
                </a:ext>
              </a:extLst>
            </p:cNvPr>
            <p:cNvSpPr>
              <a:spLocks/>
            </p:cNvSpPr>
            <p:nvPr/>
          </p:nvSpPr>
          <p:spPr bwMode="auto">
            <a:xfrm>
              <a:off x="4818" y="7617"/>
              <a:ext cx="234" cy="46"/>
            </a:xfrm>
            <a:custGeom>
              <a:avLst/>
              <a:gdLst>
                <a:gd name="T0" fmla="*/ 234 w 234"/>
                <a:gd name="T1" fmla="*/ 0 h 46"/>
                <a:gd name="T2" fmla="*/ 177 w 234"/>
                <a:gd name="T3" fmla="*/ 39 h 46"/>
                <a:gd name="T4" fmla="*/ 66 w 234"/>
                <a:gd name="T5" fmla="*/ 42 h 46"/>
                <a:gd name="T6" fmla="*/ 0 w 234"/>
                <a:gd name="T7" fmla="*/ 42 h 46"/>
                <a:gd name="T8" fmla="*/ 0 60000 65536"/>
                <a:gd name="T9" fmla="*/ 0 60000 65536"/>
                <a:gd name="T10" fmla="*/ 0 60000 65536"/>
                <a:gd name="T11" fmla="*/ 0 60000 65536"/>
                <a:gd name="T12" fmla="*/ 0 w 234"/>
                <a:gd name="T13" fmla="*/ 0 h 46"/>
                <a:gd name="T14" fmla="*/ 234 w 234"/>
                <a:gd name="T15" fmla="*/ 46 h 46"/>
              </a:gdLst>
              <a:ahLst/>
              <a:cxnLst>
                <a:cxn ang="T8">
                  <a:pos x="T0" y="T1"/>
                </a:cxn>
                <a:cxn ang="T9">
                  <a:pos x="T2" y="T3"/>
                </a:cxn>
                <a:cxn ang="T10">
                  <a:pos x="T4" y="T5"/>
                </a:cxn>
                <a:cxn ang="T11">
                  <a:pos x="T6" y="T7"/>
                </a:cxn>
              </a:cxnLst>
              <a:rect l="T12" t="T13" r="T14" b="T15"/>
              <a:pathLst>
                <a:path w="234" h="46">
                  <a:moveTo>
                    <a:pt x="234" y="0"/>
                  </a:moveTo>
                  <a:cubicBezTo>
                    <a:pt x="219" y="16"/>
                    <a:pt x="205" y="32"/>
                    <a:pt x="177" y="39"/>
                  </a:cubicBezTo>
                  <a:cubicBezTo>
                    <a:pt x="149" y="46"/>
                    <a:pt x="95" y="42"/>
                    <a:pt x="66" y="42"/>
                  </a:cubicBezTo>
                  <a:cubicBezTo>
                    <a:pt x="37" y="42"/>
                    <a:pt x="18" y="42"/>
                    <a:pt x="0" y="42"/>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41" name="Freeform 315">
              <a:extLst>
                <a:ext uri="{FF2B5EF4-FFF2-40B4-BE49-F238E27FC236}">
                  <a16:creationId xmlns:a16="http://schemas.microsoft.com/office/drawing/2014/main" id="{3AB8E065-31AA-4F2C-BECC-6A67536F1F3D}"/>
                </a:ext>
              </a:extLst>
            </p:cNvPr>
            <p:cNvSpPr>
              <a:spLocks/>
            </p:cNvSpPr>
            <p:nvPr/>
          </p:nvSpPr>
          <p:spPr bwMode="auto">
            <a:xfrm>
              <a:off x="5121" y="7614"/>
              <a:ext cx="177" cy="46"/>
            </a:xfrm>
            <a:custGeom>
              <a:avLst/>
              <a:gdLst>
                <a:gd name="T0" fmla="*/ 0 w 177"/>
                <a:gd name="T1" fmla="*/ 9 h 46"/>
                <a:gd name="T2" fmla="*/ 75 w 177"/>
                <a:gd name="T3" fmla="*/ 6 h 46"/>
                <a:gd name="T4" fmla="*/ 156 w 177"/>
                <a:gd name="T5" fmla="*/ 45 h 46"/>
                <a:gd name="T6" fmla="*/ 177 w 177"/>
                <a:gd name="T7" fmla="*/ 9 h 46"/>
                <a:gd name="T8" fmla="*/ 0 60000 65536"/>
                <a:gd name="T9" fmla="*/ 0 60000 65536"/>
                <a:gd name="T10" fmla="*/ 0 60000 65536"/>
                <a:gd name="T11" fmla="*/ 0 60000 65536"/>
                <a:gd name="T12" fmla="*/ 0 w 177"/>
                <a:gd name="T13" fmla="*/ 0 h 46"/>
                <a:gd name="T14" fmla="*/ 177 w 177"/>
                <a:gd name="T15" fmla="*/ 46 h 46"/>
              </a:gdLst>
              <a:ahLst/>
              <a:cxnLst>
                <a:cxn ang="T8">
                  <a:pos x="T0" y="T1"/>
                </a:cxn>
                <a:cxn ang="T9">
                  <a:pos x="T2" y="T3"/>
                </a:cxn>
                <a:cxn ang="T10">
                  <a:pos x="T4" y="T5"/>
                </a:cxn>
                <a:cxn ang="T11">
                  <a:pos x="T6" y="T7"/>
                </a:cxn>
              </a:cxnLst>
              <a:rect l="T12" t="T13" r="T14" b="T15"/>
              <a:pathLst>
                <a:path w="177" h="46">
                  <a:moveTo>
                    <a:pt x="0" y="9"/>
                  </a:moveTo>
                  <a:cubicBezTo>
                    <a:pt x="24" y="4"/>
                    <a:pt x="49" y="0"/>
                    <a:pt x="75" y="6"/>
                  </a:cubicBezTo>
                  <a:cubicBezTo>
                    <a:pt x="101" y="12"/>
                    <a:pt x="139" y="44"/>
                    <a:pt x="156" y="45"/>
                  </a:cubicBezTo>
                  <a:cubicBezTo>
                    <a:pt x="173" y="46"/>
                    <a:pt x="175" y="27"/>
                    <a:pt x="177" y="9"/>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42" name="Freeform 316">
              <a:extLst>
                <a:ext uri="{FF2B5EF4-FFF2-40B4-BE49-F238E27FC236}">
                  <a16:creationId xmlns:a16="http://schemas.microsoft.com/office/drawing/2014/main" id="{AC3FAD61-9E64-4004-AE6E-64C7F3172F4C}"/>
                </a:ext>
              </a:extLst>
            </p:cNvPr>
            <p:cNvSpPr>
              <a:spLocks/>
            </p:cNvSpPr>
            <p:nvPr/>
          </p:nvSpPr>
          <p:spPr bwMode="auto">
            <a:xfrm>
              <a:off x="4794" y="7761"/>
              <a:ext cx="201" cy="35"/>
            </a:xfrm>
            <a:custGeom>
              <a:avLst/>
              <a:gdLst>
                <a:gd name="T0" fmla="*/ 201 w 201"/>
                <a:gd name="T1" fmla="*/ 0 h 35"/>
                <a:gd name="T2" fmla="*/ 114 w 201"/>
                <a:gd name="T3" fmla="*/ 33 h 35"/>
                <a:gd name="T4" fmla="*/ 0 w 201"/>
                <a:gd name="T5" fmla="*/ 15 h 35"/>
                <a:gd name="T6" fmla="*/ 0 60000 65536"/>
                <a:gd name="T7" fmla="*/ 0 60000 65536"/>
                <a:gd name="T8" fmla="*/ 0 60000 65536"/>
                <a:gd name="T9" fmla="*/ 0 w 201"/>
                <a:gd name="T10" fmla="*/ 0 h 35"/>
                <a:gd name="T11" fmla="*/ 201 w 201"/>
                <a:gd name="T12" fmla="*/ 35 h 35"/>
              </a:gdLst>
              <a:ahLst/>
              <a:cxnLst>
                <a:cxn ang="T6">
                  <a:pos x="T0" y="T1"/>
                </a:cxn>
                <a:cxn ang="T7">
                  <a:pos x="T2" y="T3"/>
                </a:cxn>
                <a:cxn ang="T8">
                  <a:pos x="T4" y="T5"/>
                </a:cxn>
              </a:cxnLst>
              <a:rect l="T9" t="T10" r="T11" b="T12"/>
              <a:pathLst>
                <a:path w="201" h="35">
                  <a:moveTo>
                    <a:pt x="201" y="0"/>
                  </a:moveTo>
                  <a:cubicBezTo>
                    <a:pt x="174" y="15"/>
                    <a:pt x="147" y="31"/>
                    <a:pt x="114" y="33"/>
                  </a:cubicBezTo>
                  <a:cubicBezTo>
                    <a:pt x="81" y="35"/>
                    <a:pt x="40" y="25"/>
                    <a:pt x="0" y="15"/>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43" name="Freeform 317">
              <a:extLst>
                <a:ext uri="{FF2B5EF4-FFF2-40B4-BE49-F238E27FC236}">
                  <a16:creationId xmlns:a16="http://schemas.microsoft.com/office/drawing/2014/main" id="{E558AFAE-F0B7-4C79-8EC7-1622DEA4C55A}"/>
                </a:ext>
              </a:extLst>
            </p:cNvPr>
            <p:cNvSpPr>
              <a:spLocks/>
            </p:cNvSpPr>
            <p:nvPr/>
          </p:nvSpPr>
          <p:spPr bwMode="auto">
            <a:xfrm>
              <a:off x="4761" y="7716"/>
              <a:ext cx="189" cy="45"/>
            </a:xfrm>
            <a:custGeom>
              <a:avLst/>
              <a:gdLst>
                <a:gd name="T0" fmla="*/ 189 w 189"/>
                <a:gd name="T1" fmla="*/ 0 h 45"/>
                <a:gd name="T2" fmla="*/ 90 w 189"/>
                <a:gd name="T3" fmla="*/ 24 h 45"/>
                <a:gd name="T4" fmla="*/ 0 w 189"/>
                <a:gd name="T5" fmla="*/ 45 h 45"/>
                <a:gd name="T6" fmla="*/ 0 60000 65536"/>
                <a:gd name="T7" fmla="*/ 0 60000 65536"/>
                <a:gd name="T8" fmla="*/ 0 60000 65536"/>
                <a:gd name="T9" fmla="*/ 0 w 189"/>
                <a:gd name="T10" fmla="*/ 0 h 45"/>
                <a:gd name="T11" fmla="*/ 189 w 189"/>
                <a:gd name="T12" fmla="*/ 45 h 45"/>
              </a:gdLst>
              <a:ahLst/>
              <a:cxnLst>
                <a:cxn ang="T6">
                  <a:pos x="T0" y="T1"/>
                </a:cxn>
                <a:cxn ang="T7">
                  <a:pos x="T2" y="T3"/>
                </a:cxn>
                <a:cxn ang="T8">
                  <a:pos x="T4" y="T5"/>
                </a:cxn>
              </a:cxnLst>
              <a:rect l="T9" t="T10" r="T11" b="T12"/>
              <a:pathLst>
                <a:path w="189" h="45">
                  <a:moveTo>
                    <a:pt x="189" y="0"/>
                  </a:moveTo>
                  <a:cubicBezTo>
                    <a:pt x="155" y="8"/>
                    <a:pt x="121" y="17"/>
                    <a:pt x="90" y="24"/>
                  </a:cubicBezTo>
                  <a:cubicBezTo>
                    <a:pt x="59" y="31"/>
                    <a:pt x="29" y="38"/>
                    <a:pt x="0" y="45"/>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44" name="Freeform 318">
              <a:extLst>
                <a:ext uri="{FF2B5EF4-FFF2-40B4-BE49-F238E27FC236}">
                  <a16:creationId xmlns:a16="http://schemas.microsoft.com/office/drawing/2014/main" id="{0BC863C9-FC03-42E5-9780-02FF2E04CB0A}"/>
                </a:ext>
              </a:extLst>
            </p:cNvPr>
            <p:cNvSpPr>
              <a:spLocks/>
            </p:cNvSpPr>
            <p:nvPr/>
          </p:nvSpPr>
          <p:spPr bwMode="auto">
            <a:xfrm>
              <a:off x="5046" y="7722"/>
              <a:ext cx="174" cy="63"/>
            </a:xfrm>
            <a:custGeom>
              <a:avLst/>
              <a:gdLst>
                <a:gd name="T0" fmla="*/ 0 w 174"/>
                <a:gd name="T1" fmla="*/ 0 h 63"/>
                <a:gd name="T2" fmla="*/ 60 w 174"/>
                <a:gd name="T3" fmla="*/ 36 h 63"/>
                <a:gd name="T4" fmla="*/ 144 w 174"/>
                <a:gd name="T5" fmla="*/ 39 h 63"/>
                <a:gd name="T6" fmla="*/ 174 w 174"/>
                <a:gd name="T7" fmla="*/ 63 h 63"/>
                <a:gd name="T8" fmla="*/ 0 60000 65536"/>
                <a:gd name="T9" fmla="*/ 0 60000 65536"/>
                <a:gd name="T10" fmla="*/ 0 60000 65536"/>
                <a:gd name="T11" fmla="*/ 0 60000 65536"/>
                <a:gd name="T12" fmla="*/ 0 w 174"/>
                <a:gd name="T13" fmla="*/ 0 h 63"/>
                <a:gd name="T14" fmla="*/ 174 w 174"/>
                <a:gd name="T15" fmla="*/ 63 h 63"/>
              </a:gdLst>
              <a:ahLst/>
              <a:cxnLst>
                <a:cxn ang="T8">
                  <a:pos x="T0" y="T1"/>
                </a:cxn>
                <a:cxn ang="T9">
                  <a:pos x="T2" y="T3"/>
                </a:cxn>
                <a:cxn ang="T10">
                  <a:pos x="T4" y="T5"/>
                </a:cxn>
                <a:cxn ang="T11">
                  <a:pos x="T6" y="T7"/>
                </a:cxn>
              </a:cxnLst>
              <a:rect l="T12" t="T13" r="T14" b="T15"/>
              <a:pathLst>
                <a:path w="174" h="63">
                  <a:moveTo>
                    <a:pt x="0" y="0"/>
                  </a:moveTo>
                  <a:cubicBezTo>
                    <a:pt x="18" y="15"/>
                    <a:pt x="36" y="30"/>
                    <a:pt x="60" y="36"/>
                  </a:cubicBezTo>
                  <a:cubicBezTo>
                    <a:pt x="84" y="42"/>
                    <a:pt x="125" y="35"/>
                    <a:pt x="144" y="39"/>
                  </a:cubicBezTo>
                  <a:cubicBezTo>
                    <a:pt x="163" y="43"/>
                    <a:pt x="168" y="53"/>
                    <a:pt x="174" y="63"/>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45" name="Freeform 319">
              <a:extLst>
                <a:ext uri="{FF2B5EF4-FFF2-40B4-BE49-F238E27FC236}">
                  <a16:creationId xmlns:a16="http://schemas.microsoft.com/office/drawing/2014/main" id="{664F4170-FA96-4D03-A52D-27E9D8993A83}"/>
                </a:ext>
              </a:extLst>
            </p:cNvPr>
            <p:cNvSpPr>
              <a:spLocks/>
            </p:cNvSpPr>
            <p:nvPr/>
          </p:nvSpPr>
          <p:spPr bwMode="auto">
            <a:xfrm>
              <a:off x="5199" y="7539"/>
              <a:ext cx="145" cy="111"/>
            </a:xfrm>
            <a:custGeom>
              <a:avLst/>
              <a:gdLst>
                <a:gd name="T0" fmla="*/ 0 w 145"/>
                <a:gd name="T1" fmla="*/ 0 h 111"/>
                <a:gd name="T2" fmla="*/ 72 w 145"/>
                <a:gd name="T3" fmla="*/ 54 h 111"/>
                <a:gd name="T4" fmla="*/ 135 w 145"/>
                <a:gd name="T5" fmla="*/ 66 h 111"/>
                <a:gd name="T6" fmla="*/ 135 w 145"/>
                <a:gd name="T7" fmla="*/ 111 h 111"/>
                <a:gd name="T8" fmla="*/ 0 60000 65536"/>
                <a:gd name="T9" fmla="*/ 0 60000 65536"/>
                <a:gd name="T10" fmla="*/ 0 60000 65536"/>
                <a:gd name="T11" fmla="*/ 0 60000 65536"/>
                <a:gd name="T12" fmla="*/ 0 w 145"/>
                <a:gd name="T13" fmla="*/ 0 h 111"/>
                <a:gd name="T14" fmla="*/ 145 w 145"/>
                <a:gd name="T15" fmla="*/ 111 h 111"/>
              </a:gdLst>
              <a:ahLst/>
              <a:cxnLst>
                <a:cxn ang="T8">
                  <a:pos x="T0" y="T1"/>
                </a:cxn>
                <a:cxn ang="T9">
                  <a:pos x="T2" y="T3"/>
                </a:cxn>
                <a:cxn ang="T10">
                  <a:pos x="T4" y="T5"/>
                </a:cxn>
                <a:cxn ang="T11">
                  <a:pos x="T6" y="T7"/>
                </a:cxn>
              </a:cxnLst>
              <a:rect l="T12" t="T13" r="T14" b="T15"/>
              <a:pathLst>
                <a:path w="145" h="111">
                  <a:moveTo>
                    <a:pt x="0" y="0"/>
                  </a:moveTo>
                  <a:cubicBezTo>
                    <a:pt x="24" y="21"/>
                    <a:pt x="49" y="43"/>
                    <a:pt x="72" y="54"/>
                  </a:cubicBezTo>
                  <a:cubicBezTo>
                    <a:pt x="95" y="65"/>
                    <a:pt x="125" y="57"/>
                    <a:pt x="135" y="66"/>
                  </a:cubicBezTo>
                  <a:cubicBezTo>
                    <a:pt x="145" y="75"/>
                    <a:pt x="140" y="93"/>
                    <a:pt x="135" y="111"/>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46" name="Freeform 320">
              <a:extLst>
                <a:ext uri="{FF2B5EF4-FFF2-40B4-BE49-F238E27FC236}">
                  <a16:creationId xmlns:a16="http://schemas.microsoft.com/office/drawing/2014/main" id="{1092700C-AAA8-4CC6-A071-A46BA807C948}"/>
                </a:ext>
              </a:extLst>
            </p:cNvPr>
            <p:cNvSpPr>
              <a:spLocks/>
            </p:cNvSpPr>
            <p:nvPr/>
          </p:nvSpPr>
          <p:spPr bwMode="auto">
            <a:xfrm>
              <a:off x="5019" y="7533"/>
              <a:ext cx="102" cy="144"/>
            </a:xfrm>
            <a:custGeom>
              <a:avLst/>
              <a:gdLst>
                <a:gd name="T0" fmla="*/ 102 w 102"/>
                <a:gd name="T1" fmla="*/ 0 h 144"/>
                <a:gd name="T2" fmla="*/ 78 w 102"/>
                <a:gd name="T3" fmla="*/ 66 h 144"/>
                <a:gd name="T4" fmla="*/ 0 w 102"/>
                <a:gd name="T5" fmla="*/ 144 h 144"/>
                <a:gd name="T6" fmla="*/ 0 60000 65536"/>
                <a:gd name="T7" fmla="*/ 0 60000 65536"/>
                <a:gd name="T8" fmla="*/ 0 60000 65536"/>
                <a:gd name="T9" fmla="*/ 0 w 102"/>
                <a:gd name="T10" fmla="*/ 0 h 144"/>
                <a:gd name="T11" fmla="*/ 102 w 102"/>
                <a:gd name="T12" fmla="*/ 144 h 144"/>
              </a:gdLst>
              <a:ahLst/>
              <a:cxnLst>
                <a:cxn ang="T6">
                  <a:pos x="T0" y="T1"/>
                </a:cxn>
                <a:cxn ang="T7">
                  <a:pos x="T2" y="T3"/>
                </a:cxn>
                <a:cxn ang="T8">
                  <a:pos x="T4" y="T5"/>
                </a:cxn>
              </a:cxnLst>
              <a:rect l="T9" t="T10" r="T11" b="T12"/>
              <a:pathLst>
                <a:path w="102" h="144">
                  <a:moveTo>
                    <a:pt x="102" y="0"/>
                  </a:moveTo>
                  <a:cubicBezTo>
                    <a:pt x="98" y="21"/>
                    <a:pt x="95" y="42"/>
                    <a:pt x="78" y="66"/>
                  </a:cubicBezTo>
                  <a:cubicBezTo>
                    <a:pt x="61" y="90"/>
                    <a:pt x="30" y="117"/>
                    <a:pt x="0" y="144"/>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47" name="Freeform 321">
              <a:extLst>
                <a:ext uri="{FF2B5EF4-FFF2-40B4-BE49-F238E27FC236}">
                  <a16:creationId xmlns:a16="http://schemas.microsoft.com/office/drawing/2014/main" id="{5B31C16E-F3E3-4BB4-B389-A3DB124FED98}"/>
                </a:ext>
              </a:extLst>
            </p:cNvPr>
            <p:cNvSpPr>
              <a:spLocks/>
            </p:cNvSpPr>
            <p:nvPr/>
          </p:nvSpPr>
          <p:spPr bwMode="auto">
            <a:xfrm>
              <a:off x="4998" y="7737"/>
              <a:ext cx="105" cy="165"/>
            </a:xfrm>
            <a:custGeom>
              <a:avLst/>
              <a:gdLst>
                <a:gd name="T0" fmla="*/ 0 w 105"/>
                <a:gd name="T1" fmla="*/ 0 h 165"/>
                <a:gd name="T2" fmla="*/ 18 w 105"/>
                <a:gd name="T3" fmla="*/ 63 h 165"/>
                <a:gd name="T4" fmla="*/ 105 w 105"/>
                <a:gd name="T5" fmla="*/ 165 h 165"/>
                <a:gd name="T6" fmla="*/ 0 60000 65536"/>
                <a:gd name="T7" fmla="*/ 0 60000 65536"/>
                <a:gd name="T8" fmla="*/ 0 60000 65536"/>
                <a:gd name="T9" fmla="*/ 0 w 105"/>
                <a:gd name="T10" fmla="*/ 0 h 165"/>
                <a:gd name="T11" fmla="*/ 105 w 105"/>
                <a:gd name="T12" fmla="*/ 165 h 165"/>
              </a:gdLst>
              <a:ahLst/>
              <a:cxnLst>
                <a:cxn ang="T6">
                  <a:pos x="T0" y="T1"/>
                </a:cxn>
                <a:cxn ang="T7">
                  <a:pos x="T2" y="T3"/>
                </a:cxn>
                <a:cxn ang="T8">
                  <a:pos x="T4" y="T5"/>
                </a:cxn>
              </a:cxnLst>
              <a:rect l="T9" t="T10" r="T11" b="T12"/>
              <a:pathLst>
                <a:path w="105" h="165">
                  <a:moveTo>
                    <a:pt x="0" y="0"/>
                  </a:moveTo>
                  <a:cubicBezTo>
                    <a:pt x="0" y="17"/>
                    <a:pt x="0" y="35"/>
                    <a:pt x="18" y="63"/>
                  </a:cubicBezTo>
                  <a:cubicBezTo>
                    <a:pt x="36" y="91"/>
                    <a:pt x="70" y="128"/>
                    <a:pt x="105" y="165"/>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grpSp>
      <p:grpSp>
        <p:nvGrpSpPr>
          <p:cNvPr id="14359" name="Group 322">
            <a:extLst>
              <a:ext uri="{FF2B5EF4-FFF2-40B4-BE49-F238E27FC236}">
                <a16:creationId xmlns:a16="http://schemas.microsoft.com/office/drawing/2014/main" id="{22EDB92B-D67F-4260-A875-ACEC13A74D0B}"/>
              </a:ext>
            </a:extLst>
          </p:cNvPr>
          <p:cNvGrpSpPr>
            <a:grpSpLocks/>
          </p:cNvGrpSpPr>
          <p:nvPr/>
        </p:nvGrpSpPr>
        <p:grpSpPr bwMode="auto">
          <a:xfrm>
            <a:off x="2077244" y="6129339"/>
            <a:ext cx="401638" cy="366712"/>
            <a:chOff x="5367" y="7611"/>
            <a:chExt cx="633" cy="576"/>
          </a:xfrm>
        </p:grpSpPr>
        <p:sp>
          <p:nvSpPr>
            <p:cNvPr id="14723" name="Freeform 323">
              <a:extLst>
                <a:ext uri="{FF2B5EF4-FFF2-40B4-BE49-F238E27FC236}">
                  <a16:creationId xmlns:a16="http://schemas.microsoft.com/office/drawing/2014/main" id="{13647427-3615-4E57-B0D6-E208B7B73375}"/>
                </a:ext>
              </a:extLst>
            </p:cNvPr>
            <p:cNvSpPr>
              <a:spLocks/>
            </p:cNvSpPr>
            <p:nvPr/>
          </p:nvSpPr>
          <p:spPr bwMode="auto">
            <a:xfrm>
              <a:off x="5382" y="7893"/>
              <a:ext cx="177" cy="147"/>
            </a:xfrm>
            <a:custGeom>
              <a:avLst/>
              <a:gdLst>
                <a:gd name="T0" fmla="*/ 177 w 177"/>
                <a:gd name="T1" fmla="*/ 0 h 147"/>
                <a:gd name="T2" fmla="*/ 72 w 177"/>
                <a:gd name="T3" fmla="*/ 30 h 147"/>
                <a:gd name="T4" fmla="*/ 0 w 177"/>
                <a:gd name="T5" fmla="*/ 147 h 147"/>
                <a:gd name="T6" fmla="*/ 0 60000 65536"/>
                <a:gd name="T7" fmla="*/ 0 60000 65536"/>
                <a:gd name="T8" fmla="*/ 0 60000 65536"/>
                <a:gd name="T9" fmla="*/ 0 w 177"/>
                <a:gd name="T10" fmla="*/ 0 h 147"/>
                <a:gd name="T11" fmla="*/ 177 w 177"/>
                <a:gd name="T12" fmla="*/ 147 h 147"/>
              </a:gdLst>
              <a:ahLst/>
              <a:cxnLst>
                <a:cxn ang="T6">
                  <a:pos x="T0" y="T1"/>
                </a:cxn>
                <a:cxn ang="T7">
                  <a:pos x="T2" y="T3"/>
                </a:cxn>
                <a:cxn ang="T8">
                  <a:pos x="T4" y="T5"/>
                </a:cxn>
              </a:cxnLst>
              <a:rect l="T9" t="T10" r="T11" b="T12"/>
              <a:pathLst>
                <a:path w="177" h="147">
                  <a:moveTo>
                    <a:pt x="177" y="0"/>
                  </a:moveTo>
                  <a:cubicBezTo>
                    <a:pt x="139" y="3"/>
                    <a:pt x="101" y="6"/>
                    <a:pt x="72" y="30"/>
                  </a:cubicBezTo>
                  <a:cubicBezTo>
                    <a:pt x="43" y="54"/>
                    <a:pt x="21" y="100"/>
                    <a:pt x="0" y="147"/>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24" name="Freeform 324">
              <a:extLst>
                <a:ext uri="{FF2B5EF4-FFF2-40B4-BE49-F238E27FC236}">
                  <a16:creationId xmlns:a16="http://schemas.microsoft.com/office/drawing/2014/main" id="{A210366C-6485-4FD5-B6D4-EA08DCC29531}"/>
                </a:ext>
              </a:extLst>
            </p:cNvPr>
            <p:cNvSpPr>
              <a:spLocks/>
            </p:cNvSpPr>
            <p:nvPr/>
          </p:nvSpPr>
          <p:spPr bwMode="auto">
            <a:xfrm>
              <a:off x="5478" y="7980"/>
              <a:ext cx="78" cy="168"/>
            </a:xfrm>
            <a:custGeom>
              <a:avLst/>
              <a:gdLst>
                <a:gd name="T0" fmla="*/ 78 w 78"/>
                <a:gd name="T1" fmla="*/ 0 h 168"/>
                <a:gd name="T2" fmla="*/ 12 w 78"/>
                <a:gd name="T3" fmla="*/ 72 h 168"/>
                <a:gd name="T4" fmla="*/ 3 w 78"/>
                <a:gd name="T5" fmla="*/ 168 h 168"/>
                <a:gd name="T6" fmla="*/ 0 60000 65536"/>
                <a:gd name="T7" fmla="*/ 0 60000 65536"/>
                <a:gd name="T8" fmla="*/ 0 60000 65536"/>
                <a:gd name="T9" fmla="*/ 0 w 78"/>
                <a:gd name="T10" fmla="*/ 0 h 168"/>
                <a:gd name="T11" fmla="*/ 78 w 78"/>
                <a:gd name="T12" fmla="*/ 168 h 168"/>
              </a:gdLst>
              <a:ahLst/>
              <a:cxnLst>
                <a:cxn ang="T6">
                  <a:pos x="T0" y="T1"/>
                </a:cxn>
                <a:cxn ang="T7">
                  <a:pos x="T2" y="T3"/>
                </a:cxn>
                <a:cxn ang="T8">
                  <a:pos x="T4" y="T5"/>
                </a:cxn>
              </a:cxnLst>
              <a:rect l="T9" t="T10" r="T11" b="T12"/>
              <a:pathLst>
                <a:path w="78" h="168">
                  <a:moveTo>
                    <a:pt x="78" y="0"/>
                  </a:moveTo>
                  <a:cubicBezTo>
                    <a:pt x="51" y="22"/>
                    <a:pt x="24" y="44"/>
                    <a:pt x="12" y="72"/>
                  </a:cubicBezTo>
                  <a:cubicBezTo>
                    <a:pt x="0" y="100"/>
                    <a:pt x="1" y="134"/>
                    <a:pt x="3" y="168"/>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25" name="Freeform 325">
              <a:extLst>
                <a:ext uri="{FF2B5EF4-FFF2-40B4-BE49-F238E27FC236}">
                  <a16:creationId xmlns:a16="http://schemas.microsoft.com/office/drawing/2014/main" id="{D8CB43B7-0E01-46E9-B92C-5F02313313B6}"/>
                </a:ext>
              </a:extLst>
            </p:cNvPr>
            <p:cNvSpPr>
              <a:spLocks/>
            </p:cNvSpPr>
            <p:nvPr/>
          </p:nvSpPr>
          <p:spPr bwMode="auto">
            <a:xfrm>
              <a:off x="5586" y="7942"/>
              <a:ext cx="207" cy="41"/>
            </a:xfrm>
            <a:custGeom>
              <a:avLst/>
              <a:gdLst>
                <a:gd name="T0" fmla="*/ 0 w 207"/>
                <a:gd name="T1" fmla="*/ 41 h 41"/>
                <a:gd name="T2" fmla="*/ 72 w 207"/>
                <a:gd name="T3" fmla="*/ 5 h 41"/>
                <a:gd name="T4" fmla="*/ 207 w 207"/>
                <a:gd name="T5" fmla="*/ 8 h 41"/>
                <a:gd name="T6" fmla="*/ 0 60000 65536"/>
                <a:gd name="T7" fmla="*/ 0 60000 65536"/>
                <a:gd name="T8" fmla="*/ 0 60000 65536"/>
                <a:gd name="T9" fmla="*/ 0 w 207"/>
                <a:gd name="T10" fmla="*/ 0 h 41"/>
                <a:gd name="T11" fmla="*/ 207 w 207"/>
                <a:gd name="T12" fmla="*/ 41 h 41"/>
              </a:gdLst>
              <a:ahLst/>
              <a:cxnLst>
                <a:cxn ang="T6">
                  <a:pos x="T0" y="T1"/>
                </a:cxn>
                <a:cxn ang="T7">
                  <a:pos x="T2" y="T3"/>
                </a:cxn>
                <a:cxn ang="T8">
                  <a:pos x="T4" y="T5"/>
                </a:cxn>
              </a:cxnLst>
              <a:rect l="T9" t="T10" r="T11" b="T12"/>
              <a:pathLst>
                <a:path w="207" h="41">
                  <a:moveTo>
                    <a:pt x="0" y="41"/>
                  </a:moveTo>
                  <a:cubicBezTo>
                    <a:pt x="19" y="25"/>
                    <a:pt x="38" y="10"/>
                    <a:pt x="72" y="5"/>
                  </a:cubicBezTo>
                  <a:cubicBezTo>
                    <a:pt x="106" y="0"/>
                    <a:pt x="156" y="4"/>
                    <a:pt x="207" y="8"/>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26" name="Freeform 326">
              <a:extLst>
                <a:ext uri="{FF2B5EF4-FFF2-40B4-BE49-F238E27FC236}">
                  <a16:creationId xmlns:a16="http://schemas.microsoft.com/office/drawing/2014/main" id="{7BEBCFB3-1AC9-4B53-B1E7-20F64D59E215}"/>
                </a:ext>
              </a:extLst>
            </p:cNvPr>
            <p:cNvSpPr>
              <a:spLocks/>
            </p:cNvSpPr>
            <p:nvPr/>
          </p:nvSpPr>
          <p:spPr bwMode="auto">
            <a:xfrm>
              <a:off x="5634" y="7611"/>
              <a:ext cx="83" cy="243"/>
            </a:xfrm>
            <a:custGeom>
              <a:avLst/>
              <a:gdLst>
                <a:gd name="T0" fmla="*/ 0 w 83"/>
                <a:gd name="T1" fmla="*/ 243 h 243"/>
                <a:gd name="T2" fmla="*/ 69 w 83"/>
                <a:gd name="T3" fmla="*/ 105 h 243"/>
                <a:gd name="T4" fmla="*/ 81 w 83"/>
                <a:gd name="T5" fmla="*/ 0 h 243"/>
                <a:gd name="T6" fmla="*/ 0 60000 65536"/>
                <a:gd name="T7" fmla="*/ 0 60000 65536"/>
                <a:gd name="T8" fmla="*/ 0 60000 65536"/>
                <a:gd name="T9" fmla="*/ 0 w 83"/>
                <a:gd name="T10" fmla="*/ 0 h 243"/>
                <a:gd name="T11" fmla="*/ 83 w 83"/>
                <a:gd name="T12" fmla="*/ 243 h 243"/>
              </a:gdLst>
              <a:ahLst/>
              <a:cxnLst>
                <a:cxn ang="T6">
                  <a:pos x="T0" y="T1"/>
                </a:cxn>
                <a:cxn ang="T7">
                  <a:pos x="T2" y="T3"/>
                </a:cxn>
                <a:cxn ang="T8">
                  <a:pos x="T4" y="T5"/>
                </a:cxn>
              </a:cxnLst>
              <a:rect l="T9" t="T10" r="T11" b="T12"/>
              <a:pathLst>
                <a:path w="83" h="243">
                  <a:moveTo>
                    <a:pt x="0" y="243"/>
                  </a:moveTo>
                  <a:cubicBezTo>
                    <a:pt x="27" y="194"/>
                    <a:pt x="55" y="146"/>
                    <a:pt x="69" y="105"/>
                  </a:cubicBezTo>
                  <a:cubicBezTo>
                    <a:pt x="83" y="64"/>
                    <a:pt x="82" y="32"/>
                    <a:pt x="81" y="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27" name="Freeform 327">
              <a:extLst>
                <a:ext uri="{FF2B5EF4-FFF2-40B4-BE49-F238E27FC236}">
                  <a16:creationId xmlns:a16="http://schemas.microsoft.com/office/drawing/2014/main" id="{A69992AA-A721-41BA-A5D3-B378EA4317A8}"/>
                </a:ext>
              </a:extLst>
            </p:cNvPr>
            <p:cNvSpPr>
              <a:spLocks/>
            </p:cNvSpPr>
            <p:nvPr/>
          </p:nvSpPr>
          <p:spPr bwMode="auto">
            <a:xfrm>
              <a:off x="5367" y="7691"/>
              <a:ext cx="204" cy="100"/>
            </a:xfrm>
            <a:custGeom>
              <a:avLst/>
              <a:gdLst>
                <a:gd name="T0" fmla="*/ 204 w 204"/>
                <a:gd name="T1" fmla="*/ 100 h 100"/>
                <a:gd name="T2" fmla="*/ 153 w 204"/>
                <a:gd name="T3" fmla="*/ 40 h 100"/>
                <a:gd name="T4" fmla="*/ 75 w 204"/>
                <a:gd name="T5" fmla="*/ 1 h 100"/>
                <a:gd name="T6" fmla="*/ 0 w 204"/>
                <a:gd name="T7" fmla="*/ 31 h 100"/>
                <a:gd name="T8" fmla="*/ 0 60000 65536"/>
                <a:gd name="T9" fmla="*/ 0 60000 65536"/>
                <a:gd name="T10" fmla="*/ 0 60000 65536"/>
                <a:gd name="T11" fmla="*/ 0 60000 65536"/>
                <a:gd name="T12" fmla="*/ 0 w 204"/>
                <a:gd name="T13" fmla="*/ 0 h 100"/>
                <a:gd name="T14" fmla="*/ 204 w 204"/>
                <a:gd name="T15" fmla="*/ 100 h 100"/>
              </a:gdLst>
              <a:ahLst/>
              <a:cxnLst>
                <a:cxn ang="T8">
                  <a:pos x="T0" y="T1"/>
                </a:cxn>
                <a:cxn ang="T9">
                  <a:pos x="T2" y="T3"/>
                </a:cxn>
                <a:cxn ang="T10">
                  <a:pos x="T4" y="T5"/>
                </a:cxn>
                <a:cxn ang="T11">
                  <a:pos x="T6" y="T7"/>
                </a:cxn>
              </a:cxnLst>
              <a:rect l="T12" t="T13" r="T14" b="T15"/>
              <a:pathLst>
                <a:path w="204" h="100">
                  <a:moveTo>
                    <a:pt x="204" y="100"/>
                  </a:moveTo>
                  <a:cubicBezTo>
                    <a:pt x="189" y="78"/>
                    <a:pt x="175" y="57"/>
                    <a:pt x="153" y="40"/>
                  </a:cubicBezTo>
                  <a:cubicBezTo>
                    <a:pt x="131" y="23"/>
                    <a:pt x="100" y="2"/>
                    <a:pt x="75" y="1"/>
                  </a:cubicBezTo>
                  <a:cubicBezTo>
                    <a:pt x="50" y="0"/>
                    <a:pt x="25" y="15"/>
                    <a:pt x="0" y="31"/>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28" name="Freeform 328">
              <a:extLst>
                <a:ext uri="{FF2B5EF4-FFF2-40B4-BE49-F238E27FC236}">
                  <a16:creationId xmlns:a16="http://schemas.microsoft.com/office/drawing/2014/main" id="{54E0CA2D-24F6-4A0F-B60D-5CA7F16FCD8C}"/>
                </a:ext>
              </a:extLst>
            </p:cNvPr>
            <p:cNvSpPr>
              <a:spLocks/>
            </p:cNvSpPr>
            <p:nvPr/>
          </p:nvSpPr>
          <p:spPr bwMode="auto">
            <a:xfrm>
              <a:off x="5382" y="7806"/>
              <a:ext cx="171" cy="42"/>
            </a:xfrm>
            <a:custGeom>
              <a:avLst/>
              <a:gdLst>
                <a:gd name="T0" fmla="*/ 171 w 171"/>
                <a:gd name="T1" fmla="*/ 0 h 42"/>
                <a:gd name="T2" fmla="*/ 114 w 171"/>
                <a:gd name="T3" fmla="*/ 36 h 42"/>
                <a:gd name="T4" fmla="*/ 0 w 171"/>
                <a:gd name="T5" fmla="*/ 39 h 42"/>
                <a:gd name="T6" fmla="*/ 0 60000 65536"/>
                <a:gd name="T7" fmla="*/ 0 60000 65536"/>
                <a:gd name="T8" fmla="*/ 0 60000 65536"/>
                <a:gd name="T9" fmla="*/ 0 w 171"/>
                <a:gd name="T10" fmla="*/ 0 h 42"/>
                <a:gd name="T11" fmla="*/ 171 w 171"/>
                <a:gd name="T12" fmla="*/ 42 h 42"/>
              </a:gdLst>
              <a:ahLst/>
              <a:cxnLst>
                <a:cxn ang="T6">
                  <a:pos x="T0" y="T1"/>
                </a:cxn>
                <a:cxn ang="T7">
                  <a:pos x="T2" y="T3"/>
                </a:cxn>
                <a:cxn ang="T8">
                  <a:pos x="T4" y="T5"/>
                </a:cxn>
              </a:cxnLst>
              <a:rect l="T9" t="T10" r="T11" b="T12"/>
              <a:pathLst>
                <a:path w="171" h="42">
                  <a:moveTo>
                    <a:pt x="171" y="0"/>
                  </a:moveTo>
                  <a:cubicBezTo>
                    <a:pt x="156" y="15"/>
                    <a:pt x="142" y="30"/>
                    <a:pt x="114" y="36"/>
                  </a:cubicBezTo>
                  <a:cubicBezTo>
                    <a:pt x="86" y="42"/>
                    <a:pt x="43" y="40"/>
                    <a:pt x="0" y="39"/>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29" name="Freeform 329">
              <a:extLst>
                <a:ext uri="{FF2B5EF4-FFF2-40B4-BE49-F238E27FC236}">
                  <a16:creationId xmlns:a16="http://schemas.microsoft.com/office/drawing/2014/main" id="{8B9C8D93-7CC4-4CAB-91A5-B908AF2A08F1}"/>
                </a:ext>
              </a:extLst>
            </p:cNvPr>
            <p:cNvSpPr>
              <a:spLocks/>
            </p:cNvSpPr>
            <p:nvPr/>
          </p:nvSpPr>
          <p:spPr bwMode="auto">
            <a:xfrm>
              <a:off x="5688" y="7826"/>
              <a:ext cx="204" cy="52"/>
            </a:xfrm>
            <a:custGeom>
              <a:avLst/>
              <a:gdLst>
                <a:gd name="T0" fmla="*/ 0 w 204"/>
                <a:gd name="T1" fmla="*/ 28 h 52"/>
                <a:gd name="T2" fmla="*/ 36 w 204"/>
                <a:gd name="T3" fmla="*/ 28 h 52"/>
                <a:gd name="T4" fmla="*/ 117 w 204"/>
                <a:gd name="T5" fmla="*/ 4 h 52"/>
                <a:gd name="T6" fmla="*/ 204 w 204"/>
                <a:gd name="T7" fmla="*/ 52 h 52"/>
                <a:gd name="T8" fmla="*/ 0 60000 65536"/>
                <a:gd name="T9" fmla="*/ 0 60000 65536"/>
                <a:gd name="T10" fmla="*/ 0 60000 65536"/>
                <a:gd name="T11" fmla="*/ 0 60000 65536"/>
                <a:gd name="T12" fmla="*/ 0 w 204"/>
                <a:gd name="T13" fmla="*/ 0 h 52"/>
                <a:gd name="T14" fmla="*/ 204 w 204"/>
                <a:gd name="T15" fmla="*/ 52 h 52"/>
              </a:gdLst>
              <a:ahLst/>
              <a:cxnLst>
                <a:cxn ang="T8">
                  <a:pos x="T0" y="T1"/>
                </a:cxn>
                <a:cxn ang="T9">
                  <a:pos x="T2" y="T3"/>
                </a:cxn>
                <a:cxn ang="T10">
                  <a:pos x="T4" y="T5"/>
                </a:cxn>
                <a:cxn ang="T11">
                  <a:pos x="T6" y="T7"/>
                </a:cxn>
              </a:cxnLst>
              <a:rect l="T12" t="T13" r="T14" b="T15"/>
              <a:pathLst>
                <a:path w="204" h="52">
                  <a:moveTo>
                    <a:pt x="0" y="28"/>
                  </a:moveTo>
                  <a:cubicBezTo>
                    <a:pt x="8" y="30"/>
                    <a:pt x="17" y="32"/>
                    <a:pt x="36" y="28"/>
                  </a:cubicBezTo>
                  <a:cubicBezTo>
                    <a:pt x="55" y="24"/>
                    <a:pt x="89" y="0"/>
                    <a:pt x="117" y="4"/>
                  </a:cubicBezTo>
                  <a:cubicBezTo>
                    <a:pt x="145" y="8"/>
                    <a:pt x="174" y="30"/>
                    <a:pt x="204" y="52"/>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30" name="Freeform 330">
              <a:extLst>
                <a:ext uri="{FF2B5EF4-FFF2-40B4-BE49-F238E27FC236}">
                  <a16:creationId xmlns:a16="http://schemas.microsoft.com/office/drawing/2014/main" id="{50AEB0BF-58CE-4305-B644-ACFB3B7B7528}"/>
                </a:ext>
              </a:extLst>
            </p:cNvPr>
            <p:cNvSpPr>
              <a:spLocks/>
            </p:cNvSpPr>
            <p:nvPr/>
          </p:nvSpPr>
          <p:spPr bwMode="auto">
            <a:xfrm>
              <a:off x="5718" y="7740"/>
              <a:ext cx="210" cy="48"/>
            </a:xfrm>
            <a:custGeom>
              <a:avLst/>
              <a:gdLst>
                <a:gd name="T0" fmla="*/ 0 w 210"/>
                <a:gd name="T1" fmla="*/ 27 h 48"/>
                <a:gd name="T2" fmla="*/ 84 w 210"/>
                <a:gd name="T3" fmla="*/ 3 h 48"/>
                <a:gd name="T4" fmla="*/ 210 w 210"/>
                <a:gd name="T5" fmla="*/ 48 h 48"/>
                <a:gd name="T6" fmla="*/ 0 60000 65536"/>
                <a:gd name="T7" fmla="*/ 0 60000 65536"/>
                <a:gd name="T8" fmla="*/ 0 60000 65536"/>
                <a:gd name="T9" fmla="*/ 0 w 210"/>
                <a:gd name="T10" fmla="*/ 0 h 48"/>
                <a:gd name="T11" fmla="*/ 210 w 210"/>
                <a:gd name="T12" fmla="*/ 48 h 48"/>
              </a:gdLst>
              <a:ahLst/>
              <a:cxnLst>
                <a:cxn ang="T6">
                  <a:pos x="T0" y="T1"/>
                </a:cxn>
                <a:cxn ang="T7">
                  <a:pos x="T2" y="T3"/>
                </a:cxn>
                <a:cxn ang="T8">
                  <a:pos x="T4" y="T5"/>
                </a:cxn>
              </a:cxnLst>
              <a:rect l="T9" t="T10" r="T11" b="T12"/>
              <a:pathLst>
                <a:path w="210" h="48">
                  <a:moveTo>
                    <a:pt x="0" y="27"/>
                  </a:moveTo>
                  <a:cubicBezTo>
                    <a:pt x="24" y="13"/>
                    <a:pt x="49" y="0"/>
                    <a:pt x="84" y="3"/>
                  </a:cubicBezTo>
                  <a:cubicBezTo>
                    <a:pt x="119" y="6"/>
                    <a:pt x="164" y="27"/>
                    <a:pt x="210" y="48"/>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31" name="Freeform 331">
              <a:extLst>
                <a:ext uri="{FF2B5EF4-FFF2-40B4-BE49-F238E27FC236}">
                  <a16:creationId xmlns:a16="http://schemas.microsoft.com/office/drawing/2014/main" id="{C454BE6F-7D23-466B-BBF4-D3F8A8557AAD}"/>
                </a:ext>
              </a:extLst>
            </p:cNvPr>
            <p:cNvSpPr>
              <a:spLocks/>
            </p:cNvSpPr>
            <p:nvPr/>
          </p:nvSpPr>
          <p:spPr bwMode="auto">
            <a:xfrm>
              <a:off x="5751" y="7892"/>
              <a:ext cx="249" cy="40"/>
            </a:xfrm>
            <a:custGeom>
              <a:avLst/>
              <a:gdLst>
                <a:gd name="T0" fmla="*/ 0 w 249"/>
                <a:gd name="T1" fmla="*/ 40 h 40"/>
                <a:gd name="T2" fmla="*/ 87 w 249"/>
                <a:gd name="T3" fmla="*/ 1 h 40"/>
                <a:gd name="T4" fmla="*/ 249 w 249"/>
                <a:gd name="T5" fmla="*/ 34 h 40"/>
                <a:gd name="T6" fmla="*/ 0 60000 65536"/>
                <a:gd name="T7" fmla="*/ 0 60000 65536"/>
                <a:gd name="T8" fmla="*/ 0 60000 65536"/>
                <a:gd name="T9" fmla="*/ 0 w 249"/>
                <a:gd name="T10" fmla="*/ 0 h 40"/>
                <a:gd name="T11" fmla="*/ 249 w 249"/>
                <a:gd name="T12" fmla="*/ 40 h 40"/>
              </a:gdLst>
              <a:ahLst/>
              <a:cxnLst>
                <a:cxn ang="T6">
                  <a:pos x="T0" y="T1"/>
                </a:cxn>
                <a:cxn ang="T7">
                  <a:pos x="T2" y="T3"/>
                </a:cxn>
                <a:cxn ang="T8">
                  <a:pos x="T4" y="T5"/>
                </a:cxn>
              </a:cxnLst>
              <a:rect l="T9" t="T10" r="T11" b="T12"/>
              <a:pathLst>
                <a:path w="249" h="40">
                  <a:moveTo>
                    <a:pt x="0" y="40"/>
                  </a:moveTo>
                  <a:cubicBezTo>
                    <a:pt x="23" y="21"/>
                    <a:pt x="46" y="2"/>
                    <a:pt x="87" y="1"/>
                  </a:cubicBezTo>
                  <a:cubicBezTo>
                    <a:pt x="128" y="0"/>
                    <a:pt x="188" y="17"/>
                    <a:pt x="249" y="34"/>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32" name="Freeform 332">
              <a:extLst>
                <a:ext uri="{FF2B5EF4-FFF2-40B4-BE49-F238E27FC236}">
                  <a16:creationId xmlns:a16="http://schemas.microsoft.com/office/drawing/2014/main" id="{CF506180-D20A-4509-B71B-203C944C86C8}"/>
                </a:ext>
              </a:extLst>
            </p:cNvPr>
            <p:cNvSpPr>
              <a:spLocks/>
            </p:cNvSpPr>
            <p:nvPr/>
          </p:nvSpPr>
          <p:spPr bwMode="auto">
            <a:xfrm>
              <a:off x="5571" y="8025"/>
              <a:ext cx="54" cy="162"/>
            </a:xfrm>
            <a:custGeom>
              <a:avLst/>
              <a:gdLst>
                <a:gd name="T0" fmla="*/ 54 w 54"/>
                <a:gd name="T1" fmla="*/ 0 h 162"/>
                <a:gd name="T2" fmla="*/ 42 w 54"/>
                <a:gd name="T3" fmla="*/ 108 h 162"/>
                <a:gd name="T4" fmla="*/ 0 w 54"/>
                <a:gd name="T5" fmla="*/ 162 h 162"/>
                <a:gd name="T6" fmla="*/ 0 60000 65536"/>
                <a:gd name="T7" fmla="*/ 0 60000 65536"/>
                <a:gd name="T8" fmla="*/ 0 60000 65536"/>
                <a:gd name="T9" fmla="*/ 0 w 54"/>
                <a:gd name="T10" fmla="*/ 0 h 162"/>
                <a:gd name="T11" fmla="*/ 54 w 54"/>
                <a:gd name="T12" fmla="*/ 162 h 162"/>
              </a:gdLst>
              <a:ahLst/>
              <a:cxnLst>
                <a:cxn ang="T6">
                  <a:pos x="T0" y="T1"/>
                </a:cxn>
                <a:cxn ang="T7">
                  <a:pos x="T2" y="T3"/>
                </a:cxn>
                <a:cxn ang="T8">
                  <a:pos x="T4" y="T5"/>
                </a:cxn>
              </a:cxnLst>
              <a:rect l="T9" t="T10" r="T11" b="T12"/>
              <a:pathLst>
                <a:path w="54" h="162">
                  <a:moveTo>
                    <a:pt x="54" y="0"/>
                  </a:moveTo>
                  <a:cubicBezTo>
                    <a:pt x="52" y="40"/>
                    <a:pt x="51" y="81"/>
                    <a:pt x="42" y="108"/>
                  </a:cubicBezTo>
                  <a:cubicBezTo>
                    <a:pt x="33" y="135"/>
                    <a:pt x="16" y="148"/>
                    <a:pt x="0" y="162"/>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33" name="Freeform 333">
              <a:extLst>
                <a:ext uri="{FF2B5EF4-FFF2-40B4-BE49-F238E27FC236}">
                  <a16:creationId xmlns:a16="http://schemas.microsoft.com/office/drawing/2014/main" id="{F1DBCEBD-9039-4B7A-80D7-B80B7ADF14DF}"/>
                </a:ext>
              </a:extLst>
            </p:cNvPr>
            <p:cNvSpPr>
              <a:spLocks/>
            </p:cNvSpPr>
            <p:nvPr/>
          </p:nvSpPr>
          <p:spPr bwMode="auto">
            <a:xfrm>
              <a:off x="5600" y="7656"/>
              <a:ext cx="10" cy="231"/>
            </a:xfrm>
            <a:custGeom>
              <a:avLst/>
              <a:gdLst>
                <a:gd name="T0" fmla="*/ 1 w 10"/>
                <a:gd name="T1" fmla="*/ 231 h 231"/>
                <a:gd name="T2" fmla="*/ 1 w 10"/>
                <a:gd name="T3" fmla="*/ 114 h 231"/>
                <a:gd name="T4" fmla="*/ 10 w 10"/>
                <a:gd name="T5" fmla="*/ 0 h 231"/>
                <a:gd name="T6" fmla="*/ 0 60000 65536"/>
                <a:gd name="T7" fmla="*/ 0 60000 65536"/>
                <a:gd name="T8" fmla="*/ 0 60000 65536"/>
                <a:gd name="T9" fmla="*/ 0 w 10"/>
                <a:gd name="T10" fmla="*/ 0 h 231"/>
                <a:gd name="T11" fmla="*/ 10 w 10"/>
                <a:gd name="T12" fmla="*/ 231 h 231"/>
              </a:gdLst>
              <a:ahLst/>
              <a:cxnLst>
                <a:cxn ang="T6">
                  <a:pos x="T0" y="T1"/>
                </a:cxn>
                <a:cxn ang="T7">
                  <a:pos x="T2" y="T3"/>
                </a:cxn>
                <a:cxn ang="T8">
                  <a:pos x="T4" y="T5"/>
                </a:cxn>
              </a:cxnLst>
              <a:rect l="T9" t="T10" r="T11" b="T12"/>
              <a:pathLst>
                <a:path w="10" h="231">
                  <a:moveTo>
                    <a:pt x="1" y="231"/>
                  </a:moveTo>
                  <a:cubicBezTo>
                    <a:pt x="0" y="191"/>
                    <a:pt x="0" y="152"/>
                    <a:pt x="1" y="114"/>
                  </a:cubicBezTo>
                  <a:cubicBezTo>
                    <a:pt x="2" y="76"/>
                    <a:pt x="9" y="20"/>
                    <a:pt x="10" y="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34" name="Freeform 334">
              <a:extLst>
                <a:ext uri="{FF2B5EF4-FFF2-40B4-BE49-F238E27FC236}">
                  <a16:creationId xmlns:a16="http://schemas.microsoft.com/office/drawing/2014/main" id="{555A103D-C689-481F-83AD-6C1297B49BE9}"/>
                </a:ext>
              </a:extLst>
            </p:cNvPr>
            <p:cNvSpPr>
              <a:spLocks/>
            </p:cNvSpPr>
            <p:nvPr/>
          </p:nvSpPr>
          <p:spPr bwMode="auto">
            <a:xfrm>
              <a:off x="5667" y="7821"/>
              <a:ext cx="255" cy="93"/>
            </a:xfrm>
            <a:custGeom>
              <a:avLst/>
              <a:gdLst>
                <a:gd name="T0" fmla="*/ 0 w 255"/>
                <a:gd name="T1" fmla="*/ 93 h 93"/>
                <a:gd name="T2" fmla="*/ 72 w 255"/>
                <a:gd name="T3" fmla="*/ 69 h 93"/>
                <a:gd name="T4" fmla="*/ 150 w 255"/>
                <a:gd name="T5" fmla="*/ 54 h 93"/>
                <a:gd name="T6" fmla="*/ 255 w 255"/>
                <a:gd name="T7" fmla="*/ 0 h 93"/>
                <a:gd name="T8" fmla="*/ 0 60000 65536"/>
                <a:gd name="T9" fmla="*/ 0 60000 65536"/>
                <a:gd name="T10" fmla="*/ 0 60000 65536"/>
                <a:gd name="T11" fmla="*/ 0 60000 65536"/>
                <a:gd name="T12" fmla="*/ 0 w 255"/>
                <a:gd name="T13" fmla="*/ 0 h 93"/>
                <a:gd name="T14" fmla="*/ 255 w 255"/>
                <a:gd name="T15" fmla="*/ 93 h 93"/>
              </a:gdLst>
              <a:ahLst/>
              <a:cxnLst>
                <a:cxn ang="T8">
                  <a:pos x="T0" y="T1"/>
                </a:cxn>
                <a:cxn ang="T9">
                  <a:pos x="T2" y="T3"/>
                </a:cxn>
                <a:cxn ang="T10">
                  <a:pos x="T4" y="T5"/>
                </a:cxn>
                <a:cxn ang="T11">
                  <a:pos x="T6" y="T7"/>
                </a:cxn>
              </a:cxnLst>
              <a:rect l="T12" t="T13" r="T14" b="T15"/>
              <a:pathLst>
                <a:path w="255" h="93">
                  <a:moveTo>
                    <a:pt x="0" y="93"/>
                  </a:moveTo>
                  <a:cubicBezTo>
                    <a:pt x="23" y="84"/>
                    <a:pt x="47" y="75"/>
                    <a:pt x="72" y="69"/>
                  </a:cubicBezTo>
                  <a:cubicBezTo>
                    <a:pt x="97" y="63"/>
                    <a:pt x="120" y="65"/>
                    <a:pt x="150" y="54"/>
                  </a:cubicBezTo>
                  <a:cubicBezTo>
                    <a:pt x="180" y="43"/>
                    <a:pt x="217" y="21"/>
                    <a:pt x="255" y="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35" name="Freeform 335">
              <a:extLst>
                <a:ext uri="{FF2B5EF4-FFF2-40B4-BE49-F238E27FC236}">
                  <a16:creationId xmlns:a16="http://schemas.microsoft.com/office/drawing/2014/main" id="{46C58E19-00D7-492A-BB5A-265EB7FEAFC9}"/>
                </a:ext>
              </a:extLst>
            </p:cNvPr>
            <p:cNvSpPr>
              <a:spLocks/>
            </p:cNvSpPr>
            <p:nvPr/>
          </p:nvSpPr>
          <p:spPr bwMode="auto">
            <a:xfrm>
              <a:off x="5584" y="7909"/>
              <a:ext cx="173" cy="122"/>
            </a:xfrm>
            <a:custGeom>
              <a:avLst/>
              <a:gdLst>
                <a:gd name="T0" fmla="*/ 5 w 173"/>
                <a:gd name="T1" fmla="*/ 2 h 122"/>
                <a:gd name="T2" fmla="*/ 23 w 173"/>
                <a:gd name="T3" fmla="*/ 11 h 122"/>
                <a:gd name="T4" fmla="*/ 143 w 173"/>
                <a:gd name="T5" fmla="*/ 68 h 122"/>
                <a:gd name="T6" fmla="*/ 173 w 173"/>
                <a:gd name="T7" fmla="*/ 122 h 122"/>
                <a:gd name="T8" fmla="*/ 0 60000 65536"/>
                <a:gd name="T9" fmla="*/ 0 60000 65536"/>
                <a:gd name="T10" fmla="*/ 0 60000 65536"/>
                <a:gd name="T11" fmla="*/ 0 60000 65536"/>
                <a:gd name="T12" fmla="*/ 0 w 173"/>
                <a:gd name="T13" fmla="*/ 0 h 122"/>
                <a:gd name="T14" fmla="*/ 173 w 173"/>
                <a:gd name="T15" fmla="*/ 122 h 122"/>
              </a:gdLst>
              <a:ahLst/>
              <a:cxnLst>
                <a:cxn ang="T8">
                  <a:pos x="T0" y="T1"/>
                </a:cxn>
                <a:cxn ang="T9">
                  <a:pos x="T2" y="T3"/>
                </a:cxn>
                <a:cxn ang="T10">
                  <a:pos x="T4" y="T5"/>
                </a:cxn>
                <a:cxn ang="T11">
                  <a:pos x="T6" y="T7"/>
                </a:cxn>
              </a:cxnLst>
              <a:rect l="T12" t="T13" r="T14" b="T15"/>
              <a:pathLst>
                <a:path w="173" h="122">
                  <a:moveTo>
                    <a:pt x="5" y="2"/>
                  </a:moveTo>
                  <a:cubicBezTo>
                    <a:pt x="2" y="1"/>
                    <a:pt x="0" y="0"/>
                    <a:pt x="23" y="11"/>
                  </a:cubicBezTo>
                  <a:cubicBezTo>
                    <a:pt x="46" y="22"/>
                    <a:pt x="118" y="50"/>
                    <a:pt x="143" y="68"/>
                  </a:cubicBezTo>
                  <a:cubicBezTo>
                    <a:pt x="168" y="86"/>
                    <a:pt x="170" y="104"/>
                    <a:pt x="173" y="122"/>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36" name="Freeform 336">
              <a:extLst>
                <a:ext uri="{FF2B5EF4-FFF2-40B4-BE49-F238E27FC236}">
                  <a16:creationId xmlns:a16="http://schemas.microsoft.com/office/drawing/2014/main" id="{F92CABD8-F01F-47F6-91D0-667A08787D61}"/>
                </a:ext>
              </a:extLst>
            </p:cNvPr>
            <p:cNvSpPr>
              <a:spLocks/>
            </p:cNvSpPr>
            <p:nvPr/>
          </p:nvSpPr>
          <p:spPr bwMode="auto">
            <a:xfrm>
              <a:off x="5640" y="7704"/>
              <a:ext cx="225" cy="84"/>
            </a:xfrm>
            <a:custGeom>
              <a:avLst/>
              <a:gdLst>
                <a:gd name="T0" fmla="*/ 0 w 225"/>
                <a:gd name="T1" fmla="*/ 84 h 84"/>
                <a:gd name="T2" fmla="*/ 111 w 225"/>
                <a:gd name="T3" fmla="*/ 33 h 84"/>
                <a:gd name="T4" fmla="*/ 225 w 225"/>
                <a:gd name="T5" fmla="*/ 0 h 84"/>
                <a:gd name="T6" fmla="*/ 0 60000 65536"/>
                <a:gd name="T7" fmla="*/ 0 60000 65536"/>
                <a:gd name="T8" fmla="*/ 0 60000 65536"/>
                <a:gd name="T9" fmla="*/ 0 w 225"/>
                <a:gd name="T10" fmla="*/ 0 h 84"/>
                <a:gd name="T11" fmla="*/ 225 w 225"/>
                <a:gd name="T12" fmla="*/ 84 h 84"/>
              </a:gdLst>
              <a:ahLst/>
              <a:cxnLst>
                <a:cxn ang="T6">
                  <a:pos x="T0" y="T1"/>
                </a:cxn>
                <a:cxn ang="T7">
                  <a:pos x="T2" y="T3"/>
                </a:cxn>
                <a:cxn ang="T8">
                  <a:pos x="T4" y="T5"/>
                </a:cxn>
              </a:cxnLst>
              <a:rect l="T9" t="T10" r="T11" b="T12"/>
              <a:pathLst>
                <a:path w="225" h="84">
                  <a:moveTo>
                    <a:pt x="0" y="84"/>
                  </a:moveTo>
                  <a:cubicBezTo>
                    <a:pt x="37" y="65"/>
                    <a:pt x="74" y="47"/>
                    <a:pt x="111" y="33"/>
                  </a:cubicBezTo>
                  <a:cubicBezTo>
                    <a:pt x="148" y="19"/>
                    <a:pt x="186" y="9"/>
                    <a:pt x="225" y="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grpSp>
      <p:grpSp>
        <p:nvGrpSpPr>
          <p:cNvPr id="14360" name="Group 337">
            <a:extLst>
              <a:ext uri="{FF2B5EF4-FFF2-40B4-BE49-F238E27FC236}">
                <a16:creationId xmlns:a16="http://schemas.microsoft.com/office/drawing/2014/main" id="{8D1ED07A-8E9B-47DF-BA00-D9C47F070BCC}"/>
              </a:ext>
            </a:extLst>
          </p:cNvPr>
          <p:cNvGrpSpPr>
            <a:grpSpLocks/>
          </p:cNvGrpSpPr>
          <p:nvPr/>
        </p:nvGrpSpPr>
        <p:grpSpPr bwMode="auto">
          <a:xfrm flipH="1">
            <a:off x="1845438" y="3985116"/>
            <a:ext cx="139372" cy="227597"/>
            <a:chOff x="8807" y="4627"/>
            <a:chExt cx="192" cy="226"/>
          </a:xfrm>
        </p:grpSpPr>
        <p:sp>
          <p:nvSpPr>
            <p:cNvPr id="14719" name="Freeform 338">
              <a:extLst>
                <a:ext uri="{FF2B5EF4-FFF2-40B4-BE49-F238E27FC236}">
                  <a16:creationId xmlns:a16="http://schemas.microsoft.com/office/drawing/2014/main" id="{2F6BAC11-CE64-4042-B004-2FE650C6956B}"/>
                </a:ext>
              </a:extLst>
            </p:cNvPr>
            <p:cNvSpPr>
              <a:spLocks/>
            </p:cNvSpPr>
            <p:nvPr/>
          </p:nvSpPr>
          <p:spPr bwMode="auto">
            <a:xfrm>
              <a:off x="8850" y="4627"/>
              <a:ext cx="131" cy="183"/>
            </a:xfrm>
            <a:custGeom>
              <a:avLst/>
              <a:gdLst>
                <a:gd name="T0" fmla="*/ 0 w 131"/>
                <a:gd name="T1" fmla="*/ 159 h 183"/>
                <a:gd name="T2" fmla="*/ 9 w 131"/>
                <a:gd name="T3" fmla="*/ 127 h 183"/>
                <a:gd name="T4" fmla="*/ 46 w 131"/>
                <a:gd name="T5" fmla="*/ 64 h 183"/>
                <a:gd name="T6" fmla="*/ 103 w 131"/>
                <a:gd name="T7" fmla="*/ 15 h 183"/>
                <a:gd name="T8" fmla="*/ 128 w 131"/>
                <a:gd name="T9" fmla="*/ 11 h 183"/>
                <a:gd name="T10" fmla="*/ 120 w 131"/>
                <a:gd name="T11" fmla="*/ 83 h 183"/>
                <a:gd name="T12" fmla="*/ 99 w 131"/>
                <a:gd name="T13" fmla="*/ 149 h 183"/>
                <a:gd name="T14" fmla="*/ 57 w 131"/>
                <a:gd name="T15" fmla="*/ 176 h 183"/>
                <a:gd name="T16" fmla="*/ 30 w 131"/>
                <a:gd name="T17" fmla="*/ 182 h 183"/>
                <a:gd name="T18" fmla="*/ 12 w 131"/>
                <a:gd name="T19" fmla="*/ 170 h 183"/>
                <a:gd name="T20" fmla="*/ 0 w 131"/>
                <a:gd name="T21" fmla="*/ 159 h 18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31"/>
                <a:gd name="T34" fmla="*/ 0 h 183"/>
                <a:gd name="T35" fmla="*/ 131 w 131"/>
                <a:gd name="T36" fmla="*/ 183 h 18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31" h="183">
                  <a:moveTo>
                    <a:pt x="0" y="159"/>
                  </a:moveTo>
                  <a:cubicBezTo>
                    <a:pt x="1" y="151"/>
                    <a:pt x="2" y="143"/>
                    <a:pt x="9" y="127"/>
                  </a:cubicBezTo>
                  <a:cubicBezTo>
                    <a:pt x="16" y="111"/>
                    <a:pt x="30" y="84"/>
                    <a:pt x="46" y="64"/>
                  </a:cubicBezTo>
                  <a:cubicBezTo>
                    <a:pt x="63" y="45"/>
                    <a:pt x="90" y="23"/>
                    <a:pt x="103" y="15"/>
                  </a:cubicBezTo>
                  <a:cubicBezTo>
                    <a:pt x="116" y="6"/>
                    <a:pt x="125" y="0"/>
                    <a:pt x="128" y="11"/>
                  </a:cubicBezTo>
                  <a:cubicBezTo>
                    <a:pt x="131" y="22"/>
                    <a:pt x="125" y="60"/>
                    <a:pt x="120" y="83"/>
                  </a:cubicBezTo>
                  <a:cubicBezTo>
                    <a:pt x="115" y="106"/>
                    <a:pt x="109" y="134"/>
                    <a:pt x="99" y="149"/>
                  </a:cubicBezTo>
                  <a:cubicBezTo>
                    <a:pt x="89" y="164"/>
                    <a:pt x="68" y="171"/>
                    <a:pt x="57" y="176"/>
                  </a:cubicBezTo>
                  <a:cubicBezTo>
                    <a:pt x="46" y="181"/>
                    <a:pt x="37" y="183"/>
                    <a:pt x="30" y="182"/>
                  </a:cubicBezTo>
                  <a:cubicBezTo>
                    <a:pt x="23" y="181"/>
                    <a:pt x="17" y="174"/>
                    <a:pt x="12" y="170"/>
                  </a:cubicBezTo>
                  <a:cubicBezTo>
                    <a:pt x="7" y="166"/>
                    <a:pt x="2" y="161"/>
                    <a:pt x="0" y="159"/>
                  </a:cubicBezTo>
                  <a:close/>
                </a:path>
              </a:pathLst>
            </a:custGeom>
            <a:solidFill>
              <a:srgbClr val="808000"/>
            </a:solidFill>
            <a:ln w="1905" cap="flat" cmpd="sng">
              <a:solidFill>
                <a:srgbClr val="000000"/>
              </a:solidFill>
              <a:prstDash val="solid"/>
              <a:round/>
              <a:headEnd type="none" w="med" len="med"/>
              <a:tailEnd type="none" w="med" len="med"/>
            </a:ln>
          </p:spPr>
          <p:txBody>
            <a:bodyPr/>
            <a:lstStyle/>
            <a:p>
              <a:endParaRPr lang="fr-FR"/>
            </a:p>
          </p:txBody>
        </p:sp>
        <p:sp>
          <p:nvSpPr>
            <p:cNvPr id="14720" name="Freeform 339">
              <a:extLst>
                <a:ext uri="{FF2B5EF4-FFF2-40B4-BE49-F238E27FC236}">
                  <a16:creationId xmlns:a16="http://schemas.microsoft.com/office/drawing/2014/main" id="{ECE7580A-ADAA-4BCB-81C3-41BC8EB0C56D}"/>
                </a:ext>
              </a:extLst>
            </p:cNvPr>
            <p:cNvSpPr>
              <a:spLocks/>
            </p:cNvSpPr>
            <p:nvPr/>
          </p:nvSpPr>
          <p:spPr bwMode="auto">
            <a:xfrm rot="2700000" flipH="1">
              <a:off x="8892" y="4694"/>
              <a:ext cx="88" cy="137"/>
            </a:xfrm>
            <a:custGeom>
              <a:avLst/>
              <a:gdLst>
                <a:gd name="T0" fmla="*/ 0 w 88"/>
                <a:gd name="T1" fmla="*/ 85 h 137"/>
                <a:gd name="T2" fmla="*/ 75 w 88"/>
                <a:gd name="T3" fmla="*/ 4 h 137"/>
                <a:gd name="T4" fmla="*/ 78 w 88"/>
                <a:gd name="T5" fmla="*/ 61 h 137"/>
                <a:gd name="T6" fmla="*/ 63 w 88"/>
                <a:gd name="T7" fmla="*/ 127 h 137"/>
                <a:gd name="T8" fmla="*/ 21 w 88"/>
                <a:gd name="T9" fmla="*/ 124 h 137"/>
                <a:gd name="T10" fmla="*/ 0 w 88"/>
                <a:gd name="T11" fmla="*/ 85 h 137"/>
                <a:gd name="T12" fmla="*/ 0 60000 65536"/>
                <a:gd name="T13" fmla="*/ 0 60000 65536"/>
                <a:gd name="T14" fmla="*/ 0 60000 65536"/>
                <a:gd name="T15" fmla="*/ 0 60000 65536"/>
                <a:gd name="T16" fmla="*/ 0 60000 65536"/>
                <a:gd name="T17" fmla="*/ 0 60000 65536"/>
                <a:gd name="T18" fmla="*/ 0 w 88"/>
                <a:gd name="T19" fmla="*/ 0 h 137"/>
                <a:gd name="T20" fmla="*/ 88 w 88"/>
                <a:gd name="T21" fmla="*/ 137 h 137"/>
              </a:gdLst>
              <a:ahLst/>
              <a:cxnLst>
                <a:cxn ang="T12">
                  <a:pos x="T0" y="T1"/>
                </a:cxn>
                <a:cxn ang="T13">
                  <a:pos x="T2" y="T3"/>
                </a:cxn>
                <a:cxn ang="T14">
                  <a:pos x="T4" y="T5"/>
                </a:cxn>
                <a:cxn ang="T15">
                  <a:pos x="T6" y="T7"/>
                </a:cxn>
                <a:cxn ang="T16">
                  <a:pos x="T8" y="T9"/>
                </a:cxn>
                <a:cxn ang="T17">
                  <a:pos x="T10" y="T11"/>
                </a:cxn>
              </a:cxnLst>
              <a:rect l="T18" t="T19" r="T20" b="T21"/>
              <a:pathLst>
                <a:path w="88" h="137">
                  <a:moveTo>
                    <a:pt x="0" y="85"/>
                  </a:moveTo>
                  <a:cubicBezTo>
                    <a:pt x="8" y="68"/>
                    <a:pt x="62" y="8"/>
                    <a:pt x="75" y="4"/>
                  </a:cubicBezTo>
                  <a:cubicBezTo>
                    <a:pt x="88" y="0"/>
                    <a:pt x="80" y="41"/>
                    <a:pt x="78" y="61"/>
                  </a:cubicBezTo>
                  <a:cubicBezTo>
                    <a:pt x="76" y="81"/>
                    <a:pt x="72" y="117"/>
                    <a:pt x="63" y="127"/>
                  </a:cubicBezTo>
                  <a:cubicBezTo>
                    <a:pt x="54" y="137"/>
                    <a:pt x="31" y="131"/>
                    <a:pt x="21" y="124"/>
                  </a:cubicBezTo>
                  <a:cubicBezTo>
                    <a:pt x="11" y="117"/>
                    <a:pt x="4" y="93"/>
                    <a:pt x="0" y="85"/>
                  </a:cubicBezTo>
                  <a:close/>
                </a:path>
              </a:pathLst>
            </a:custGeom>
            <a:solidFill>
              <a:srgbClr val="808000"/>
            </a:solidFill>
            <a:ln w="1905" cap="flat" cmpd="sng">
              <a:solidFill>
                <a:srgbClr val="000000"/>
              </a:solidFill>
              <a:prstDash val="solid"/>
              <a:round/>
              <a:headEnd type="none" w="med" len="med"/>
              <a:tailEnd type="none" w="med" len="med"/>
            </a:ln>
          </p:spPr>
          <p:txBody>
            <a:bodyPr/>
            <a:lstStyle/>
            <a:p>
              <a:endParaRPr lang="fr-FR"/>
            </a:p>
          </p:txBody>
        </p:sp>
        <p:sp>
          <p:nvSpPr>
            <p:cNvPr id="14721" name="Freeform 340">
              <a:extLst>
                <a:ext uri="{FF2B5EF4-FFF2-40B4-BE49-F238E27FC236}">
                  <a16:creationId xmlns:a16="http://schemas.microsoft.com/office/drawing/2014/main" id="{3C344F95-0703-404E-B269-02793355394E}"/>
                </a:ext>
              </a:extLst>
            </p:cNvPr>
            <p:cNvSpPr>
              <a:spLocks/>
            </p:cNvSpPr>
            <p:nvPr/>
          </p:nvSpPr>
          <p:spPr bwMode="auto">
            <a:xfrm>
              <a:off x="8826" y="4673"/>
              <a:ext cx="88" cy="137"/>
            </a:xfrm>
            <a:custGeom>
              <a:avLst/>
              <a:gdLst>
                <a:gd name="T0" fmla="*/ 0 w 88"/>
                <a:gd name="T1" fmla="*/ 85 h 137"/>
                <a:gd name="T2" fmla="*/ 75 w 88"/>
                <a:gd name="T3" fmla="*/ 4 h 137"/>
                <a:gd name="T4" fmla="*/ 78 w 88"/>
                <a:gd name="T5" fmla="*/ 61 h 137"/>
                <a:gd name="T6" fmla="*/ 63 w 88"/>
                <a:gd name="T7" fmla="*/ 127 h 137"/>
                <a:gd name="T8" fmla="*/ 21 w 88"/>
                <a:gd name="T9" fmla="*/ 124 h 137"/>
                <a:gd name="T10" fmla="*/ 0 w 88"/>
                <a:gd name="T11" fmla="*/ 85 h 137"/>
                <a:gd name="T12" fmla="*/ 0 60000 65536"/>
                <a:gd name="T13" fmla="*/ 0 60000 65536"/>
                <a:gd name="T14" fmla="*/ 0 60000 65536"/>
                <a:gd name="T15" fmla="*/ 0 60000 65536"/>
                <a:gd name="T16" fmla="*/ 0 60000 65536"/>
                <a:gd name="T17" fmla="*/ 0 60000 65536"/>
                <a:gd name="T18" fmla="*/ 0 w 88"/>
                <a:gd name="T19" fmla="*/ 0 h 137"/>
                <a:gd name="T20" fmla="*/ 88 w 88"/>
                <a:gd name="T21" fmla="*/ 137 h 137"/>
              </a:gdLst>
              <a:ahLst/>
              <a:cxnLst>
                <a:cxn ang="T12">
                  <a:pos x="T0" y="T1"/>
                </a:cxn>
                <a:cxn ang="T13">
                  <a:pos x="T2" y="T3"/>
                </a:cxn>
                <a:cxn ang="T14">
                  <a:pos x="T4" y="T5"/>
                </a:cxn>
                <a:cxn ang="T15">
                  <a:pos x="T6" y="T7"/>
                </a:cxn>
                <a:cxn ang="T16">
                  <a:pos x="T8" y="T9"/>
                </a:cxn>
                <a:cxn ang="T17">
                  <a:pos x="T10" y="T11"/>
                </a:cxn>
              </a:cxnLst>
              <a:rect l="T18" t="T19" r="T20" b="T21"/>
              <a:pathLst>
                <a:path w="88" h="137">
                  <a:moveTo>
                    <a:pt x="0" y="85"/>
                  </a:moveTo>
                  <a:cubicBezTo>
                    <a:pt x="8" y="68"/>
                    <a:pt x="62" y="8"/>
                    <a:pt x="75" y="4"/>
                  </a:cubicBezTo>
                  <a:cubicBezTo>
                    <a:pt x="88" y="0"/>
                    <a:pt x="80" y="41"/>
                    <a:pt x="78" y="61"/>
                  </a:cubicBezTo>
                  <a:cubicBezTo>
                    <a:pt x="76" y="81"/>
                    <a:pt x="72" y="117"/>
                    <a:pt x="63" y="127"/>
                  </a:cubicBezTo>
                  <a:cubicBezTo>
                    <a:pt x="54" y="137"/>
                    <a:pt x="31" y="131"/>
                    <a:pt x="21" y="124"/>
                  </a:cubicBezTo>
                  <a:cubicBezTo>
                    <a:pt x="11" y="117"/>
                    <a:pt x="4" y="93"/>
                    <a:pt x="0" y="85"/>
                  </a:cubicBezTo>
                  <a:close/>
                </a:path>
              </a:pathLst>
            </a:custGeom>
            <a:solidFill>
              <a:srgbClr val="808000"/>
            </a:solidFill>
            <a:ln w="1905" cap="flat" cmpd="sng">
              <a:solidFill>
                <a:srgbClr val="000000"/>
              </a:solidFill>
              <a:prstDash val="solid"/>
              <a:round/>
              <a:headEnd type="none" w="med" len="med"/>
              <a:tailEnd type="none" w="med" len="med"/>
            </a:ln>
          </p:spPr>
          <p:txBody>
            <a:bodyPr/>
            <a:lstStyle/>
            <a:p>
              <a:endParaRPr lang="fr-FR"/>
            </a:p>
          </p:txBody>
        </p:sp>
        <p:sp>
          <p:nvSpPr>
            <p:cNvPr id="14722" name="Freeform 341">
              <a:extLst>
                <a:ext uri="{FF2B5EF4-FFF2-40B4-BE49-F238E27FC236}">
                  <a16:creationId xmlns:a16="http://schemas.microsoft.com/office/drawing/2014/main" id="{61434F1F-9632-4FB8-9AE5-2922EEF30686}"/>
                </a:ext>
              </a:extLst>
            </p:cNvPr>
            <p:cNvSpPr>
              <a:spLocks/>
            </p:cNvSpPr>
            <p:nvPr/>
          </p:nvSpPr>
          <p:spPr bwMode="auto">
            <a:xfrm>
              <a:off x="8807" y="4648"/>
              <a:ext cx="192" cy="205"/>
            </a:xfrm>
            <a:custGeom>
              <a:avLst/>
              <a:gdLst>
                <a:gd name="T0" fmla="*/ 22 w 192"/>
                <a:gd name="T1" fmla="*/ 158 h 205"/>
                <a:gd name="T2" fmla="*/ 4 w 192"/>
                <a:gd name="T3" fmla="*/ 104 h 205"/>
                <a:gd name="T4" fmla="*/ 49 w 192"/>
                <a:gd name="T5" fmla="*/ 32 h 205"/>
                <a:gd name="T6" fmla="*/ 139 w 192"/>
                <a:gd name="T7" fmla="*/ 2 h 205"/>
                <a:gd name="T8" fmla="*/ 100 w 192"/>
                <a:gd name="T9" fmla="*/ 44 h 205"/>
                <a:gd name="T10" fmla="*/ 52 w 192"/>
                <a:gd name="T11" fmla="*/ 101 h 205"/>
                <a:gd name="T12" fmla="*/ 46 w 192"/>
                <a:gd name="T13" fmla="*/ 131 h 205"/>
                <a:gd name="T14" fmla="*/ 76 w 192"/>
                <a:gd name="T15" fmla="*/ 161 h 205"/>
                <a:gd name="T16" fmla="*/ 130 w 192"/>
                <a:gd name="T17" fmla="*/ 119 h 205"/>
                <a:gd name="T18" fmla="*/ 166 w 192"/>
                <a:gd name="T19" fmla="*/ 17 h 205"/>
                <a:gd name="T20" fmla="*/ 184 w 192"/>
                <a:gd name="T21" fmla="*/ 80 h 205"/>
                <a:gd name="T22" fmla="*/ 178 w 192"/>
                <a:gd name="T23" fmla="*/ 137 h 205"/>
                <a:gd name="T24" fmla="*/ 97 w 192"/>
                <a:gd name="T25" fmla="*/ 200 h 205"/>
                <a:gd name="T26" fmla="*/ 22 w 192"/>
                <a:gd name="T27" fmla="*/ 158 h 20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92"/>
                <a:gd name="T43" fmla="*/ 0 h 205"/>
                <a:gd name="T44" fmla="*/ 192 w 192"/>
                <a:gd name="T45" fmla="*/ 205 h 20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92" h="205">
                  <a:moveTo>
                    <a:pt x="22" y="158"/>
                  </a:moveTo>
                  <a:cubicBezTo>
                    <a:pt x="7" y="142"/>
                    <a:pt x="0" y="125"/>
                    <a:pt x="4" y="104"/>
                  </a:cubicBezTo>
                  <a:cubicBezTo>
                    <a:pt x="8" y="83"/>
                    <a:pt x="27" y="49"/>
                    <a:pt x="49" y="32"/>
                  </a:cubicBezTo>
                  <a:cubicBezTo>
                    <a:pt x="71" y="15"/>
                    <a:pt x="131" y="0"/>
                    <a:pt x="139" y="2"/>
                  </a:cubicBezTo>
                  <a:cubicBezTo>
                    <a:pt x="147" y="4"/>
                    <a:pt x="115" y="27"/>
                    <a:pt x="100" y="44"/>
                  </a:cubicBezTo>
                  <a:cubicBezTo>
                    <a:pt x="85" y="61"/>
                    <a:pt x="61" y="87"/>
                    <a:pt x="52" y="101"/>
                  </a:cubicBezTo>
                  <a:cubicBezTo>
                    <a:pt x="43" y="115"/>
                    <a:pt x="42" y="121"/>
                    <a:pt x="46" y="131"/>
                  </a:cubicBezTo>
                  <a:cubicBezTo>
                    <a:pt x="50" y="141"/>
                    <a:pt x="62" y="163"/>
                    <a:pt x="76" y="161"/>
                  </a:cubicBezTo>
                  <a:cubicBezTo>
                    <a:pt x="90" y="159"/>
                    <a:pt x="115" y="143"/>
                    <a:pt x="130" y="119"/>
                  </a:cubicBezTo>
                  <a:cubicBezTo>
                    <a:pt x="145" y="95"/>
                    <a:pt x="157" y="23"/>
                    <a:pt x="166" y="17"/>
                  </a:cubicBezTo>
                  <a:cubicBezTo>
                    <a:pt x="175" y="11"/>
                    <a:pt x="182" y="60"/>
                    <a:pt x="184" y="80"/>
                  </a:cubicBezTo>
                  <a:cubicBezTo>
                    <a:pt x="186" y="100"/>
                    <a:pt x="192" y="117"/>
                    <a:pt x="178" y="137"/>
                  </a:cubicBezTo>
                  <a:cubicBezTo>
                    <a:pt x="164" y="157"/>
                    <a:pt x="122" y="195"/>
                    <a:pt x="97" y="200"/>
                  </a:cubicBezTo>
                  <a:cubicBezTo>
                    <a:pt x="72" y="205"/>
                    <a:pt x="37" y="174"/>
                    <a:pt x="22" y="158"/>
                  </a:cubicBezTo>
                  <a:close/>
                </a:path>
              </a:pathLst>
            </a:custGeom>
            <a:solidFill>
              <a:srgbClr val="808000"/>
            </a:solidFill>
            <a:ln w="1905" cap="flat" cmpd="sng">
              <a:solidFill>
                <a:srgbClr val="000000"/>
              </a:solidFill>
              <a:prstDash val="solid"/>
              <a:round/>
              <a:headEnd type="none" w="med" len="med"/>
              <a:tailEnd type="none" w="med" len="med"/>
            </a:ln>
          </p:spPr>
          <p:txBody>
            <a:bodyPr/>
            <a:lstStyle/>
            <a:p>
              <a:endParaRPr lang="fr-FR"/>
            </a:p>
          </p:txBody>
        </p:sp>
      </p:grpSp>
      <p:grpSp>
        <p:nvGrpSpPr>
          <p:cNvPr id="14361" name="Group 342">
            <a:extLst>
              <a:ext uri="{FF2B5EF4-FFF2-40B4-BE49-F238E27FC236}">
                <a16:creationId xmlns:a16="http://schemas.microsoft.com/office/drawing/2014/main" id="{40B538F7-23FB-4F0D-BBA4-F013CD3F98DA}"/>
              </a:ext>
            </a:extLst>
          </p:cNvPr>
          <p:cNvGrpSpPr>
            <a:grpSpLocks/>
          </p:cNvGrpSpPr>
          <p:nvPr/>
        </p:nvGrpSpPr>
        <p:grpSpPr bwMode="auto">
          <a:xfrm>
            <a:off x="2789494" y="5771002"/>
            <a:ext cx="417513" cy="303213"/>
            <a:chOff x="6186" y="7137"/>
            <a:chExt cx="657" cy="477"/>
          </a:xfrm>
        </p:grpSpPr>
        <p:sp>
          <p:nvSpPr>
            <p:cNvPr id="14706" name="Freeform 343">
              <a:extLst>
                <a:ext uri="{FF2B5EF4-FFF2-40B4-BE49-F238E27FC236}">
                  <a16:creationId xmlns:a16="http://schemas.microsoft.com/office/drawing/2014/main" id="{E2B3F0BA-F02B-49ED-BC13-5FFD6EBAC1F4}"/>
                </a:ext>
              </a:extLst>
            </p:cNvPr>
            <p:cNvSpPr>
              <a:spLocks/>
            </p:cNvSpPr>
            <p:nvPr/>
          </p:nvSpPr>
          <p:spPr bwMode="auto">
            <a:xfrm>
              <a:off x="6566" y="7404"/>
              <a:ext cx="40" cy="210"/>
            </a:xfrm>
            <a:custGeom>
              <a:avLst/>
              <a:gdLst>
                <a:gd name="T0" fmla="*/ 22 w 40"/>
                <a:gd name="T1" fmla="*/ 0 h 210"/>
                <a:gd name="T2" fmla="*/ 31 w 40"/>
                <a:gd name="T3" fmla="*/ 72 h 210"/>
                <a:gd name="T4" fmla="*/ 1 w 40"/>
                <a:gd name="T5" fmla="*/ 141 h 210"/>
                <a:gd name="T6" fmla="*/ 40 w 40"/>
                <a:gd name="T7" fmla="*/ 210 h 210"/>
                <a:gd name="T8" fmla="*/ 0 60000 65536"/>
                <a:gd name="T9" fmla="*/ 0 60000 65536"/>
                <a:gd name="T10" fmla="*/ 0 60000 65536"/>
                <a:gd name="T11" fmla="*/ 0 60000 65536"/>
                <a:gd name="T12" fmla="*/ 0 w 40"/>
                <a:gd name="T13" fmla="*/ 0 h 210"/>
                <a:gd name="T14" fmla="*/ 40 w 40"/>
                <a:gd name="T15" fmla="*/ 210 h 210"/>
              </a:gdLst>
              <a:ahLst/>
              <a:cxnLst>
                <a:cxn ang="T8">
                  <a:pos x="T0" y="T1"/>
                </a:cxn>
                <a:cxn ang="T9">
                  <a:pos x="T2" y="T3"/>
                </a:cxn>
                <a:cxn ang="T10">
                  <a:pos x="T4" y="T5"/>
                </a:cxn>
                <a:cxn ang="T11">
                  <a:pos x="T6" y="T7"/>
                </a:cxn>
              </a:cxnLst>
              <a:rect l="T12" t="T13" r="T14" b="T15"/>
              <a:pathLst>
                <a:path w="40" h="210">
                  <a:moveTo>
                    <a:pt x="22" y="0"/>
                  </a:moveTo>
                  <a:cubicBezTo>
                    <a:pt x="28" y="24"/>
                    <a:pt x="34" y="49"/>
                    <a:pt x="31" y="72"/>
                  </a:cubicBezTo>
                  <a:cubicBezTo>
                    <a:pt x="28" y="95"/>
                    <a:pt x="0" y="118"/>
                    <a:pt x="1" y="141"/>
                  </a:cubicBezTo>
                  <a:cubicBezTo>
                    <a:pt x="2" y="164"/>
                    <a:pt x="21" y="187"/>
                    <a:pt x="40" y="21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07" name="Freeform 344">
              <a:extLst>
                <a:ext uri="{FF2B5EF4-FFF2-40B4-BE49-F238E27FC236}">
                  <a16:creationId xmlns:a16="http://schemas.microsoft.com/office/drawing/2014/main" id="{310643CF-72C7-4970-8CAF-9EE3C5798A08}"/>
                </a:ext>
              </a:extLst>
            </p:cNvPr>
            <p:cNvSpPr>
              <a:spLocks/>
            </p:cNvSpPr>
            <p:nvPr/>
          </p:nvSpPr>
          <p:spPr bwMode="auto">
            <a:xfrm>
              <a:off x="6672" y="7266"/>
              <a:ext cx="171" cy="138"/>
            </a:xfrm>
            <a:custGeom>
              <a:avLst/>
              <a:gdLst>
                <a:gd name="T0" fmla="*/ 0 w 171"/>
                <a:gd name="T1" fmla="*/ 138 h 138"/>
                <a:gd name="T2" fmla="*/ 30 w 171"/>
                <a:gd name="T3" fmla="*/ 69 h 138"/>
                <a:gd name="T4" fmla="*/ 171 w 171"/>
                <a:gd name="T5" fmla="*/ 0 h 138"/>
                <a:gd name="T6" fmla="*/ 0 60000 65536"/>
                <a:gd name="T7" fmla="*/ 0 60000 65536"/>
                <a:gd name="T8" fmla="*/ 0 60000 65536"/>
                <a:gd name="T9" fmla="*/ 0 w 171"/>
                <a:gd name="T10" fmla="*/ 0 h 138"/>
                <a:gd name="T11" fmla="*/ 171 w 171"/>
                <a:gd name="T12" fmla="*/ 138 h 138"/>
              </a:gdLst>
              <a:ahLst/>
              <a:cxnLst>
                <a:cxn ang="T6">
                  <a:pos x="T0" y="T1"/>
                </a:cxn>
                <a:cxn ang="T7">
                  <a:pos x="T2" y="T3"/>
                </a:cxn>
                <a:cxn ang="T8">
                  <a:pos x="T4" y="T5"/>
                </a:cxn>
              </a:cxnLst>
              <a:rect l="T9" t="T10" r="T11" b="T12"/>
              <a:pathLst>
                <a:path w="171" h="138">
                  <a:moveTo>
                    <a:pt x="0" y="138"/>
                  </a:moveTo>
                  <a:cubicBezTo>
                    <a:pt x="1" y="115"/>
                    <a:pt x="2" y="92"/>
                    <a:pt x="30" y="69"/>
                  </a:cubicBezTo>
                  <a:cubicBezTo>
                    <a:pt x="58" y="46"/>
                    <a:pt x="148" y="11"/>
                    <a:pt x="171" y="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08" name="Freeform 345">
              <a:extLst>
                <a:ext uri="{FF2B5EF4-FFF2-40B4-BE49-F238E27FC236}">
                  <a16:creationId xmlns:a16="http://schemas.microsoft.com/office/drawing/2014/main" id="{9A41B4F7-601A-4DD2-A1DA-08204D2AA007}"/>
                </a:ext>
              </a:extLst>
            </p:cNvPr>
            <p:cNvSpPr>
              <a:spLocks/>
            </p:cNvSpPr>
            <p:nvPr/>
          </p:nvSpPr>
          <p:spPr bwMode="auto">
            <a:xfrm>
              <a:off x="6534" y="7152"/>
              <a:ext cx="72" cy="195"/>
            </a:xfrm>
            <a:custGeom>
              <a:avLst/>
              <a:gdLst>
                <a:gd name="T0" fmla="*/ 0 w 72"/>
                <a:gd name="T1" fmla="*/ 195 h 195"/>
                <a:gd name="T2" fmla="*/ 30 w 72"/>
                <a:gd name="T3" fmla="*/ 114 h 195"/>
                <a:gd name="T4" fmla="*/ 60 w 72"/>
                <a:gd name="T5" fmla="*/ 57 h 195"/>
                <a:gd name="T6" fmla="*/ 72 w 72"/>
                <a:gd name="T7" fmla="*/ 0 h 195"/>
                <a:gd name="T8" fmla="*/ 0 60000 65536"/>
                <a:gd name="T9" fmla="*/ 0 60000 65536"/>
                <a:gd name="T10" fmla="*/ 0 60000 65536"/>
                <a:gd name="T11" fmla="*/ 0 60000 65536"/>
                <a:gd name="T12" fmla="*/ 0 w 72"/>
                <a:gd name="T13" fmla="*/ 0 h 195"/>
                <a:gd name="T14" fmla="*/ 72 w 72"/>
                <a:gd name="T15" fmla="*/ 195 h 195"/>
              </a:gdLst>
              <a:ahLst/>
              <a:cxnLst>
                <a:cxn ang="T8">
                  <a:pos x="T0" y="T1"/>
                </a:cxn>
                <a:cxn ang="T9">
                  <a:pos x="T2" y="T3"/>
                </a:cxn>
                <a:cxn ang="T10">
                  <a:pos x="T4" y="T5"/>
                </a:cxn>
                <a:cxn ang="T11">
                  <a:pos x="T6" y="T7"/>
                </a:cxn>
              </a:cxnLst>
              <a:rect l="T12" t="T13" r="T14" b="T15"/>
              <a:pathLst>
                <a:path w="72" h="195">
                  <a:moveTo>
                    <a:pt x="0" y="195"/>
                  </a:moveTo>
                  <a:cubicBezTo>
                    <a:pt x="10" y="166"/>
                    <a:pt x="20" y="137"/>
                    <a:pt x="30" y="114"/>
                  </a:cubicBezTo>
                  <a:cubicBezTo>
                    <a:pt x="40" y="91"/>
                    <a:pt x="53" y="76"/>
                    <a:pt x="60" y="57"/>
                  </a:cubicBezTo>
                  <a:cubicBezTo>
                    <a:pt x="67" y="38"/>
                    <a:pt x="69" y="19"/>
                    <a:pt x="72" y="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09" name="Freeform 346">
              <a:extLst>
                <a:ext uri="{FF2B5EF4-FFF2-40B4-BE49-F238E27FC236}">
                  <a16:creationId xmlns:a16="http://schemas.microsoft.com/office/drawing/2014/main" id="{6F0ED76D-D563-4B2A-B4A1-4EA04CBED796}"/>
                </a:ext>
              </a:extLst>
            </p:cNvPr>
            <p:cNvSpPr>
              <a:spLocks/>
            </p:cNvSpPr>
            <p:nvPr/>
          </p:nvSpPr>
          <p:spPr bwMode="auto">
            <a:xfrm>
              <a:off x="6327" y="7384"/>
              <a:ext cx="150" cy="186"/>
            </a:xfrm>
            <a:custGeom>
              <a:avLst/>
              <a:gdLst>
                <a:gd name="T0" fmla="*/ 144 w 150"/>
                <a:gd name="T1" fmla="*/ 2 h 186"/>
                <a:gd name="T2" fmla="*/ 129 w 150"/>
                <a:gd name="T3" fmla="*/ 14 h 186"/>
                <a:gd name="T4" fmla="*/ 18 w 150"/>
                <a:gd name="T5" fmla="*/ 89 h 186"/>
                <a:gd name="T6" fmla="*/ 18 w 150"/>
                <a:gd name="T7" fmla="*/ 170 h 186"/>
                <a:gd name="T8" fmla="*/ 3 w 150"/>
                <a:gd name="T9" fmla="*/ 185 h 186"/>
                <a:gd name="T10" fmla="*/ 0 60000 65536"/>
                <a:gd name="T11" fmla="*/ 0 60000 65536"/>
                <a:gd name="T12" fmla="*/ 0 60000 65536"/>
                <a:gd name="T13" fmla="*/ 0 60000 65536"/>
                <a:gd name="T14" fmla="*/ 0 60000 65536"/>
                <a:gd name="T15" fmla="*/ 0 w 150"/>
                <a:gd name="T16" fmla="*/ 0 h 186"/>
                <a:gd name="T17" fmla="*/ 150 w 150"/>
                <a:gd name="T18" fmla="*/ 186 h 186"/>
              </a:gdLst>
              <a:ahLst/>
              <a:cxnLst>
                <a:cxn ang="T10">
                  <a:pos x="T0" y="T1"/>
                </a:cxn>
                <a:cxn ang="T11">
                  <a:pos x="T2" y="T3"/>
                </a:cxn>
                <a:cxn ang="T12">
                  <a:pos x="T4" y="T5"/>
                </a:cxn>
                <a:cxn ang="T13">
                  <a:pos x="T6" y="T7"/>
                </a:cxn>
                <a:cxn ang="T14">
                  <a:pos x="T8" y="T9"/>
                </a:cxn>
              </a:cxnLst>
              <a:rect l="T15" t="T16" r="T17" b="T18"/>
              <a:pathLst>
                <a:path w="150" h="186">
                  <a:moveTo>
                    <a:pt x="144" y="2"/>
                  </a:moveTo>
                  <a:cubicBezTo>
                    <a:pt x="147" y="1"/>
                    <a:pt x="150" y="0"/>
                    <a:pt x="129" y="14"/>
                  </a:cubicBezTo>
                  <a:cubicBezTo>
                    <a:pt x="108" y="28"/>
                    <a:pt x="36" y="63"/>
                    <a:pt x="18" y="89"/>
                  </a:cubicBezTo>
                  <a:cubicBezTo>
                    <a:pt x="0" y="115"/>
                    <a:pt x="20" y="154"/>
                    <a:pt x="18" y="170"/>
                  </a:cubicBezTo>
                  <a:cubicBezTo>
                    <a:pt x="16" y="186"/>
                    <a:pt x="9" y="185"/>
                    <a:pt x="3" y="185"/>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10" name="Freeform 347">
              <a:extLst>
                <a:ext uri="{FF2B5EF4-FFF2-40B4-BE49-F238E27FC236}">
                  <a16:creationId xmlns:a16="http://schemas.microsoft.com/office/drawing/2014/main" id="{5AAAEBB3-9E51-40DB-AD0E-EDDBEF6C5864}"/>
                </a:ext>
              </a:extLst>
            </p:cNvPr>
            <p:cNvSpPr>
              <a:spLocks/>
            </p:cNvSpPr>
            <p:nvPr/>
          </p:nvSpPr>
          <p:spPr bwMode="auto">
            <a:xfrm>
              <a:off x="6464" y="7392"/>
              <a:ext cx="63" cy="192"/>
            </a:xfrm>
            <a:custGeom>
              <a:avLst/>
              <a:gdLst>
                <a:gd name="T0" fmla="*/ 55 w 63"/>
                <a:gd name="T1" fmla="*/ 0 h 192"/>
                <a:gd name="T2" fmla="*/ 55 w 63"/>
                <a:gd name="T3" fmla="*/ 84 h 192"/>
                <a:gd name="T4" fmla="*/ 7 w 63"/>
                <a:gd name="T5" fmla="*/ 171 h 192"/>
                <a:gd name="T6" fmla="*/ 10 w 63"/>
                <a:gd name="T7" fmla="*/ 192 h 192"/>
                <a:gd name="T8" fmla="*/ 0 60000 65536"/>
                <a:gd name="T9" fmla="*/ 0 60000 65536"/>
                <a:gd name="T10" fmla="*/ 0 60000 65536"/>
                <a:gd name="T11" fmla="*/ 0 60000 65536"/>
                <a:gd name="T12" fmla="*/ 0 w 63"/>
                <a:gd name="T13" fmla="*/ 0 h 192"/>
                <a:gd name="T14" fmla="*/ 63 w 63"/>
                <a:gd name="T15" fmla="*/ 192 h 192"/>
              </a:gdLst>
              <a:ahLst/>
              <a:cxnLst>
                <a:cxn ang="T8">
                  <a:pos x="T0" y="T1"/>
                </a:cxn>
                <a:cxn ang="T9">
                  <a:pos x="T2" y="T3"/>
                </a:cxn>
                <a:cxn ang="T10">
                  <a:pos x="T4" y="T5"/>
                </a:cxn>
                <a:cxn ang="T11">
                  <a:pos x="T6" y="T7"/>
                </a:cxn>
              </a:cxnLst>
              <a:rect l="T12" t="T13" r="T14" b="T15"/>
              <a:pathLst>
                <a:path w="63" h="192">
                  <a:moveTo>
                    <a:pt x="55" y="0"/>
                  </a:moveTo>
                  <a:cubicBezTo>
                    <a:pt x="59" y="28"/>
                    <a:pt x="63" y="56"/>
                    <a:pt x="55" y="84"/>
                  </a:cubicBezTo>
                  <a:cubicBezTo>
                    <a:pt x="47" y="112"/>
                    <a:pt x="14" y="153"/>
                    <a:pt x="7" y="171"/>
                  </a:cubicBezTo>
                  <a:cubicBezTo>
                    <a:pt x="0" y="189"/>
                    <a:pt x="5" y="190"/>
                    <a:pt x="10" y="192"/>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11" name="Freeform 348">
              <a:extLst>
                <a:ext uri="{FF2B5EF4-FFF2-40B4-BE49-F238E27FC236}">
                  <a16:creationId xmlns:a16="http://schemas.microsoft.com/office/drawing/2014/main" id="{08916065-1A74-4D1E-8802-E780D7A92930}"/>
                </a:ext>
              </a:extLst>
            </p:cNvPr>
            <p:cNvSpPr>
              <a:spLocks/>
            </p:cNvSpPr>
            <p:nvPr/>
          </p:nvSpPr>
          <p:spPr bwMode="auto">
            <a:xfrm>
              <a:off x="6417" y="7137"/>
              <a:ext cx="120" cy="105"/>
            </a:xfrm>
            <a:custGeom>
              <a:avLst/>
              <a:gdLst>
                <a:gd name="T0" fmla="*/ 0 w 120"/>
                <a:gd name="T1" fmla="*/ 105 h 105"/>
                <a:gd name="T2" fmla="*/ 27 w 120"/>
                <a:gd name="T3" fmla="*/ 30 h 105"/>
                <a:gd name="T4" fmla="*/ 120 w 120"/>
                <a:gd name="T5" fmla="*/ 0 h 105"/>
                <a:gd name="T6" fmla="*/ 0 60000 65536"/>
                <a:gd name="T7" fmla="*/ 0 60000 65536"/>
                <a:gd name="T8" fmla="*/ 0 60000 65536"/>
                <a:gd name="T9" fmla="*/ 0 w 120"/>
                <a:gd name="T10" fmla="*/ 0 h 105"/>
                <a:gd name="T11" fmla="*/ 120 w 120"/>
                <a:gd name="T12" fmla="*/ 105 h 105"/>
              </a:gdLst>
              <a:ahLst/>
              <a:cxnLst>
                <a:cxn ang="T6">
                  <a:pos x="T0" y="T1"/>
                </a:cxn>
                <a:cxn ang="T7">
                  <a:pos x="T2" y="T3"/>
                </a:cxn>
                <a:cxn ang="T8">
                  <a:pos x="T4" y="T5"/>
                </a:cxn>
              </a:cxnLst>
              <a:rect l="T9" t="T10" r="T11" b="T12"/>
              <a:pathLst>
                <a:path w="120" h="105">
                  <a:moveTo>
                    <a:pt x="0" y="105"/>
                  </a:moveTo>
                  <a:cubicBezTo>
                    <a:pt x="3" y="76"/>
                    <a:pt x="7" y="47"/>
                    <a:pt x="27" y="30"/>
                  </a:cubicBezTo>
                  <a:cubicBezTo>
                    <a:pt x="47" y="13"/>
                    <a:pt x="83" y="6"/>
                    <a:pt x="120" y="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12" name="Freeform 349">
              <a:extLst>
                <a:ext uri="{FF2B5EF4-FFF2-40B4-BE49-F238E27FC236}">
                  <a16:creationId xmlns:a16="http://schemas.microsoft.com/office/drawing/2014/main" id="{720FB46A-B291-403F-88B7-AAFF77AB72E0}"/>
                </a:ext>
              </a:extLst>
            </p:cNvPr>
            <p:cNvSpPr>
              <a:spLocks/>
            </p:cNvSpPr>
            <p:nvPr/>
          </p:nvSpPr>
          <p:spPr bwMode="auto">
            <a:xfrm>
              <a:off x="6186" y="7332"/>
              <a:ext cx="162" cy="150"/>
            </a:xfrm>
            <a:custGeom>
              <a:avLst/>
              <a:gdLst>
                <a:gd name="T0" fmla="*/ 162 w 162"/>
                <a:gd name="T1" fmla="*/ 0 h 150"/>
                <a:gd name="T2" fmla="*/ 63 w 162"/>
                <a:gd name="T3" fmla="*/ 99 h 150"/>
                <a:gd name="T4" fmla="*/ 0 w 162"/>
                <a:gd name="T5" fmla="*/ 150 h 150"/>
                <a:gd name="T6" fmla="*/ 0 60000 65536"/>
                <a:gd name="T7" fmla="*/ 0 60000 65536"/>
                <a:gd name="T8" fmla="*/ 0 60000 65536"/>
                <a:gd name="T9" fmla="*/ 0 w 162"/>
                <a:gd name="T10" fmla="*/ 0 h 150"/>
                <a:gd name="T11" fmla="*/ 162 w 162"/>
                <a:gd name="T12" fmla="*/ 150 h 150"/>
              </a:gdLst>
              <a:ahLst/>
              <a:cxnLst>
                <a:cxn ang="T6">
                  <a:pos x="T0" y="T1"/>
                </a:cxn>
                <a:cxn ang="T7">
                  <a:pos x="T2" y="T3"/>
                </a:cxn>
                <a:cxn ang="T8">
                  <a:pos x="T4" y="T5"/>
                </a:cxn>
              </a:cxnLst>
              <a:rect l="T9" t="T10" r="T11" b="T12"/>
              <a:pathLst>
                <a:path w="162" h="150">
                  <a:moveTo>
                    <a:pt x="162" y="0"/>
                  </a:moveTo>
                  <a:cubicBezTo>
                    <a:pt x="126" y="37"/>
                    <a:pt x="90" y="74"/>
                    <a:pt x="63" y="99"/>
                  </a:cubicBezTo>
                  <a:cubicBezTo>
                    <a:pt x="36" y="124"/>
                    <a:pt x="18" y="137"/>
                    <a:pt x="0" y="15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13" name="Freeform 350">
              <a:extLst>
                <a:ext uri="{FF2B5EF4-FFF2-40B4-BE49-F238E27FC236}">
                  <a16:creationId xmlns:a16="http://schemas.microsoft.com/office/drawing/2014/main" id="{2FCCEA49-B4E7-4B32-B88F-A4CEDBA8E89E}"/>
                </a:ext>
              </a:extLst>
            </p:cNvPr>
            <p:cNvSpPr>
              <a:spLocks/>
            </p:cNvSpPr>
            <p:nvPr/>
          </p:nvSpPr>
          <p:spPr bwMode="auto">
            <a:xfrm>
              <a:off x="6285" y="7203"/>
              <a:ext cx="186" cy="111"/>
            </a:xfrm>
            <a:custGeom>
              <a:avLst/>
              <a:gdLst>
                <a:gd name="T0" fmla="*/ 186 w 186"/>
                <a:gd name="T1" fmla="*/ 111 h 111"/>
                <a:gd name="T2" fmla="*/ 120 w 186"/>
                <a:gd name="T3" fmla="*/ 60 h 111"/>
                <a:gd name="T4" fmla="*/ 24 w 186"/>
                <a:gd name="T5" fmla="*/ 57 h 111"/>
                <a:gd name="T6" fmla="*/ 0 w 186"/>
                <a:gd name="T7" fmla="*/ 0 h 111"/>
                <a:gd name="T8" fmla="*/ 0 60000 65536"/>
                <a:gd name="T9" fmla="*/ 0 60000 65536"/>
                <a:gd name="T10" fmla="*/ 0 60000 65536"/>
                <a:gd name="T11" fmla="*/ 0 60000 65536"/>
                <a:gd name="T12" fmla="*/ 0 w 186"/>
                <a:gd name="T13" fmla="*/ 0 h 111"/>
                <a:gd name="T14" fmla="*/ 186 w 186"/>
                <a:gd name="T15" fmla="*/ 111 h 111"/>
              </a:gdLst>
              <a:ahLst/>
              <a:cxnLst>
                <a:cxn ang="T8">
                  <a:pos x="T0" y="T1"/>
                </a:cxn>
                <a:cxn ang="T9">
                  <a:pos x="T2" y="T3"/>
                </a:cxn>
                <a:cxn ang="T10">
                  <a:pos x="T4" y="T5"/>
                </a:cxn>
                <a:cxn ang="T11">
                  <a:pos x="T6" y="T7"/>
                </a:cxn>
              </a:cxnLst>
              <a:rect l="T12" t="T13" r="T14" b="T15"/>
              <a:pathLst>
                <a:path w="186" h="111">
                  <a:moveTo>
                    <a:pt x="186" y="111"/>
                  </a:moveTo>
                  <a:cubicBezTo>
                    <a:pt x="166" y="90"/>
                    <a:pt x="147" y="69"/>
                    <a:pt x="120" y="60"/>
                  </a:cubicBezTo>
                  <a:cubicBezTo>
                    <a:pt x="93" y="51"/>
                    <a:pt x="44" y="67"/>
                    <a:pt x="24" y="57"/>
                  </a:cubicBezTo>
                  <a:cubicBezTo>
                    <a:pt x="4" y="47"/>
                    <a:pt x="2" y="23"/>
                    <a:pt x="0" y="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14" name="Freeform 351">
              <a:extLst>
                <a:ext uri="{FF2B5EF4-FFF2-40B4-BE49-F238E27FC236}">
                  <a16:creationId xmlns:a16="http://schemas.microsoft.com/office/drawing/2014/main" id="{154A1A94-F14E-4598-9BB0-6EA4029EB975}"/>
                </a:ext>
              </a:extLst>
            </p:cNvPr>
            <p:cNvSpPr>
              <a:spLocks/>
            </p:cNvSpPr>
            <p:nvPr/>
          </p:nvSpPr>
          <p:spPr bwMode="auto">
            <a:xfrm>
              <a:off x="6572" y="7215"/>
              <a:ext cx="163" cy="129"/>
            </a:xfrm>
            <a:custGeom>
              <a:avLst/>
              <a:gdLst>
                <a:gd name="T0" fmla="*/ 1 w 163"/>
                <a:gd name="T1" fmla="*/ 129 h 129"/>
                <a:gd name="T2" fmla="*/ 22 w 163"/>
                <a:gd name="T3" fmla="*/ 78 h 129"/>
                <a:gd name="T4" fmla="*/ 136 w 163"/>
                <a:gd name="T5" fmla="*/ 48 h 129"/>
                <a:gd name="T6" fmla="*/ 163 w 163"/>
                <a:gd name="T7" fmla="*/ 0 h 129"/>
                <a:gd name="T8" fmla="*/ 0 60000 65536"/>
                <a:gd name="T9" fmla="*/ 0 60000 65536"/>
                <a:gd name="T10" fmla="*/ 0 60000 65536"/>
                <a:gd name="T11" fmla="*/ 0 60000 65536"/>
                <a:gd name="T12" fmla="*/ 0 w 163"/>
                <a:gd name="T13" fmla="*/ 0 h 129"/>
                <a:gd name="T14" fmla="*/ 163 w 163"/>
                <a:gd name="T15" fmla="*/ 129 h 129"/>
              </a:gdLst>
              <a:ahLst/>
              <a:cxnLst>
                <a:cxn ang="T8">
                  <a:pos x="T0" y="T1"/>
                </a:cxn>
                <a:cxn ang="T9">
                  <a:pos x="T2" y="T3"/>
                </a:cxn>
                <a:cxn ang="T10">
                  <a:pos x="T4" y="T5"/>
                </a:cxn>
                <a:cxn ang="T11">
                  <a:pos x="T6" y="T7"/>
                </a:cxn>
              </a:cxnLst>
              <a:rect l="T12" t="T13" r="T14" b="T15"/>
              <a:pathLst>
                <a:path w="163" h="129">
                  <a:moveTo>
                    <a:pt x="1" y="129"/>
                  </a:moveTo>
                  <a:cubicBezTo>
                    <a:pt x="0" y="110"/>
                    <a:pt x="0" y="91"/>
                    <a:pt x="22" y="78"/>
                  </a:cubicBezTo>
                  <a:cubicBezTo>
                    <a:pt x="44" y="65"/>
                    <a:pt x="113" y="61"/>
                    <a:pt x="136" y="48"/>
                  </a:cubicBezTo>
                  <a:cubicBezTo>
                    <a:pt x="159" y="35"/>
                    <a:pt x="161" y="17"/>
                    <a:pt x="163" y="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15" name="Freeform 352">
              <a:extLst>
                <a:ext uri="{FF2B5EF4-FFF2-40B4-BE49-F238E27FC236}">
                  <a16:creationId xmlns:a16="http://schemas.microsoft.com/office/drawing/2014/main" id="{5D87415E-D499-4131-9839-85ECAFB5BD36}"/>
                </a:ext>
              </a:extLst>
            </p:cNvPr>
            <p:cNvSpPr>
              <a:spLocks/>
            </p:cNvSpPr>
            <p:nvPr/>
          </p:nvSpPr>
          <p:spPr bwMode="auto">
            <a:xfrm>
              <a:off x="6411" y="7425"/>
              <a:ext cx="63" cy="180"/>
            </a:xfrm>
            <a:custGeom>
              <a:avLst/>
              <a:gdLst>
                <a:gd name="T0" fmla="*/ 63 w 63"/>
                <a:gd name="T1" fmla="*/ 0 h 180"/>
                <a:gd name="T2" fmla="*/ 27 w 63"/>
                <a:gd name="T3" fmla="*/ 57 h 180"/>
                <a:gd name="T4" fmla="*/ 39 w 63"/>
                <a:gd name="T5" fmla="*/ 96 h 180"/>
                <a:gd name="T6" fmla="*/ 12 w 63"/>
                <a:gd name="T7" fmla="*/ 147 h 180"/>
                <a:gd name="T8" fmla="*/ 0 w 63"/>
                <a:gd name="T9" fmla="*/ 180 h 180"/>
                <a:gd name="T10" fmla="*/ 0 60000 65536"/>
                <a:gd name="T11" fmla="*/ 0 60000 65536"/>
                <a:gd name="T12" fmla="*/ 0 60000 65536"/>
                <a:gd name="T13" fmla="*/ 0 60000 65536"/>
                <a:gd name="T14" fmla="*/ 0 60000 65536"/>
                <a:gd name="T15" fmla="*/ 0 w 63"/>
                <a:gd name="T16" fmla="*/ 0 h 180"/>
                <a:gd name="T17" fmla="*/ 63 w 63"/>
                <a:gd name="T18" fmla="*/ 180 h 180"/>
              </a:gdLst>
              <a:ahLst/>
              <a:cxnLst>
                <a:cxn ang="T10">
                  <a:pos x="T0" y="T1"/>
                </a:cxn>
                <a:cxn ang="T11">
                  <a:pos x="T2" y="T3"/>
                </a:cxn>
                <a:cxn ang="T12">
                  <a:pos x="T4" y="T5"/>
                </a:cxn>
                <a:cxn ang="T13">
                  <a:pos x="T6" y="T7"/>
                </a:cxn>
                <a:cxn ang="T14">
                  <a:pos x="T8" y="T9"/>
                </a:cxn>
              </a:cxnLst>
              <a:rect l="T15" t="T16" r="T17" b="T18"/>
              <a:pathLst>
                <a:path w="63" h="180">
                  <a:moveTo>
                    <a:pt x="63" y="0"/>
                  </a:moveTo>
                  <a:cubicBezTo>
                    <a:pt x="47" y="20"/>
                    <a:pt x="31" y="41"/>
                    <a:pt x="27" y="57"/>
                  </a:cubicBezTo>
                  <a:cubicBezTo>
                    <a:pt x="23" y="73"/>
                    <a:pt x="41" y="81"/>
                    <a:pt x="39" y="96"/>
                  </a:cubicBezTo>
                  <a:cubicBezTo>
                    <a:pt x="37" y="111"/>
                    <a:pt x="18" y="133"/>
                    <a:pt x="12" y="147"/>
                  </a:cubicBezTo>
                  <a:cubicBezTo>
                    <a:pt x="6" y="161"/>
                    <a:pt x="3" y="170"/>
                    <a:pt x="0" y="18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16" name="Freeform 353">
              <a:extLst>
                <a:ext uri="{FF2B5EF4-FFF2-40B4-BE49-F238E27FC236}">
                  <a16:creationId xmlns:a16="http://schemas.microsoft.com/office/drawing/2014/main" id="{FB3E40DD-711C-49CF-8823-061000A200D7}"/>
                </a:ext>
              </a:extLst>
            </p:cNvPr>
            <p:cNvSpPr>
              <a:spLocks/>
            </p:cNvSpPr>
            <p:nvPr/>
          </p:nvSpPr>
          <p:spPr bwMode="auto">
            <a:xfrm>
              <a:off x="6203" y="7386"/>
              <a:ext cx="148" cy="147"/>
            </a:xfrm>
            <a:custGeom>
              <a:avLst/>
              <a:gdLst>
                <a:gd name="T0" fmla="*/ 148 w 148"/>
                <a:gd name="T1" fmla="*/ 0 h 147"/>
                <a:gd name="T2" fmla="*/ 106 w 148"/>
                <a:gd name="T3" fmla="*/ 57 h 147"/>
                <a:gd name="T4" fmla="*/ 16 w 148"/>
                <a:gd name="T5" fmla="*/ 99 h 147"/>
                <a:gd name="T6" fmla="*/ 10 w 148"/>
                <a:gd name="T7" fmla="*/ 147 h 147"/>
                <a:gd name="T8" fmla="*/ 0 60000 65536"/>
                <a:gd name="T9" fmla="*/ 0 60000 65536"/>
                <a:gd name="T10" fmla="*/ 0 60000 65536"/>
                <a:gd name="T11" fmla="*/ 0 60000 65536"/>
                <a:gd name="T12" fmla="*/ 0 w 148"/>
                <a:gd name="T13" fmla="*/ 0 h 147"/>
                <a:gd name="T14" fmla="*/ 148 w 148"/>
                <a:gd name="T15" fmla="*/ 147 h 147"/>
              </a:gdLst>
              <a:ahLst/>
              <a:cxnLst>
                <a:cxn ang="T8">
                  <a:pos x="T0" y="T1"/>
                </a:cxn>
                <a:cxn ang="T9">
                  <a:pos x="T2" y="T3"/>
                </a:cxn>
                <a:cxn ang="T10">
                  <a:pos x="T4" y="T5"/>
                </a:cxn>
                <a:cxn ang="T11">
                  <a:pos x="T6" y="T7"/>
                </a:cxn>
              </a:cxnLst>
              <a:rect l="T12" t="T13" r="T14" b="T15"/>
              <a:pathLst>
                <a:path w="148" h="147">
                  <a:moveTo>
                    <a:pt x="148" y="0"/>
                  </a:moveTo>
                  <a:cubicBezTo>
                    <a:pt x="138" y="20"/>
                    <a:pt x="128" y="41"/>
                    <a:pt x="106" y="57"/>
                  </a:cubicBezTo>
                  <a:cubicBezTo>
                    <a:pt x="84" y="73"/>
                    <a:pt x="32" y="84"/>
                    <a:pt x="16" y="99"/>
                  </a:cubicBezTo>
                  <a:cubicBezTo>
                    <a:pt x="0" y="114"/>
                    <a:pt x="5" y="130"/>
                    <a:pt x="10" y="147"/>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17" name="Freeform 354">
              <a:extLst>
                <a:ext uri="{FF2B5EF4-FFF2-40B4-BE49-F238E27FC236}">
                  <a16:creationId xmlns:a16="http://schemas.microsoft.com/office/drawing/2014/main" id="{0BDD1A8A-0A29-4E10-B1AB-DCE6C09CAB1D}"/>
                </a:ext>
              </a:extLst>
            </p:cNvPr>
            <p:cNvSpPr>
              <a:spLocks/>
            </p:cNvSpPr>
            <p:nvPr/>
          </p:nvSpPr>
          <p:spPr bwMode="auto">
            <a:xfrm>
              <a:off x="6483" y="7158"/>
              <a:ext cx="168" cy="90"/>
            </a:xfrm>
            <a:custGeom>
              <a:avLst/>
              <a:gdLst>
                <a:gd name="T0" fmla="*/ 0 w 168"/>
                <a:gd name="T1" fmla="*/ 90 h 90"/>
                <a:gd name="T2" fmla="*/ 45 w 168"/>
                <a:gd name="T3" fmla="*/ 30 h 90"/>
                <a:gd name="T4" fmla="*/ 168 w 168"/>
                <a:gd name="T5" fmla="*/ 0 h 90"/>
                <a:gd name="T6" fmla="*/ 0 60000 65536"/>
                <a:gd name="T7" fmla="*/ 0 60000 65536"/>
                <a:gd name="T8" fmla="*/ 0 60000 65536"/>
                <a:gd name="T9" fmla="*/ 0 w 168"/>
                <a:gd name="T10" fmla="*/ 0 h 90"/>
                <a:gd name="T11" fmla="*/ 168 w 168"/>
                <a:gd name="T12" fmla="*/ 90 h 90"/>
              </a:gdLst>
              <a:ahLst/>
              <a:cxnLst>
                <a:cxn ang="T6">
                  <a:pos x="T0" y="T1"/>
                </a:cxn>
                <a:cxn ang="T7">
                  <a:pos x="T2" y="T3"/>
                </a:cxn>
                <a:cxn ang="T8">
                  <a:pos x="T4" y="T5"/>
                </a:cxn>
              </a:cxnLst>
              <a:rect l="T9" t="T10" r="T11" b="T12"/>
              <a:pathLst>
                <a:path w="168" h="90">
                  <a:moveTo>
                    <a:pt x="0" y="90"/>
                  </a:moveTo>
                  <a:cubicBezTo>
                    <a:pt x="8" y="67"/>
                    <a:pt x="17" y="45"/>
                    <a:pt x="45" y="30"/>
                  </a:cubicBezTo>
                  <a:cubicBezTo>
                    <a:pt x="73" y="15"/>
                    <a:pt x="120" y="7"/>
                    <a:pt x="168" y="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18" name="Freeform 355">
              <a:extLst>
                <a:ext uri="{FF2B5EF4-FFF2-40B4-BE49-F238E27FC236}">
                  <a16:creationId xmlns:a16="http://schemas.microsoft.com/office/drawing/2014/main" id="{C84B25E8-9376-4DA1-A866-E1CCEBF2F0BE}"/>
                </a:ext>
              </a:extLst>
            </p:cNvPr>
            <p:cNvSpPr>
              <a:spLocks/>
            </p:cNvSpPr>
            <p:nvPr/>
          </p:nvSpPr>
          <p:spPr bwMode="auto">
            <a:xfrm>
              <a:off x="6552" y="7370"/>
              <a:ext cx="168" cy="108"/>
            </a:xfrm>
            <a:custGeom>
              <a:avLst/>
              <a:gdLst>
                <a:gd name="T0" fmla="*/ 0 w 168"/>
                <a:gd name="T1" fmla="*/ 1 h 108"/>
                <a:gd name="T2" fmla="*/ 69 w 168"/>
                <a:gd name="T3" fmla="*/ 10 h 108"/>
                <a:gd name="T4" fmla="*/ 105 w 168"/>
                <a:gd name="T5" fmla="*/ 64 h 108"/>
                <a:gd name="T6" fmla="*/ 129 w 168"/>
                <a:gd name="T7" fmla="*/ 103 h 108"/>
                <a:gd name="T8" fmla="*/ 168 w 168"/>
                <a:gd name="T9" fmla="*/ 91 h 108"/>
                <a:gd name="T10" fmla="*/ 0 60000 65536"/>
                <a:gd name="T11" fmla="*/ 0 60000 65536"/>
                <a:gd name="T12" fmla="*/ 0 60000 65536"/>
                <a:gd name="T13" fmla="*/ 0 60000 65536"/>
                <a:gd name="T14" fmla="*/ 0 60000 65536"/>
                <a:gd name="T15" fmla="*/ 0 w 168"/>
                <a:gd name="T16" fmla="*/ 0 h 108"/>
                <a:gd name="T17" fmla="*/ 168 w 168"/>
                <a:gd name="T18" fmla="*/ 108 h 108"/>
              </a:gdLst>
              <a:ahLst/>
              <a:cxnLst>
                <a:cxn ang="T10">
                  <a:pos x="T0" y="T1"/>
                </a:cxn>
                <a:cxn ang="T11">
                  <a:pos x="T2" y="T3"/>
                </a:cxn>
                <a:cxn ang="T12">
                  <a:pos x="T4" y="T5"/>
                </a:cxn>
                <a:cxn ang="T13">
                  <a:pos x="T6" y="T7"/>
                </a:cxn>
                <a:cxn ang="T14">
                  <a:pos x="T8" y="T9"/>
                </a:cxn>
              </a:cxnLst>
              <a:rect l="T15" t="T16" r="T17" b="T18"/>
              <a:pathLst>
                <a:path w="168" h="108">
                  <a:moveTo>
                    <a:pt x="0" y="1"/>
                  </a:moveTo>
                  <a:cubicBezTo>
                    <a:pt x="26" y="0"/>
                    <a:pt x="52" y="0"/>
                    <a:pt x="69" y="10"/>
                  </a:cubicBezTo>
                  <a:cubicBezTo>
                    <a:pt x="86" y="20"/>
                    <a:pt x="95" y="49"/>
                    <a:pt x="105" y="64"/>
                  </a:cubicBezTo>
                  <a:cubicBezTo>
                    <a:pt x="115" y="79"/>
                    <a:pt x="118" y="98"/>
                    <a:pt x="129" y="103"/>
                  </a:cubicBezTo>
                  <a:cubicBezTo>
                    <a:pt x="140" y="108"/>
                    <a:pt x="161" y="93"/>
                    <a:pt x="168" y="91"/>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grpSp>
      <p:grpSp>
        <p:nvGrpSpPr>
          <p:cNvPr id="14362" name="Group 356">
            <a:extLst>
              <a:ext uri="{FF2B5EF4-FFF2-40B4-BE49-F238E27FC236}">
                <a16:creationId xmlns:a16="http://schemas.microsoft.com/office/drawing/2014/main" id="{B0E54EC7-332B-4E0C-A3F0-4463A0D3FE74}"/>
              </a:ext>
            </a:extLst>
          </p:cNvPr>
          <p:cNvGrpSpPr>
            <a:grpSpLocks/>
          </p:cNvGrpSpPr>
          <p:nvPr/>
        </p:nvGrpSpPr>
        <p:grpSpPr bwMode="auto">
          <a:xfrm>
            <a:off x="2662335" y="5311375"/>
            <a:ext cx="417513" cy="303212"/>
            <a:chOff x="6186" y="7137"/>
            <a:chExt cx="657" cy="477"/>
          </a:xfrm>
        </p:grpSpPr>
        <p:sp>
          <p:nvSpPr>
            <p:cNvPr id="14693" name="Freeform 357">
              <a:extLst>
                <a:ext uri="{FF2B5EF4-FFF2-40B4-BE49-F238E27FC236}">
                  <a16:creationId xmlns:a16="http://schemas.microsoft.com/office/drawing/2014/main" id="{AFF4B573-D688-4321-95C1-2C5204062A8C}"/>
                </a:ext>
              </a:extLst>
            </p:cNvPr>
            <p:cNvSpPr>
              <a:spLocks/>
            </p:cNvSpPr>
            <p:nvPr/>
          </p:nvSpPr>
          <p:spPr bwMode="auto">
            <a:xfrm>
              <a:off x="6566" y="7404"/>
              <a:ext cx="40" cy="210"/>
            </a:xfrm>
            <a:custGeom>
              <a:avLst/>
              <a:gdLst>
                <a:gd name="T0" fmla="*/ 22 w 40"/>
                <a:gd name="T1" fmla="*/ 0 h 210"/>
                <a:gd name="T2" fmla="*/ 31 w 40"/>
                <a:gd name="T3" fmla="*/ 72 h 210"/>
                <a:gd name="T4" fmla="*/ 1 w 40"/>
                <a:gd name="T5" fmla="*/ 141 h 210"/>
                <a:gd name="T6" fmla="*/ 40 w 40"/>
                <a:gd name="T7" fmla="*/ 210 h 210"/>
                <a:gd name="T8" fmla="*/ 0 60000 65536"/>
                <a:gd name="T9" fmla="*/ 0 60000 65536"/>
                <a:gd name="T10" fmla="*/ 0 60000 65536"/>
                <a:gd name="T11" fmla="*/ 0 60000 65536"/>
                <a:gd name="T12" fmla="*/ 0 w 40"/>
                <a:gd name="T13" fmla="*/ 0 h 210"/>
                <a:gd name="T14" fmla="*/ 40 w 40"/>
                <a:gd name="T15" fmla="*/ 210 h 210"/>
              </a:gdLst>
              <a:ahLst/>
              <a:cxnLst>
                <a:cxn ang="T8">
                  <a:pos x="T0" y="T1"/>
                </a:cxn>
                <a:cxn ang="T9">
                  <a:pos x="T2" y="T3"/>
                </a:cxn>
                <a:cxn ang="T10">
                  <a:pos x="T4" y="T5"/>
                </a:cxn>
                <a:cxn ang="T11">
                  <a:pos x="T6" y="T7"/>
                </a:cxn>
              </a:cxnLst>
              <a:rect l="T12" t="T13" r="T14" b="T15"/>
              <a:pathLst>
                <a:path w="40" h="210">
                  <a:moveTo>
                    <a:pt x="22" y="0"/>
                  </a:moveTo>
                  <a:cubicBezTo>
                    <a:pt x="28" y="24"/>
                    <a:pt x="34" y="49"/>
                    <a:pt x="31" y="72"/>
                  </a:cubicBezTo>
                  <a:cubicBezTo>
                    <a:pt x="28" y="95"/>
                    <a:pt x="0" y="118"/>
                    <a:pt x="1" y="141"/>
                  </a:cubicBezTo>
                  <a:cubicBezTo>
                    <a:pt x="2" y="164"/>
                    <a:pt x="21" y="187"/>
                    <a:pt x="40" y="21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694" name="Freeform 358">
              <a:extLst>
                <a:ext uri="{FF2B5EF4-FFF2-40B4-BE49-F238E27FC236}">
                  <a16:creationId xmlns:a16="http://schemas.microsoft.com/office/drawing/2014/main" id="{E831441B-FA56-4E7E-BCFE-898BB2712B94}"/>
                </a:ext>
              </a:extLst>
            </p:cNvPr>
            <p:cNvSpPr>
              <a:spLocks/>
            </p:cNvSpPr>
            <p:nvPr/>
          </p:nvSpPr>
          <p:spPr bwMode="auto">
            <a:xfrm>
              <a:off x="6672" y="7266"/>
              <a:ext cx="171" cy="138"/>
            </a:xfrm>
            <a:custGeom>
              <a:avLst/>
              <a:gdLst>
                <a:gd name="T0" fmla="*/ 0 w 171"/>
                <a:gd name="T1" fmla="*/ 138 h 138"/>
                <a:gd name="T2" fmla="*/ 30 w 171"/>
                <a:gd name="T3" fmla="*/ 69 h 138"/>
                <a:gd name="T4" fmla="*/ 171 w 171"/>
                <a:gd name="T5" fmla="*/ 0 h 138"/>
                <a:gd name="T6" fmla="*/ 0 60000 65536"/>
                <a:gd name="T7" fmla="*/ 0 60000 65536"/>
                <a:gd name="T8" fmla="*/ 0 60000 65536"/>
                <a:gd name="T9" fmla="*/ 0 w 171"/>
                <a:gd name="T10" fmla="*/ 0 h 138"/>
                <a:gd name="T11" fmla="*/ 171 w 171"/>
                <a:gd name="T12" fmla="*/ 138 h 138"/>
              </a:gdLst>
              <a:ahLst/>
              <a:cxnLst>
                <a:cxn ang="T6">
                  <a:pos x="T0" y="T1"/>
                </a:cxn>
                <a:cxn ang="T7">
                  <a:pos x="T2" y="T3"/>
                </a:cxn>
                <a:cxn ang="T8">
                  <a:pos x="T4" y="T5"/>
                </a:cxn>
              </a:cxnLst>
              <a:rect l="T9" t="T10" r="T11" b="T12"/>
              <a:pathLst>
                <a:path w="171" h="138">
                  <a:moveTo>
                    <a:pt x="0" y="138"/>
                  </a:moveTo>
                  <a:cubicBezTo>
                    <a:pt x="1" y="115"/>
                    <a:pt x="2" y="92"/>
                    <a:pt x="30" y="69"/>
                  </a:cubicBezTo>
                  <a:cubicBezTo>
                    <a:pt x="58" y="46"/>
                    <a:pt x="148" y="11"/>
                    <a:pt x="171" y="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695" name="Freeform 359">
              <a:extLst>
                <a:ext uri="{FF2B5EF4-FFF2-40B4-BE49-F238E27FC236}">
                  <a16:creationId xmlns:a16="http://schemas.microsoft.com/office/drawing/2014/main" id="{4D5F6DE9-892D-4180-AE06-A5BA28A24124}"/>
                </a:ext>
              </a:extLst>
            </p:cNvPr>
            <p:cNvSpPr>
              <a:spLocks/>
            </p:cNvSpPr>
            <p:nvPr/>
          </p:nvSpPr>
          <p:spPr bwMode="auto">
            <a:xfrm>
              <a:off x="6534" y="7152"/>
              <a:ext cx="72" cy="195"/>
            </a:xfrm>
            <a:custGeom>
              <a:avLst/>
              <a:gdLst>
                <a:gd name="T0" fmla="*/ 0 w 72"/>
                <a:gd name="T1" fmla="*/ 195 h 195"/>
                <a:gd name="T2" fmla="*/ 30 w 72"/>
                <a:gd name="T3" fmla="*/ 114 h 195"/>
                <a:gd name="T4" fmla="*/ 60 w 72"/>
                <a:gd name="T5" fmla="*/ 57 h 195"/>
                <a:gd name="T6" fmla="*/ 72 w 72"/>
                <a:gd name="T7" fmla="*/ 0 h 195"/>
                <a:gd name="T8" fmla="*/ 0 60000 65536"/>
                <a:gd name="T9" fmla="*/ 0 60000 65536"/>
                <a:gd name="T10" fmla="*/ 0 60000 65536"/>
                <a:gd name="T11" fmla="*/ 0 60000 65536"/>
                <a:gd name="T12" fmla="*/ 0 w 72"/>
                <a:gd name="T13" fmla="*/ 0 h 195"/>
                <a:gd name="T14" fmla="*/ 72 w 72"/>
                <a:gd name="T15" fmla="*/ 195 h 195"/>
              </a:gdLst>
              <a:ahLst/>
              <a:cxnLst>
                <a:cxn ang="T8">
                  <a:pos x="T0" y="T1"/>
                </a:cxn>
                <a:cxn ang="T9">
                  <a:pos x="T2" y="T3"/>
                </a:cxn>
                <a:cxn ang="T10">
                  <a:pos x="T4" y="T5"/>
                </a:cxn>
                <a:cxn ang="T11">
                  <a:pos x="T6" y="T7"/>
                </a:cxn>
              </a:cxnLst>
              <a:rect l="T12" t="T13" r="T14" b="T15"/>
              <a:pathLst>
                <a:path w="72" h="195">
                  <a:moveTo>
                    <a:pt x="0" y="195"/>
                  </a:moveTo>
                  <a:cubicBezTo>
                    <a:pt x="10" y="166"/>
                    <a:pt x="20" y="137"/>
                    <a:pt x="30" y="114"/>
                  </a:cubicBezTo>
                  <a:cubicBezTo>
                    <a:pt x="40" y="91"/>
                    <a:pt x="53" y="76"/>
                    <a:pt x="60" y="57"/>
                  </a:cubicBezTo>
                  <a:cubicBezTo>
                    <a:pt x="67" y="38"/>
                    <a:pt x="69" y="19"/>
                    <a:pt x="72" y="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696" name="Freeform 360">
              <a:extLst>
                <a:ext uri="{FF2B5EF4-FFF2-40B4-BE49-F238E27FC236}">
                  <a16:creationId xmlns:a16="http://schemas.microsoft.com/office/drawing/2014/main" id="{E8A05856-E631-423B-9075-22A44E47848A}"/>
                </a:ext>
              </a:extLst>
            </p:cNvPr>
            <p:cNvSpPr>
              <a:spLocks/>
            </p:cNvSpPr>
            <p:nvPr/>
          </p:nvSpPr>
          <p:spPr bwMode="auto">
            <a:xfrm>
              <a:off x="6327" y="7384"/>
              <a:ext cx="150" cy="186"/>
            </a:xfrm>
            <a:custGeom>
              <a:avLst/>
              <a:gdLst>
                <a:gd name="T0" fmla="*/ 144 w 150"/>
                <a:gd name="T1" fmla="*/ 2 h 186"/>
                <a:gd name="T2" fmla="*/ 129 w 150"/>
                <a:gd name="T3" fmla="*/ 14 h 186"/>
                <a:gd name="T4" fmla="*/ 18 w 150"/>
                <a:gd name="T5" fmla="*/ 89 h 186"/>
                <a:gd name="T6" fmla="*/ 18 w 150"/>
                <a:gd name="T7" fmla="*/ 170 h 186"/>
                <a:gd name="T8" fmla="*/ 3 w 150"/>
                <a:gd name="T9" fmla="*/ 185 h 186"/>
                <a:gd name="T10" fmla="*/ 0 60000 65536"/>
                <a:gd name="T11" fmla="*/ 0 60000 65536"/>
                <a:gd name="T12" fmla="*/ 0 60000 65536"/>
                <a:gd name="T13" fmla="*/ 0 60000 65536"/>
                <a:gd name="T14" fmla="*/ 0 60000 65536"/>
                <a:gd name="T15" fmla="*/ 0 w 150"/>
                <a:gd name="T16" fmla="*/ 0 h 186"/>
                <a:gd name="T17" fmla="*/ 150 w 150"/>
                <a:gd name="T18" fmla="*/ 186 h 186"/>
              </a:gdLst>
              <a:ahLst/>
              <a:cxnLst>
                <a:cxn ang="T10">
                  <a:pos x="T0" y="T1"/>
                </a:cxn>
                <a:cxn ang="T11">
                  <a:pos x="T2" y="T3"/>
                </a:cxn>
                <a:cxn ang="T12">
                  <a:pos x="T4" y="T5"/>
                </a:cxn>
                <a:cxn ang="T13">
                  <a:pos x="T6" y="T7"/>
                </a:cxn>
                <a:cxn ang="T14">
                  <a:pos x="T8" y="T9"/>
                </a:cxn>
              </a:cxnLst>
              <a:rect l="T15" t="T16" r="T17" b="T18"/>
              <a:pathLst>
                <a:path w="150" h="186">
                  <a:moveTo>
                    <a:pt x="144" y="2"/>
                  </a:moveTo>
                  <a:cubicBezTo>
                    <a:pt x="147" y="1"/>
                    <a:pt x="150" y="0"/>
                    <a:pt x="129" y="14"/>
                  </a:cubicBezTo>
                  <a:cubicBezTo>
                    <a:pt x="108" y="28"/>
                    <a:pt x="36" y="63"/>
                    <a:pt x="18" y="89"/>
                  </a:cubicBezTo>
                  <a:cubicBezTo>
                    <a:pt x="0" y="115"/>
                    <a:pt x="20" y="154"/>
                    <a:pt x="18" y="170"/>
                  </a:cubicBezTo>
                  <a:cubicBezTo>
                    <a:pt x="16" y="186"/>
                    <a:pt x="9" y="185"/>
                    <a:pt x="3" y="185"/>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697" name="Freeform 361">
              <a:extLst>
                <a:ext uri="{FF2B5EF4-FFF2-40B4-BE49-F238E27FC236}">
                  <a16:creationId xmlns:a16="http://schemas.microsoft.com/office/drawing/2014/main" id="{CA76D11D-7458-4F6F-A921-0E6E1DEB0CC4}"/>
                </a:ext>
              </a:extLst>
            </p:cNvPr>
            <p:cNvSpPr>
              <a:spLocks/>
            </p:cNvSpPr>
            <p:nvPr/>
          </p:nvSpPr>
          <p:spPr bwMode="auto">
            <a:xfrm>
              <a:off x="6464" y="7392"/>
              <a:ext cx="63" cy="192"/>
            </a:xfrm>
            <a:custGeom>
              <a:avLst/>
              <a:gdLst>
                <a:gd name="T0" fmla="*/ 55 w 63"/>
                <a:gd name="T1" fmla="*/ 0 h 192"/>
                <a:gd name="T2" fmla="*/ 55 w 63"/>
                <a:gd name="T3" fmla="*/ 84 h 192"/>
                <a:gd name="T4" fmla="*/ 7 w 63"/>
                <a:gd name="T5" fmla="*/ 171 h 192"/>
                <a:gd name="T6" fmla="*/ 10 w 63"/>
                <a:gd name="T7" fmla="*/ 192 h 192"/>
                <a:gd name="T8" fmla="*/ 0 60000 65536"/>
                <a:gd name="T9" fmla="*/ 0 60000 65536"/>
                <a:gd name="T10" fmla="*/ 0 60000 65536"/>
                <a:gd name="T11" fmla="*/ 0 60000 65536"/>
                <a:gd name="T12" fmla="*/ 0 w 63"/>
                <a:gd name="T13" fmla="*/ 0 h 192"/>
                <a:gd name="T14" fmla="*/ 63 w 63"/>
                <a:gd name="T15" fmla="*/ 192 h 192"/>
              </a:gdLst>
              <a:ahLst/>
              <a:cxnLst>
                <a:cxn ang="T8">
                  <a:pos x="T0" y="T1"/>
                </a:cxn>
                <a:cxn ang="T9">
                  <a:pos x="T2" y="T3"/>
                </a:cxn>
                <a:cxn ang="T10">
                  <a:pos x="T4" y="T5"/>
                </a:cxn>
                <a:cxn ang="T11">
                  <a:pos x="T6" y="T7"/>
                </a:cxn>
              </a:cxnLst>
              <a:rect l="T12" t="T13" r="T14" b="T15"/>
              <a:pathLst>
                <a:path w="63" h="192">
                  <a:moveTo>
                    <a:pt x="55" y="0"/>
                  </a:moveTo>
                  <a:cubicBezTo>
                    <a:pt x="59" y="28"/>
                    <a:pt x="63" y="56"/>
                    <a:pt x="55" y="84"/>
                  </a:cubicBezTo>
                  <a:cubicBezTo>
                    <a:pt x="47" y="112"/>
                    <a:pt x="14" y="153"/>
                    <a:pt x="7" y="171"/>
                  </a:cubicBezTo>
                  <a:cubicBezTo>
                    <a:pt x="0" y="189"/>
                    <a:pt x="5" y="190"/>
                    <a:pt x="10" y="192"/>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698" name="Freeform 362">
              <a:extLst>
                <a:ext uri="{FF2B5EF4-FFF2-40B4-BE49-F238E27FC236}">
                  <a16:creationId xmlns:a16="http://schemas.microsoft.com/office/drawing/2014/main" id="{67B09705-9725-47C4-9504-CE2DADD4531D}"/>
                </a:ext>
              </a:extLst>
            </p:cNvPr>
            <p:cNvSpPr>
              <a:spLocks/>
            </p:cNvSpPr>
            <p:nvPr/>
          </p:nvSpPr>
          <p:spPr bwMode="auto">
            <a:xfrm>
              <a:off x="6417" y="7137"/>
              <a:ext cx="120" cy="105"/>
            </a:xfrm>
            <a:custGeom>
              <a:avLst/>
              <a:gdLst>
                <a:gd name="T0" fmla="*/ 0 w 120"/>
                <a:gd name="T1" fmla="*/ 105 h 105"/>
                <a:gd name="T2" fmla="*/ 27 w 120"/>
                <a:gd name="T3" fmla="*/ 30 h 105"/>
                <a:gd name="T4" fmla="*/ 120 w 120"/>
                <a:gd name="T5" fmla="*/ 0 h 105"/>
                <a:gd name="T6" fmla="*/ 0 60000 65536"/>
                <a:gd name="T7" fmla="*/ 0 60000 65536"/>
                <a:gd name="T8" fmla="*/ 0 60000 65536"/>
                <a:gd name="T9" fmla="*/ 0 w 120"/>
                <a:gd name="T10" fmla="*/ 0 h 105"/>
                <a:gd name="T11" fmla="*/ 120 w 120"/>
                <a:gd name="T12" fmla="*/ 105 h 105"/>
              </a:gdLst>
              <a:ahLst/>
              <a:cxnLst>
                <a:cxn ang="T6">
                  <a:pos x="T0" y="T1"/>
                </a:cxn>
                <a:cxn ang="T7">
                  <a:pos x="T2" y="T3"/>
                </a:cxn>
                <a:cxn ang="T8">
                  <a:pos x="T4" y="T5"/>
                </a:cxn>
              </a:cxnLst>
              <a:rect l="T9" t="T10" r="T11" b="T12"/>
              <a:pathLst>
                <a:path w="120" h="105">
                  <a:moveTo>
                    <a:pt x="0" y="105"/>
                  </a:moveTo>
                  <a:cubicBezTo>
                    <a:pt x="3" y="76"/>
                    <a:pt x="7" y="47"/>
                    <a:pt x="27" y="30"/>
                  </a:cubicBezTo>
                  <a:cubicBezTo>
                    <a:pt x="47" y="13"/>
                    <a:pt x="83" y="6"/>
                    <a:pt x="120" y="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699" name="Freeform 363">
              <a:extLst>
                <a:ext uri="{FF2B5EF4-FFF2-40B4-BE49-F238E27FC236}">
                  <a16:creationId xmlns:a16="http://schemas.microsoft.com/office/drawing/2014/main" id="{3E98D26F-34B9-4346-98C7-3E4157B9D78B}"/>
                </a:ext>
              </a:extLst>
            </p:cNvPr>
            <p:cNvSpPr>
              <a:spLocks/>
            </p:cNvSpPr>
            <p:nvPr/>
          </p:nvSpPr>
          <p:spPr bwMode="auto">
            <a:xfrm>
              <a:off x="6186" y="7332"/>
              <a:ext cx="162" cy="150"/>
            </a:xfrm>
            <a:custGeom>
              <a:avLst/>
              <a:gdLst>
                <a:gd name="T0" fmla="*/ 162 w 162"/>
                <a:gd name="T1" fmla="*/ 0 h 150"/>
                <a:gd name="T2" fmla="*/ 63 w 162"/>
                <a:gd name="T3" fmla="*/ 99 h 150"/>
                <a:gd name="T4" fmla="*/ 0 w 162"/>
                <a:gd name="T5" fmla="*/ 150 h 150"/>
                <a:gd name="T6" fmla="*/ 0 60000 65536"/>
                <a:gd name="T7" fmla="*/ 0 60000 65536"/>
                <a:gd name="T8" fmla="*/ 0 60000 65536"/>
                <a:gd name="T9" fmla="*/ 0 w 162"/>
                <a:gd name="T10" fmla="*/ 0 h 150"/>
                <a:gd name="T11" fmla="*/ 162 w 162"/>
                <a:gd name="T12" fmla="*/ 150 h 150"/>
              </a:gdLst>
              <a:ahLst/>
              <a:cxnLst>
                <a:cxn ang="T6">
                  <a:pos x="T0" y="T1"/>
                </a:cxn>
                <a:cxn ang="T7">
                  <a:pos x="T2" y="T3"/>
                </a:cxn>
                <a:cxn ang="T8">
                  <a:pos x="T4" y="T5"/>
                </a:cxn>
              </a:cxnLst>
              <a:rect l="T9" t="T10" r="T11" b="T12"/>
              <a:pathLst>
                <a:path w="162" h="150">
                  <a:moveTo>
                    <a:pt x="162" y="0"/>
                  </a:moveTo>
                  <a:cubicBezTo>
                    <a:pt x="126" y="37"/>
                    <a:pt x="90" y="74"/>
                    <a:pt x="63" y="99"/>
                  </a:cubicBezTo>
                  <a:cubicBezTo>
                    <a:pt x="36" y="124"/>
                    <a:pt x="18" y="137"/>
                    <a:pt x="0" y="15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00" name="Freeform 364">
              <a:extLst>
                <a:ext uri="{FF2B5EF4-FFF2-40B4-BE49-F238E27FC236}">
                  <a16:creationId xmlns:a16="http://schemas.microsoft.com/office/drawing/2014/main" id="{9F62E6C1-9D4C-41AA-A83F-B10A78A23118}"/>
                </a:ext>
              </a:extLst>
            </p:cNvPr>
            <p:cNvSpPr>
              <a:spLocks/>
            </p:cNvSpPr>
            <p:nvPr/>
          </p:nvSpPr>
          <p:spPr bwMode="auto">
            <a:xfrm>
              <a:off x="6285" y="7203"/>
              <a:ext cx="186" cy="111"/>
            </a:xfrm>
            <a:custGeom>
              <a:avLst/>
              <a:gdLst>
                <a:gd name="T0" fmla="*/ 186 w 186"/>
                <a:gd name="T1" fmla="*/ 111 h 111"/>
                <a:gd name="T2" fmla="*/ 120 w 186"/>
                <a:gd name="T3" fmla="*/ 60 h 111"/>
                <a:gd name="T4" fmla="*/ 24 w 186"/>
                <a:gd name="T5" fmla="*/ 57 h 111"/>
                <a:gd name="T6" fmla="*/ 0 w 186"/>
                <a:gd name="T7" fmla="*/ 0 h 111"/>
                <a:gd name="T8" fmla="*/ 0 60000 65536"/>
                <a:gd name="T9" fmla="*/ 0 60000 65536"/>
                <a:gd name="T10" fmla="*/ 0 60000 65536"/>
                <a:gd name="T11" fmla="*/ 0 60000 65536"/>
                <a:gd name="T12" fmla="*/ 0 w 186"/>
                <a:gd name="T13" fmla="*/ 0 h 111"/>
                <a:gd name="T14" fmla="*/ 186 w 186"/>
                <a:gd name="T15" fmla="*/ 111 h 111"/>
              </a:gdLst>
              <a:ahLst/>
              <a:cxnLst>
                <a:cxn ang="T8">
                  <a:pos x="T0" y="T1"/>
                </a:cxn>
                <a:cxn ang="T9">
                  <a:pos x="T2" y="T3"/>
                </a:cxn>
                <a:cxn ang="T10">
                  <a:pos x="T4" y="T5"/>
                </a:cxn>
                <a:cxn ang="T11">
                  <a:pos x="T6" y="T7"/>
                </a:cxn>
              </a:cxnLst>
              <a:rect l="T12" t="T13" r="T14" b="T15"/>
              <a:pathLst>
                <a:path w="186" h="111">
                  <a:moveTo>
                    <a:pt x="186" y="111"/>
                  </a:moveTo>
                  <a:cubicBezTo>
                    <a:pt x="166" y="90"/>
                    <a:pt x="147" y="69"/>
                    <a:pt x="120" y="60"/>
                  </a:cubicBezTo>
                  <a:cubicBezTo>
                    <a:pt x="93" y="51"/>
                    <a:pt x="44" y="67"/>
                    <a:pt x="24" y="57"/>
                  </a:cubicBezTo>
                  <a:cubicBezTo>
                    <a:pt x="4" y="47"/>
                    <a:pt x="2" y="23"/>
                    <a:pt x="0" y="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01" name="Freeform 365">
              <a:extLst>
                <a:ext uri="{FF2B5EF4-FFF2-40B4-BE49-F238E27FC236}">
                  <a16:creationId xmlns:a16="http://schemas.microsoft.com/office/drawing/2014/main" id="{9A54CA5D-5152-4E26-A545-04CE9829D176}"/>
                </a:ext>
              </a:extLst>
            </p:cNvPr>
            <p:cNvSpPr>
              <a:spLocks/>
            </p:cNvSpPr>
            <p:nvPr/>
          </p:nvSpPr>
          <p:spPr bwMode="auto">
            <a:xfrm>
              <a:off x="6572" y="7215"/>
              <a:ext cx="163" cy="129"/>
            </a:xfrm>
            <a:custGeom>
              <a:avLst/>
              <a:gdLst>
                <a:gd name="T0" fmla="*/ 1 w 163"/>
                <a:gd name="T1" fmla="*/ 129 h 129"/>
                <a:gd name="T2" fmla="*/ 22 w 163"/>
                <a:gd name="T3" fmla="*/ 78 h 129"/>
                <a:gd name="T4" fmla="*/ 136 w 163"/>
                <a:gd name="T5" fmla="*/ 48 h 129"/>
                <a:gd name="T6" fmla="*/ 163 w 163"/>
                <a:gd name="T7" fmla="*/ 0 h 129"/>
                <a:gd name="T8" fmla="*/ 0 60000 65536"/>
                <a:gd name="T9" fmla="*/ 0 60000 65536"/>
                <a:gd name="T10" fmla="*/ 0 60000 65536"/>
                <a:gd name="T11" fmla="*/ 0 60000 65536"/>
                <a:gd name="T12" fmla="*/ 0 w 163"/>
                <a:gd name="T13" fmla="*/ 0 h 129"/>
                <a:gd name="T14" fmla="*/ 163 w 163"/>
                <a:gd name="T15" fmla="*/ 129 h 129"/>
              </a:gdLst>
              <a:ahLst/>
              <a:cxnLst>
                <a:cxn ang="T8">
                  <a:pos x="T0" y="T1"/>
                </a:cxn>
                <a:cxn ang="T9">
                  <a:pos x="T2" y="T3"/>
                </a:cxn>
                <a:cxn ang="T10">
                  <a:pos x="T4" y="T5"/>
                </a:cxn>
                <a:cxn ang="T11">
                  <a:pos x="T6" y="T7"/>
                </a:cxn>
              </a:cxnLst>
              <a:rect l="T12" t="T13" r="T14" b="T15"/>
              <a:pathLst>
                <a:path w="163" h="129">
                  <a:moveTo>
                    <a:pt x="1" y="129"/>
                  </a:moveTo>
                  <a:cubicBezTo>
                    <a:pt x="0" y="110"/>
                    <a:pt x="0" y="91"/>
                    <a:pt x="22" y="78"/>
                  </a:cubicBezTo>
                  <a:cubicBezTo>
                    <a:pt x="44" y="65"/>
                    <a:pt x="113" y="61"/>
                    <a:pt x="136" y="48"/>
                  </a:cubicBezTo>
                  <a:cubicBezTo>
                    <a:pt x="159" y="35"/>
                    <a:pt x="161" y="17"/>
                    <a:pt x="163" y="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02" name="Freeform 366">
              <a:extLst>
                <a:ext uri="{FF2B5EF4-FFF2-40B4-BE49-F238E27FC236}">
                  <a16:creationId xmlns:a16="http://schemas.microsoft.com/office/drawing/2014/main" id="{AADD10E8-640C-4FBD-BE75-318AAB178433}"/>
                </a:ext>
              </a:extLst>
            </p:cNvPr>
            <p:cNvSpPr>
              <a:spLocks/>
            </p:cNvSpPr>
            <p:nvPr/>
          </p:nvSpPr>
          <p:spPr bwMode="auto">
            <a:xfrm>
              <a:off x="6411" y="7425"/>
              <a:ext cx="63" cy="180"/>
            </a:xfrm>
            <a:custGeom>
              <a:avLst/>
              <a:gdLst>
                <a:gd name="T0" fmla="*/ 63 w 63"/>
                <a:gd name="T1" fmla="*/ 0 h 180"/>
                <a:gd name="T2" fmla="*/ 27 w 63"/>
                <a:gd name="T3" fmla="*/ 57 h 180"/>
                <a:gd name="T4" fmla="*/ 39 w 63"/>
                <a:gd name="T5" fmla="*/ 96 h 180"/>
                <a:gd name="T6" fmla="*/ 12 w 63"/>
                <a:gd name="T7" fmla="*/ 147 h 180"/>
                <a:gd name="T8" fmla="*/ 0 w 63"/>
                <a:gd name="T9" fmla="*/ 180 h 180"/>
                <a:gd name="T10" fmla="*/ 0 60000 65536"/>
                <a:gd name="T11" fmla="*/ 0 60000 65536"/>
                <a:gd name="T12" fmla="*/ 0 60000 65536"/>
                <a:gd name="T13" fmla="*/ 0 60000 65536"/>
                <a:gd name="T14" fmla="*/ 0 60000 65536"/>
                <a:gd name="T15" fmla="*/ 0 w 63"/>
                <a:gd name="T16" fmla="*/ 0 h 180"/>
                <a:gd name="T17" fmla="*/ 63 w 63"/>
                <a:gd name="T18" fmla="*/ 180 h 180"/>
              </a:gdLst>
              <a:ahLst/>
              <a:cxnLst>
                <a:cxn ang="T10">
                  <a:pos x="T0" y="T1"/>
                </a:cxn>
                <a:cxn ang="T11">
                  <a:pos x="T2" y="T3"/>
                </a:cxn>
                <a:cxn ang="T12">
                  <a:pos x="T4" y="T5"/>
                </a:cxn>
                <a:cxn ang="T13">
                  <a:pos x="T6" y="T7"/>
                </a:cxn>
                <a:cxn ang="T14">
                  <a:pos x="T8" y="T9"/>
                </a:cxn>
              </a:cxnLst>
              <a:rect l="T15" t="T16" r="T17" b="T18"/>
              <a:pathLst>
                <a:path w="63" h="180">
                  <a:moveTo>
                    <a:pt x="63" y="0"/>
                  </a:moveTo>
                  <a:cubicBezTo>
                    <a:pt x="47" y="20"/>
                    <a:pt x="31" y="41"/>
                    <a:pt x="27" y="57"/>
                  </a:cubicBezTo>
                  <a:cubicBezTo>
                    <a:pt x="23" y="73"/>
                    <a:pt x="41" y="81"/>
                    <a:pt x="39" y="96"/>
                  </a:cubicBezTo>
                  <a:cubicBezTo>
                    <a:pt x="37" y="111"/>
                    <a:pt x="18" y="133"/>
                    <a:pt x="12" y="147"/>
                  </a:cubicBezTo>
                  <a:cubicBezTo>
                    <a:pt x="6" y="161"/>
                    <a:pt x="3" y="170"/>
                    <a:pt x="0" y="18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03" name="Freeform 367">
              <a:extLst>
                <a:ext uri="{FF2B5EF4-FFF2-40B4-BE49-F238E27FC236}">
                  <a16:creationId xmlns:a16="http://schemas.microsoft.com/office/drawing/2014/main" id="{A2EEF940-2899-40F7-98EA-6687A8F6CD3F}"/>
                </a:ext>
              </a:extLst>
            </p:cNvPr>
            <p:cNvSpPr>
              <a:spLocks/>
            </p:cNvSpPr>
            <p:nvPr/>
          </p:nvSpPr>
          <p:spPr bwMode="auto">
            <a:xfrm>
              <a:off x="6203" y="7386"/>
              <a:ext cx="148" cy="147"/>
            </a:xfrm>
            <a:custGeom>
              <a:avLst/>
              <a:gdLst>
                <a:gd name="T0" fmla="*/ 148 w 148"/>
                <a:gd name="T1" fmla="*/ 0 h 147"/>
                <a:gd name="T2" fmla="*/ 106 w 148"/>
                <a:gd name="T3" fmla="*/ 57 h 147"/>
                <a:gd name="T4" fmla="*/ 16 w 148"/>
                <a:gd name="T5" fmla="*/ 99 h 147"/>
                <a:gd name="T6" fmla="*/ 10 w 148"/>
                <a:gd name="T7" fmla="*/ 147 h 147"/>
                <a:gd name="T8" fmla="*/ 0 60000 65536"/>
                <a:gd name="T9" fmla="*/ 0 60000 65536"/>
                <a:gd name="T10" fmla="*/ 0 60000 65536"/>
                <a:gd name="T11" fmla="*/ 0 60000 65536"/>
                <a:gd name="T12" fmla="*/ 0 w 148"/>
                <a:gd name="T13" fmla="*/ 0 h 147"/>
                <a:gd name="T14" fmla="*/ 148 w 148"/>
                <a:gd name="T15" fmla="*/ 147 h 147"/>
              </a:gdLst>
              <a:ahLst/>
              <a:cxnLst>
                <a:cxn ang="T8">
                  <a:pos x="T0" y="T1"/>
                </a:cxn>
                <a:cxn ang="T9">
                  <a:pos x="T2" y="T3"/>
                </a:cxn>
                <a:cxn ang="T10">
                  <a:pos x="T4" y="T5"/>
                </a:cxn>
                <a:cxn ang="T11">
                  <a:pos x="T6" y="T7"/>
                </a:cxn>
              </a:cxnLst>
              <a:rect l="T12" t="T13" r="T14" b="T15"/>
              <a:pathLst>
                <a:path w="148" h="147">
                  <a:moveTo>
                    <a:pt x="148" y="0"/>
                  </a:moveTo>
                  <a:cubicBezTo>
                    <a:pt x="138" y="20"/>
                    <a:pt x="128" y="41"/>
                    <a:pt x="106" y="57"/>
                  </a:cubicBezTo>
                  <a:cubicBezTo>
                    <a:pt x="84" y="73"/>
                    <a:pt x="32" y="84"/>
                    <a:pt x="16" y="99"/>
                  </a:cubicBezTo>
                  <a:cubicBezTo>
                    <a:pt x="0" y="114"/>
                    <a:pt x="5" y="130"/>
                    <a:pt x="10" y="147"/>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04" name="Freeform 368">
              <a:extLst>
                <a:ext uri="{FF2B5EF4-FFF2-40B4-BE49-F238E27FC236}">
                  <a16:creationId xmlns:a16="http://schemas.microsoft.com/office/drawing/2014/main" id="{B1AF08CD-692F-4011-BA3B-604E47872971}"/>
                </a:ext>
              </a:extLst>
            </p:cNvPr>
            <p:cNvSpPr>
              <a:spLocks/>
            </p:cNvSpPr>
            <p:nvPr/>
          </p:nvSpPr>
          <p:spPr bwMode="auto">
            <a:xfrm>
              <a:off x="6483" y="7158"/>
              <a:ext cx="168" cy="90"/>
            </a:xfrm>
            <a:custGeom>
              <a:avLst/>
              <a:gdLst>
                <a:gd name="T0" fmla="*/ 0 w 168"/>
                <a:gd name="T1" fmla="*/ 90 h 90"/>
                <a:gd name="T2" fmla="*/ 45 w 168"/>
                <a:gd name="T3" fmla="*/ 30 h 90"/>
                <a:gd name="T4" fmla="*/ 168 w 168"/>
                <a:gd name="T5" fmla="*/ 0 h 90"/>
                <a:gd name="T6" fmla="*/ 0 60000 65536"/>
                <a:gd name="T7" fmla="*/ 0 60000 65536"/>
                <a:gd name="T8" fmla="*/ 0 60000 65536"/>
                <a:gd name="T9" fmla="*/ 0 w 168"/>
                <a:gd name="T10" fmla="*/ 0 h 90"/>
                <a:gd name="T11" fmla="*/ 168 w 168"/>
                <a:gd name="T12" fmla="*/ 90 h 90"/>
              </a:gdLst>
              <a:ahLst/>
              <a:cxnLst>
                <a:cxn ang="T6">
                  <a:pos x="T0" y="T1"/>
                </a:cxn>
                <a:cxn ang="T7">
                  <a:pos x="T2" y="T3"/>
                </a:cxn>
                <a:cxn ang="T8">
                  <a:pos x="T4" y="T5"/>
                </a:cxn>
              </a:cxnLst>
              <a:rect l="T9" t="T10" r="T11" b="T12"/>
              <a:pathLst>
                <a:path w="168" h="90">
                  <a:moveTo>
                    <a:pt x="0" y="90"/>
                  </a:moveTo>
                  <a:cubicBezTo>
                    <a:pt x="8" y="67"/>
                    <a:pt x="17" y="45"/>
                    <a:pt x="45" y="30"/>
                  </a:cubicBezTo>
                  <a:cubicBezTo>
                    <a:pt x="73" y="15"/>
                    <a:pt x="120" y="7"/>
                    <a:pt x="168" y="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705" name="Freeform 369">
              <a:extLst>
                <a:ext uri="{FF2B5EF4-FFF2-40B4-BE49-F238E27FC236}">
                  <a16:creationId xmlns:a16="http://schemas.microsoft.com/office/drawing/2014/main" id="{2C68894F-D43C-4FA4-9F86-9CBDA4A7096C}"/>
                </a:ext>
              </a:extLst>
            </p:cNvPr>
            <p:cNvSpPr>
              <a:spLocks/>
            </p:cNvSpPr>
            <p:nvPr/>
          </p:nvSpPr>
          <p:spPr bwMode="auto">
            <a:xfrm>
              <a:off x="6552" y="7370"/>
              <a:ext cx="168" cy="108"/>
            </a:xfrm>
            <a:custGeom>
              <a:avLst/>
              <a:gdLst>
                <a:gd name="T0" fmla="*/ 0 w 168"/>
                <a:gd name="T1" fmla="*/ 1 h 108"/>
                <a:gd name="T2" fmla="*/ 69 w 168"/>
                <a:gd name="T3" fmla="*/ 10 h 108"/>
                <a:gd name="T4" fmla="*/ 105 w 168"/>
                <a:gd name="T5" fmla="*/ 64 h 108"/>
                <a:gd name="T6" fmla="*/ 129 w 168"/>
                <a:gd name="T7" fmla="*/ 103 h 108"/>
                <a:gd name="T8" fmla="*/ 168 w 168"/>
                <a:gd name="T9" fmla="*/ 91 h 108"/>
                <a:gd name="T10" fmla="*/ 0 60000 65536"/>
                <a:gd name="T11" fmla="*/ 0 60000 65536"/>
                <a:gd name="T12" fmla="*/ 0 60000 65536"/>
                <a:gd name="T13" fmla="*/ 0 60000 65536"/>
                <a:gd name="T14" fmla="*/ 0 60000 65536"/>
                <a:gd name="T15" fmla="*/ 0 w 168"/>
                <a:gd name="T16" fmla="*/ 0 h 108"/>
                <a:gd name="T17" fmla="*/ 168 w 168"/>
                <a:gd name="T18" fmla="*/ 108 h 108"/>
              </a:gdLst>
              <a:ahLst/>
              <a:cxnLst>
                <a:cxn ang="T10">
                  <a:pos x="T0" y="T1"/>
                </a:cxn>
                <a:cxn ang="T11">
                  <a:pos x="T2" y="T3"/>
                </a:cxn>
                <a:cxn ang="T12">
                  <a:pos x="T4" y="T5"/>
                </a:cxn>
                <a:cxn ang="T13">
                  <a:pos x="T6" y="T7"/>
                </a:cxn>
                <a:cxn ang="T14">
                  <a:pos x="T8" y="T9"/>
                </a:cxn>
              </a:cxnLst>
              <a:rect l="T15" t="T16" r="T17" b="T18"/>
              <a:pathLst>
                <a:path w="168" h="108">
                  <a:moveTo>
                    <a:pt x="0" y="1"/>
                  </a:moveTo>
                  <a:cubicBezTo>
                    <a:pt x="26" y="0"/>
                    <a:pt x="52" y="0"/>
                    <a:pt x="69" y="10"/>
                  </a:cubicBezTo>
                  <a:cubicBezTo>
                    <a:pt x="86" y="20"/>
                    <a:pt x="95" y="49"/>
                    <a:pt x="105" y="64"/>
                  </a:cubicBezTo>
                  <a:cubicBezTo>
                    <a:pt x="115" y="79"/>
                    <a:pt x="118" y="98"/>
                    <a:pt x="129" y="103"/>
                  </a:cubicBezTo>
                  <a:cubicBezTo>
                    <a:pt x="140" y="108"/>
                    <a:pt x="161" y="93"/>
                    <a:pt x="168" y="91"/>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grpSp>
      <p:grpSp>
        <p:nvGrpSpPr>
          <p:cNvPr id="14363" name="Group 370">
            <a:extLst>
              <a:ext uri="{FF2B5EF4-FFF2-40B4-BE49-F238E27FC236}">
                <a16:creationId xmlns:a16="http://schemas.microsoft.com/office/drawing/2014/main" id="{AFBA7529-2755-4C1C-9205-D36B1720AC0C}"/>
              </a:ext>
            </a:extLst>
          </p:cNvPr>
          <p:cNvGrpSpPr>
            <a:grpSpLocks/>
          </p:cNvGrpSpPr>
          <p:nvPr/>
        </p:nvGrpSpPr>
        <p:grpSpPr bwMode="auto">
          <a:xfrm>
            <a:off x="3186113" y="5076883"/>
            <a:ext cx="417513" cy="303212"/>
            <a:chOff x="6186" y="7137"/>
            <a:chExt cx="657" cy="477"/>
          </a:xfrm>
        </p:grpSpPr>
        <p:sp>
          <p:nvSpPr>
            <p:cNvPr id="14680" name="Freeform 371">
              <a:extLst>
                <a:ext uri="{FF2B5EF4-FFF2-40B4-BE49-F238E27FC236}">
                  <a16:creationId xmlns:a16="http://schemas.microsoft.com/office/drawing/2014/main" id="{4FE78364-F4D8-477A-BFEA-D890DDC632B6}"/>
                </a:ext>
              </a:extLst>
            </p:cNvPr>
            <p:cNvSpPr>
              <a:spLocks/>
            </p:cNvSpPr>
            <p:nvPr/>
          </p:nvSpPr>
          <p:spPr bwMode="auto">
            <a:xfrm>
              <a:off x="6566" y="7404"/>
              <a:ext cx="40" cy="210"/>
            </a:xfrm>
            <a:custGeom>
              <a:avLst/>
              <a:gdLst>
                <a:gd name="T0" fmla="*/ 22 w 40"/>
                <a:gd name="T1" fmla="*/ 0 h 210"/>
                <a:gd name="T2" fmla="*/ 31 w 40"/>
                <a:gd name="T3" fmla="*/ 72 h 210"/>
                <a:gd name="T4" fmla="*/ 1 w 40"/>
                <a:gd name="T5" fmla="*/ 141 h 210"/>
                <a:gd name="T6" fmla="*/ 40 w 40"/>
                <a:gd name="T7" fmla="*/ 210 h 210"/>
                <a:gd name="T8" fmla="*/ 0 60000 65536"/>
                <a:gd name="T9" fmla="*/ 0 60000 65536"/>
                <a:gd name="T10" fmla="*/ 0 60000 65536"/>
                <a:gd name="T11" fmla="*/ 0 60000 65536"/>
                <a:gd name="T12" fmla="*/ 0 w 40"/>
                <a:gd name="T13" fmla="*/ 0 h 210"/>
                <a:gd name="T14" fmla="*/ 40 w 40"/>
                <a:gd name="T15" fmla="*/ 210 h 210"/>
              </a:gdLst>
              <a:ahLst/>
              <a:cxnLst>
                <a:cxn ang="T8">
                  <a:pos x="T0" y="T1"/>
                </a:cxn>
                <a:cxn ang="T9">
                  <a:pos x="T2" y="T3"/>
                </a:cxn>
                <a:cxn ang="T10">
                  <a:pos x="T4" y="T5"/>
                </a:cxn>
                <a:cxn ang="T11">
                  <a:pos x="T6" y="T7"/>
                </a:cxn>
              </a:cxnLst>
              <a:rect l="T12" t="T13" r="T14" b="T15"/>
              <a:pathLst>
                <a:path w="40" h="210">
                  <a:moveTo>
                    <a:pt x="22" y="0"/>
                  </a:moveTo>
                  <a:cubicBezTo>
                    <a:pt x="28" y="24"/>
                    <a:pt x="34" y="49"/>
                    <a:pt x="31" y="72"/>
                  </a:cubicBezTo>
                  <a:cubicBezTo>
                    <a:pt x="28" y="95"/>
                    <a:pt x="0" y="118"/>
                    <a:pt x="1" y="141"/>
                  </a:cubicBezTo>
                  <a:cubicBezTo>
                    <a:pt x="2" y="164"/>
                    <a:pt x="21" y="187"/>
                    <a:pt x="40" y="21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681" name="Freeform 372">
              <a:extLst>
                <a:ext uri="{FF2B5EF4-FFF2-40B4-BE49-F238E27FC236}">
                  <a16:creationId xmlns:a16="http://schemas.microsoft.com/office/drawing/2014/main" id="{8DDAF376-5382-4A0C-99BD-6DF5117BB264}"/>
                </a:ext>
              </a:extLst>
            </p:cNvPr>
            <p:cNvSpPr>
              <a:spLocks/>
            </p:cNvSpPr>
            <p:nvPr/>
          </p:nvSpPr>
          <p:spPr bwMode="auto">
            <a:xfrm>
              <a:off x="6672" y="7266"/>
              <a:ext cx="171" cy="138"/>
            </a:xfrm>
            <a:custGeom>
              <a:avLst/>
              <a:gdLst>
                <a:gd name="T0" fmla="*/ 0 w 171"/>
                <a:gd name="T1" fmla="*/ 138 h 138"/>
                <a:gd name="T2" fmla="*/ 30 w 171"/>
                <a:gd name="T3" fmla="*/ 69 h 138"/>
                <a:gd name="T4" fmla="*/ 171 w 171"/>
                <a:gd name="T5" fmla="*/ 0 h 138"/>
                <a:gd name="T6" fmla="*/ 0 60000 65536"/>
                <a:gd name="T7" fmla="*/ 0 60000 65536"/>
                <a:gd name="T8" fmla="*/ 0 60000 65536"/>
                <a:gd name="T9" fmla="*/ 0 w 171"/>
                <a:gd name="T10" fmla="*/ 0 h 138"/>
                <a:gd name="T11" fmla="*/ 171 w 171"/>
                <a:gd name="T12" fmla="*/ 138 h 138"/>
              </a:gdLst>
              <a:ahLst/>
              <a:cxnLst>
                <a:cxn ang="T6">
                  <a:pos x="T0" y="T1"/>
                </a:cxn>
                <a:cxn ang="T7">
                  <a:pos x="T2" y="T3"/>
                </a:cxn>
                <a:cxn ang="T8">
                  <a:pos x="T4" y="T5"/>
                </a:cxn>
              </a:cxnLst>
              <a:rect l="T9" t="T10" r="T11" b="T12"/>
              <a:pathLst>
                <a:path w="171" h="138">
                  <a:moveTo>
                    <a:pt x="0" y="138"/>
                  </a:moveTo>
                  <a:cubicBezTo>
                    <a:pt x="1" y="115"/>
                    <a:pt x="2" y="92"/>
                    <a:pt x="30" y="69"/>
                  </a:cubicBezTo>
                  <a:cubicBezTo>
                    <a:pt x="58" y="46"/>
                    <a:pt x="148" y="11"/>
                    <a:pt x="171" y="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682" name="Freeform 373">
              <a:extLst>
                <a:ext uri="{FF2B5EF4-FFF2-40B4-BE49-F238E27FC236}">
                  <a16:creationId xmlns:a16="http://schemas.microsoft.com/office/drawing/2014/main" id="{3F9F7E32-E527-408C-A0A7-6E87713CBC2C}"/>
                </a:ext>
              </a:extLst>
            </p:cNvPr>
            <p:cNvSpPr>
              <a:spLocks/>
            </p:cNvSpPr>
            <p:nvPr/>
          </p:nvSpPr>
          <p:spPr bwMode="auto">
            <a:xfrm>
              <a:off x="6534" y="7152"/>
              <a:ext cx="72" cy="195"/>
            </a:xfrm>
            <a:custGeom>
              <a:avLst/>
              <a:gdLst>
                <a:gd name="T0" fmla="*/ 0 w 72"/>
                <a:gd name="T1" fmla="*/ 195 h 195"/>
                <a:gd name="T2" fmla="*/ 30 w 72"/>
                <a:gd name="T3" fmla="*/ 114 h 195"/>
                <a:gd name="T4" fmla="*/ 60 w 72"/>
                <a:gd name="T5" fmla="*/ 57 h 195"/>
                <a:gd name="T6" fmla="*/ 72 w 72"/>
                <a:gd name="T7" fmla="*/ 0 h 195"/>
                <a:gd name="T8" fmla="*/ 0 60000 65536"/>
                <a:gd name="T9" fmla="*/ 0 60000 65536"/>
                <a:gd name="T10" fmla="*/ 0 60000 65536"/>
                <a:gd name="T11" fmla="*/ 0 60000 65536"/>
                <a:gd name="T12" fmla="*/ 0 w 72"/>
                <a:gd name="T13" fmla="*/ 0 h 195"/>
                <a:gd name="T14" fmla="*/ 72 w 72"/>
                <a:gd name="T15" fmla="*/ 195 h 195"/>
              </a:gdLst>
              <a:ahLst/>
              <a:cxnLst>
                <a:cxn ang="T8">
                  <a:pos x="T0" y="T1"/>
                </a:cxn>
                <a:cxn ang="T9">
                  <a:pos x="T2" y="T3"/>
                </a:cxn>
                <a:cxn ang="T10">
                  <a:pos x="T4" y="T5"/>
                </a:cxn>
                <a:cxn ang="T11">
                  <a:pos x="T6" y="T7"/>
                </a:cxn>
              </a:cxnLst>
              <a:rect l="T12" t="T13" r="T14" b="T15"/>
              <a:pathLst>
                <a:path w="72" h="195">
                  <a:moveTo>
                    <a:pt x="0" y="195"/>
                  </a:moveTo>
                  <a:cubicBezTo>
                    <a:pt x="10" y="166"/>
                    <a:pt x="20" y="137"/>
                    <a:pt x="30" y="114"/>
                  </a:cubicBezTo>
                  <a:cubicBezTo>
                    <a:pt x="40" y="91"/>
                    <a:pt x="53" y="76"/>
                    <a:pt x="60" y="57"/>
                  </a:cubicBezTo>
                  <a:cubicBezTo>
                    <a:pt x="67" y="38"/>
                    <a:pt x="69" y="19"/>
                    <a:pt x="72" y="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683" name="Freeform 374">
              <a:extLst>
                <a:ext uri="{FF2B5EF4-FFF2-40B4-BE49-F238E27FC236}">
                  <a16:creationId xmlns:a16="http://schemas.microsoft.com/office/drawing/2014/main" id="{5D6A5270-B2C2-4C04-B65D-67EA3281921C}"/>
                </a:ext>
              </a:extLst>
            </p:cNvPr>
            <p:cNvSpPr>
              <a:spLocks/>
            </p:cNvSpPr>
            <p:nvPr/>
          </p:nvSpPr>
          <p:spPr bwMode="auto">
            <a:xfrm>
              <a:off x="6327" y="7384"/>
              <a:ext cx="150" cy="186"/>
            </a:xfrm>
            <a:custGeom>
              <a:avLst/>
              <a:gdLst>
                <a:gd name="T0" fmla="*/ 144 w 150"/>
                <a:gd name="T1" fmla="*/ 2 h 186"/>
                <a:gd name="T2" fmla="*/ 129 w 150"/>
                <a:gd name="T3" fmla="*/ 14 h 186"/>
                <a:gd name="T4" fmla="*/ 18 w 150"/>
                <a:gd name="T5" fmla="*/ 89 h 186"/>
                <a:gd name="T6" fmla="*/ 18 w 150"/>
                <a:gd name="T7" fmla="*/ 170 h 186"/>
                <a:gd name="T8" fmla="*/ 3 w 150"/>
                <a:gd name="T9" fmla="*/ 185 h 186"/>
                <a:gd name="T10" fmla="*/ 0 60000 65536"/>
                <a:gd name="T11" fmla="*/ 0 60000 65536"/>
                <a:gd name="T12" fmla="*/ 0 60000 65536"/>
                <a:gd name="T13" fmla="*/ 0 60000 65536"/>
                <a:gd name="T14" fmla="*/ 0 60000 65536"/>
                <a:gd name="T15" fmla="*/ 0 w 150"/>
                <a:gd name="T16" fmla="*/ 0 h 186"/>
                <a:gd name="T17" fmla="*/ 150 w 150"/>
                <a:gd name="T18" fmla="*/ 186 h 186"/>
              </a:gdLst>
              <a:ahLst/>
              <a:cxnLst>
                <a:cxn ang="T10">
                  <a:pos x="T0" y="T1"/>
                </a:cxn>
                <a:cxn ang="T11">
                  <a:pos x="T2" y="T3"/>
                </a:cxn>
                <a:cxn ang="T12">
                  <a:pos x="T4" y="T5"/>
                </a:cxn>
                <a:cxn ang="T13">
                  <a:pos x="T6" y="T7"/>
                </a:cxn>
                <a:cxn ang="T14">
                  <a:pos x="T8" y="T9"/>
                </a:cxn>
              </a:cxnLst>
              <a:rect l="T15" t="T16" r="T17" b="T18"/>
              <a:pathLst>
                <a:path w="150" h="186">
                  <a:moveTo>
                    <a:pt x="144" y="2"/>
                  </a:moveTo>
                  <a:cubicBezTo>
                    <a:pt x="147" y="1"/>
                    <a:pt x="150" y="0"/>
                    <a:pt x="129" y="14"/>
                  </a:cubicBezTo>
                  <a:cubicBezTo>
                    <a:pt x="108" y="28"/>
                    <a:pt x="36" y="63"/>
                    <a:pt x="18" y="89"/>
                  </a:cubicBezTo>
                  <a:cubicBezTo>
                    <a:pt x="0" y="115"/>
                    <a:pt x="20" y="154"/>
                    <a:pt x="18" y="170"/>
                  </a:cubicBezTo>
                  <a:cubicBezTo>
                    <a:pt x="16" y="186"/>
                    <a:pt x="9" y="185"/>
                    <a:pt x="3" y="185"/>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684" name="Freeform 375">
              <a:extLst>
                <a:ext uri="{FF2B5EF4-FFF2-40B4-BE49-F238E27FC236}">
                  <a16:creationId xmlns:a16="http://schemas.microsoft.com/office/drawing/2014/main" id="{8EEC1432-F49C-46A1-BF38-EFF2746F17A6}"/>
                </a:ext>
              </a:extLst>
            </p:cNvPr>
            <p:cNvSpPr>
              <a:spLocks/>
            </p:cNvSpPr>
            <p:nvPr/>
          </p:nvSpPr>
          <p:spPr bwMode="auto">
            <a:xfrm>
              <a:off x="6464" y="7392"/>
              <a:ext cx="63" cy="192"/>
            </a:xfrm>
            <a:custGeom>
              <a:avLst/>
              <a:gdLst>
                <a:gd name="T0" fmla="*/ 55 w 63"/>
                <a:gd name="T1" fmla="*/ 0 h 192"/>
                <a:gd name="T2" fmla="*/ 55 w 63"/>
                <a:gd name="T3" fmla="*/ 84 h 192"/>
                <a:gd name="T4" fmla="*/ 7 w 63"/>
                <a:gd name="T5" fmla="*/ 171 h 192"/>
                <a:gd name="T6" fmla="*/ 10 w 63"/>
                <a:gd name="T7" fmla="*/ 192 h 192"/>
                <a:gd name="T8" fmla="*/ 0 60000 65536"/>
                <a:gd name="T9" fmla="*/ 0 60000 65536"/>
                <a:gd name="T10" fmla="*/ 0 60000 65536"/>
                <a:gd name="T11" fmla="*/ 0 60000 65536"/>
                <a:gd name="T12" fmla="*/ 0 w 63"/>
                <a:gd name="T13" fmla="*/ 0 h 192"/>
                <a:gd name="T14" fmla="*/ 63 w 63"/>
                <a:gd name="T15" fmla="*/ 192 h 192"/>
              </a:gdLst>
              <a:ahLst/>
              <a:cxnLst>
                <a:cxn ang="T8">
                  <a:pos x="T0" y="T1"/>
                </a:cxn>
                <a:cxn ang="T9">
                  <a:pos x="T2" y="T3"/>
                </a:cxn>
                <a:cxn ang="T10">
                  <a:pos x="T4" y="T5"/>
                </a:cxn>
                <a:cxn ang="T11">
                  <a:pos x="T6" y="T7"/>
                </a:cxn>
              </a:cxnLst>
              <a:rect l="T12" t="T13" r="T14" b="T15"/>
              <a:pathLst>
                <a:path w="63" h="192">
                  <a:moveTo>
                    <a:pt x="55" y="0"/>
                  </a:moveTo>
                  <a:cubicBezTo>
                    <a:pt x="59" y="28"/>
                    <a:pt x="63" y="56"/>
                    <a:pt x="55" y="84"/>
                  </a:cubicBezTo>
                  <a:cubicBezTo>
                    <a:pt x="47" y="112"/>
                    <a:pt x="14" y="153"/>
                    <a:pt x="7" y="171"/>
                  </a:cubicBezTo>
                  <a:cubicBezTo>
                    <a:pt x="0" y="189"/>
                    <a:pt x="5" y="190"/>
                    <a:pt x="10" y="192"/>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685" name="Freeform 376">
              <a:extLst>
                <a:ext uri="{FF2B5EF4-FFF2-40B4-BE49-F238E27FC236}">
                  <a16:creationId xmlns:a16="http://schemas.microsoft.com/office/drawing/2014/main" id="{8870DBEF-BB6C-446A-B1F5-A05EBC81B6FB}"/>
                </a:ext>
              </a:extLst>
            </p:cNvPr>
            <p:cNvSpPr>
              <a:spLocks/>
            </p:cNvSpPr>
            <p:nvPr/>
          </p:nvSpPr>
          <p:spPr bwMode="auto">
            <a:xfrm>
              <a:off x="6417" y="7137"/>
              <a:ext cx="120" cy="105"/>
            </a:xfrm>
            <a:custGeom>
              <a:avLst/>
              <a:gdLst>
                <a:gd name="T0" fmla="*/ 0 w 120"/>
                <a:gd name="T1" fmla="*/ 105 h 105"/>
                <a:gd name="T2" fmla="*/ 27 w 120"/>
                <a:gd name="T3" fmla="*/ 30 h 105"/>
                <a:gd name="T4" fmla="*/ 120 w 120"/>
                <a:gd name="T5" fmla="*/ 0 h 105"/>
                <a:gd name="T6" fmla="*/ 0 60000 65536"/>
                <a:gd name="T7" fmla="*/ 0 60000 65536"/>
                <a:gd name="T8" fmla="*/ 0 60000 65536"/>
                <a:gd name="T9" fmla="*/ 0 w 120"/>
                <a:gd name="T10" fmla="*/ 0 h 105"/>
                <a:gd name="T11" fmla="*/ 120 w 120"/>
                <a:gd name="T12" fmla="*/ 105 h 105"/>
              </a:gdLst>
              <a:ahLst/>
              <a:cxnLst>
                <a:cxn ang="T6">
                  <a:pos x="T0" y="T1"/>
                </a:cxn>
                <a:cxn ang="T7">
                  <a:pos x="T2" y="T3"/>
                </a:cxn>
                <a:cxn ang="T8">
                  <a:pos x="T4" y="T5"/>
                </a:cxn>
              </a:cxnLst>
              <a:rect l="T9" t="T10" r="T11" b="T12"/>
              <a:pathLst>
                <a:path w="120" h="105">
                  <a:moveTo>
                    <a:pt x="0" y="105"/>
                  </a:moveTo>
                  <a:cubicBezTo>
                    <a:pt x="3" y="76"/>
                    <a:pt x="7" y="47"/>
                    <a:pt x="27" y="30"/>
                  </a:cubicBezTo>
                  <a:cubicBezTo>
                    <a:pt x="47" y="13"/>
                    <a:pt x="83" y="6"/>
                    <a:pt x="120" y="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686" name="Freeform 377">
              <a:extLst>
                <a:ext uri="{FF2B5EF4-FFF2-40B4-BE49-F238E27FC236}">
                  <a16:creationId xmlns:a16="http://schemas.microsoft.com/office/drawing/2014/main" id="{1C516064-0482-4AD5-9F6E-83CE1F13DF75}"/>
                </a:ext>
              </a:extLst>
            </p:cNvPr>
            <p:cNvSpPr>
              <a:spLocks/>
            </p:cNvSpPr>
            <p:nvPr/>
          </p:nvSpPr>
          <p:spPr bwMode="auto">
            <a:xfrm>
              <a:off x="6186" y="7332"/>
              <a:ext cx="162" cy="150"/>
            </a:xfrm>
            <a:custGeom>
              <a:avLst/>
              <a:gdLst>
                <a:gd name="T0" fmla="*/ 162 w 162"/>
                <a:gd name="T1" fmla="*/ 0 h 150"/>
                <a:gd name="T2" fmla="*/ 63 w 162"/>
                <a:gd name="T3" fmla="*/ 99 h 150"/>
                <a:gd name="T4" fmla="*/ 0 w 162"/>
                <a:gd name="T5" fmla="*/ 150 h 150"/>
                <a:gd name="T6" fmla="*/ 0 60000 65536"/>
                <a:gd name="T7" fmla="*/ 0 60000 65536"/>
                <a:gd name="T8" fmla="*/ 0 60000 65536"/>
                <a:gd name="T9" fmla="*/ 0 w 162"/>
                <a:gd name="T10" fmla="*/ 0 h 150"/>
                <a:gd name="T11" fmla="*/ 162 w 162"/>
                <a:gd name="T12" fmla="*/ 150 h 150"/>
              </a:gdLst>
              <a:ahLst/>
              <a:cxnLst>
                <a:cxn ang="T6">
                  <a:pos x="T0" y="T1"/>
                </a:cxn>
                <a:cxn ang="T7">
                  <a:pos x="T2" y="T3"/>
                </a:cxn>
                <a:cxn ang="T8">
                  <a:pos x="T4" y="T5"/>
                </a:cxn>
              </a:cxnLst>
              <a:rect l="T9" t="T10" r="T11" b="T12"/>
              <a:pathLst>
                <a:path w="162" h="150">
                  <a:moveTo>
                    <a:pt x="162" y="0"/>
                  </a:moveTo>
                  <a:cubicBezTo>
                    <a:pt x="126" y="37"/>
                    <a:pt x="90" y="74"/>
                    <a:pt x="63" y="99"/>
                  </a:cubicBezTo>
                  <a:cubicBezTo>
                    <a:pt x="36" y="124"/>
                    <a:pt x="18" y="137"/>
                    <a:pt x="0" y="15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687" name="Freeform 378">
              <a:extLst>
                <a:ext uri="{FF2B5EF4-FFF2-40B4-BE49-F238E27FC236}">
                  <a16:creationId xmlns:a16="http://schemas.microsoft.com/office/drawing/2014/main" id="{EB148776-5786-4C10-907A-A43A596BD85F}"/>
                </a:ext>
              </a:extLst>
            </p:cNvPr>
            <p:cNvSpPr>
              <a:spLocks/>
            </p:cNvSpPr>
            <p:nvPr/>
          </p:nvSpPr>
          <p:spPr bwMode="auto">
            <a:xfrm>
              <a:off x="6285" y="7203"/>
              <a:ext cx="186" cy="111"/>
            </a:xfrm>
            <a:custGeom>
              <a:avLst/>
              <a:gdLst>
                <a:gd name="T0" fmla="*/ 186 w 186"/>
                <a:gd name="T1" fmla="*/ 111 h 111"/>
                <a:gd name="T2" fmla="*/ 120 w 186"/>
                <a:gd name="T3" fmla="*/ 60 h 111"/>
                <a:gd name="T4" fmla="*/ 24 w 186"/>
                <a:gd name="T5" fmla="*/ 57 h 111"/>
                <a:gd name="T6" fmla="*/ 0 w 186"/>
                <a:gd name="T7" fmla="*/ 0 h 111"/>
                <a:gd name="T8" fmla="*/ 0 60000 65536"/>
                <a:gd name="T9" fmla="*/ 0 60000 65536"/>
                <a:gd name="T10" fmla="*/ 0 60000 65536"/>
                <a:gd name="T11" fmla="*/ 0 60000 65536"/>
                <a:gd name="T12" fmla="*/ 0 w 186"/>
                <a:gd name="T13" fmla="*/ 0 h 111"/>
                <a:gd name="T14" fmla="*/ 186 w 186"/>
                <a:gd name="T15" fmla="*/ 111 h 111"/>
              </a:gdLst>
              <a:ahLst/>
              <a:cxnLst>
                <a:cxn ang="T8">
                  <a:pos x="T0" y="T1"/>
                </a:cxn>
                <a:cxn ang="T9">
                  <a:pos x="T2" y="T3"/>
                </a:cxn>
                <a:cxn ang="T10">
                  <a:pos x="T4" y="T5"/>
                </a:cxn>
                <a:cxn ang="T11">
                  <a:pos x="T6" y="T7"/>
                </a:cxn>
              </a:cxnLst>
              <a:rect l="T12" t="T13" r="T14" b="T15"/>
              <a:pathLst>
                <a:path w="186" h="111">
                  <a:moveTo>
                    <a:pt x="186" y="111"/>
                  </a:moveTo>
                  <a:cubicBezTo>
                    <a:pt x="166" y="90"/>
                    <a:pt x="147" y="69"/>
                    <a:pt x="120" y="60"/>
                  </a:cubicBezTo>
                  <a:cubicBezTo>
                    <a:pt x="93" y="51"/>
                    <a:pt x="44" y="67"/>
                    <a:pt x="24" y="57"/>
                  </a:cubicBezTo>
                  <a:cubicBezTo>
                    <a:pt x="4" y="47"/>
                    <a:pt x="2" y="23"/>
                    <a:pt x="0" y="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688" name="Freeform 379">
              <a:extLst>
                <a:ext uri="{FF2B5EF4-FFF2-40B4-BE49-F238E27FC236}">
                  <a16:creationId xmlns:a16="http://schemas.microsoft.com/office/drawing/2014/main" id="{FE08828C-BCBC-4936-B08C-44DB4DB67B24}"/>
                </a:ext>
              </a:extLst>
            </p:cNvPr>
            <p:cNvSpPr>
              <a:spLocks/>
            </p:cNvSpPr>
            <p:nvPr/>
          </p:nvSpPr>
          <p:spPr bwMode="auto">
            <a:xfrm>
              <a:off x="6572" y="7215"/>
              <a:ext cx="163" cy="129"/>
            </a:xfrm>
            <a:custGeom>
              <a:avLst/>
              <a:gdLst>
                <a:gd name="T0" fmla="*/ 1 w 163"/>
                <a:gd name="T1" fmla="*/ 129 h 129"/>
                <a:gd name="T2" fmla="*/ 22 w 163"/>
                <a:gd name="T3" fmla="*/ 78 h 129"/>
                <a:gd name="T4" fmla="*/ 136 w 163"/>
                <a:gd name="T5" fmla="*/ 48 h 129"/>
                <a:gd name="T6" fmla="*/ 163 w 163"/>
                <a:gd name="T7" fmla="*/ 0 h 129"/>
                <a:gd name="T8" fmla="*/ 0 60000 65536"/>
                <a:gd name="T9" fmla="*/ 0 60000 65536"/>
                <a:gd name="T10" fmla="*/ 0 60000 65536"/>
                <a:gd name="T11" fmla="*/ 0 60000 65536"/>
                <a:gd name="T12" fmla="*/ 0 w 163"/>
                <a:gd name="T13" fmla="*/ 0 h 129"/>
                <a:gd name="T14" fmla="*/ 163 w 163"/>
                <a:gd name="T15" fmla="*/ 129 h 129"/>
              </a:gdLst>
              <a:ahLst/>
              <a:cxnLst>
                <a:cxn ang="T8">
                  <a:pos x="T0" y="T1"/>
                </a:cxn>
                <a:cxn ang="T9">
                  <a:pos x="T2" y="T3"/>
                </a:cxn>
                <a:cxn ang="T10">
                  <a:pos x="T4" y="T5"/>
                </a:cxn>
                <a:cxn ang="T11">
                  <a:pos x="T6" y="T7"/>
                </a:cxn>
              </a:cxnLst>
              <a:rect l="T12" t="T13" r="T14" b="T15"/>
              <a:pathLst>
                <a:path w="163" h="129">
                  <a:moveTo>
                    <a:pt x="1" y="129"/>
                  </a:moveTo>
                  <a:cubicBezTo>
                    <a:pt x="0" y="110"/>
                    <a:pt x="0" y="91"/>
                    <a:pt x="22" y="78"/>
                  </a:cubicBezTo>
                  <a:cubicBezTo>
                    <a:pt x="44" y="65"/>
                    <a:pt x="113" y="61"/>
                    <a:pt x="136" y="48"/>
                  </a:cubicBezTo>
                  <a:cubicBezTo>
                    <a:pt x="159" y="35"/>
                    <a:pt x="161" y="17"/>
                    <a:pt x="163" y="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689" name="Freeform 380">
              <a:extLst>
                <a:ext uri="{FF2B5EF4-FFF2-40B4-BE49-F238E27FC236}">
                  <a16:creationId xmlns:a16="http://schemas.microsoft.com/office/drawing/2014/main" id="{413C3E84-0202-4FAF-9527-B5E4C1D45B97}"/>
                </a:ext>
              </a:extLst>
            </p:cNvPr>
            <p:cNvSpPr>
              <a:spLocks/>
            </p:cNvSpPr>
            <p:nvPr/>
          </p:nvSpPr>
          <p:spPr bwMode="auto">
            <a:xfrm>
              <a:off x="6411" y="7425"/>
              <a:ext cx="63" cy="180"/>
            </a:xfrm>
            <a:custGeom>
              <a:avLst/>
              <a:gdLst>
                <a:gd name="T0" fmla="*/ 63 w 63"/>
                <a:gd name="T1" fmla="*/ 0 h 180"/>
                <a:gd name="T2" fmla="*/ 27 w 63"/>
                <a:gd name="T3" fmla="*/ 57 h 180"/>
                <a:gd name="T4" fmla="*/ 39 w 63"/>
                <a:gd name="T5" fmla="*/ 96 h 180"/>
                <a:gd name="T6" fmla="*/ 12 w 63"/>
                <a:gd name="T7" fmla="*/ 147 h 180"/>
                <a:gd name="T8" fmla="*/ 0 w 63"/>
                <a:gd name="T9" fmla="*/ 180 h 180"/>
                <a:gd name="T10" fmla="*/ 0 60000 65536"/>
                <a:gd name="T11" fmla="*/ 0 60000 65536"/>
                <a:gd name="T12" fmla="*/ 0 60000 65536"/>
                <a:gd name="T13" fmla="*/ 0 60000 65536"/>
                <a:gd name="T14" fmla="*/ 0 60000 65536"/>
                <a:gd name="T15" fmla="*/ 0 w 63"/>
                <a:gd name="T16" fmla="*/ 0 h 180"/>
                <a:gd name="T17" fmla="*/ 63 w 63"/>
                <a:gd name="T18" fmla="*/ 180 h 180"/>
              </a:gdLst>
              <a:ahLst/>
              <a:cxnLst>
                <a:cxn ang="T10">
                  <a:pos x="T0" y="T1"/>
                </a:cxn>
                <a:cxn ang="T11">
                  <a:pos x="T2" y="T3"/>
                </a:cxn>
                <a:cxn ang="T12">
                  <a:pos x="T4" y="T5"/>
                </a:cxn>
                <a:cxn ang="T13">
                  <a:pos x="T6" y="T7"/>
                </a:cxn>
                <a:cxn ang="T14">
                  <a:pos x="T8" y="T9"/>
                </a:cxn>
              </a:cxnLst>
              <a:rect l="T15" t="T16" r="T17" b="T18"/>
              <a:pathLst>
                <a:path w="63" h="180">
                  <a:moveTo>
                    <a:pt x="63" y="0"/>
                  </a:moveTo>
                  <a:cubicBezTo>
                    <a:pt x="47" y="20"/>
                    <a:pt x="31" y="41"/>
                    <a:pt x="27" y="57"/>
                  </a:cubicBezTo>
                  <a:cubicBezTo>
                    <a:pt x="23" y="73"/>
                    <a:pt x="41" y="81"/>
                    <a:pt x="39" y="96"/>
                  </a:cubicBezTo>
                  <a:cubicBezTo>
                    <a:pt x="37" y="111"/>
                    <a:pt x="18" y="133"/>
                    <a:pt x="12" y="147"/>
                  </a:cubicBezTo>
                  <a:cubicBezTo>
                    <a:pt x="6" y="161"/>
                    <a:pt x="3" y="170"/>
                    <a:pt x="0" y="18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690" name="Freeform 381">
              <a:extLst>
                <a:ext uri="{FF2B5EF4-FFF2-40B4-BE49-F238E27FC236}">
                  <a16:creationId xmlns:a16="http://schemas.microsoft.com/office/drawing/2014/main" id="{B1A882EE-E050-4CEF-8956-07966E9DD210}"/>
                </a:ext>
              </a:extLst>
            </p:cNvPr>
            <p:cNvSpPr>
              <a:spLocks/>
            </p:cNvSpPr>
            <p:nvPr/>
          </p:nvSpPr>
          <p:spPr bwMode="auto">
            <a:xfrm>
              <a:off x="6203" y="7386"/>
              <a:ext cx="148" cy="147"/>
            </a:xfrm>
            <a:custGeom>
              <a:avLst/>
              <a:gdLst>
                <a:gd name="T0" fmla="*/ 148 w 148"/>
                <a:gd name="T1" fmla="*/ 0 h 147"/>
                <a:gd name="T2" fmla="*/ 106 w 148"/>
                <a:gd name="T3" fmla="*/ 57 h 147"/>
                <a:gd name="T4" fmla="*/ 16 w 148"/>
                <a:gd name="T5" fmla="*/ 99 h 147"/>
                <a:gd name="T6" fmla="*/ 10 w 148"/>
                <a:gd name="T7" fmla="*/ 147 h 147"/>
                <a:gd name="T8" fmla="*/ 0 60000 65536"/>
                <a:gd name="T9" fmla="*/ 0 60000 65536"/>
                <a:gd name="T10" fmla="*/ 0 60000 65536"/>
                <a:gd name="T11" fmla="*/ 0 60000 65536"/>
                <a:gd name="T12" fmla="*/ 0 w 148"/>
                <a:gd name="T13" fmla="*/ 0 h 147"/>
                <a:gd name="T14" fmla="*/ 148 w 148"/>
                <a:gd name="T15" fmla="*/ 147 h 147"/>
              </a:gdLst>
              <a:ahLst/>
              <a:cxnLst>
                <a:cxn ang="T8">
                  <a:pos x="T0" y="T1"/>
                </a:cxn>
                <a:cxn ang="T9">
                  <a:pos x="T2" y="T3"/>
                </a:cxn>
                <a:cxn ang="T10">
                  <a:pos x="T4" y="T5"/>
                </a:cxn>
                <a:cxn ang="T11">
                  <a:pos x="T6" y="T7"/>
                </a:cxn>
              </a:cxnLst>
              <a:rect l="T12" t="T13" r="T14" b="T15"/>
              <a:pathLst>
                <a:path w="148" h="147">
                  <a:moveTo>
                    <a:pt x="148" y="0"/>
                  </a:moveTo>
                  <a:cubicBezTo>
                    <a:pt x="138" y="20"/>
                    <a:pt x="128" y="41"/>
                    <a:pt x="106" y="57"/>
                  </a:cubicBezTo>
                  <a:cubicBezTo>
                    <a:pt x="84" y="73"/>
                    <a:pt x="32" y="84"/>
                    <a:pt x="16" y="99"/>
                  </a:cubicBezTo>
                  <a:cubicBezTo>
                    <a:pt x="0" y="114"/>
                    <a:pt x="5" y="130"/>
                    <a:pt x="10" y="147"/>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691" name="Freeform 382">
              <a:extLst>
                <a:ext uri="{FF2B5EF4-FFF2-40B4-BE49-F238E27FC236}">
                  <a16:creationId xmlns:a16="http://schemas.microsoft.com/office/drawing/2014/main" id="{66E3BC40-3798-451E-9E32-6D8BB43C3D67}"/>
                </a:ext>
              </a:extLst>
            </p:cNvPr>
            <p:cNvSpPr>
              <a:spLocks/>
            </p:cNvSpPr>
            <p:nvPr/>
          </p:nvSpPr>
          <p:spPr bwMode="auto">
            <a:xfrm>
              <a:off x="6483" y="7158"/>
              <a:ext cx="168" cy="90"/>
            </a:xfrm>
            <a:custGeom>
              <a:avLst/>
              <a:gdLst>
                <a:gd name="T0" fmla="*/ 0 w 168"/>
                <a:gd name="T1" fmla="*/ 90 h 90"/>
                <a:gd name="T2" fmla="*/ 45 w 168"/>
                <a:gd name="T3" fmla="*/ 30 h 90"/>
                <a:gd name="T4" fmla="*/ 168 w 168"/>
                <a:gd name="T5" fmla="*/ 0 h 90"/>
                <a:gd name="T6" fmla="*/ 0 60000 65536"/>
                <a:gd name="T7" fmla="*/ 0 60000 65536"/>
                <a:gd name="T8" fmla="*/ 0 60000 65536"/>
                <a:gd name="T9" fmla="*/ 0 w 168"/>
                <a:gd name="T10" fmla="*/ 0 h 90"/>
                <a:gd name="T11" fmla="*/ 168 w 168"/>
                <a:gd name="T12" fmla="*/ 90 h 90"/>
              </a:gdLst>
              <a:ahLst/>
              <a:cxnLst>
                <a:cxn ang="T6">
                  <a:pos x="T0" y="T1"/>
                </a:cxn>
                <a:cxn ang="T7">
                  <a:pos x="T2" y="T3"/>
                </a:cxn>
                <a:cxn ang="T8">
                  <a:pos x="T4" y="T5"/>
                </a:cxn>
              </a:cxnLst>
              <a:rect l="T9" t="T10" r="T11" b="T12"/>
              <a:pathLst>
                <a:path w="168" h="90">
                  <a:moveTo>
                    <a:pt x="0" y="90"/>
                  </a:moveTo>
                  <a:cubicBezTo>
                    <a:pt x="8" y="67"/>
                    <a:pt x="17" y="45"/>
                    <a:pt x="45" y="30"/>
                  </a:cubicBezTo>
                  <a:cubicBezTo>
                    <a:pt x="73" y="15"/>
                    <a:pt x="120" y="7"/>
                    <a:pt x="168" y="0"/>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692" name="Freeform 383">
              <a:extLst>
                <a:ext uri="{FF2B5EF4-FFF2-40B4-BE49-F238E27FC236}">
                  <a16:creationId xmlns:a16="http://schemas.microsoft.com/office/drawing/2014/main" id="{1DBDBDC8-E264-41D6-968F-01789B39DAC6}"/>
                </a:ext>
              </a:extLst>
            </p:cNvPr>
            <p:cNvSpPr>
              <a:spLocks/>
            </p:cNvSpPr>
            <p:nvPr/>
          </p:nvSpPr>
          <p:spPr bwMode="auto">
            <a:xfrm>
              <a:off x="6552" y="7370"/>
              <a:ext cx="168" cy="108"/>
            </a:xfrm>
            <a:custGeom>
              <a:avLst/>
              <a:gdLst>
                <a:gd name="T0" fmla="*/ 0 w 168"/>
                <a:gd name="T1" fmla="*/ 1 h 108"/>
                <a:gd name="T2" fmla="*/ 69 w 168"/>
                <a:gd name="T3" fmla="*/ 10 h 108"/>
                <a:gd name="T4" fmla="*/ 105 w 168"/>
                <a:gd name="T5" fmla="*/ 64 h 108"/>
                <a:gd name="T6" fmla="*/ 129 w 168"/>
                <a:gd name="T7" fmla="*/ 103 h 108"/>
                <a:gd name="T8" fmla="*/ 168 w 168"/>
                <a:gd name="T9" fmla="*/ 91 h 108"/>
                <a:gd name="T10" fmla="*/ 0 60000 65536"/>
                <a:gd name="T11" fmla="*/ 0 60000 65536"/>
                <a:gd name="T12" fmla="*/ 0 60000 65536"/>
                <a:gd name="T13" fmla="*/ 0 60000 65536"/>
                <a:gd name="T14" fmla="*/ 0 60000 65536"/>
                <a:gd name="T15" fmla="*/ 0 w 168"/>
                <a:gd name="T16" fmla="*/ 0 h 108"/>
                <a:gd name="T17" fmla="*/ 168 w 168"/>
                <a:gd name="T18" fmla="*/ 108 h 108"/>
              </a:gdLst>
              <a:ahLst/>
              <a:cxnLst>
                <a:cxn ang="T10">
                  <a:pos x="T0" y="T1"/>
                </a:cxn>
                <a:cxn ang="T11">
                  <a:pos x="T2" y="T3"/>
                </a:cxn>
                <a:cxn ang="T12">
                  <a:pos x="T4" y="T5"/>
                </a:cxn>
                <a:cxn ang="T13">
                  <a:pos x="T6" y="T7"/>
                </a:cxn>
                <a:cxn ang="T14">
                  <a:pos x="T8" y="T9"/>
                </a:cxn>
              </a:cxnLst>
              <a:rect l="T15" t="T16" r="T17" b="T18"/>
              <a:pathLst>
                <a:path w="168" h="108">
                  <a:moveTo>
                    <a:pt x="0" y="1"/>
                  </a:moveTo>
                  <a:cubicBezTo>
                    <a:pt x="26" y="0"/>
                    <a:pt x="52" y="0"/>
                    <a:pt x="69" y="10"/>
                  </a:cubicBezTo>
                  <a:cubicBezTo>
                    <a:pt x="86" y="20"/>
                    <a:pt x="95" y="49"/>
                    <a:pt x="105" y="64"/>
                  </a:cubicBezTo>
                  <a:cubicBezTo>
                    <a:pt x="115" y="79"/>
                    <a:pt x="118" y="98"/>
                    <a:pt x="129" y="103"/>
                  </a:cubicBezTo>
                  <a:cubicBezTo>
                    <a:pt x="140" y="108"/>
                    <a:pt x="161" y="93"/>
                    <a:pt x="168" y="91"/>
                  </a:cubicBezTo>
                </a:path>
              </a:pathLst>
            </a:custGeom>
            <a:noFill/>
            <a:ln w="3175" cap="flat"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grpSp>
      <p:sp>
        <p:nvSpPr>
          <p:cNvPr id="9250" name="Text Box 390">
            <a:extLst>
              <a:ext uri="{FF2B5EF4-FFF2-40B4-BE49-F238E27FC236}">
                <a16:creationId xmlns:a16="http://schemas.microsoft.com/office/drawing/2014/main" id="{159114D4-79F1-4264-9E25-0E77A725B70A}"/>
              </a:ext>
            </a:extLst>
          </p:cNvPr>
          <p:cNvSpPr txBox="1">
            <a:spLocks noChangeArrowheads="1"/>
          </p:cNvSpPr>
          <p:nvPr/>
        </p:nvSpPr>
        <p:spPr bwMode="auto">
          <a:xfrm>
            <a:off x="-31269" y="4906802"/>
            <a:ext cx="835025"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algn="r">
              <a:spcBef>
                <a:spcPct val="0"/>
              </a:spcBef>
              <a:spcAft>
                <a:spcPts val="1000"/>
              </a:spcAft>
              <a:buClrTx/>
              <a:buSzTx/>
              <a:buNone/>
            </a:pPr>
            <a:r>
              <a:rPr lang="fr-FR" altLang="fr-FR" sz="1200" b="1" dirty="0" err="1">
                <a:latin typeface="Arial" panose="020B0604020202020204" pitchFamily="34" charset="0"/>
              </a:rPr>
              <a:t>Wurzel</a:t>
            </a:r>
            <a:r>
              <a:rPr lang="fr-FR" altLang="fr-FR" sz="1200" b="1" dirty="0">
                <a:latin typeface="Arial" panose="020B0604020202020204" pitchFamily="34" charset="0"/>
              </a:rPr>
              <a:t> </a:t>
            </a:r>
            <a:endParaRPr lang="fr-FR" altLang="fr-FR" sz="2000" b="1" dirty="0">
              <a:latin typeface="Arial" panose="020B0604020202020204" pitchFamily="34" charset="0"/>
            </a:endParaRPr>
          </a:p>
        </p:txBody>
      </p:sp>
      <p:cxnSp>
        <p:nvCxnSpPr>
          <p:cNvPr id="9251" name="AutoShape 391">
            <a:extLst>
              <a:ext uri="{FF2B5EF4-FFF2-40B4-BE49-F238E27FC236}">
                <a16:creationId xmlns:a16="http://schemas.microsoft.com/office/drawing/2014/main" id="{40161986-6518-43D4-964C-AF9CE1617ACF}"/>
              </a:ext>
            </a:extLst>
          </p:cNvPr>
          <p:cNvCxnSpPr>
            <a:cxnSpLocks noChangeShapeType="1"/>
          </p:cNvCxnSpPr>
          <p:nvPr/>
        </p:nvCxnSpPr>
        <p:spPr bwMode="auto">
          <a:xfrm flipV="1">
            <a:off x="1366085" y="6402463"/>
            <a:ext cx="848845" cy="137659"/>
          </a:xfrm>
          <a:prstGeom prst="straightConnector1">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9252" name="Text Box 392">
            <a:extLst>
              <a:ext uri="{FF2B5EF4-FFF2-40B4-BE49-F238E27FC236}">
                <a16:creationId xmlns:a16="http://schemas.microsoft.com/office/drawing/2014/main" id="{54CC7087-0C3D-49C5-87FB-8AA76A050A94}"/>
              </a:ext>
            </a:extLst>
          </p:cNvPr>
          <p:cNvSpPr txBox="1">
            <a:spLocks noChangeArrowheads="1"/>
          </p:cNvSpPr>
          <p:nvPr/>
        </p:nvSpPr>
        <p:spPr bwMode="auto">
          <a:xfrm>
            <a:off x="251678" y="6132569"/>
            <a:ext cx="1023938"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algn="ctr">
              <a:spcBef>
                <a:spcPct val="0"/>
              </a:spcBef>
              <a:spcAft>
                <a:spcPts val="1000"/>
              </a:spcAft>
              <a:buClrTx/>
              <a:buSzTx/>
              <a:buNone/>
            </a:pPr>
            <a:r>
              <a:rPr lang="fr-FR" altLang="fr-FR" sz="1200" b="1" dirty="0" err="1">
                <a:latin typeface="Arial" panose="020B0604020202020204" pitchFamily="34" charset="0"/>
              </a:rPr>
              <a:t>Saugfähige</a:t>
            </a:r>
            <a:r>
              <a:rPr lang="fr-FR" altLang="fr-FR" sz="1200" b="1" dirty="0">
                <a:latin typeface="Arial" panose="020B0604020202020204" pitchFamily="34" charset="0"/>
              </a:rPr>
              <a:t> </a:t>
            </a:r>
            <a:r>
              <a:rPr lang="fr-FR" altLang="fr-FR" sz="1200" b="1" dirty="0" err="1">
                <a:latin typeface="Arial" panose="020B0604020202020204" pitchFamily="34" charset="0"/>
              </a:rPr>
              <a:t>Haare</a:t>
            </a:r>
            <a:endParaRPr lang="fr-FR" altLang="fr-FR" sz="2000" b="1" dirty="0">
              <a:latin typeface="Arial" panose="020B0604020202020204" pitchFamily="34" charset="0"/>
            </a:endParaRPr>
          </a:p>
        </p:txBody>
      </p:sp>
      <p:cxnSp>
        <p:nvCxnSpPr>
          <p:cNvPr id="9253" name="AutoShape 393">
            <a:extLst>
              <a:ext uri="{FF2B5EF4-FFF2-40B4-BE49-F238E27FC236}">
                <a16:creationId xmlns:a16="http://schemas.microsoft.com/office/drawing/2014/main" id="{DBEE24FF-328B-4EA8-8B69-0B8D3F1DD630}"/>
              </a:ext>
            </a:extLst>
          </p:cNvPr>
          <p:cNvCxnSpPr>
            <a:cxnSpLocks noChangeShapeType="1"/>
          </p:cNvCxnSpPr>
          <p:nvPr/>
        </p:nvCxnSpPr>
        <p:spPr bwMode="auto">
          <a:xfrm>
            <a:off x="727671" y="5067136"/>
            <a:ext cx="547945" cy="0"/>
          </a:xfrm>
          <a:prstGeom prst="straightConnector1">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9254" name="AutoShape 394">
            <a:extLst>
              <a:ext uri="{FF2B5EF4-FFF2-40B4-BE49-F238E27FC236}">
                <a16:creationId xmlns:a16="http://schemas.microsoft.com/office/drawing/2014/main" id="{095E14A7-CB74-44D1-B388-47B256AF06BA}"/>
              </a:ext>
            </a:extLst>
          </p:cNvPr>
          <p:cNvSpPr>
            <a:spLocks noChangeArrowheads="1"/>
          </p:cNvSpPr>
          <p:nvPr/>
        </p:nvSpPr>
        <p:spPr bwMode="auto">
          <a:xfrm>
            <a:off x="3221312" y="2665368"/>
            <a:ext cx="1079500" cy="280987"/>
          </a:xfrm>
          <a:prstGeom prst="roundRect">
            <a:avLst>
              <a:gd name="adj" fmla="val 16667"/>
            </a:avLst>
          </a:prstGeom>
          <a:solidFill>
            <a:srgbClr val="99CCFF"/>
          </a:solidFill>
          <a:ln w="3175"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algn="ctr">
              <a:spcBef>
                <a:spcPct val="0"/>
              </a:spcBef>
              <a:spcAft>
                <a:spcPts val="1000"/>
              </a:spcAft>
              <a:buClrTx/>
              <a:buSzTx/>
              <a:buNone/>
            </a:pPr>
            <a:r>
              <a:rPr lang="fr-FR" altLang="fr-FR" sz="1200" b="1" i="1" dirty="0">
                <a:latin typeface="Calibri" panose="020F0502020204030204" pitchFamily="34" charset="0"/>
              </a:rPr>
              <a:t>Luft</a:t>
            </a:r>
            <a:endParaRPr lang="fr-FR" altLang="fr-FR" sz="2000" b="1" i="1" dirty="0">
              <a:latin typeface="Arial" panose="020B0604020202020204" pitchFamily="34" charset="0"/>
            </a:endParaRPr>
          </a:p>
        </p:txBody>
      </p:sp>
      <p:sp>
        <p:nvSpPr>
          <p:cNvPr id="49547" name="AutoShape 395">
            <a:extLst>
              <a:ext uri="{FF2B5EF4-FFF2-40B4-BE49-F238E27FC236}">
                <a16:creationId xmlns:a16="http://schemas.microsoft.com/office/drawing/2014/main" id="{F33B37C1-8960-4A53-968D-18F0EE4F4361}"/>
              </a:ext>
            </a:extLst>
          </p:cNvPr>
          <p:cNvSpPr>
            <a:spLocks noChangeArrowheads="1"/>
          </p:cNvSpPr>
          <p:nvPr/>
        </p:nvSpPr>
        <p:spPr bwMode="auto">
          <a:xfrm>
            <a:off x="3349114" y="6176079"/>
            <a:ext cx="879475" cy="280987"/>
          </a:xfrm>
          <a:prstGeom prst="roundRect">
            <a:avLst>
              <a:gd name="adj" fmla="val 16667"/>
            </a:avLst>
          </a:prstGeom>
          <a:solidFill>
            <a:schemeClr val="accent6">
              <a:lumMod val="75000"/>
            </a:schemeClr>
          </a:solidFill>
          <a:ln w="3175" algn="ctr">
            <a:solidFill>
              <a:srgbClr val="000000"/>
            </a:solidFill>
            <a:round/>
            <a:headEnd/>
            <a:tailEnd/>
          </a:ln>
          <a:effectLst/>
        </p:spPr>
        <p:txBody>
          <a:bodyPr/>
          <a:lstStyle/>
          <a:p>
            <a:pPr algn="ctr">
              <a:spcAft>
                <a:spcPts val="1000"/>
              </a:spcAft>
              <a:defRPr/>
            </a:pPr>
            <a:r>
              <a:rPr lang="fr-FR" sz="1200" b="1" i="1" dirty="0" err="1">
                <a:latin typeface="Calibri" pitchFamily="34" charset="0"/>
              </a:rPr>
              <a:t>Erde</a:t>
            </a:r>
            <a:endParaRPr lang="fr-FR" sz="2000" b="1" i="1" dirty="0"/>
          </a:p>
        </p:txBody>
      </p:sp>
      <p:grpSp>
        <p:nvGrpSpPr>
          <p:cNvPr id="19" name="Groupe 493">
            <a:extLst>
              <a:ext uri="{FF2B5EF4-FFF2-40B4-BE49-F238E27FC236}">
                <a16:creationId xmlns:a16="http://schemas.microsoft.com/office/drawing/2014/main" id="{C97A2439-0CCA-4C6C-A26F-DD5A69037BDB}"/>
              </a:ext>
            </a:extLst>
          </p:cNvPr>
          <p:cNvGrpSpPr>
            <a:grpSpLocks/>
          </p:cNvGrpSpPr>
          <p:nvPr/>
        </p:nvGrpSpPr>
        <p:grpSpPr bwMode="auto">
          <a:xfrm>
            <a:off x="1893595" y="1300562"/>
            <a:ext cx="4297167" cy="1697604"/>
            <a:chOff x="3402012" y="869926"/>
            <a:chExt cx="2874963" cy="1285875"/>
          </a:xfrm>
        </p:grpSpPr>
        <p:grpSp>
          <p:nvGrpSpPr>
            <p:cNvPr id="14476" name="Group 4">
              <a:extLst>
                <a:ext uri="{FF2B5EF4-FFF2-40B4-BE49-F238E27FC236}">
                  <a16:creationId xmlns:a16="http://schemas.microsoft.com/office/drawing/2014/main" id="{9C8F0EB0-702C-4FA8-937C-B2B3B274F892}"/>
                </a:ext>
              </a:extLst>
            </p:cNvPr>
            <p:cNvGrpSpPr>
              <a:grpSpLocks/>
            </p:cNvGrpSpPr>
            <p:nvPr/>
          </p:nvGrpSpPr>
          <p:grpSpPr bwMode="auto">
            <a:xfrm>
              <a:off x="4989512" y="869926"/>
              <a:ext cx="1287463" cy="1285875"/>
              <a:chOff x="2560" y="2079"/>
              <a:chExt cx="1102" cy="1101"/>
            </a:xfrm>
          </p:grpSpPr>
          <p:grpSp>
            <p:nvGrpSpPr>
              <p:cNvPr id="14478" name="Group 5">
                <a:extLst>
                  <a:ext uri="{FF2B5EF4-FFF2-40B4-BE49-F238E27FC236}">
                    <a16:creationId xmlns:a16="http://schemas.microsoft.com/office/drawing/2014/main" id="{4592E71D-43DD-4AF6-9F5D-7304F8097A59}"/>
                  </a:ext>
                </a:extLst>
              </p:cNvPr>
              <p:cNvGrpSpPr>
                <a:grpSpLocks/>
              </p:cNvGrpSpPr>
              <p:nvPr/>
            </p:nvGrpSpPr>
            <p:grpSpPr bwMode="auto">
              <a:xfrm>
                <a:off x="2799" y="2756"/>
                <a:ext cx="181" cy="122"/>
                <a:chOff x="2799" y="2756"/>
                <a:chExt cx="181" cy="122"/>
              </a:xfrm>
            </p:grpSpPr>
            <p:sp>
              <p:nvSpPr>
                <p:cNvPr id="14676" name="Freeform 6">
                  <a:extLst>
                    <a:ext uri="{FF2B5EF4-FFF2-40B4-BE49-F238E27FC236}">
                      <a16:creationId xmlns:a16="http://schemas.microsoft.com/office/drawing/2014/main" id="{C34CB404-1116-46EB-8FD2-FE506F63AEF7}"/>
                    </a:ext>
                  </a:extLst>
                </p:cNvPr>
                <p:cNvSpPr>
                  <a:spLocks/>
                </p:cNvSpPr>
                <p:nvPr/>
              </p:nvSpPr>
              <p:spPr bwMode="auto">
                <a:xfrm>
                  <a:off x="2799" y="2756"/>
                  <a:ext cx="181" cy="122"/>
                </a:xfrm>
                <a:custGeom>
                  <a:avLst/>
                  <a:gdLst>
                    <a:gd name="T0" fmla="*/ 63 w 181"/>
                    <a:gd name="T1" fmla="*/ 19 h 122"/>
                    <a:gd name="T2" fmla="*/ 30 w 181"/>
                    <a:gd name="T3" fmla="*/ 16 h 122"/>
                    <a:gd name="T4" fmla="*/ 9 w 181"/>
                    <a:gd name="T5" fmla="*/ 46 h 122"/>
                    <a:gd name="T6" fmla="*/ 9 w 181"/>
                    <a:gd name="T7" fmla="*/ 88 h 122"/>
                    <a:gd name="T8" fmla="*/ 66 w 181"/>
                    <a:gd name="T9" fmla="*/ 109 h 122"/>
                    <a:gd name="T10" fmla="*/ 129 w 181"/>
                    <a:gd name="T11" fmla="*/ 118 h 122"/>
                    <a:gd name="T12" fmla="*/ 165 w 181"/>
                    <a:gd name="T13" fmla="*/ 82 h 122"/>
                    <a:gd name="T14" fmla="*/ 180 w 181"/>
                    <a:gd name="T15" fmla="*/ 31 h 122"/>
                    <a:gd name="T16" fmla="*/ 159 w 181"/>
                    <a:gd name="T17" fmla="*/ 7 h 122"/>
                    <a:gd name="T18" fmla="*/ 129 w 181"/>
                    <a:gd name="T19" fmla="*/ 1 h 122"/>
                    <a:gd name="T20" fmla="*/ 87 w 181"/>
                    <a:gd name="T21" fmla="*/ 13 h 122"/>
                    <a:gd name="T22" fmla="*/ 63 w 181"/>
                    <a:gd name="T23" fmla="*/ 19 h 12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81"/>
                    <a:gd name="T37" fmla="*/ 0 h 122"/>
                    <a:gd name="T38" fmla="*/ 181 w 181"/>
                    <a:gd name="T39" fmla="*/ 122 h 12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81" h="122">
                      <a:moveTo>
                        <a:pt x="63" y="19"/>
                      </a:moveTo>
                      <a:cubicBezTo>
                        <a:pt x="54" y="19"/>
                        <a:pt x="39" y="12"/>
                        <a:pt x="30" y="16"/>
                      </a:cubicBezTo>
                      <a:cubicBezTo>
                        <a:pt x="21" y="20"/>
                        <a:pt x="12" y="34"/>
                        <a:pt x="9" y="46"/>
                      </a:cubicBezTo>
                      <a:cubicBezTo>
                        <a:pt x="6" y="58"/>
                        <a:pt x="0" y="78"/>
                        <a:pt x="9" y="88"/>
                      </a:cubicBezTo>
                      <a:cubicBezTo>
                        <a:pt x="18" y="98"/>
                        <a:pt x="46" y="104"/>
                        <a:pt x="66" y="109"/>
                      </a:cubicBezTo>
                      <a:cubicBezTo>
                        <a:pt x="86" y="114"/>
                        <a:pt x="113" y="122"/>
                        <a:pt x="129" y="118"/>
                      </a:cubicBezTo>
                      <a:cubicBezTo>
                        <a:pt x="145" y="114"/>
                        <a:pt x="157" y="96"/>
                        <a:pt x="165" y="82"/>
                      </a:cubicBezTo>
                      <a:cubicBezTo>
                        <a:pt x="173" y="68"/>
                        <a:pt x="181" y="43"/>
                        <a:pt x="180" y="31"/>
                      </a:cubicBezTo>
                      <a:cubicBezTo>
                        <a:pt x="179" y="19"/>
                        <a:pt x="167" y="12"/>
                        <a:pt x="159" y="7"/>
                      </a:cubicBezTo>
                      <a:cubicBezTo>
                        <a:pt x="151" y="2"/>
                        <a:pt x="141" y="0"/>
                        <a:pt x="129" y="1"/>
                      </a:cubicBezTo>
                      <a:cubicBezTo>
                        <a:pt x="117" y="2"/>
                        <a:pt x="100" y="10"/>
                        <a:pt x="87" y="13"/>
                      </a:cubicBezTo>
                      <a:cubicBezTo>
                        <a:pt x="74" y="16"/>
                        <a:pt x="72" y="19"/>
                        <a:pt x="63" y="19"/>
                      </a:cubicBezTo>
                      <a:close/>
                    </a:path>
                  </a:pathLst>
                </a:custGeom>
                <a:solidFill>
                  <a:srgbClr val="FFFFFF"/>
                </a:solidFill>
                <a:ln w="0" cap="flat" cmpd="sng">
                  <a:solidFill>
                    <a:srgbClr val="000000"/>
                  </a:solidFill>
                  <a:prstDash val="solid"/>
                  <a:round/>
                  <a:headEnd type="none" w="med" len="med"/>
                  <a:tailEnd type="none" w="med" len="med"/>
                </a:ln>
              </p:spPr>
              <p:txBody>
                <a:bodyPr/>
                <a:lstStyle/>
                <a:p>
                  <a:endParaRPr lang="fr-FR"/>
                </a:p>
              </p:txBody>
            </p:sp>
            <p:sp>
              <p:nvSpPr>
                <p:cNvPr id="14677" name="Oval 7" descr="Papier recyclé">
                  <a:extLst>
                    <a:ext uri="{FF2B5EF4-FFF2-40B4-BE49-F238E27FC236}">
                      <a16:creationId xmlns:a16="http://schemas.microsoft.com/office/drawing/2014/main" id="{17A33376-FC0E-47E3-98F3-4337FD0C0DFE}"/>
                    </a:ext>
                  </a:extLst>
                </p:cNvPr>
                <p:cNvSpPr>
                  <a:spLocks noChangeAspect="1" noChangeArrowheads="1"/>
                </p:cNvSpPr>
                <p:nvPr/>
              </p:nvSpPr>
              <p:spPr bwMode="auto">
                <a:xfrm>
                  <a:off x="2838" y="2790"/>
                  <a:ext cx="45" cy="45"/>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78" name="AutoShape 8">
                  <a:extLst>
                    <a:ext uri="{FF2B5EF4-FFF2-40B4-BE49-F238E27FC236}">
                      <a16:creationId xmlns:a16="http://schemas.microsoft.com/office/drawing/2014/main" id="{0C706BAC-0A2B-412D-8C4D-6DD730C46F94}"/>
                    </a:ext>
                  </a:extLst>
                </p:cNvPr>
                <p:cNvSpPr>
                  <a:spLocks noChangeAspect="1" noChangeArrowheads="1"/>
                </p:cNvSpPr>
                <p:nvPr/>
              </p:nvSpPr>
              <p:spPr bwMode="auto">
                <a:xfrm rot="1669146">
                  <a:off x="2895" y="2796"/>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79" name="AutoShape 9">
                  <a:extLst>
                    <a:ext uri="{FF2B5EF4-FFF2-40B4-BE49-F238E27FC236}">
                      <a16:creationId xmlns:a16="http://schemas.microsoft.com/office/drawing/2014/main" id="{9B2866FF-BB97-48B1-A7C6-28BCF295986A}"/>
                    </a:ext>
                  </a:extLst>
                </p:cNvPr>
                <p:cNvSpPr>
                  <a:spLocks noChangeAspect="1" noChangeArrowheads="1"/>
                </p:cNvSpPr>
                <p:nvPr/>
              </p:nvSpPr>
              <p:spPr bwMode="auto">
                <a:xfrm rot="-600000">
                  <a:off x="2892" y="2835"/>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sp>
            <p:nvSpPr>
              <p:cNvPr id="14479" name="Oval 10">
                <a:extLst>
                  <a:ext uri="{FF2B5EF4-FFF2-40B4-BE49-F238E27FC236}">
                    <a16:creationId xmlns:a16="http://schemas.microsoft.com/office/drawing/2014/main" id="{1CA75F5E-D4A0-4467-9258-2830542FBA35}"/>
                  </a:ext>
                </a:extLst>
              </p:cNvPr>
              <p:cNvSpPr>
                <a:spLocks noChangeArrowheads="1"/>
              </p:cNvSpPr>
              <p:nvPr/>
            </p:nvSpPr>
            <p:spPr bwMode="auto">
              <a:xfrm>
                <a:off x="2562" y="2079"/>
                <a:ext cx="1100" cy="1101"/>
              </a:xfrm>
              <a:prstGeom prst="ellipse">
                <a:avLst/>
              </a:prstGeom>
              <a:solidFill>
                <a:schemeClr val="accent6">
                  <a:lumMod val="60000"/>
                  <a:lumOff val="40000"/>
                  <a:alpha val="74901"/>
                </a:schemeClr>
              </a:solidFill>
              <a:ln w="9525" algn="ctr">
                <a:solidFill>
                  <a:srgbClr val="0000FF"/>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dirty="0">
                  <a:latin typeface="Arial" panose="020B0604020202020204" pitchFamily="34" charset="0"/>
                </a:endParaRPr>
              </a:p>
            </p:txBody>
          </p:sp>
          <p:grpSp>
            <p:nvGrpSpPr>
              <p:cNvPr id="14480" name="Group 11">
                <a:extLst>
                  <a:ext uri="{FF2B5EF4-FFF2-40B4-BE49-F238E27FC236}">
                    <a16:creationId xmlns:a16="http://schemas.microsoft.com/office/drawing/2014/main" id="{FFD079F2-F713-4616-95E5-7FE065FD7864}"/>
                  </a:ext>
                </a:extLst>
              </p:cNvPr>
              <p:cNvGrpSpPr>
                <a:grpSpLocks/>
              </p:cNvGrpSpPr>
              <p:nvPr/>
            </p:nvGrpSpPr>
            <p:grpSpPr bwMode="auto">
              <a:xfrm>
                <a:off x="2606" y="2348"/>
                <a:ext cx="133" cy="227"/>
                <a:chOff x="2606" y="2348"/>
                <a:chExt cx="133" cy="227"/>
              </a:xfrm>
            </p:grpSpPr>
            <p:sp>
              <p:nvSpPr>
                <p:cNvPr id="14669" name="Freeform 12">
                  <a:extLst>
                    <a:ext uri="{FF2B5EF4-FFF2-40B4-BE49-F238E27FC236}">
                      <a16:creationId xmlns:a16="http://schemas.microsoft.com/office/drawing/2014/main" id="{119E50F9-C645-4AD3-AF0A-17881905EDC5}"/>
                    </a:ext>
                  </a:extLst>
                </p:cNvPr>
                <p:cNvSpPr>
                  <a:spLocks/>
                </p:cNvSpPr>
                <p:nvPr/>
              </p:nvSpPr>
              <p:spPr bwMode="auto">
                <a:xfrm>
                  <a:off x="2606" y="2348"/>
                  <a:ext cx="133" cy="227"/>
                </a:xfrm>
                <a:custGeom>
                  <a:avLst/>
                  <a:gdLst>
                    <a:gd name="T0" fmla="*/ 34 w 133"/>
                    <a:gd name="T1" fmla="*/ 10 h 227"/>
                    <a:gd name="T2" fmla="*/ 10 w 133"/>
                    <a:gd name="T3" fmla="*/ 67 h 227"/>
                    <a:gd name="T4" fmla="*/ 7 w 133"/>
                    <a:gd name="T5" fmla="*/ 193 h 227"/>
                    <a:gd name="T6" fmla="*/ 13 w 133"/>
                    <a:gd name="T7" fmla="*/ 220 h 227"/>
                    <a:gd name="T8" fmla="*/ 88 w 133"/>
                    <a:gd name="T9" fmla="*/ 220 h 227"/>
                    <a:gd name="T10" fmla="*/ 121 w 133"/>
                    <a:gd name="T11" fmla="*/ 211 h 227"/>
                    <a:gd name="T12" fmla="*/ 118 w 133"/>
                    <a:gd name="T13" fmla="*/ 124 h 227"/>
                    <a:gd name="T14" fmla="*/ 124 w 133"/>
                    <a:gd name="T15" fmla="*/ 19 h 227"/>
                    <a:gd name="T16" fmla="*/ 118 w 133"/>
                    <a:gd name="T17" fmla="*/ 7 h 227"/>
                    <a:gd name="T18" fmla="*/ 34 w 133"/>
                    <a:gd name="T19" fmla="*/ 10 h 22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33"/>
                    <a:gd name="T31" fmla="*/ 0 h 227"/>
                    <a:gd name="T32" fmla="*/ 133 w 133"/>
                    <a:gd name="T33" fmla="*/ 227 h 22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33" h="227">
                      <a:moveTo>
                        <a:pt x="34" y="10"/>
                      </a:moveTo>
                      <a:cubicBezTo>
                        <a:pt x="16" y="22"/>
                        <a:pt x="14" y="37"/>
                        <a:pt x="10" y="67"/>
                      </a:cubicBezTo>
                      <a:cubicBezTo>
                        <a:pt x="6" y="97"/>
                        <a:pt x="7" y="168"/>
                        <a:pt x="7" y="193"/>
                      </a:cubicBezTo>
                      <a:cubicBezTo>
                        <a:pt x="7" y="218"/>
                        <a:pt x="0" y="216"/>
                        <a:pt x="13" y="220"/>
                      </a:cubicBezTo>
                      <a:cubicBezTo>
                        <a:pt x="26" y="224"/>
                        <a:pt x="70" y="222"/>
                        <a:pt x="88" y="220"/>
                      </a:cubicBezTo>
                      <a:cubicBezTo>
                        <a:pt x="106" y="218"/>
                        <a:pt x="116" y="227"/>
                        <a:pt x="121" y="211"/>
                      </a:cubicBezTo>
                      <a:cubicBezTo>
                        <a:pt x="126" y="195"/>
                        <a:pt x="118" y="156"/>
                        <a:pt x="118" y="124"/>
                      </a:cubicBezTo>
                      <a:cubicBezTo>
                        <a:pt x="118" y="92"/>
                        <a:pt x="124" y="38"/>
                        <a:pt x="124" y="19"/>
                      </a:cubicBezTo>
                      <a:cubicBezTo>
                        <a:pt x="124" y="0"/>
                        <a:pt x="133" y="8"/>
                        <a:pt x="118" y="7"/>
                      </a:cubicBezTo>
                      <a:cubicBezTo>
                        <a:pt x="103" y="6"/>
                        <a:pt x="51" y="10"/>
                        <a:pt x="34" y="10"/>
                      </a:cubicBezTo>
                      <a:close/>
                    </a:path>
                  </a:pathLst>
                </a:custGeom>
                <a:solidFill>
                  <a:srgbClr val="FFFFFF"/>
                </a:solidFill>
                <a:ln w="0" cap="flat" cmpd="sng">
                  <a:solidFill>
                    <a:srgbClr val="000000"/>
                  </a:solidFill>
                  <a:prstDash val="solid"/>
                  <a:round/>
                  <a:headEnd type="none" w="med" len="med"/>
                  <a:tailEnd type="none" w="med" len="med"/>
                </a:ln>
              </p:spPr>
              <p:txBody>
                <a:bodyPr/>
                <a:lstStyle/>
                <a:p>
                  <a:endParaRPr lang="fr-FR"/>
                </a:p>
              </p:txBody>
            </p:sp>
            <p:sp>
              <p:nvSpPr>
                <p:cNvPr id="14670" name="Oval 13" descr="Papier recyclé">
                  <a:extLst>
                    <a:ext uri="{FF2B5EF4-FFF2-40B4-BE49-F238E27FC236}">
                      <a16:creationId xmlns:a16="http://schemas.microsoft.com/office/drawing/2014/main" id="{D8FD5F37-9254-4186-9F45-70A485A9B971}"/>
                    </a:ext>
                  </a:extLst>
                </p:cNvPr>
                <p:cNvSpPr>
                  <a:spLocks noChangeAspect="1" noChangeArrowheads="1"/>
                </p:cNvSpPr>
                <p:nvPr/>
              </p:nvSpPr>
              <p:spPr bwMode="auto">
                <a:xfrm>
                  <a:off x="2619" y="2478"/>
                  <a:ext cx="45" cy="45"/>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71" name="AutoShape 14">
                  <a:extLst>
                    <a:ext uri="{FF2B5EF4-FFF2-40B4-BE49-F238E27FC236}">
                      <a16:creationId xmlns:a16="http://schemas.microsoft.com/office/drawing/2014/main" id="{C63F9083-90B2-465E-A12A-4F79EDA1E5F5}"/>
                    </a:ext>
                  </a:extLst>
                </p:cNvPr>
                <p:cNvSpPr>
                  <a:spLocks noChangeAspect="1" noChangeArrowheads="1"/>
                </p:cNvSpPr>
                <p:nvPr/>
              </p:nvSpPr>
              <p:spPr bwMode="auto">
                <a:xfrm rot="-600000">
                  <a:off x="2657" y="2450"/>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72" name="AutoShape 15">
                  <a:extLst>
                    <a:ext uri="{FF2B5EF4-FFF2-40B4-BE49-F238E27FC236}">
                      <a16:creationId xmlns:a16="http://schemas.microsoft.com/office/drawing/2014/main" id="{E7EA3A85-A94A-4FD8-899B-472DA826D27E}"/>
                    </a:ext>
                  </a:extLst>
                </p:cNvPr>
                <p:cNvSpPr>
                  <a:spLocks noChangeAspect="1" noChangeArrowheads="1"/>
                </p:cNvSpPr>
                <p:nvPr/>
              </p:nvSpPr>
              <p:spPr bwMode="auto">
                <a:xfrm rot="1669146">
                  <a:off x="2652" y="2405"/>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73" name="AutoShape 16">
                  <a:extLst>
                    <a:ext uri="{FF2B5EF4-FFF2-40B4-BE49-F238E27FC236}">
                      <a16:creationId xmlns:a16="http://schemas.microsoft.com/office/drawing/2014/main" id="{CE6D348A-D530-45FD-8074-89039038DB08}"/>
                    </a:ext>
                  </a:extLst>
                </p:cNvPr>
                <p:cNvSpPr>
                  <a:spLocks noChangeAspect="1" noChangeArrowheads="1"/>
                </p:cNvSpPr>
                <p:nvPr/>
              </p:nvSpPr>
              <p:spPr bwMode="auto">
                <a:xfrm rot="18730854" flipH="1">
                  <a:off x="2637" y="2374"/>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74" name="AutoShape 17">
                  <a:extLst>
                    <a:ext uri="{FF2B5EF4-FFF2-40B4-BE49-F238E27FC236}">
                      <a16:creationId xmlns:a16="http://schemas.microsoft.com/office/drawing/2014/main" id="{C969092F-8019-46B4-8250-2F9AF17D69DD}"/>
                    </a:ext>
                  </a:extLst>
                </p:cNvPr>
                <p:cNvSpPr>
                  <a:spLocks noChangeAspect="1" noChangeArrowheads="1"/>
                </p:cNvSpPr>
                <p:nvPr/>
              </p:nvSpPr>
              <p:spPr bwMode="auto">
                <a:xfrm rot="1669146">
                  <a:off x="2673" y="2522"/>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75" name="AutoShape 18">
                  <a:extLst>
                    <a:ext uri="{FF2B5EF4-FFF2-40B4-BE49-F238E27FC236}">
                      <a16:creationId xmlns:a16="http://schemas.microsoft.com/office/drawing/2014/main" id="{3C7FBA59-54FE-45D6-A37A-16B0C0BC96DE}"/>
                    </a:ext>
                  </a:extLst>
                </p:cNvPr>
                <p:cNvSpPr>
                  <a:spLocks noChangeAspect="1" noChangeArrowheads="1"/>
                </p:cNvSpPr>
                <p:nvPr/>
              </p:nvSpPr>
              <p:spPr bwMode="auto">
                <a:xfrm rot="-600000">
                  <a:off x="2693" y="2381"/>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481" name="Group 19">
                <a:extLst>
                  <a:ext uri="{FF2B5EF4-FFF2-40B4-BE49-F238E27FC236}">
                    <a16:creationId xmlns:a16="http://schemas.microsoft.com/office/drawing/2014/main" id="{A93E4370-A543-4370-9908-AA43FE88310F}"/>
                  </a:ext>
                </a:extLst>
              </p:cNvPr>
              <p:cNvGrpSpPr>
                <a:grpSpLocks/>
              </p:cNvGrpSpPr>
              <p:nvPr/>
            </p:nvGrpSpPr>
            <p:grpSpPr bwMode="auto">
              <a:xfrm>
                <a:off x="2726" y="2330"/>
                <a:ext cx="158" cy="254"/>
                <a:chOff x="2726" y="2330"/>
                <a:chExt cx="158" cy="254"/>
              </a:xfrm>
            </p:grpSpPr>
            <p:sp>
              <p:nvSpPr>
                <p:cNvPr id="14661" name="Freeform 20">
                  <a:extLst>
                    <a:ext uri="{FF2B5EF4-FFF2-40B4-BE49-F238E27FC236}">
                      <a16:creationId xmlns:a16="http://schemas.microsoft.com/office/drawing/2014/main" id="{8BC84EA5-8500-4E5D-AA17-CF59FBD946C3}"/>
                    </a:ext>
                  </a:extLst>
                </p:cNvPr>
                <p:cNvSpPr>
                  <a:spLocks/>
                </p:cNvSpPr>
                <p:nvPr/>
              </p:nvSpPr>
              <p:spPr bwMode="auto">
                <a:xfrm>
                  <a:off x="2726" y="2330"/>
                  <a:ext cx="158" cy="254"/>
                </a:xfrm>
                <a:custGeom>
                  <a:avLst/>
                  <a:gdLst>
                    <a:gd name="T0" fmla="*/ 10 w 158"/>
                    <a:gd name="T1" fmla="*/ 37 h 254"/>
                    <a:gd name="T2" fmla="*/ 4 w 158"/>
                    <a:gd name="T3" fmla="*/ 136 h 254"/>
                    <a:gd name="T4" fmla="*/ 10 w 158"/>
                    <a:gd name="T5" fmla="*/ 235 h 254"/>
                    <a:gd name="T6" fmla="*/ 61 w 158"/>
                    <a:gd name="T7" fmla="*/ 250 h 254"/>
                    <a:gd name="T8" fmla="*/ 109 w 158"/>
                    <a:gd name="T9" fmla="*/ 244 h 254"/>
                    <a:gd name="T10" fmla="*/ 151 w 158"/>
                    <a:gd name="T11" fmla="*/ 220 h 254"/>
                    <a:gd name="T12" fmla="*/ 154 w 158"/>
                    <a:gd name="T13" fmla="*/ 91 h 254"/>
                    <a:gd name="T14" fmla="*/ 142 w 158"/>
                    <a:gd name="T15" fmla="*/ 13 h 254"/>
                    <a:gd name="T16" fmla="*/ 67 w 158"/>
                    <a:gd name="T17" fmla="*/ 10 h 254"/>
                    <a:gd name="T18" fmla="*/ 25 w 158"/>
                    <a:gd name="T19" fmla="*/ 19 h 254"/>
                    <a:gd name="T20" fmla="*/ 10 w 158"/>
                    <a:gd name="T21" fmla="*/ 37 h 25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8"/>
                    <a:gd name="T34" fmla="*/ 0 h 254"/>
                    <a:gd name="T35" fmla="*/ 158 w 158"/>
                    <a:gd name="T36" fmla="*/ 254 h 25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8" h="254">
                      <a:moveTo>
                        <a:pt x="10" y="37"/>
                      </a:moveTo>
                      <a:cubicBezTo>
                        <a:pt x="7" y="56"/>
                        <a:pt x="4" y="103"/>
                        <a:pt x="4" y="136"/>
                      </a:cubicBezTo>
                      <a:cubicBezTo>
                        <a:pt x="4" y="169"/>
                        <a:pt x="0" y="216"/>
                        <a:pt x="10" y="235"/>
                      </a:cubicBezTo>
                      <a:cubicBezTo>
                        <a:pt x="20" y="254"/>
                        <a:pt x="45" y="249"/>
                        <a:pt x="61" y="250"/>
                      </a:cubicBezTo>
                      <a:cubicBezTo>
                        <a:pt x="77" y="251"/>
                        <a:pt x="94" y="249"/>
                        <a:pt x="109" y="244"/>
                      </a:cubicBezTo>
                      <a:cubicBezTo>
                        <a:pt x="124" y="239"/>
                        <a:pt x="144" y="245"/>
                        <a:pt x="151" y="220"/>
                      </a:cubicBezTo>
                      <a:cubicBezTo>
                        <a:pt x="158" y="195"/>
                        <a:pt x="155" y="125"/>
                        <a:pt x="154" y="91"/>
                      </a:cubicBezTo>
                      <a:cubicBezTo>
                        <a:pt x="153" y="57"/>
                        <a:pt x="156" y="26"/>
                        <a:pt x="142" y="13"/>
                      </a:cubicBezTo>
                      <a:cubicBezTo>
                        <a:pt x="128" y="0"/>
                        <a:pt x="86" y="9"/>
                        <a:pt x="67" y="10"/>
                      </a:cubicBezTo>
                      <a:cubicBezTo>
                        <a:pt x="48" y="11"/>
                        <a:pt x="35" y="14"/>
                        <a:pt x="25" y="19"/>
                      </a:cubicBezTo>
                      <a:cubicBezTo>
                        <a:pt x="15" y="24"/>
                        <a:pt x="14" y="18"/>
                        <a:pt x="10" y="37"/>
                      </a:cubicBezTo>
                      <a:close/>
                    </a:path>
                  </a:pathLst>
                </a:custGeom>
                <a:solidFill>
                  <a:srgbClr val="FFFFFF"/>
                </a:solidFill>
                <a:ln w="0" cap="flat" cmpd="sng">
                  <a:solidFill>
                    <a:srgbClr val="000000"/>
                  </a:solidFill>
                  <a:prstDash val="solid"/>
                  <a:round/>
                  <a:headEnd type="none" w="med" len="med"/>
                  <a:tailEnd type="none" w="med" len="med"/>
                </a:ln>
              </p:spPr>
              <p:txBody>
                <a:bodyPr/>
                <a:lstStyle/>
                <a:p>
                  <a:endParaRPr lang="fr-FR"/>
                </a:p>
              </p:txBody>
            </p:sp>
            <p:sp>
              <p:nvSpPr>
                <p:cNvPr id="14662" name="Oval 21" descr="Papier recyclé">
                  <a:extLst>
                    <a:ext uri="{FF2B5EF4-FFF2-40B4-BE49-F238E27FC236}">
                      <a16:creationId xmlns:a16="http://schemas.microsoft.com/office/drawing/2014/main" id="{6BBD4121-80ED-493D-9A66-361FD71562EE}"/>
                    </a:ext>
                  </a:extLst>
                </p:cNvPr>
                <p:cNvSpPr>
                  <a:spLocks noChangeAspect="1" noChangeArrowheads="1"/>
                </p:cNvSpPr>
                <p:nvPr/>
              </p:nvSpPr>
              <p:spPr bwMode="auto">
                <a:xfrm>
                  <a:off x="2751" y="2376"/>
                  <a:ext cx="45" cy="45"/>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63" name="AutoShape 22">
                  <a:extLst>
                    <a:ext uri="{FF2B5EF4-FFF2-40B4-BE49-F238E27FC236}">
                      <a16:creationId xmlns:a16="http://schemas.microsoft.com/office/drawing/2014/main" id="{C1879ECE-5051-4012-BE78-36149D3357A8}"/>
                    </a:ext>
                  </a:extLst>
                </p:cNvPr>
                <p:cNvSpPr>
                  <a:spLocks noChangeAspect="1" noChangeArrowheads="1"/>
                </p:cNvSpPr>
                <p:nvPr/>
              </p:nvSpPr>
              <p:spPr bwMode="auto">
                <a:xfrm rot="1669146">
                  <a:off x="2776" y="2501"/>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64" name="AutoShape 23">
                  <a:extLst>
                    <a:ext uri="{FF2B5EF4-FFF2-40B4-BE49-F238E27FC236}">
                      <a16:creationId xmlns:a16="http://schemas.microsoft.com/office/drawing/2014/main" id="{E9F6FFDE-5B15-48CF-9AE3-3C74B247518B}"/>
                    </a:ext>
                  </a:extLst>
                </p:cNvPr>
                <p:cNvSpPr>
                  <a:spLocks noChangeAspect="1" noChangeArrowheads="1"/>
                </p:cNvSpPr>
                <p:nvPr/>
              </p:nvSpPr>
              <p:spPr bwMode="auto">
                <a:xfrm rot="-600000">
                  <a:off x="2814" y="2453"/>
                  <a:ext cx="25"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65" name="AutoShape 24">
                  <a:extLst>
                    <a:ext uri="{FF2B5EF4-FFF2-40B4-BE49-F238E27FC236}">
                      <a16:creationId xmlns:a16="http://schemas.microsoft.com/office/drawing/2014/main" id="{6D3425F2-3366-47F2-B505-A1D4E7BC8521}"/>
                    </a:ext>
                  </a:extLst>
                </p:cNvPr>
                <p:cNvSpPr>
                  <a:spLocks noChangeAspect="1" noChangeArrowheads="1"/>
                </p:cNvSpPr>
                <p:nvPr/>
              </p:nvSpPr>
              <p:spPr bwMode="auto">
                <a:xfrm rot="-600000">
                  <a:off x="2751" y="2454"/>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66" name="AutoShape 25">
                  <a:extLst>
                    <a:ext uri="{FF2B5EF4-FFF2-40B4-BE49-F238E27FC236}">
                      <a16:creationId xmlns:a16="http://schemas.microsoft.com/office/drawing/2014/main" id="{62A34646-48FB-4B22-8233-747009648171}"/>
                    </a:ext>
                  </a:extLst>
                </p:cNvPr>
                <p:cNvSpPr>
                  <a:spLocks noChangeAspect="1" noChangeArrowheads="1"/>
                </p:cNvSpPr>
                <p:nvPr/>
              </p:nvSpPr>
              <p:spPr bwMode="auto">
                <a:xfrm rot="1669146">
                  <a:off x="2793" y="2379"/>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67" name="AutoShape 26">
                  <a:extLst>
                    <a:ext uri="{FF2B5EF4-FFF2-40B4-BE49-F238E27FC236}">
                      <a16:creationId xmlns:a16="http://schemas.microsoft.com/office/drawing/2014/main" id="{53868774-751C-4037-AC02-C8226C45AABD}"/>
                    </a:ext>
                  </a:extLst>
                </p:cNvPr>
                <p:cNvSpPr>
                  <a:spLocks noChangeAspect="1" noChangeArrowheads="1"/>
                </p:cNvSpPr>
                <p:nvPr/>
              </p:nvSpPr>
              <p:spPr bwMode="auto">
                <a:xfrm rot="-600000">
                  <a:off x="2829" y="2522"/>
                  <a:ext cx="25"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68" name="AutoShape 27">
                  <a:extLst>
                    <a:ext uri="{FF2B5EF4-FFF2-40B4-BE49-F238E27FC236}">
                      <a16:creationId xmlns:a16="http://schemas.microsoft.com/office/drawing/2014/main" id="{EFE43B63-EEB0-4796-AF94-1F6D99ED3921}"/>
                    </a:ext>
                  </a:extLst>
                </p:cNvPr>
                <p:cNvSpPr>
                  <a:spLocks noChangeAspect="1" noChangeArrowheads="1"/>
                </p:cNvSpPr>
                <p:nvPr/>
              </p:nvSpPr>
              <p:spPr bwMode="auto">
                <a:xfrm rot="18730854" flipH="1">
                  <a:off x="2832" y="2401"/>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482" name="Group 28">
                <a:extLst>
                  <a:ext uri="{FF2B5EF4-FFF2-40B4-BE49-F238E27FC236}">
                    <a16:creationId xmlns:a16="http://schemas.microsoft.com/office/drawing/2014/main" id="{FAE41C7C-6AEB-4604-892D-383E420E125E}"/>
                  </a:ext>
                </a:extLst>
              </p:cNvPr>
              <p:cNvGrpSpPr>
                <a:grpSpLocks/>
              </p:cNvGrpSpPr>
              <p:nvPr/>
            </p:nvGrpSpPr>
            <p:grpSpPr bwMode="auto">
              <a:xfrm>
                <a:off x="2879" y="2312"/>
                <a:ext cx="158" cy="254"/>
                <a:chOff x="2879" y="2312"/>
                <a:chExt cx="158" cy="254"/>
              </a:xfrm>
            </p:grpSpPr>
            <p:sp>
              <p:nvSpPr>
                <p:cNvPr id="14653" name="Freeform 29">
                  <a:extLst>
                    <a:ext uri="{FF2B5EF4-FFF2-40B4-BE49-F238E27FC236}">
                      <a16:creationId xmlns:a16="http://schemas.microsoft.com/office/drawing/2014/main" id="{D789D7ED-EB28-479D-B165-63D7BB1A17C1}"/>
                    </a:ext>
                  </a:extLst>
                </p:cNvPr>
                <p:cNvSpPr>
                  <a:spLocks/>
                </p:cNvSpPr>
                <p:nvPr/>
              </p:nvSpPr>
              <p:spPr bwMode="auto">
                <a:xfrm>
                  <a:off x="2879" y="2312"/>
                  <a:ext cx="158" cy="254"/>
                </a:xfrm>
                <a:custGeom>
                  <a:avLst/>
                  <a:gdLst>
                    <a:gd name="T0" fmla="*/ 10 w 158"/>
                    <a:gd name="T1" fmla="*/ 37 h 254"/>
                    <a:gd name="T2" fmla="*/ 4 w 158"/>
                    <a:gd name="T3" fmla="*/ 136 h 254"/>
                    <a:gd name="T4" fmla="*/ 10 w 158"/>
                    <a:gd name="T5" fmla="*/ 235 h 254"/>
                    <a:gd name="T6" fmla="*/ 61 w 158"/>
                    <a:gd name="T7" fmla="*/ 250 h 254"/>
                    <a:gd name="T8" fmla="*/ 109 w 158"/>
                    <a:gd name="T9" fmla="*/ 244 h 254"/>
                    <a:gd name="T10" fmla="*/ 151 w 158"/>
                    <a:gd name="T11" fmla="*/ 220 h 254"/>
                    <a:gd name="T12" fmla="*/ 154 w 158"/>
                    <a:gd name="T13" fmla="*/ 91 h 254"/>
                    <a:gd name="T14" fmla="*/ 142 w 158"/>
                    <a:gd name="T15" fmla="*/ 13 h 254"/>
                    <a:gd name="T16" fmla="*/ 67 w 158"/>
                    <a:gd name="T17" fmla="*/ 10 h 254"/>
                    <a:gd name="T18" fmla="*/ 25 w 158"/>
                    <a:gd name="T19" fmla="*/ 19 h 254"/>
                    <a:gd name="T20" fmla="*/ 10 w 158"/>
                    <a:gd name="T21" fmla="*/ 37 h 25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8"/>
                    <a:gd name="T34" fmla="*/ 0 h 254"/>
                    <a:gd name="T35" fmla="*/ 158 w 158"/>
                    <a:gd name="T36" fmla="*/ 254 h 25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8" h="254">
                      <a:moveTo>
                        <a:pt x="10" y="37"/>
                      </a:moveTo>
                      <a:cubicBezTo>
                        <a:pt x="7" y="56"/>
                        <a:pt x="4" y="103"/>
                        <a:pt x="4" y="136"/>
                      </a:cubicBezTo>
                      <a:cubicBezTo>
                        <a:pt x="4" y="169"/>
                        <a:pt x="0" y="216"/>
                        <a:pt x="10" y="235"/>
                      </a:cubicBezTo>
                      <a:cubicBezTo>
                        <a:pt x="20" y="254"/>
                        <a:pt x="45" y="249"/>
                        <a:pt x="61" y="250"/>
                      </a:cubicBezTo>
                      <a:cubicBezTo>
                        <a:pt x="77" y="251"/>
                        <a:pt x="94" y="249"/>
                        <a:pt x="109" y="244"/>
                      </a:cubicBezTo>
                      <a:cubicBezTo>
                        <a:pt x="124" y="239"/>
                        <a:pt x="144" y="245"/>
                        <a:pt x="151" y="220"/>
                      </a:cubicBezTo>
                      <a:cubicBezTo>
                        <a:pt x="158" y="195"/>
                        <a:pt x="155" y="125"/>
                        <a:pt x="154" y="91"/>
                      </a:cubicBezTo>
                      <a:cubicBezTo>
                        <a:pt x="153" y="57"/>
                        <a:pt x="156" y="26"/>
                        <a:pt x="142" y="13"/>
                      </a:cubicBezTo>
                      <a:cubicBezTo>
                        <a:pt x="128" y="0"/>
                        <a:pt x="86" y="9"/>
                        <a:pt x="67" y="10"/>
                      </a:cubicBezTo>
                      <a:cubicBezTo>
                        <a:pt x="48" y="11"/>
                        <a:pt x="35" y="14"/>
                        <a:pt x="25" y="19"/>
                      </a:cubicBezTo>
                      <a:cubicBezTo>
                        <a:pt x="15" y="24"/>
                        <a:pt x="14" y="18"/>
                        <a:pt x="10" y="37"/>
                      </a:cubicBezTo>
                      <a:close/>
                    </a:path>
                  </a:pathLst>
                </a:custGeom>
                <a:solidFill>
                  <a:srgbClr val="FFFFFF"/>
                </a:solidFill>
                <a:ln w="0" cap="flat" cmpd="sng">
                  <a:solidFill>
                    <a:srgbClr val="000000"/>
                  </a:solidFill>
                  <a:prstDash val="solid"/>
                  <a:round/>
                  <a:headEnd type="none" w="med" len="med"/>
                  <a:tailEnd type="none" w="med" len="med"/>
                </a:ln>
              </p:spPr>
              <p:txBody>
                <a:bodyPr/>
                <a:lstStyle/>
                <a:p>
                  <a:endParaRPr lang="fr-FR"/>
                </a:p>
              </p:txBody>
            </p:sp>
            <p:sp>
              <p:nvSpPr>
                <p:cNvPr id="14654" name="Oval 30" descr="Papier recyclé">
                  <a:extLst>
                    <a:ext uri="{FF2B5EF4-FFF2-40B4-BE49-F238E27FC236}">
                      <a16:creationId xmlns:a16="http://schemas.microsoft.com/office/drawing/2014/main" id="{C539EBB8-EAE4-43FB-ABB8-63B3B9115F54}"/>
                    </a:ext>
                  </a:extLst>
                </p:cNvPr>
                <p:cNvSpPr>
                  <a:spLocks noChangeAspect="1" noChangeArrowheads="1"/>
                </p:cNvSpPr>
                <p:nvPr/>
              </p:nvSpPr>
              <p:spPr bwMode="auto">
                <a:xfrm>
                  <a:off x="2904" y="2358"/>
                  <a:ext cx="45" cy="45"/>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55" name="AutoShape 31">
                  <a:extLst>
                    <a:ext uri="{FF2B5EF4-FFF2-40B4-BE49-F238E27FC236}">
                      <a16:creationId xmlns:a16="http://schemas.microsoft.com/office/drawing/2014/main" id="{0EAFFDE3-9713-46BB-AA31-1E7B7B123D27}"/>
                    </a:ext>
                  </a:extLst>
                </p:cNvPr>
                <p:cNvSpPr>
                  <a:spLocks noChangeAspect="1" noChangeArrowheads="1"/>
                </p:cNvSpPr>
                <p:nvPr/>
              </p:nvSpPr>
              <p:spPr bwMode="auto">
                <a:xfrm rot="1669146">
                  <a:off x="2929" y="2483"/>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56" name="AutoShape 32">
                  <a:extLst>
                    <a:ext uri="{FF2B5EF4-FFF2-40B4-BE49-F238E27FC236}">
                      <a16:creationId xmlns:a16="http://schemas.microsoft.com/office/drawing/2014/main" id="{C61DAE2E-95F3-4D5C-95B5-738EC2269C23}"/>
                    </a:ext>
                  </a:extLst>
                </p:cNvPr>
                <p:cNvSpPr>
                  <a:spLocks noChangeAspect="1" noChangeArrowheads="1"/>
                </p:cNvSpPr>
                <p:nvPr/>
              </p:nvSpPr>
              <p:spPr bwMode="auto">
                <a:xfrm rot="-600000">
                  <a:off x="2967" y="2435"/>
                  <a:ext cx="25"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57" name="AutoShape 33">
                  <a:extLst>
                    <a:ext uri="{FF2B5EF4-FFF2-40B4-BE49-F238E27FC236}">
                      <a16:creationId xmlns:a16="http://schemas.microsoft.com/office/drawing/2014/main" id="{EECD2F6E-703D-4556-B691-E0129899DEB6}"/>
                    </a:ext>
                  </a:extLst>
                </p:cNvPr>
                <p:cNvSpPr>
                  <a:spLocks noChangeAspect="1" noChangeArrowheads="1"/>
                </p:cNvSpPr>
                <p:nvPr/>
              </p:nvSpPr>
              <p:spPr bwMode="auto">
                <a:xfrm rot="-600000">
                  <a:off x="2904" y="2436"/>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58" name="AutoShape 34">
                  <a:extLst>
                    <a:ext uri="{FF2B5EF4-FFF2-40B4-BE49-F238E27FC236}">
                      <a16:creationId xmlns:a16="http://schemas.microsoft.com/office/drawing/2014/main" id="{94DDE41C-9A63-4B25-B74B-256CF68A224B}"/>
                    </a:ext>
                  </a:extLst>
                </p:cNvPr>
                <p:cNvSpPr>
                  <a:spLocks noChangeAspect="1" noChangeArrowheads="1"/>
                </p:cNvSpPr>
                <p:nvPr/>
              </p:nvSpPr>
              <p:spPr bwMode="auto">
                <a:xfrm rot="1669146">
                  <a:off x="2946" y="2361"/>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59" name="AutoShape 35">
                  <a:extLst>
                    <a:ext uri="{FF2B5EF4-FFF2-40B4-BE49-F238E27FC236}">
                      <a16:creationId xmlns:a16="http://schemas.microsoft.com/office/drawing/2014/main" id="{C382F9C0-B74B-49EA-9EBE-7B305BC65207}"/>
                    </a:ext>
                  </a:extLst>
                </p:cNvPr>
                <p:cNvSpPr>
                  <a:spLocks noChangeAspect="1" noChangeArrowheads="1"/>
                </p:cNvSpPr>
                <p:nvPr/>
              </p:nvSpPr>
              <p:spPr bwMode="auto">
                <a:xfrm rot="-600000">
                  <a:off x="2982" y="2504"/>
                  <a:ext cx="25"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60" name="AutoShape 36">
                  <a:extLst>
                    <a:ext uri="{FF2B5EF4-FFF2-40B4-BE49-F238E27FC236}">
                      <a16:creationId xmlns:a16="http://schemas.microsoft.com/office/drawing/2014/main" id="{C6022A3A-AB15-49B7-B105-D56C6FEA4824}"/>
                    </a:ext>
                  </a:extLst>
                </p:cNvPr>
                <p:cNvSpPr>
                  <a:spLocks noChangeAspect="1" noChangeArrowheads="1"/>
                </p:cNvSpPr>
                <p:nvPr/>
              </p:nvSpPr>
              <p:spPr bwMode="auto">
                <a:xfrm rot="18730854" flipH="1">
                  <a:off x="2985" y="2383"/>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483" name="Group 37">
                <a:extLst>
                  <a:ext uri="{FF2B5EF4-FFF2-40B4-BE49-F238E27FC236}">
                    <a16:creationId xmlns:a16="http://schemas.microsoft.com/office/drawing/2014/main" id="{095D6A4F-794A-45C3-A9E7-606BD67B90C2}"/>
                  </a:ext>
                </a:extLst>
              </p:cNvPr>
              <p:cNvGrpSpPr>
                <a:grpSpLocks/>
              </p:cNvGrpSpPr>
              <p:nvPr/>
            </p:nvGrpSpPr>
            <p:grpSpPr bwMode="auto">
              <a:xfrm>
                <a:off x="3038" y="2300"/>
                <a:ext cx="158" cy="254"/>
                <a:chOff x="3038" y="2300"/>
                <a:chExt cx="158" cy="254"/>
              </a:xfrm>
            </p:grpSpPr>
            <p:sp>
              <p:nvSpPr>
                <p:cNvPr id="14645" name="Freeform 38">
                  <a:extLst>
                    <a:ext uri="{FF2B5EF4-FFF2-40B4-BE49-F238E27FC236}">
                      <a16:creationId xmlns:a16="http://schemas.microsoft.com/office/drawing/2014/main" id="{95A9489A-E275-4EDF-9519-93CC61439CA5}"/>
                    </a:ext>
                  </a:extLst>
                </p:cNvPr>
                <p:cNvSpPr>
                  <a:spLocks/>
                </p:cNvSpPr>
                <p:nvPr/>
              </p:nvSpPr>
              <p:spPr bwMode="auto">
                <a:xfrm>
                  <a:off x="3038" y="2300"/>
                  <a:ext cx="158" cy="254"/>
                </a:xfrm>
                <a:custGeom>
                  <a:avLst/>
                  <a:gdLst>
                    <a:gd name="T0" fmla="*/ 10 w 158"/>
                    <a:gd name="T1" fmla="*/ 37 h 254"/>
                    <a:gd name="T2" fmla="*/ 4 w 158"/>
                    <a:gd name="T3" fmla="*/ 136 h 254"/>
                    <a:gd name="T4" fmla="*/ 10 w 158"/>
                    <a:gd name="T5" fmla="*/ 235 h 254"/>
                    <a:gd name="T6" fmla="*/ 61 w 158"/>
                    <a:gd name="T7" fmla="*/ 250 h 254"/>
                    <a:gd name="T8" fmla="*/ 109 w 158"/>
                    <a:gd name="T9" fmla="*/ 244 h 254"/>
                    <a:gd name="T10" fmla="*/ 151 w 158"/>
                    <a:gd name="T11" fmla="*/ 220 h 254"/>
                    <a:gd name="T12" fmla="*/ 154 w 158"/>
                    <a:gd name="T13" fmla="*/ 91 h 254"/>
                    <a:gd name="T14" fmla="*/ 142 w 158"/>
                    <a:gd name="T15" fmla="*/ 13 h 254"/>
                    <a:gd name="T16" fmla="*/ 67 w 158"/>
                    <a:gd name="T17" fmla="*/ 10 h 254"/>
                    <a:gd name="T18" fmla="*/ 25 w 158"/>
                    <a:gd name="T19" fmla="*/ 19 h 254"/>
                    <a:gd name="T20" fmla="*/ 10 w 158"/>
                    <a:gd name="T21" fmla="*/ 37 h 25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8"/>
                    <a:gd name="T34" fmla="*/ 0 h 254"/>
                    <a:gd name="T35" fmla="*/ 158 w 158"/>
                    <a:gd name="T36" fmla="*/ 254 h 25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8" h="254">
                      <a:moveTo>
                        <a:pt x="10" y="37"/>
                      </a:moveTo>
                      <a:cubicBezTo>
                        <a:pt x="7" y="56"/>
                        <a:pt x="4" y="103"/>
                        <a:pt x="4" y="136"/>
                      </a:cubicBezTo>
                      <a:cubicBezTo>
                        <a:pt x="4" y="169"/>
                        <a:pt x="0" y="216"/>
                        <a:pt x="10" y="235"/>
                      </a:cubicBezTo>
                      <a:cubicBezTo>
                        <a:pt x="20" y="254"/>
                        <a:pt x="45" y="249"/>
                        <a:pt x="61" y="250"/>
                      </a:cubicBezTo>
                      <a:cubicBezTo>
                        <a:pt x="77" y="251"/>
                        <a:pt x="94" y="249"/>
                        <a:pt x="109" y="244"/>
                      </a:cubicBezTo>
                      <a:cubicBezTo>
                        <a:pt x="124" y="239"/>
                        <a:pt x="144" y="245"/>
                        <a:pt x="151" y="220"/>
                      </a:cubicBezTo>
                      <a:cubicBezTo>
                        <a:pt x="158" y="195"/>
                        <a:pt x="155" y="125"/>
                        <a:pt x="154" y="91"/>
                      </a:cubicBezTo>
                      <a:cubicBezTo>
                        <a:pt x="153" y="57"/>
                        <a:pt x="156" y="26"/>
                        <a:pt x="142" y="13"/>
                      </a:cubicBezTo>
                      <a:cubicBezTo>
                        <a:pt x="128" y="0"/>
                        <a:pt x="86" y="9"/>
                        <a:pt x="67" y="10"/>
                      </a:cubicBezTo>
                      <a:cubicBezTo>
                        <a:pt x="48" y="11"/>
                        <a:pt x="35" y="14"/>
                        <a:pt x="25" y="19"/>
                      </a:cubicBezTo>
                      <a:cubicBezTo>
                        <a:pt x="15" y="24"/>
                        <a:pt x="14" y="18"/>
                        <a:pt x="10" y="37"/>
                      </a:cubicBezTo>
                      <a:close/>
                    </a:path>
                  </a:pathLst>
                </a:custGeom>
                <a:solidFill>
                  <a:srgbClr val="FFFFFF"/>
                </a:solidFill>
                <a:ln w="0" cap="flat" cmpd="sng">
                  <a:solidFill>
                    <a:srgbClr val="000000"/>
                  </a:solidFill>
                  <a:prstDash val="solid"/>
                  <a:round/>
                  <a:headEnd type="none" w="med" len="med"/>
                  <a:tailEnd type="none" w="med" len="med"/>
                </a:ln>
              </p:spPr>
              <p:txBody>
                <a:bodyPr/>
                <a:lstStyle/>
                <a:p>
                  <a:endParaRPr lang="fr-FR" dirty="0"/>
                </a:p>
              </p:txBody>
            </p:sp>
            <p:sp>
              <p:nvSpPr>
                <p:cNvPr id="14646" name="Oval 39" descr="Papier recyclé">
                  <a:extLst>
                    <a:ext uri="{FF2B5EF4-FFF2-40B4-BE49-F238E27FC236}">
                      <a16:creationId xmlns:a16="http://schemas.microsoft.com/office/drawing/2014/main" id="{8C188219-93A9-4A24-880A-DB9262B1CC9C}"/>
                    </a:ext>
                  </a:extLst>
                </p:cNvPr>
                <p:cNvSpPr>
                  <a:spLocks noChangeAspect="1" noChangeArrowheads="1"/>
                </p:cNvSpPr>
                <p:nvPr/>
              </p:nvSpPr>
              <p:spPr bwMode="auto">
                <a:xfrm>
                  <a:off x="3138" y="2448"/>
                  <a:ext cx="45" cy="45"/>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47" name="AutoShape 40">
                  <a:extLst>
                    <a:ext uri="{FF2B5EF4-FFF2-40B4-BE49-F238E27FC236}">
                      <a16:creationId xmlns:a16="http://schemas.microsoft.com/office/drawing/2014/main" id="{4CA06464-7F0B-4EC7-8545-39010261A3FB}"/>
                    </a:ext>
                  </a:extLst>
                </p:cNvPr>
                <p:cNvSpPr>
                  <a:spLocks noChangeAspect="1" noChangeArrowheads="1"/>
                </p:cNvSpPr>
                <p:nvPr/>
              </p:nvSpPr>
              <p:spPr bwMode="auto">
                <a:xfrm rot="1669146">
                  <a:off x="3088" y="2471"/>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48" name="AutoShape 41">
                  <a:extLst>
                    <a:ext uri="{FF2B5EF4-FFF2-40B4-BE49-F238E27FC236}">
                      <a16:creationId xmlns:a16="http://schemas.microsoft.com/office/drawing/2014/main" id="{E872E323-0CFF-467B-AE41-ED2B860F4C35}"/>
                    </a:ext>
                  </a:extLst>
                </p:cNvPr>
                <p:cNvSpPr>
                  <a:spLocks noChangeAspect="1" noChangeArrowheads="1"/>
                </p:cNvSpPr>
                <p:nvPr/>
              </p:nvSpPr>
              <p:spPr bwMode="auto">
                <a:xfrm rot="-600000">
                  <a:off x="3126" y="2423"/>
                  <a:ext cx="25"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49" name="AutoShape 42">
                  <a:extLst>
                    <a:ext uri="{FF2B5EF4-FFF2-40B4-BE49-F238E27FC236}">
                      <a16:creationId xmlns:a16="http://schemas.microsoft.com/office/drawing/2014/main" id="{C2BC84E9-7C1F-49FC-916E-B558EB62EFA3}"/>
                    </a:ext>
                  </a:extLst>
                </p:cNvPr>
                <p:cNvSpPr>
                  <a:spLocks noChangeAspect="1" noChangeArrowheads="1"/>
                </p:cNvSpPr>
                <p:nvPr/>
              </p:nvSpPr>
              <p:spPr bwMode="auto">
                <a:xfrm rot="-600000">
                  <a:off x="3063" y="2424"/>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50" name="AutoShape 43">
                  <a:extLst>
                    <a:ext uri="{FF2B5EF4-FFF2-40B4-BE49-F238E27FC236}">
                      <a16:creationId xmlns:a16="http://schemas.microsoft.com/office/drawing/2014/main" id="{F25C3292-76B2-44FC-8B4D-9DCC002CF13D}"/>
                    </a:ext>
                  </a:extLst>
                </p:cNvPr>
                <p:cNvSpPr>
                  <a:spLocks noChangeAspect="1" noChangeArrowheads="1"/>
                </p:cNvSpPr>
                <p:nvPr/>
              </p:nvSpPr>
              <p:spPr bwMode="auto">
                <a:xfrm rot="1669146">
                  <a:off x="3105" y="2349"/>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51" name="AutoShape 44">
                  <a:extLst>
                    <a:ext uri="{FF2B5EF4-FFF2-40B4-BE49-F238E27FC236}">
                      <a16:creationId xmlns:a16="http://schemas.microsoft.com/office/drawing/2014/main" id="{0F3AC26C-B5AF-42B0-AF34-530EAC933AD1}"/>
                    </a:ext>
                  </a:extLst>
                </p:cNvPr>
                <p:cNvSpPr>
                  <a:spLocks noChangeAspect="1" noChangeArrowheads="1"/>
                </p:cNvSpPr>
                <p:nvPr/>
              </p:nvSpPr>
              <p:spPr bwMode="auto">
                <a:xfrm rot="-600000">
                  <a:off x="3141" y="2492"/>
                  <a:ext cx="25"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52" name="AutoShape 45">
                  <a:extLst>
                    <a:ext uri="{FF2B5EF4-FFF2-40B4-BE49-F238E27FC236}">
                      <a16:creationId xmlns:a16="http://schemas.microsoft.com/office/drawing/2014/main" id="{62FA5BE4-DAD1-4172-BDAF-4FE7C56EDE0B}"/>
                    </a:ext>
                  </a:extLst>
                </p:cNvPr>
                <p:cNvSpPr>
                  <a:spLocks noChangeAspect="1" noChangeArrowheads="1"/>
                </p:cNvSpPr>
                <p:nvPr/>
              </p:nvSpPr>
              <p:spPr bwMode="auto">
                <a:xfrm rot="18730854" flipH="1">
                  <a:off x="3144" y="2371"/>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484" name="Group 46">
                <a:extLst>
                  <a:ext uri="{FF2B5EF4-FFF2-40B4-BE49-F238E27FC236}">
                    <a16:creationId xmlns:a16="http://schemas.microsoft.com/office/drawing/2014/main" id="{FB75E13C-5842-4717-A76B-721744D81153}"/>
                  </a:ext>
                </a:extLst>
              </p:cNvPr>
              <p:cNvGrpSpPr>
                <a:grpSpLocks/>
              </p:cNvGrpSpPr>
              <p:nvPr/>
            </p:nvGrpSpPr>
            <p:grpSpPr bwMode="auto">
              <a:xfrm>
                <a:off x="3191" y="2297"/>
                <a:ext cx="158" cy="254"/>
                <a:chOff x="3191" y="2294"/>
                <a:chExt cx="158" cy="254"/>
              </a:xfrm>
            </p:grpSpPr>
            <p:sp>
              <p:nvSpPr>
                <p:cNvPr id="14637" name="Freeform 47">
                  <a:extLst>
                    <a:ext uri="{FF2B5EF4-FFF2-40B4-BE49-F238E27FC236}">
                      <a16:creationId xmlns:a16="http://schemas.microsoft.com/office/drawing/2014/main" id="{27CE8E02-4AA5-49C2-88BB-FB696088E22A}"/>
                    </a:ext>
                  </a:extLst>
                </p:cNvPr>
                <p:cNvSpPr>
                  <a:spLocks/>
                </p:cNvSpPr>
                <p:nvPr/>
              </p:nvSpPr>
              <p:spPr bwMode="auto">
                <a:xfrm>
                  <a:off x="3191" y="2294"/>
                  <a:ext cx="158" cy="254"/>
                </a:xfrm>
                <a:custGeom>
                  <a:avLst/>
                  <a:gdLst>
                    <a:gd name="T0" fmla="*/ 10 w 158"/>
                    <a:gd name="T1" fmla="*/ 37 h 254"/>
                    <a:gd name="T2" fmla="*/ 4 w 158"/>
                    <a:gd name="T3" fmla="*/ 136 h 254"/>
                    <a:gd name="T4" fmla="*/ 10 w 158"/>
                    <a:gd name="T5" fmla="*/ 235 h 254"/>
                    <a:gd name="T6" fmla="*/ 61 w 158"/>
                    <a:gd name="T7" fmla="*/ 250 h 254"/>
                    <a:gd name="T8" fmla="*/ 109 w 158"/>
                    <a:gd name="T9" fmla="*/ 244 h 254"/>
                    <a:gd name="T10" fmla="*/ 151 w 158"/>
                    <a:gd name="T11" fmla="*/ 220 h 254"/>
                    <a:gd name="T12" fmla="*/ 154 w 158"/>
                    <a:gd name="T13" fmla="*/ 91 h 254"/>
                    <a:gd name="T14" fmla="*/ 142 w 158"/>
                    <a:gd name="T15" fmla="*/ 13 h 254"/>
                    <a:gd name="T16" fmla="*/ 67 w 158"/>
                    <a:gd name="T17" fmla="*/ 10 h 254"/>
                    <a:gd name="T18" fmla="*/ 25 w 158"/>
                    <a:gd name="T19" fmla="*/ 19 h 254"/>
                    <a:gd name="T20" fmla="*/ 10 w 158"/>
                    <a:gd name="T21" fmla="*/ 37 h 25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8"/>
                    <a:gd name="T34" fmla="*/ 0 h 254"/>
                    <a:gd name="T35" fmla="*/ 158 w 158"/>
                    <a:gd name="T36" fmla="*/ 254 h 25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8" h="254">
                      <a:moveTo>
                        <a:pt x="10" y="37"/>
                      </a:moveTo>
                      <a:cubicBezTo>
                        <a:pt x="7" y="56"/>
                        <a:pt x="4" y="103"/>
                        <a:pt x="4" y="136"/>
                      </a:cubicBezTo>
                      <a:cubicBezTo>
                        <a:pt x="4" y="169"/>
                        <a:pt x="0" y="216"/>
                        <a:pt x="10" y="235"/>
                      </a:cubicBezTo>
                      <a:cubicBezTo>
                        <a:pt x="20" y="254"/>
                        <a:pt x="45" y="249"/>
                        <a:pt x="61" y="250"/>
                      </a:cubicBezTo>
                      <a:cubicBezTo>
                        <a:pt x="77" y="251"/>
                        <a:pt x="94" y="249"/>
                        <a:pt x="109" y="244"/>
                      </a:cubicBezTo>
                      <a:cubicBezTo>
                        <a:pt x="124" y="239"/>
                        <a:pt x="144" y="245"/>
                        <a:pt x="151" y="220"/>
                      </a:cubicBezTo>
                      <a:cubicBezTo>
                        <a:pt x="158" y="195"/>
                        <a:pt x="155" y="125"/>
                        <a:pt x="154" y="91"/>
                      </a:cubicBezTo>
                      <a:cubicBezTo>
                        <a:pt x="153" y="57"/>
                        <a:pt x="156" y="26"/>
                        <a:pt x="142" y="13"/>
                      </a:cubicBezTo>
                      <a:cubicBezTo>
                        <a:pt x="128" y="0"/>
                        <a:pt x="86" y="9"/>
                        <a:pt x="67" y="10"/>
                      </a:cubicBezTo>
                      <a:cubicBezTo>
                        <a:pt x="48" y="11"/>
                        <a:pt x="35" y="14"/>
                        <a:pt x="25" y="19"/>
                      </a:cubicBezTo>
                      <a:cubicBezTo>
                        <a:pt x="15" y="24"/>
                        <a:pt x="14" y="18"/>
                        <a:pt x="10" y="37"/>
                      </a:cubicBezTo>
                      <a:close/>
                    </a:path>
                  </a:pathLst>
                </a:custGeom>
                <a:solidFill>
                  <a:srgbClr val="FFFFFF"/>
                </a:solidFill>
                <a:ln w="0" cap="flat" cmpd="sng">
                  <a:solidFill>
                    <a:srgbClr val="000000"/>
                  </a:solidFill>
                  <a:prstDash val="solid"/>
                  <a:round/>
                  <a:headEnd type="none" w="med" len="med"/>
                  <a:tailEnd type="none" w="med" len="med"/>
                </a:ln>
              </p:spPr>
              <p:txBody>
                <a:bodyPr/>
                <a:lstStyle/>
                <a:p>
                  <a:endParaRPr lang="fr-FR" dirty="0"/>
                </a:p>
              </p:txBody>
            </p:sp>
            <p:sp>
              <p:nvSpPr>
                <p:cNvPr id="14638" name="Oval 48" descr="Papier recyclé">
                  <a:extLst>
                    <a:ext uri="{FF2B5EF4-FFF2-40B4-BE49-F238E27FC236}">
                      <a16:creationId xmlns:a16="http://schemas.microsoft.com/office/drawing/2014/main" id="{CA014789-5388-4911-9692-BD6900BD209C}"/>
                    </a:ext>
                  </a:extLst>
                </p:cNvPr>
                <p:cNvSpPr>
                  <a:spLocks noChangeAspect="1" noChangeArrowheads="1"/>
                </p:cNvSpPr>
                <p:nvPr/>
              </p:nvSpPr>
              <p:spPr bwMode="auto">
                <a:xfrm>
                  <a:off x="3219" y="2481"/>
                  <a:ext cx="45" cy="45"/>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39" name="AutoShape 49">
                  <a:extLst>
                    <a:ext uri="{FF2B5EF4-FFF2-40B4-BE49-F238E27FC236}">
                      <a16:creationId xmlns:a16="http://schemas.microsoft.com/office/drawing/2014/main" id="{CAAEE0CF-C153-4B7D-B63C-5E92DE515380}"/>
                    </a:ext>
                  </a:extLst>
                </p:cNvPr>
                <p:cNvSpPr>
                  <a:spLocks noChangeAspect="1" noChangeArrowheads="1"/>
                </p:cNvSpPr>
                <p:nvPr/>
              </p:nvSpPr>
              <p:spPr bwMode="auto">
                <a:xfrm rot="1669146">
                  <a:off x="3241" y="2465"/>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40" name="AutoShape 50">
                  <a:extLst>
                    <a:ext uri="{FF2B5EF4-FFF2-40B4-BE49-F238E27FC236}">
                      <a16:creationId xmlns:a16="http://schemas.microsoft.com/office/drawing/2014/main" id="{8C3C4F47-0DD5-442C-A648-BBD491468D40}"/>
                    </a:ext>
                  </a:extLst>
                </p:cNvPr>
                <p:cNvSpPr>
                  <a:spLocks noChangeAspect="1" noChangeArrowheads="1"/>
                </p:cNvSpPr>
                <p:nvPr/>
              </p:nvSpPr>
              <p:spPr bwMode="auto">
                <a:xfrm rot="-600000">
                  <a:off x="3279" y="2417"/>
                  <a:ext cx="25"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41" name="AutoShape 51">
                  <a:extLst>
                    <a:ext uri="{FF2B5EF4-FFF2-40B4-BE49-F238E27FC236}">
                      <a16:creationId xmlns:a16="http://schemas.microsoft.com/office/drawing/2014/main" id="{2DE674C5-A557-42BC-8B42-7D52E1D8CF31}"/>
                    </a:ext>
                  </a:extLst>
                </p:cNvPr>
                <p:cNvSpPr>
                  <a:spLocks noChangeAspect="1" noChangeArrowheads="1"/>
                </p:cNvSpPr>
                <p:nvPr/>
              </p:nvSpPr>
              <p:spPr bwMode="auto">
                <a:xfrm rot="-600000">
                  <a:off x="3216" y="2418"/>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42" name="AutoShape 52">
                  <a:extLst>
                    <a:ext uri="{FF2B5EF4-FFF2-40B4-BE49-F238E27FC236}">
                      <a16:creationId xmlns:a16="http://schemas.microsoft.com/office/drawing/2014/main" id="{A7BACAAB-BF78-42A0-AD07-88E416AE3E69}"/>
                    </a:ext>
                  </a:extLst>
                </p:cNvPr>
                <p:cNvSpPr>
                  <a:spLocks noChangeAspect="1" noChangeArrowheads="1"/>
                </p:cNvSpPr>
                <p:nvPr/>
              </p:nvSpPr>
              <p:spPr bwMode="auto">
                <a:xfrm rot="1669146">
                  <a:off x="3258" y="2343"/>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43" name="AutoShape 53">
                  <a:extLst>
                    <a:ext uri="{FF2B5EF4-FFF2-40B4-BE49-F238E27FC236}">
                      <a16:creationId xmlns:a16="http://schemas.microsoft.com/office/drawing/2014/main" id="{B7EE46B7-CD3B-4006-A019-3B194AFC0ED5}"/>
                    </a:ext>
                  </a:extLst>
                </p:cNvPr>
                <p:cNvSpPr>
                  <a:spLocks noChangeAspect="1" noChangeArrowheads="1"/>
                </p:cNvSpPr>
                <p:nvPr/>
              </p:nvSpPr>
              <p:spPr bwMode="auto">
                <a:xfrm rot="-600000">
                  <a:off x="3294" y="2486"/>
                  <a:ext cx="25"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44" name="AutoShape 54">
                  <a:extLst>
                    <a:ext uri="{FF2B5EF4-FFF2-40B4-BE49-F238E27FC236}">
                      <a16:creationId xmlns:a16="http://schemas.microsoft.com/office/drawing/2014/main" id="{A2834BF9-B0EB-4F5B-B4AB-62FB4A2CABE1}"/>
                    </a:ext>
                  </a:extLst>
                </p:cNvPr>
                <p:cNvSpPr>
                  <a:spLocks noChangeAspect="1" noChangeArrowheads="1"/>
                </p:cNvSpPr>
                <p:nvPr/>
              </p:nvSpPr>
              <p:spPr bwMode="auto">
                <a:xfrm rot="18730854" flipH="1">
                  <a:off x="3297" y="2365"/>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485" name="Group 55">
                <a:extLst>
                  <a:ext uri="{FF2B5EF4-FFF2-40B4-BE49-F238E27FC236}">
                    <a16:creationId xmlns:a16="http://schemas.microsoft.com/office/drawing/2014/main" id="{B823CAED-FD98-4314-8A8F-F1707CA45568}"/>
                  </a:ext>
                </a:extLst>
              </p:cNvPr>
              <p:cNvGrpSpPr>
                <a:grpSpLocks/>
              </p:cNvGrpSpPr>
              <p:nvPr/>
            </p:nvGrpSpPr>
            <p:grpSpPr bwMode="auto">
              <a:xfrm>
                <a:off x="3347" y="2291"/>
                <a:ext cx="158" cy="254"/>
                <a:chOff x="3347" y="2291"/>
                <a:chExt cx="158" cy="254"/>
              </a:xfrm>
            </p:grpSpPr>
            <p:sp>
              <p:nvSpPr>
                <p:cNvPr id="14629" name="Freeform 56">
                  <a:extLst>
                    <a:ext uri="{FF2B5EF4-FFF2-40B4-BE49-F238E27FC236}">
                      <a16:creationId xmlns:a16="http://schemas.microsoft.com/office/drawing/2014/main" id="{DA90E97E-1BDD-49EA-8A22-466F6F46AB00}"/>
                    </a:ext>
                  </a:extLst>
                </p:cNvPr>
                <p:cNvSpPr>
                  <a:spLocks/>
                </p:cNvSpPr>
                <p:nvPr/>
              </p:nvSpPr>
              <p:spPr bwMode="auto">
                <a:xfrm>
                  <a:off x="3347" y="2291"/>
                  <a:ext cx="158" cy="254"/>
                </a:xfrm>
                <a:custGeom>
                  <a:avLst/>
                  <a:gdLst>
                    <a:gd name="T0" fmla="*/ 10 w 158"/>
                    <a:gd name="T1" fmla="*/ 37 h 254"/>
                    <a:gd name="T2" fmla="*/ 4 w 158"/>
                    <a:gd name="T3" fmla="*/ 136 h 254"/>
                    <a:gd name="T4" fmla="*/ 10 w 158"/>
                    <a:gd name="T5" fmla="*/ 235 h 254"/>
                    <a:gd name="T6" fmla="*/ 61 w 158"/>
                    <a:gd name="T7" fmla="*/ 250 h 254"/>
                    <a:gd name="T8" fmla="*/ 109 w 158"/>
                    <a:gd name="T9" fmla="*/ 244 h 254"/>
                    <a:gd name="T10" fmla="*/ 151 w 158"/>
                    <a:gd name="T11" fmla="*/ 220 h 254"/>
                    <a:gd name="T12" fmla="*/ 154 w 158"/>
                    <a:gd name="T13" fmla="*/ 91 h 254"/>
                    <a:gd name="T14" fmla="*/ 142 w 158"/>
                    <a:gd name="T15" fmla="*/ 13 h 254"/>
                    <a:gd name="T16" fmla="*/ 67 w 158"/>
                    <a:gd name="T17" fmla="*/ 10 h 254"/>
                    <a:gd name="T18" fmla="*/ 25 w 158"/>
                    <a:gd name="T19" fmla="*/ 19 h 254"/>
                    <a:gd name="T20" fmla="*/ 10 w 158"/>
                    <a:gd name="T21" fmla="*/ 37 h 25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8"/>
                    <a:gd name="T34" fmla="*/ 0 h 254"/>
                    <a:gd name="T35" fmla="*/ 158 w 158"/>
                    <a:gd name="T36" fmla="*/ 254 h 25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8" h="254">
                      <a:moveTo>
                        <a:pt x="10" y="37"/>
                      </a:moveTo>
                      <a:cubicBezTo>
                        <a:pt x="7" y="56"/>
                        <a:pt x="4" y="103"/>
                        <a:pt x="4" y="136"/>
                      </a:cubicBezTo>
                      <a:cubicBezTo>
                        <a:pt x="4" y="169"/>
                        <a:pt x="0" y="216"/>
                        <a:pt x="10" y="235"/>
                      </a:cubicBezTo>
                      <a:cubicBezTo>
                        <a:pt x="20" y="254"/>
                        <a:pt x="45" y="249"/>
                        <a:pt x="61" y="250"/>
                      </a:cubicBezTo>
                      <a:cubicBezTo>
                        <a:pt x="77" y="251"/>
                        <a:pt x="94" y="249"/>
                        <a:pt x="109" y="244"/>
                      </a:cubicBezTo>
                      <a:cubicBezTo>
                        <a:pt x="124" y="239"/>
                        <a:pt x="144" y="245"/>
                        <a:pt x="151" y="220"/>
                      </a:cubicBezTo>
                      <a:cubicBezTo>
                        <a:pt x="158" y="195"/>
                        <a:pt x="155" y="125"/>
                        <a:pt x="154" y="91"/>
                      </a:cubicBezTo>
                      <a:cubicBezTo>
                        <a:pt x="153" y="57"/>
                        <a:pt x="156" y="26"/>
                        <a:pt x="142" y="13"/>
                      </a:cubicBezTo>
                      <a:cubicBezTo>
                        <a:pt x="128" y="0"/>
                        <a:pt x="86" y="9"/>
                        <a:pt x="67" y="10"/>
                      </a:cubicBezTo>
                      <a:cubicBezTo>
                        <a:pt x="48" y="11"/>
                        <a:pt x="35" y="14"/>
                        <a:pt x="25" y="19"/>
                      </a:cubicBezTo>
                      <a:cubicBezTo>
                        <a:pt x="15" y="24"/>
                        <a:pt x="14" y="18"/>
                        <a:pt x="10" y="37"/>
                      </a:cubicBezTo>
                      <a:close/>
                    </a:path>
                  </a:pathLst>
                </a:custGeom>
                <a:solidFill>
                  <a:srgbClr val="FFFFFF"/>
                </a:solidFill>
                <a:ln w="0" cap="flat" cmpd="sng">
                  <a:solidFill>
                    <a:srgbClr val="000000"/>
                  </a:solidFill>
                  <a:prstDash val="solid"/>
                  <a:round/>
                  <a:headEnd type="none" w="med" len="med"/>
                  <a:tailEnd type="none" w="med" len="med"/>
                </a:ln>
              </p:spPr>
              <p:txBody>
                <a:bodyPr/>
                <a:lstStyle/>
                <a:p>
                  <a:endParaRPr lang="fr-FR"/>
                </a:p>
              </p:txBody>
            </p:sp>
            <p:sp>
              <p:nvSpPr>
                <p:cNvPr id="14630" name="Oval 57" descr="Papier recyclé">
                  <a:extLst>
                    <a:ext uri="{FF2B5EF4-FFF2-40B4-BE49-F238E27FC236}">
                      <a16:creationId xmlns:a16="http://schemas.microsoft.com/office/drawing/2014/main" id="{B3C1B316-CED6-495F-8421-8ACEB85732AA}"/>
                    </a:ext>
                  </a:extLst>
                </p:cNvPr>
                <p:cNvSpPr>
                  <a:spLocks noChangeAspect="1" noChangeArrowheads="1"/>
                </p:cNvSpPr>
                <p:nvPr/>
              </p:nvSpPr>
              <p:spPr bwMode="auto">
                <a:xfrm>
                  <a:off x="3453" y="2418"/>
                  <a:ext cx="45" cy="45"/>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31" name="AutoShape 58">
                  <a:extLst>
                    <a:ext uri="{FF2B5EF4-FFF2-40B4-BE49-F238E27FC236}">
                      <a16:creationId xmlns:a16="http://schemas.microsoft.com/office/drawing/2014/main" id="{5167E939-D53E-49E7-89B9-5D9916C6E4A3}"/>
                    </a:ext>
                  </a:extLst>
                </p:cNvPr>
                <p:cNvSpPr>
                  <a:spLocks noChangeAspect="1" noChangeArrowheads="1"/>
                </p:cNvSpPr>
                <p:nvPr/>
              </p:nvSpPr>
              <p:spPr bwMode="auto">
                <a:xfrm rot="1669146">
                  <a:off x="3397" y="2462"/>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32" name="AutoShape 59">
                  <a:extLst>
                    <a:ext uri="{FF2B5EF4-FFF2-40B4-BE49-F238E27FC236}">
                      <a16:creationId xmlns:a16="http://schemas.microsoft.com/office/drawing/2014/main" id="{87E8DC66-FA28-4696-B77D-5A33417E695F}"/>
                    </a:ext>
                  </a:extLst>
                </p:cNvPr>
                <p:cNvSpPr>
                  <a:spLocks noChangeAspect="1" noChangeArrowheads="1"/>
                </p:cNvSpPr>
                <p:nvPr/>
              </p:nvSpPr>
              <p:spPr bwMode="auto">
                <a:xfrm rot="-600000">
                  <a:off x="3435" y="2414"/>
                  <a:ext cx="25"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33" name="AutoShape 60">
                  <a:extLst>
                    <a:ext uri="{FF2B5EF4-FFF2-40B4-BE49-F238E27FC236}">
                      <a16:creationId xmlns:a16="http://schemas.microsoft.com/office/drawing/2014/main" id="{DDA31FCC-7F91-469B-A97D-B734459330E8}"/>
                    </a:ext>
                  </a:extLst>
                </p:cNvPr>
                <p:cNvSpPr>
                  <a:spLocks noChangeAspect="1" noChangeArrowheads="1"/>
                </p:cNvSpPr>
                <p:nvPr/>
              </p:nvSpPr>
              <p:spPr bwMode="auto">
                <a:xfrm rot="-600000">
                  <a:off x="3372" y="2415"/>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34" name="AutoShape 61">
                  <a:extLst>
                    <a:ext uri="{FF2B5EF4-FFF2-40B4-BE49-F238E27FC236}">
                      <a16:creationId xmlns:a16="http://schemas.microsoft.com/office/drawing/2014/main" id="{EBB93289-FFE2-4112-A059-511C6F55D2EF}"/>
                    </a:ext>
                  </a:extLst>
                </p:cNvPr>
                <p:cNvSpPr>
                  <a:spLocks noChangeAspect="1" noChangeArrowheads="1"/>
                </p:cNvSpPr>
                <p:nvPr/>
              </p:nvSpPr>
              <p:spPr bwMode="auto">
                <a:xfrm rot="1669146">
                  <a:off x="3414" y="2340"/>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35" name="AutoShape 62">
                  <a:extLst>
                    <a:ext uri="{FF2B5EF4-FFF2-40B4-BE49-F238E27FC236}">
                      <a16:creationId xmlns:a16="http://schemas.microsoft.com/office/drawing/2014/main" id="{3FD779C2-0A2A-4F55-983A-12913040E6A9}"/>
                    </a:ext>
                  </a:extLst>
                </p:cNvPr>
                <p:cNvSpPr>
                  <a:spLocks noChangeAspect="1" noChangeArrowheads="1"/>
                </p:cNvSpPr>
                <p:nvPr/>
              </p:nvSpPr>
              <p:spPr bwMode="auto">
                <a:xfrm rot="-600000">
                  <a:off x="3450" y="2483"/>
                  <a:ext cx="25"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36" name="AutoShape 63">
                  <a:extLst>
                    <a:ext uri="{FF2B5EF4-FFF2-40B4-BE49-F238E27FC236}">
                      <a16:creationId xmlns:a16="http://schemas.microsoft.com/office/drawing/2014/main" id="{08DFD77E-07E9-418D-8B89-B55E6BDD1662}"/>
                    </a:ext>
                  </a:extLst>
                </p:cNvPr>
                <p:cNvSpPr>
                  <a:spLocks noChangeAspect="1" noChangeArrowheads="1"/>
                </p:cNvSpPr>
                <p:nvPr/>
              </p:nvSpPr>
              <p:spPr bwMode="auto">
                <a:xfrm rot="18730854" flipH="1">
                  <a:off x="3453" y="2362"/>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486" name="Group 64">
                <a:extLst>
                  <a:ext uri="{FF2B5EF4-FFF2-40B4-BE49-F238E27FC236}">
                    <a16:creationId xmlns:a16="http://schemas.microsoft.com/office/drawing/2014/main" id="{D90F7B42-6EEC-4561-B841-BA37316CC494}"/>
                  </a:ext>
                </a:extLst>
              </p:cNvPr>
              <p:cNvGrpSpPr>
                <a:grpSpLocks/>
              </p:cNvGrpSpPr>
              <p:nvPr/>
            </p:nvGrpSpPr>
            <p:grpSpPr bwMode="auto">
              <a:xfrm>
                <a:off x="3499" y="2297"/>
                <a:ext cx="128" cy="227"/>
                <a:chOff x="3499" y="2297"/>
                <a:chExt cx="128" cy="227"/>
              </a:xfrm>
            </p:grpSpPr>
            <p:sp>
              <p:nvSpPr>
                <p:cNvPr id="14622" name="Freeform 65">
                  <a:extLst>
                    <a:ext uri="{FF2B5EF4-FFF2-40B4-BE49-F238E27FC236}">
                      <a16:creationId xmlns:a16="http://schemas.microsoft.com/office/drawing/2014/main" id="{BF14ACBA-9165-4CE9-BAAC-C9E22CC2D110}"/>
                    </a:ext>
                  </a:extLst>
                </p:cNvPr>
                <p:cNvSpPr>
                  <a:spLocks/>
                </p:cNvSpPr>
                <p:nvPr/>
              </p:nvSpPr>
              <p:spPr bwMode="auto">
                <a:xfrm>
                  <a:off x="3499" y="2297"/>
                  <a:ext cx="128" cy="227"/>
                </a:xfrm>
                <a:custGeom>
                  <a:avLst/>
                  <a:gdLst>
                    <a:gd name="T0" fmla="*/ 128 w 128"/>
                    <a:gd name="T1" fmla="*/ 193 h 227"/>
                    <a:gd name="T2" fmla="*/ 113 w 128"/>
                    <a:gd name="T3" fmla="*/ 220 h 227"/>
                    <a:gd name="T4" fmla="*/ 38 w 128"/>
                    <a:gd name="T5" fmla="*/ 220 h 227"/>
                    <a:gd name="T6" fmla="*/ 5 w 128"/>
                    <a:gd name="T7" fmla="*/ 211 h 227"/>
                    <a:gd name="T8" fmla="*/ 8 w 128"/>
                    <a:gd name="T9" fmla="*/ 124 h 227"/>
                    <a:gd name="T10" fmla="*/ 2 w 128"/>
                    <a:gd name="T11" fmla="*/ 19 h 227"/>
                    <a:gd name="T12" fmla="*/ 8 w 128"/>
                    <a:gd name="T13" fmla="*/ 7 h 227"/>
                    <a:gd name="T14" fmla="*/ 44 w 128"/>
                    <a:gd name="T15" fmla="*/ 7 h 227"/>
                    <a:gd name="T16" fmla="*/ 0 60000 65536"/>
                    <a:gd name="T17" fmla="*/ 0 60000 65536"/>
                    <a:gd name="T18" fmla="*/ 0 60000 65536"/>
                    <a:gd name="T19" fmla="*/ 0 60000 65536"/>
                    <a:gd name="T20" fmla="*/ 0 60000 65536"/>
                    <a:gd name="T21" fmla="*/ 0 60000 65536"/>
                    <a:gd name="T22" fmla="*/ 0 60000 65536"/>
                    <a:gd name="T23" fmla="*/ 0 60000 65536"/>
                    <a:gd name="T24" fmla="*/ 0 w 128"/>
                    <a:gd name="T25" fmla="*/ 0 h 227"/>
                    <a:gd name="T26" fmla="*/ 128 w 128"/>
                    <a:gd name="T27" fmla="*/ 227 h 22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28" h="227">
                      <a:moveTo>
                        <a:pt x="128" y="193"/>
                      </a:moveTo>
                      <a:cubicBezTo>
                        <a:pt x="126" y="197"/>
                        <a:pt x="128" y="215"/>
                        <a:pt x="113" y="220"/>
                      </a:cubicBezTo>
                      <a:cubicBezTo>
                        <a:pt x="98" y="225"/>
                        <a:pt x="56" y="222"/>
                        <a:pt x="38" y="220"/>
                      </a:cubicBezTo>
                      <a:cubicBezTo>
                        <a:pt x="20" y="218"/>
                        <a:pt x="10" y="227"/>
                        <a:pt x="5" y="211"/>
                      </a:cubicBezTo>
                      <a:cubicBezTo>
                        <a:pt x="0" y="195"/>
                        <a:pt x="8" y="156"/>
                        <a:pt x="8" y="124"/>
                      </a:cubicBezTo>
                      <a:cubicBezTo>
                        <a:pt x="8" y="92"/>
                        <a:pt x="2" y="38"/>
                        <a:pt x="2" y="19"/>
                      </a:cubicBezTo>
                      <a:cubicBezTo>
                        <a:pt x="2" y="0"/>
                        <a:pt x="1" y="9"/>
                        <a:pt x="8" y="7"/>
                      </a:cubicBezTo>
                      <a:cubicBezTo>
                        <a:pt x="15" y="5"/>
                        <a:pt x="37" y="7"/>
                        <a:pt x="44" y="7"/>
                      </a:cubicBezTo>
                    </a:path>
                  </a:pathLst>
                </a:custGeom>
                <a:solidFill>
                  <a:srgbClr val="FFFFFF"/>
                </a:solidFill>
                <a:ln w="0" cap="flat" cmpd="sng">
                  <a:solidFill>
                    <a:srgbClr val="000000"/>
                  </a:solidFill>
                  <a:prstDash val="solid"/>
                  <a:round/>
                  <a:headEnd type="none" w="med" len="med"/>
                  <a:tailEnd type="none" w="med" len="med"/>
                </a:ln>
              </p:spPr>
              <p:txBody>
                <a:bodyPr/>
                <a:lstStyle/>
                <a:p>
                  <a:endParaRPr lang="fr-FR"/>
                </a:p>
              </p:txBody>
            </p:sp>
            <p:sp>
              <p:nvSpPr>
                <p:cNvPr id="14623" name="Oval 66" descr="Papier recyclé">
                  <a:extLst>
                    <a:ext uri="{FF2B5EF4-FFF2-40B4-BE49-F238E27FC236}">
                      <a16:creationId xmlns:a16="http://schemas.microsoft.com/office/drawing/2014/main" id="{E1BC9BE7-6137-4CAB-8597-AD39820D1701}"/>
                    </a:ext>
                  </a:extLst>
                </p:cNvPr>
                <p:cNvSpPr>
                  <a:spLocks noChangeAspect="1" noChangeArrowheads="1"/>
                </p:cNvSpPr>
                <p:nvPr/>
              </p:nvSpPr>
              <p:spPr bwMode="auto">
                <a:xfrm flipH="1">
                  <a:off x="3566" y="2427"/>
                  <a:ext cx="45" cy="45"/>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24" name="AutoShape 67">
                  <a:extLst>
                    <a:ext uri="{FF2B5EF4-FFF2-40B4-BE49-F238E27FC236}">
                      <a16:creationId xmlns:a16="http://schemas.microsoft.com/office/drawing/2014/main" id="{230CC0FD-8694-41B0-A29B-7FDB08CCD087}"/>
                    </a:ext>
                  </a:extLst>
                </p:cNvPr>
                <p:cNvSpPr>
                  <a:spLocks noChangeAspect="1" noChangeArrowheads="1"/>
                </p:cNvSpPr>
                <p:nvPr/>
              </p:nvSpPr>
              <p:spPr bwMode="auto">
                <a:xfrm rot="600000" flipH="1">
                  <a:off x="3532" y="2423"/>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25" name="AutoShape 68">
                  <a:extLst>
                    <a:ext uri="{FF2B5EF4-FFF2-40B4-BE49-F238E27FC236}">
                      <a16:creationId xmlns:a16="http://schemas.microsoft.com/office/drawing/2014/main" id="{51DD0D15-2E3A-4C7B-AD96-5B692C0F2915}"/>
                    </a:ext>
                  </a:extLst>
                </p:cNvPr>
                <p:cNvSpPr>
                  <a:spLocks noChangeAspect="1" noChangeArrowheads="1"/>
                </p:cNvSpPr>
                <p:nvPr/>
              </p:nvSpPr>
              <p:spPr bwMode="auto">
                <a:xfrm rot="19930854" flipH="1">
                  <a:off x="3570" y="2489"/>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26" name="AutoShape 69">
                  <a:extLst>
                    <a:ext uri="{FF2B5EF4-FFF2-40B4-BE49-F238E27FC236}">
                      <a16:creationId xmlns:a16="http://schemas.microsoft.com/office/drawing/2014/main" id="{65E5B73C-A82B-4F51-BB99-2DFF279E17C7}"/>
                    </a:ext>
                  </a:extLst>
                </p:cNvPr>
                <p:cNvSpPr>
                  <a:spLocks noChangeAspect="1" noChangeArrowheads="1"/>
                </p:cNvSpPr>
                <p:nvPr/>
              </p:nvSpPr>
              <p:spPr bwMode="auto">
                <a:xfrm rot="2869146">
                  <a:off x="3531" y="2389"/>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27" name="AutoShape 70">
                  <a:extLst>
                    <a:ext uri="{FF2B5EF4-FFF2-40B4-BE49-F238E27FC236}">
                      <a16:creationId xmlns:a16="http://schemas.microsoft.com/office/drawing/2014/main" id="{1C5BD9E8-5B54-43F0-9856-92EDE26A455D}"/>
                    </a:ext>
                  </a:extLst>
                </p:cNvPr>
                <p:cNvSpPr>
                  <a:spLocks noChangeAspect="1" noChangeArrowheads="1"/>
                </p:cNvSpPr>
                <p:nvPr/>
              </p:nvSpPr>
              <p:spPr bwMode="auto">
                <a:xfrm rot="19930854" flipH="1">
                  <a:off x="3531" y="2471"/>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28" name="AutoShape 71">
                  <a:extLst>
                    <a:ext uri="{FF2B5EF4-FFF2-40B4-BE49-F238E27FC236}">
                      <a16:creationId xmlns:a16="http://schemas.microsoft.com/office/drawing/2014/main" id="{93C66EBF-F0C3-4935-BA09-6457C0537C81}"/>
                    </a:ext>
                  </a:extLst>
                </p:cNvPr>
                <p:cNvSpPr>
                  <a:spLocks noChangeAspect="1" noChangeArrowheads="1"/>
                </p:cNvSpPr>
                <p:nvPr/>
              </p:nvSpPr>
              <p:spPr bwMode="auto">
                <a:xfrm rot="600000" flipH="1">
                  <a:off x="3511" y="2330"/>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487" name="Group 72">
                <a:extLst>
                  <a:ext uri="{FF2B5EF4-FFF2-40B4-BE49-F238E27FC236}">
                    <a16:creationId xmlns:a16="http://schemas.microsoft.com/office/drawing/2014/main" id="{42651EFF-548D-4F24-B0C3-ACA0A3D71C9A}"/>
                  </a:ext>
                </a:extLst>
              </p:cNvPr>
              <p:cNvGrpSpPr>
                <a:grpSpLocks/>
              </p:cNvGrpSpPr>
              <p:nvPr/>
            </p:nvGrpSpPr>
            <p:grpSpPr bwMode="auto">
              <a:xfrm>
                <a:off x="2652" y="2247"/>
                <a:ext cx="876" cy="106"/>
                <a:chOff x="2652" y="2247"/>
                <a:chExt cx="876" cy="106"/>
              </a:xfrm>
            </p:grpSpPr>
            <p:sp>
              <p:nvSpPr>
                <p:cNvPr id="14611" name="Freeform 73">
                  <a:extLst>
                    <a:ext uri="{FF2B5EF4-FFF2-40B4-BE49-F238E27FC236}">
                      <a16:creationId xmlns:a16="http://schemas.microsoft.com/office/drawing/2014/main" id="{F33832B8-84EF-42A9-92CA-5873F374D59B}"/>
                    </a:ext>
                  </a:extLst>
                </p:cNvPr>
                <p:cNvSpPr>
                  <a:spLocks/>
                </p:cNvSpPr>
                <p:nvPr/>
              </p:nvSpPr>
              <p:spPr bwMode="auto">
                <a:xfrm>
                  <a:off x="2652" y="2303"/>
                  <a:ext cx="84" cy="50"/>
                </a:xfrm>
                <a:custGeom>
                  <a:avLst/>
                  <a:gdLst>
                    <a:gd name="T0" fmla="*/ 12 w 84"/>
                    <a:gd name="T1" fmla="*/ 10 h 50"/>
                    <a:gd name="T2" fmla="*/ 42 w 84"/>
                    <a:gd name="T3" fmla="*/ 1 h 50"/>
                    <a:gd name="T4" fmla="*/ 72 w 84"/>
                    <a:gd name="T5" fmla="*/ 4 h 50"/>
                    <a:gd name="T6" fmla="*/ 75 w 84"/>
                    <a:gd name="T7" fmla="*/ 25 h 50"/>
                    <a:gd name="T8" fmla="*/ 75 w 84"/>
                    <a:gd name="T9" fmla="*/ 43 h 50"/>
                    <a:gd name="T10" fmla="*/ 21 w 84"/>
                    <a:gd name="T11" fmla="*/ 43 h 50"/>
                    <a:gd name="T12" fmla="*/ 3 w 84"/>
                    <a:gd name="T13" fmla="*/ 46 h 50"/>
                    <a:gd name="T14" fmla="*/ 12 w 84"/>
                    <a:gd name="T15" fmla="*/ 10 h 50"/>
                    <a:gd name="T16" fmla="*/ 0 60000 65536"/>
                    <a:gd name="T17" fmla="*/ 0 60000 65536"/>
                    <a:gd name="T18" fmla="*/ 0 60000 65536"/>
                    <a:gd name="T19" fmla="*/ 0 60000 65536"/>
                    <a:gd name="T20" fmla="*/ 0 60000 65536"/>
                    <a:gd name="T21" fmla="*/ 0 60000 65536"/>
                    <a:gd name="T22" fmla="*/ 0 60000 65536"/>
                    <a:gd name="T23" fmla="*/ 0 60000 65536"/>
                    <a:gd name="T24" fmla="*/ 0 w 84"/>
                    <a:gd name="T25" fmla="*/ 0 h 50"/>
                    <a:gd name="T26" fmla="*/ 84 w 84"/>
                    <a:gd name="T27" fmla="*/ 50 h 5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4" h="50">
                      <a:moveTo>
                        <a:pt x="12" y="10"/>
                      </a:moveTo>
                      <a:cubicBezTo>
                        <a:pt x="18" y="3"/>
                        <a:pt x="32" y="2"/>
                        <a:pt x="42" y="1"/>
                      </a:cubicBezTo>
                      <a:cubicBezTo>
                        <a:pt x="52" y="0"/>
                        <a:pt x="67" y="0"/>
                        <a:pt x="72" y="4"/>
                      </a:cubicBezTo>
                      <a:cubicBezTo>
                        <a:pt x="77" y="8"/>
                        <a:pt x="75" y="19"/>
                        <a:pt x="75" y="25"/>
                      </a:cubicBezTo>
                      <a:cubicBezTo>
                        <a:pt x="75" y="31"/>
                        <a:pt x="84" y="40"/>
                        <a:pt x="75" y="43"/>
                      </a:cubicBezTo>
                      <a:cubicBezTo>
                        <a:pt x="66" y="46"/>
                        <a:pt x="33" y="42"/>
                        <a:pt x="21" y="43"/>
                      </a:cubicBezTo>
                      <a:cubicBezTo>
                        <a:pt x="9" y="44"/>
                        <a:pt x="6" y="50"/>
                        <a:pt x="3" y="46"/>
                      </a:cubicBezTo>
                      <a:cubicBezTo>
                        <a:pt x="0" y="42"/>
                        <a:pt x="6" y="17"/>
                        <a:pt x="12" y="10"/>
                      </a:cubicBezTo>
                      <a:close/>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sp>
              <p:nvSpPr>
                <p:cNvPr id="14612" name="Freeform 74">
                  <a:extLst>
                    <a:ext uri="{FF2B5EF4-FFF2-40B4-BE49-F238E27FC236}">
                      <a16:creationId xmlns:a16="http://schemas.microsoft.com/office/drawing/2014/main" id="{91C76F34-54FE-412A-9BA7-76BC773C44E7}"/>
                    </a:ext>
                  </a:extLst>
                </p:cNvPr>
                <p:cNvSpPr>
                  <a:spLocks/>
                </p:cNvSpPr>
                <p:nvPr/>
              </p:nvSpPr>
              <p:spPr bwMode="auto">
                <a:xfrm>
                  <a:off x="2724" y="2294"/>
                  <a:ext cx="92" cy="51"/>
                </a:xfrm>
                <a:custGeom>
                  <a:avLst/>
                  <a:gdLst>
                    <a:gd name="T0" fmla="*/ 6 w 92"/>
                    <a:gd name="T1" fmla="*/ 13 h 51"/>
                    <a:gd name="T2" fmla="*/ 51 w 92"/>
                    <a:gd name="T3" fmla="*/ 1 h 51"/>
                    <a:gd name="T4" fmla="*/ 87 w 92"/>
                    <a:gd name="T5" fmla="*/ 4 h 51"/>
                    <a:gd name="T6" fmla="*/ 84 w 92"/>
                    <a:gd name="T7" fmla="*/ 25 h 51"/>
                    <a:gd name="T8" fmla="*/ 84 w 92"/>
                    <a:gd name="T9" fmla="*/ 43 h 51"/>
                    <a:gd name="T10" fmla="*/ 45 w 92"/>
                    <a:gd name="T11" fmla="*/ 46 h 51"/>
                    <a:gd name="T12" fmla="*/ 12 w 92"/>
                    <a:gd name="T13" fmla="*/ 46 h 51"/>
                    <a:gd name="T14" fmla="*/ 6 w 92"/>
                    <a:gd name="T15" fmla="*/ 13 h 51"/>
                    <a:gd name="T16" fmla="*/ 0 60000 65536"/>
                    <a:gd name="T17" fmla="*/ 0 60000 65536"/>
                    <a:gd name="T18" fmla="*/ 0 60000 65536"/>
                    <a:gd name="T19" fmla="*/ 0 60000 65536"/>
                    <a:gd name="T20" fmla="*/ 0 60000 65536"/>
                    <a:gd name="T21" fmla="*/ 0 60000 65536"/>
                    <a:gd name="T22" fmla="*/ 0 60000 65536"/>
                    <a:gd name="T23" fmla="*/ 0 60000 65536"/>
                    <a:gd name="T24" fmla="*/ 0 w 92"/>
                    <a:gd name="T25" fmla="*/ 0 h 51"/>
                    <a:gd name="T26" fmla="*/ 92 w 92"/>
                    <a:gd name="T27" fmla="*/ 51 h 5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2" h="51">
                      <a:moveTo>
                        <a:pt x="6" y="13"/>
                      </a:moveTo>
                      <a:cubicBezTo>
                        <a:pt x="12" y="6"/>
                        <a:pt x="38" y="2"/>
                        <a:pt x="51" y="1"/>
                      </a:cubicBezTo>
                      <a:cubicBezTo>
                        <a:pt x="64" y="0"/>
                        <a:pt x="82" y="0"/>
                        <a:pt x="87" y="4"/>
                      </a:cubicBezTo>
                      <a:cubicBezTo>
                        <a:pt x="92" y="8"/>
                        <a:pt x="84" y="19"/>
                        <a:pt x="84" y="25"/>
                      </a:cubicBezTo>
                      <a:cubicBezTo>
                        <a:pt x="84" y="31"/>
                        <a:pt x="90" y="40"/>
                        <a:pt x="84" y="43"/>
                      </a:cubicBezTo>
                      <a:cubicBezTo>
                        <a:pt x="78" y="46"/>
                        <a:pt x="57" y="46"/>
                        <a:pt x="45" y="46"/>
                      </a:cubicBezTo>
                      <a:cubicBezTo>
                        <a:pt x="33" y="46"/>
                        <a:pt x="18" y="51"/>
                        <a:pt x="12" y="46"/>
                      </a:cubicBezTo>
                      <a:cubicBezTo>
                        <a:pt x="6" y="41"/>
                        <a:pt x="0" y="20"/>
                        <a:pt x="6" y="13"/>
                      </a:cubicBezTo>
                      <a:close/>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sp>
              <p:nvSpPr>
                <p:cNvPr id="14613" name="Freeform 75">
                  <a:extLst>
                    <a:ext uri="{FF2B5EF4-FFF2-40B4-BE49-F238E27FC236}">
                      <a16:creationId xmlns:a16="http://schemas.microsoft.com/office/drawing/2014/main" id="{48F12042-A99E-47D2-8C69-40FB4CC11AB9}"/>
                    </a:ext>
                  </a:extLst>
                </p:cNvPr>
                <p:cNvSpPr>
                  <a:spLocks/>
                </p:cNvSpPr>
                <p:nvPr/>
              </p:nvSpPr>
              <p:spPr bwMode="auto">
                <a:xfrm>
                  <a:off x="2812" y="2288"/>
                  <a:ext cx="83" cy="51"/>
                </a:xfrm>
                <a:custGeom>
                  <a:avLst/>
                  <a:gdLst>
                    <a:gd name="T0" fmla="*/ 8 w 83"/>
                    <a:gd name="T1" fmla="*/ 10 h 51"/>
                    <a:gd name="T2" fmla="*/ 41 w 83"/>
                    <a:gd name="T3" fmla="*/ 1 h 51"/>
                    <a:gd name="T4" fmla="*/ 71 w 83"/>
                    <a:gd name="T5" fmla="*/ 4 h 51"/>
                    <a:gd name="T6" fmla="*/ 74 w 83"/>
                    <a:gd name="T7" fmla="*/ 25 h 51"/>
                    <a:gd name="T8" fmla="*/ 74 w 83"/>
                    <a:gd name="T9" fmla="*/ 43 h 51"/>
                    <a:gd name="T10" fmla="*/ 20 w 83"/>
                    <a:gd name="T11" fmla="*/ 43 h 51"/>
                    <a:gd name="T12" fmla="*/ 2 w 83"/>
                    <a:gd name="T13" fmla="*/ 46 h 51"/>
                    <a:gd name="T14" fmla="*/ 8 w 83"/>
                    <a:gd name="T15" fmla="*/ 10 h 51"/>
                    <a:gd name="T16" fmla="*/ 0 60000 65536"/>
                    <a:gd name="T17" fmla="*/ 0 60000 65536"/>
                    <a:gd name="T18" fmla="*/ 0 60000 65536"/>
                    <a:gd name="T19" fmla="*/ 0 60000 65536"/>
                    <a:gd name="T20" fmla="*/ 0 60000 65536"/>
                    <a:gd name="T21" fmla="*/ 0 60000 65536"/>
                    <a:gd name="T22" fmla="*/ 0 60000 65536"/>
                    <a:gd name="T23" fmla="*/ 0 60000 65536"/>
                    <a:gd name="T24" fmla="*/ 0 w 83"/>
                    <a:gd name="T25" fmla="*/ 0 h 51"/>
                    <a:gd name="T26" fmla="*/ 83 w 83"/>
                    <a:gd name="T27" fmla="*/ 51 h 5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3" h="51">
                      <a:moveTo>
                        <a:pt x="8" y="10"/>
                      </a:moveTo>
                      <a:cubicBezTo>
                        <a:pt x="14" y="3"/>
                        <a:pt x="31" y="2"/>
                        <a:pt x="41" y="1"/>
                      </a:cubicBezTo>
                      <a:cubicBezTo>
                        <a:pt x="51" y="0"/>
                        <a:pt x="66" y="0"/>
                        <a:pt x="71" y="4"/>
                      </a:cubicBezTo>
                      <a:cubicBezTo>
                        <a:pt x="76" y="8"/>
                        <a:pt x="74" y="19"/>
                        <a:pt x="74" y="25"/>
                      </a:cubicBezTo>
                      <a:cubicBezTo>
                        <a:pt x="74" y="31"/>
                        <a:pt x="83" y="40"/>
                        <a:pt x="74" y="43"/>
                      </a:cubicBezTo>
                      <a:cubicBezTo>
                        <a:pt x="65" y="46"/>
                        <a:pt x="32" y="42"/>
                        <a:pt x="20" y="43"/>
                      </a:cubicBezTo>
                      <a:cubicBezTo>
                        <a:pt x="8" y="44"/>
                        <a:pt x="4" y="51"/>
                        <a:pt x="2" y="46"/>
                      </a:cubicBezTo>
                      <a:cubicBezTo>
                        <a:pt x="0" y="41"/>
                        <a:pt x="2" y="17"/>
                        <a:pt x="8" y="10"/>
                      </a:cubicBezTo>
                      <a:close/>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sp>
              <p:nvSpPr>
                <p:cNvPr id="14614" name="Freeform 76">
                  <a:extLst>
                    <a:ext uri="{FF2B5EF4-FFF2-40B4-BE49-F238E27FC236}">
                      <a16:creationId xmlns:a16="http://schemas.microsoft.com/office/drawing/2014/main" id="{134721B8-D790-4A8E-B7FD-125EB5FD24C2}"/>
                    </a:ext>
                  </a:extLst>
                </p:cNvPr>
                <p:cNvSpPr>
                  <a:spLocks/>
                </p:cNvSpPr>
                <p:nvPr/>
              </p:nvSpPr>
              <p:spPr bwMode="auto">
                <a:xfrm>
                  <a:off x="2883" y="2280"/>
                  <a:ext cx="90" cy="50"/>
                </a:xfrm>
                <a:custGeom>
                  <a:avLst/>
                  <a:gdLst>
                    <a:gd name="T0" fmla="*/ 6 w 90"/>
                    <a:gd name="T1" fmla="*/ 12 h 50"/>
                    <a:gd name="T2" fmla="*/ 51 w 90"/>
                    <a:gd name="T3" fmla="*/ 0 h 50"/>
                    <a:gd name="T4" fmla="*/ 84 w 90"/>
                    <a:gd name="T5" fmla="*/ 9 h 50"/>
                    <a:gd name="T6" fmla="*/ 84 w 90"/>
                    <a:gd name="T7" fmla="*/ 24 h 50"/>
                    <a:gd name="T8" fmla="*/ 84 w 90"/>
                    <a:gd name="T9" fmla="*/ 42 h 50"/>
                    <a:gd name="T10" fmla="*/ 45 w 90"/>
                    <a:gd name="T11" fmla="*/ 45 h 50"/>
                    <a:gd name="T12" fmla="*/ 12 w 90"/>
                    <a:gd name="T13" fmla="*/ 45 h 50"/>
                    <a:gd name="T14" fmla="*/ 6 w 90"/>
                    <a:gd name="T15" fmla="*/ 12 h 50"/>
                    <a:gd name="T16" fmla="*/ 0 60000 65536"/>
                    <a:gd name="T17" fmla="*/ 0 60000 65536"/>
                    <a:gd name="T18" fmla="*/ 0 60000 65536"/>
                    <a:gd name="T19" fmla="*/ 0 60000 65536"/>
                    <a:gd name="T20" fmla="*/ 0 60000 65536"/>
                    <a:gd name="T21" fmla="*/ 0 60000 65536"/>
                    <a:gd name="T22" fmla="*/ 0 60000 65536"/>
                    <a:gd name="T23" fmla="*/ 0 60000 65536"/>
                    <a:gd name="T24" fmla="*/ 0 w 90"/>
                    <a:gd name="T25" fmla="*/ 0 h 50"/>
                    <a:gd name="T26" fmla="*/ 90 w 90"/>
                    <a:gd name="T27" fmla="*/ 50 h 5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0" h="50">
                      <a:moveTo>
                        <a:pt x="6" y="12"/>
                      </a:moveTo>
                      <a:cubicBezTo>
                        <a:pt x="12" y="5"/>
                        <a:pt x="38" y="0"/>
                        <a:pt x="51" y="0"/>
                      </a:cubicBezTo>
                      <a:cubicBezTo>
                        <a:pt x="64" y="0"/>
                        <a:pt x="79" y="5"/>
                        <a:pt x="84" y="9"/>
                      </a:cubicBezTo>
                      <a:cubicBezTo>
                        <a:pt x="89" y="13"/>
                        <a:pt x="84" y="19"/>
                        <a:pt x="84" y="24"/>
                      </a:cubicBezTo>
                      <a:cubicBezTo>
                        <a:pt x="84" y="29"/>
                        <a:pt x="90" y="39"/>
                        <a:pt x="84" y="42"/>
                      </a:cubicBezTo>
                      <a:cubicBezTo>
                        <a:pt x="78" y="45"/>
                        <a:pt x="57" y="45"/>
                        <a:pt x="45" y="45"/>
                      </a:cubicBezTo>
                      <a:cubicBezTo>
                        <a:pt x="33" y="45"/>
                        <a:pt x="18" y="50"/>
                        <a:pt x="12" y="45"/>
                      </a:cubicBezTo>
                      <a:cubicBezTo>
                        <a:pt x="6" y="40"/>
                        <a:pt x="0" y="19"/>
                        <a:pt x="6" y="12"/>
                      </a:cubicBezTo>
                      <a:close/>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sp>
              <p:nvSpPr>
                <p:cNvPr id="14615" name="Freeform 77">
                  <a:extLst>
                    <a:ext uri="{FF2B5EF4-FFF2-40B4-BE49-F238E27FC236}">
                      <a16:creationId xmlns:a16="http://schemas.microsoft.com/office/drawing/2014/main" id="{866E5416-12CD-4A9E-BAB3-64BFD0C67731}"/>
                    </a:ext>
                  </a:extLst>
                </p:cNvPr>
                <p:cNvSpPr>
                  <a:spLocks/>
                </p:cNvSpPr>
                <p:nvPr/>
              </p:nvSpPr>
              <p:spPr bwMode="auto">
                <a:xfrm>
                  <a:off x="2967" y="2273"/>
                  <a:ext cx="92" cy="51"/>
                </a:xfrm>
                <a:custGeom>
                  <a:avLst/>
                  <a:gdLst>
                    <a:gd name="T0" fmla="*/ 6 w 92"/>
                    <a:gd name="T1" fmla="*/ 13 h 51"/>
                    <a:gd name="T2" fmla="*/ 51 w 92"/>
                    <a:gd name="T3" fmla="*/ 1 h 51"/>
                    <a:gd name="T4" fmla="*/ 87 w 92"/>
                    <a:gd name="T5" fmla="*/ 4 h 51"/>
                    <a:gd name="T6" fmla="*/ 84 w 92"/>
                    <a:gd name="T7" fmla="*/ 25 h 51"/>
                    <a:gd name="T8" fmla="*/ 84 w 92"/>
                    <a:gd name="T9" fmla="*/ 43 h 51"/>
                    <a:gd name="T10" fmla="*/ 45 w 92"/>
                    <a:gd name="T11" fmla="*/ 46 h 51"/>
                    <a:gd name="T12" fmla="*/ 12 w 92"/>
                    <a:gd name="T13" fmla="*/ 46 h 51"/>
                    <a:gd name="T14" fmla="*/ 6 w 92"/>
                    <a:gd name="T15" fmla="*/ 13 h 51"/>
                    <a:gd name="T16" fmla="*/ 0 60000 65536"/>
                    <a:gd name="T17" fmla="*/ 0 60000 65536"/>
                    <a:gd name="T18" fmla="*/ 0 60000 65536"/>
                    <a:gd name="T19" fmla="*/ 0 60000 65536"/>
                    <a:gd name="T20" fmla="*/ 0 60000 65536"/>
                    <a:gd name="T21" fmla="*/ 0 60000 65536"/>
                    <a:gd name="T22" fmla="*/ 0 60000 65536"/>
                    <a:gd name="T23" fmla="*/ 0 60000 65536"/>
                    <a:gd name="T24" fmla="*/ 0 w 92"/>
                    <a:gd name="T25" fmla="*/ 0 h 51"/>
                    <a:gd name="T26" fmla="*/ 92 w 92"/>
                    <a:gd name="T27" fmla="*/ 51 h 5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2" h="51">
                      <a:moveTo>
                        <a:pt x="6" y="13"/>
                      </a:moveTo>
                      <a:cubicBezTo>
                        <a:pt x="12" y="6"/>
                        <a:pt x="38" y="2"/>
                        <a:pt x="51" y="1"/>
                      </a:cubicBezTo>
                      <a:cubicBezTo>
                        <a:pt x="64" y="0"/>
                        <a:pt x="82" y="0"/>
                        <a:pt x="87" y="4"/>
                      </a:cubicBezTo>
                      <a:cubicBezTo>
                        <a:pt x="92" y="8"/>
                        <a:pt x="84" y="19"/>
                        <a:pt x="84" y="25"/>
                      </a:cubicBezTo>
                      <a:cubicBezTo>
                        <a:pt x="84" y="31"/>
                        <a:pt x="90" y="40"/>
                        <a:pt x="84" y="43"/>
                      </a:cubicBezTo>
                      <a:cubicBezTo>
                        <a:pt x="78" y="46"/>
                        <a:pt x="57" y="46"/>
                        <a:pt x="45" y="46"/>
                      </a:cubicBezTo>
                      <a:cubicBezTo>
                        <a:pt x="33" y="46"/>
                        <a:pt x="18" y="51"/>
                        <a:pt x="12" y="46"/>
                      </a:cubicBezTo>
                      <a:cubicBezTo>
                        <a:pt x="6" y="41"/>
                        <a:pt x="0" y="20"/>
                        <a:pt x="6" y="13"/>
                      </a:cubicBezTo>
                      <a:close/>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sp>
              <p:nvSpPr>
                <p:cNvPr id="14616" name="Freeform 78">
                  <a:extLst>
                    <a:ext uri="{FF2B5EF4-FFF2-40B4-BE49-F238E27FC236}">
                      <a16:creationId xmlns:a16="http://schemas.microsoft.com/office/drawing/2014/main" id="{D4B05A44-EDC1-4863-90DA-5566574FFEA0}"/>
                    </a:ext>
                  </a:extLst>
                </p:cNvPr>
                <p:cNvSpPr>
                  <a:spLocks/>
                </p:cNvSpPr>
                <p:nvPr/>
              </p:nvSpPr>
              <p:spPr bwMode="auto">
                <a:xfrm>
                  <a:off x="3055" y="2267"/>
                  <a:ext cx="83" cy="51"/>
                </a:xfrm>
                <a:custGeom>
                  <a:avLst/>
                  <a:gdLst>
                    <a:gd name="T0" fmla="*/ 8 w 83"/>
                    <a:gd name="T1" fmla="*/ 10 h 51"/>
                    <a:gd name="T2" fmla="*/ 41 w 83"/>
                    <a:gd name="T3" fmla="*/ 1 h 51"/>
                    <a:gd name="T4" fmla="*/ 71 w 83"/>
                    <a:gd name="T5" fmla="*/ 4 h 51"/>
                    <a:gd name="T6" fmla="*/ 74 w 83"/>
                    <a:gd name="T7" fmla="*/ 25 h 51"/>
                    <a:gd name="T8" fmla="*/ 74 w 83"/>
                    <a:gd name="T9" fmla="*/ 43 h 51"/>
                    <a:gd name="T10" fmla="*/ 20 w 83"/>
                    <a:gd name="T11" fmla="*/ 43 h 51"/>
                    <a:gd name="T12" fmla="*/ 2 w 83"/>
                    <a:gd name="T13" fmla="*/ 46 h 51"/>
                    <a:gd name="T14" fmla="*/ 8 w 83"/>
                    <a:gd name="T15" fmla="*/ 10 h 51"/>
                    <a:gd name="T16" fmla="*/ 0 60000 65536"/>
                    <a:gd name="T17" fmla="*/ 0 60000 65536"/>
                    <a:gd name="T18" fmla="*/ 0 60000 65536"/>
                    <a:gd name="T19" fmla="*/ 0 60000 65536"/>
                    <a:gd name="T20" fmla="*/ 0 60000 65536"/>
                    <a:gd name="T21" fmla="*/ 0 60000 65536"/>
                    <a:gd name="T22" fmla="*/ 0 60000 65536"/>
                    <a:gd name="T23" fmla="*/ 0 60000 65536"/>
                    <a:gd name="T24" fmla="*/ 0 w 83"/>
                    <a:gd name="T25" fmla="*/ 0 h 51"/>
                    <a:gd name="T26" fmla="*/ 83 w 83"/>
                    <a:gd name="T27" fmla="*/ 51 h 5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3" h="51">
                      <a:moveTo>
                        <a:pt x="8" y="10"/>
                      </a:moveTo>
                      <a:cubicBezTo>
                        <a:pt x="14" y="3"/>
                        <a:pt x="31" y="2"/>
                        <a:pt x="41" y="1"/>
                      </a:cubicBezTo>
                      <a:cubicBezTo>
                        <a:pt x="51" y="0"/>
                        <a:pt x="66" y="0"/>
                        <a:pt x="71" y="4"/>
                      </a:cubicBezTo>
                      <a:cubicBezTo>
                        <a:pt x="76" y="8"/>
                        <a:pt x="74" y="19"/>
                        <a:pt x="74" y="25"/>
                      </a:cubicBezTo>
                      <a:cubicBezTo>
                        <a:pt x="74" y="31"/>
                        <a:pt x="83" y="40"/>
                        <a:pt x="74" y="43"/>
                      </a:cubicBezTo>
                      <a:cubicBezTo>
                        <a:pt x="65" y="46"/>
                        <a:pt x="32" y="42"/>
                        <a:pt x="20" y="43"/>
                      </a:cubicBezTo>
                      <a:cubicBezTo>
                        <a:pt x="8" y="44"/>
                        <a:pt x="4" y="51"/>
                        <a:pt x="2" y="46"/>
                      </a:cubicBezTo>
                      <a:cubicBezTo>
                        <a:pt x="0" y="41"/>
                        <a:pt x="2" y="17"/>
                        <a:pt x="8" y="10"/>
                      </a:cubicBezTo>
                      <a:close/>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sp>
              <p:nvSpPr>
                <p:cNvPr id="14617" name="Freeform 79">
                  <a:extLst>
                    <a:ext uri="{FF2B5EF4-FFF2-40B4-BE49-F238E27FC236}">
                      <a16:creationId xmlns:a16="http://schemas.microsoft.com/office/drawing/2014/main" id="{2301CA7E-73C9-4BA5-9DE2-42DD3BCE32F8}"/>
                    </a:ext>
                  </a:extLst>
                </p:cNvPr>
                <p:cNvSpPr>
                  <a:spLocks/>
                </p:cNvSpPr>
                <p:nvPr/>
              </p:nvSpPr>
              <p:spPr bwMode="auto">
                <a:xfrm>
                  <a:off x="3126" y="2259"/>
                  <a:ext cx="90" cy="50"/>
                </a:xfrm>
                <a:custGeom>
                  <a:avLst/>
                  <a:gdLst>
                    <a:gd name="T0" fmla="*/ 6 w 90"/>
                    <a:gd name="T1" fmla="*/ 12 h 50"/>
                    <a:gd name="T2" fmla="*/ 51 w 90"/>
                    <a:gd name="T3" fmla="*/ 0 h 50"/>
                    <a:gd name="T4" fmla="*/ 84 w 90"/>
                    <a:gd name="T5" fmla="*/ 9 h 50"/>
                    <a:gd name="T6" fmla="*/ 84 w 90"/>
                    <a:gd name="T7" fmla="*/ 24 h 50"/>
                    <a:gd name="T8" fmla="*/ 84 w 90"/>
                    <a:gd name="T9" fmla="*/ 42 h 50"/>
                    <a:gd name="T10" fmla="*/ 45 w 90"/>
                    <a:gd name="T11" fmla="*/ 45 h 50"/>
                    <a:gd name="T12" fmla="*/ 12 w 90"/>
                    <a:gd name="T13" fmla="*/ 45 h 50"/>
                    <a:gd name="T14" fmla="*/ 6 w 90"/>
                    <a:gd name="T15" fmla="*/ 12 h 50"/>
                    <a:gd name="T16" fmla="*/ 0 60000 65536"/>
                    <a:gd name="T17" fmla="*/ 0 60000 65536"/>
                    <a:gd name="T18" fmla="*/ 0 60000 65536"/>
                    <a:gd name="T19" fmla="*/ 0 60000 65536"/>
                    <a:gd name="T20" fmla="*/ 0 60000 65536"/>
                    <a:gd name="T21" fmla="*/ 0 60000 65536"/>
                    <a:gd name="T22" fmla="*/ 0 60000 65536"/>
                    <a:gd name="T23" fmla="*/ 0 60000 65536"/>
                    <a:gd name="T24" fmla="*/ 0 w 90"/>
                    <a:gd name="T25" fmla="*/ 0 h 50"/>
                    <a:gd name="T26" fmla="*/ 90 w 90"/>
                    <a:gd name="T27" fmla="*/ 50 h 5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0" h="50">
                      <a:moveTo>
                        <a:pt x="6" y="12"/>
                      </a:moveTo>
                      <a:cubicBezTo>
                        <a:pt x="12" y="5"/>
                        <a:pt x="38" y="0"/>
                        <a:pt x="51" y="0"/>
                      </a:cubicBezTo>
                      <a:cubicBezTo>
                        <a:pt x="64" y="0"/>
                        <a:pt x="79" y="5"/>
                        <a:pt x="84" y="9"/>
                      </a:cubicBezTo>
                      <a:cubicBezTo>
                        <a:pt x="89" y="13"/>
                        <a:pt x="84" y="19"/>
                        <a:pt x="84" y="24"/>
                      </a:cubicBezTo>
                      <a:cubicBezTo>
                        <a:pt x="84" y="29"/>
                        <a:pt x="90" y="39"/>
                        <a:pt x="84" y="42"/>
                      </a:cubicBezTo>
                      <a:cubicBezTo>
                        <a:pt x="78" y="45"/>
                        <a:pt x="57" y="45"/>
                        <a:pt x="45" y="45"/>
                      </a:cubicBezTo>
                      <a:cubicBezTo>
                        <a:pt x="33" y="45"/>
                        <a:pt x="18" y="50"/>
                        <a:pt x="12" y="45"/>
                      </a:cubicBezTo>
                      <a:cubicBezTo>
                        <a:pt x="6" y="40"/>
                        <a:pt x="0" y="19"/>
                        <a:pt x="6" y="12"/>
                      </a:cubicBezTo>
                      <a:close/>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sp>
              <p:nvSpPr>
                <p:cNvPr id="14618" name="Freeform 80">
                  <a:extLst>
                    <a:ext uri="{FF2B5EF4-FFF2-40B4-BE49-F238E27FC236}">
                      <a16:creationId xmlns:a16="http://schemas.microsoft.com/office/drawing/2014/main" id="{14DC1187-7E25-4B45-8D03-E257BA51B370}"/>
                    </a:ext>
                  </a:extLst>
                </p:cNvPr>
                <p:cNvSpPr>
                  <a:spLocks/>
                </p:cNvSpPr>
                <p:nvPr/>
              </p:nvSpPr>
              <p:spPr bwMode="auto">
                <a:xfrm>
                  <a:off x="3210" y="2255"/>
                  <a:ext cx="92" cy="51"/>
                </a:xfrm>
                <a:custGeom>
                  <a:avLst/>
                  <a:gdLst>
                    <a:gd name="T0" fmla="*/ 6 w 92"/>
                    <a:gd name="T1" fmla="*/ 13 h 51"/>
                    <a:gd name="T2" fmla="*/ 51 w 92"/>
                    <a:gd name="T3" fmla="*/ 1 h 51"/>
                    <a:gd name="T4" fmla="*/ 87 w 92"/>
                    <a:gd name="T5" fmla="*/ 4 h 51"/>
                    <a:gd name="T6" fmla="*/ 84 w 92"/>
                    <a:gd name="T7" fmla="*/ 25 h 51"/>
                    <a:gd name="T8" fmla="*/ 84 w 92"/>
                    <a:gd name="T9" fmla="*/ 43 h 51"/>
                    <a:gd name="T10" fmla="*/ 45 w 92"/>
                    <a:gd name="T11" fmla="*/ 46 h 51"/>
                    <a:gd name="T12" fmla="*/ 12 w 92"/>
                    <a:gd name="T13" fmla="*/ 46 h 51"/>
                    <a:gd name="T14" fmla="*/ 6 w 92"/>
                    <a:gd name="T15" fmla="*/ 13 h 51"/>
                    <a:gd name="T16" fmla="*/ 0 60000 65536"/>
                    <a:gd name="T17" fmla="*/ 0 60000 65536"/>
                    <a:gd name="T18" fmla="*/ 0 60000 65536"/>
                    <a:gd name="T19" fmla="*/ 0 60000 65536"/>
                    <a:gd name="T20" fmla="*/ 0 60000 65536"/>
                    <a:gd name="T21" fmla="*/ 0 60000 65536"/>
                    <a:gd name="T22" fmla="*/ 0 60000 65536"/>
                    <a:gd name="T23" fmla="*/ 0 60000 65536"/>
                    <a:gd name="T24" fmla="*/ 0 w 92"/>
                    <a:gd name="T25" fmla="*/ 0 h 51"/>
                    <a:gd name="T26" fmla="*/ 92 w 92"/>
                    <a:gd name="T27" fmla="*/ 51 h 5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2" h="51">
                      <a:moveTo>
                        <a:pt x="6" y="13"/>
                      </a:moveTo>
                      <a:cubicBezTo>
                        <a:pt x="12" y="6"/>
                        <a:pt x="38" y="2"/>
                        <a:pt x="51" y="1"/>
                      </a:cubicBezTo>
                      <a:cubicBezTo>
                        <a:pt x="64" y="0"/>
                        <a:pt x="82" y="0"/>
                        <a:pt x="87" y="4"/>
                      </a:cubicBezTo>
                      <a:cubicBezTo>
                        <a:pt x="92" y="8"/>
                        <a:pt x="84" y="19"/>
                        <a:pt x="84" y="25"/>
                      </a:cubicBezTo>
                      <a:cubicBezTo>
                        <a:pt x="84" y="31"/>
                        <a:pt x="90" y="40"/>
                        <a:pt x="84" y="43"/>
                      </a:cubicBezTo>
                      <a:cubicBezTo>
                        <a:pt x="78" y="46"/>
                        <a:pt x="57" y="46"/>
                        <a:pt x="45" y="46"/>
                      </a:cubicBezTo>
                      <a:cubicBezTo>
                        <a:pt x="33" y="46"/>
                        <a:pt x="18" y="51"/>
                        <a:pt x="12" y="46"/>
                      </a:cubicBezTo>
                      <a:cubicBezTo>
                        <a:pt x="6" y="41"/>
                        <a:pt x="0" y="20"/>
                        <a:pt x="6" y="13"/>
                      </a:cubicBezTo>
                      <a:close/>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sp>
              <p:nvSpPr>
                <p:cNvPr id="14619" name="Freeform 81">
                  <a:extLst>
                    <a:ext uri="{FF2B5EF4-FFF2-40B4-BE49-F238E27FC236}">
                      <a16:creationId xmlns:a16="http://schemas.microsoft.com/office/drawing/2014/main" id="{370E62CE-2371-4F0C-9F71-6686490C5E99}"/>
                    </a:ext>
                  </a:extLst>
                </p:cNvPr>
                <p:cNvSpPr>
                  <a:spLocks/>
                </p:cNvSpPr>
                <p:nvPr/>
              </p:nvSpPr>
              <p:spPr bwMode="auto">
                <a:xfrm>
                  <a:off x="3298" y="2252"/>
                  <a:ext cx="83" cy="51"/>
                </a:xfrm>
                <a:custGeom>
                  <a:avLst/>
                  <a:gdLst>
                    <a:gd name="T0" fmla="*/ 8 w 83"/>
                    <a:gd name="T1" fmla="*/ 10 h 51"/>
                    <a:gd name="T2" fmla="*/ 41 w 83"/>
                    <a:gd name="T3" fmla="*/ 1 h 51"/>
                    <a:gd name="T4" fmla="*/ 71 w 83"/>
                    <a:gd name="T5" fmla="*/ 4 h 51"/>
                    <a:gd name="T6" fmla="*/ 74 w 83"/>
                    <a:gd name="T7" fmla="*/ 25 h 51"/>
                    <a:gd name="T8" fmla="*/ 74 w 83"/>
                    <a:gd name="T9" fmla="*/ 43 h 51"/>
                    <a:gd name="T10" fmla="*/ 20 w 83"/>
                    <a:gd name="T11" fmla="*/ 43 h 51"/>
                    <a:gd name="T12" fmla="*/ 2 w 83"/>
                    <a:gd name="T13" fmla="*/ 46 h 51"/>
                    <a:gd name="T14" fmla="*/ 8 w 83"/>
                    <a:gd name="T15" fmla="*/ 10 h 51"/>
                    <a:gd name="T16" fmla="*/ 0 60000 65536"/>
                    <a:gd name="T17" fmla="*/ 0 60000 65536"/>
                    <a:gd name="T18" fmla="*/ 0 60000 65536"/>
                    <a:gd name="T19" fmla="*/ 0 60000 65536"/>
                    <a:gd name="T20" fmla="*/ 0 60000 65536"/>
                    <a:gd name="T21" fmla="*/ 0 60000 65536"/>
                    <a:gd name="T22" fmla="*/ 0 60000 65536"/>
                    <a:gd name="T23" fmla="*/ 0 60000 65536"/>
                    <a:gd name="T24" fmla="*/ 0 w 83"/>
                    <a:gd name="T25" fmla="*/ 0 h 51"/>
                    <a:gd name="T26" fmla="*/ 83 w 83"/>
                    <a:gd name="T27" fmla="*/ 51 h 5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3" h="51">
                      <a:moveTo>
                        <a:pt x="8" y="10"/>
                      </a:moveTo>
                      <a:cubicBezTo>
                        <a:pt x="14" y="3"/>
                        <a:pt x="31" y="2"/>
                        <a:pt x="41" y="1"/>
                      </a:cubicBezTo>
                      <a:cubicBezTo>
                        <a:pt x="51" y="0"/>
                        <a:pt x="66" y="0"/>
                        <a:pt x="71" y="4"/>
                      </a:cubicBezTo>
                      <a:cubicBezTo>
                        <a:pt x="76" y="8"/>
                        <a:pt x="74" y="19"/>
                        <a:pt x="74" y="25"/>
                      </a:cubicBezTo>
                      <a:cubicBezTo>
                        <a:pt x="74" y="31"/>
                        <a:pt x="83" y="40"/>
                        <a:pt x="74" y="43"/>
                      </a:cubicBezTo>
                      <a:cubicBezTo>
                        <a:pt x="65" y="46"/>
                        <a:pt x="32" y="42"/>
                        <a:pt x="20" y="43"/>
                      </a:cubicBezTo>
                      <a:cubicBezTo>
                        <a:pt x="8" y="44"/>
                        <a:pt x="4" y="51"/>
                        <a:pt x="2" y="46"/>
                      </a:cubicBezTo>
                      <a:cubicBezTo>
                        <a:pt x="0" y="41"/>
                        <a:pt x="2" y="17"/>
                        <a:pt x="8" y="10"/>
                      </a:cubicBezTo>
                      <a:close/>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sp>
              <p:nvSpPr>
                <p:cNvPr id="14620" name="Freeform 82">
                  <a:extLst>
                    <a:ext uri="{FF2B5EF4-FFF2-40B4-BE49-F238E27FC236}">
                      <a16:creationId xmlns:a16="http://schemas.microsoft.com/office/drawing/2014/main" id="{76CEFDFD-937C-4779-8EAD-7C0B93C0E438}"/>
                    </a:ext>
                  </a:extLst>
                </p:cNvPr>
                <p:cNvSpPr>
                  <a:spLocks/>
                </p:cNvSpPr>
                <p:nvPr/>
              </p:nvSpPr>
              <p:spPr bwMode="auto">
                <a:xfrm>
                  <a:off x="3369" y="2247"/>
                  <a:ext cx="90" cy="50"/>
                </a:xfrm>
                <a:custGeom>
                  <a:avLst/>
                  <a:gdLst>
                    <a:gd name="T0" fmla="*/ 6 w 90"/>
                    <a:gd name="T1" fmla="*/ 12 h 50"/>
                    <a:gd name="T2" fmla="*/ 51 w 90"/>
                    <a:gd name="T3" fmla="*/ 0 h 50"/>
                    <a:gd name="T4" fmla="*/ 84 w 90"/>
                    <a:gd name="T5" fmla="*/ 9 h 50"/>
                    <a:gd name="T6" fmla="*/ 84 w 90"/>
                    <a:gd name="T7" fmla="*/ 24 h 50"/>
                    <a:gd name="T8" fmla="*/ 84 w 90"/>
                    <a:gd name="T9" fmla="*/ 42 h 50"/>
                    <a:gd name="T10" fmla="*/ 45 w 90"/>
                    <a:gd name="T11" fmla="*/ 45 h 50"/>
                    <a:gd name="T12" fmla="*/ 12 w 90"/>
                    <a:gd name="T13" fmla="*/ 45 h 50"/>
                    <a:gd name="T14" fmla="*/ 6 w 90"/>
                    <a:gd name="T15" fmla="*/ 12 h 50"/>
                    <a:gd name="T16" fmla="*/ 0 60000 65536"/>
                    <a:gd name="T17" fmla="*/ 0 60000 65536"/>
                    <a:gd name="T18" fmla="*/ 0 60000 65536"/>
                    <a:gd name="T19" fmla="*/ 0 60000 65536"/>
                    <a:gd name="T20" fmla="*/ 0 60000 65536"/>
                    <a:gd name="T21" fmla="*/ 0 60000 65536"/>
                    <a:gd name="T22" fmla="*/ 0 60000 65536"/>
                    <a:gd name="T23" fmla="*/ 0 60000 65536"/>
                    <a:gd name="T24" fmla="*/ 0 w 90"/>
                    <a:gd name="T25" fmla="*/ 0 h 50"/>
                    <a:gd name="T26" fmla="*/ 90 w 90"/>
                    <a:gd name="T27" fmla="*/ 50 h 5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0" h="50">
                      <a:moveTo>
                        <a:pt x="6" y="12"/>
                      </a:moveTo>
                      <a:cubicBezTo>
                        <a:pt x="12" y="5"/>
                        <a:pt x="38" y="0"/>
                        <a:pt x="51" y="0"/>
                      </a:cubicBezTo>
                      <a:cubicBezTo>
                        <a:pt x="64" y="0"/>
                        <a:pt x="79" y="5"/>
                        <a:pt x="84" y="9"/>
                      </a:cubicBezTo>
                      <a:cubicBezTo>
                        <a:pt x="89" y="13"/>
                        <a:pt x="84" y="19"/>
                        <a:pt x="84" y="24"/>
                      </a:cubicBezTo>
                      <a:cubicBezTo>
                        <a:pt x="84" y="29"/>
                        <a:pt x="90" y="39"/>
                        <a:pt x="84" y="42"/>
                      </a:cubicBezTo>
                      <a:cubicBezTo>
                        <a:pt x="78" y="45"/>
                        <a:pt x="57" y="45"/>
                        <a:pt x="45" y="45"/>
                      </a:cubicBezTo>
                      <a:cubicBezTo>
                        <a:pt x="33" y="45"/>
                        <a:pt x="18" y="50"/>
                        <a:pt x="12" y="45"/>
                      </a:cubicBezTo>
                      <a:cubicBezTo>
                        <a:pt x="6" y="40"/>
                        <a:pt x="0" y="19"/>
                        <a:pt x="6" y="12"/>
                      </a:cubicBezTo>
                      <a:close/>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sp>
              <p:nvSpPr>
                <p:cNvPr id="14621" name="Freeform 83">
                  <a:extLst>
                    <a:ext uri="{FF2B5EF4-FFF2-40B4-BE49-F238E27FC236}">
                      <a16:creationId xmlns:a16="http://schemas.microsoft.com/office/drawing/2014/main" id="{37493ADF-3D50-4205-8AFB-21E7F55F04D8}"/>
                    </a:ext>
                  </a:extLst>
                </p:cNvPr>
                <p:cNvSpPr>
                  <a:spLocks/>
                </p:cNvSpPr>
                <p:nvPr/>
              </p:nvSpPr>
              <p:spPr bwMode="auto">
                <a:xfrm>
                  <a:off x="3454" y="2251"/>
                  <a:ext cx="74" cy="46"/>
                </a:xfrm>
                <a:custGeom>
                  <a:avLst/>
                  <a:gdLst>
                    <a:gd name="T0" fmla="*/ 74 w 74"/>
                    <a:gd name="T1" fmla="*/ 38 h 46"/>
                    <a:gd name="T2" fmla="*/ 20 w 74"/>
                    <a:gd name="T3" fmla="*/ 38 h 46"/>
                    <a:gd name="T4" fmla="*/ 2 w 74"/>
                    <a:gd name="T5" fmla="*/ 41 h 46"/>
                    <a:gd name="T6" fmla="*/ 8 w 74"/>
                    <a:gd name="T7" fmla="*/ 5 h 46"/>
                    <a:gd name="T8" fmla="*/ 41 w 74"/>
                    <a:gd name="T9" fmla="*/ 8 h 46"/>
                    <a:gd name="T10" fmla="*/ 0 60000 65536"/>
                    <a:gd name="T11" fmla="*/ 0 60000 65536"/>
                    <a:gd name="T12" fmla="*/ 0 60000 65536"/>
                    <a:gd name="T13" fmla="*/ 0 60000 65536"/>
                    <a:gd name="T14" fmla="*/ 0 60000 65536"/>
                    <a:gd name="T15" fmla="*/ 0 w 74"/>
                    <a:gd name="T16" fmla="*/ 0 h 46"/>
                    <a:gd name="T17" fmla="*/ 74 w 74"/>
                    <a:gd name="T18" fmla="*/ 46 h 46"/>
                  </a:gdLst>
                  <a:ahLst/>
                  <a:cxnLst>
                    <a:cxn ang="T10">
                      <a:pos x="T0" y="T1"/>
                    </a:cxn>
                    <a:cxn ang="T11">
                      <a:pos x="T2" y="T3"/>
                    </a:cxn>
                    <a:cxn ang="T12">
                      <a:pos x="T4" y="T5"/>
                    </a:cxn>
                    <a:cxn ang="T13">
                      <a:pos x="T6" y="T7"/>
                    </a:cxn>
                    <a:cxn ang="T14">
                      <a:pos x="T8" y="T9"/>
                    </a:cxn>
                  </a:cxnLst>
                  <a:rect l="T15" t="T16" r="T17" b="T18"/>
                  <a:pathLst>
                    <a:path w="74" h="46">
                      <a:moveTo>
                        <a:pt x="74" y="38"/>
                      </a:moveTo>
                      <a:cubicBezTo>
                        <a:pt x="65" y="38"/>
                        <a:pt x="32" y="37"/>
                        <a:pt x="20" y="38"/>
                      </a:cubicBezTo>
                      <a:cubicBezTo>
                        <a:pt x="8" y="39"/>
                        <a:pt x="4" y="46"/>
                        <a:pt x="2" y="41"/>
                      </a:cubicBezTo>
                      <a:cubicBezTo>
                        <a:pt x="0" y="36"/>
                        <a:pt x="2" y="10"/>
                        <a:pt x="8" y="5"/>
                      </a:cubicBezTo>
                      <a:cubicBezTo>
                        <a:pt x="14" y="0"/>
                        <a:pt x="34" y="8"/>
                        <a:pt x="41" y="8"/>
                      </a:cubicBezTo>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grpSp>
          <p:sp>
            <p:nvSpPr>
              <p:cNvPr id="14488" name="Freeform 84">
                <a:extLst>
                  <a:ext uri="{FF2B5EF4-FFF2-40B4-BE49-F238E27FC236}">
                    <a16:creationId xmlns:a16="http://schemas.microsoft.com/office/drawing/2014/main" id="{41DB0FC9-B083-450A-A4B4-9C9E27B44CC9}"/>
                  </a:ext>
                </a:extLst>
              </p:cNvPr>
              <p:cNvSpPr>
                <a:spLocks/>
              </p:cNvSpPr>
              <p:nvPr/>
            </p:nvSpPr>
            <p:spPr bwMode="auto">
              <a:xfrm>
                <a:off x="2664" y="2246"/>
                <a:ext cx="825" cy="55"/>
              </a:xfrm>
              <a:custGeom>
                <a:avLst/>
                <a:gdLst>
                  <a:gd name="T0" fmla="*/ 0 w 825"/>
                  <a:gd name="T1" fmla="*/ 55 h 55"/>
                  <a:gd name="T2" fmla="*/ 69 w 825"/>
                  <a:gd name="T3" fmla="*/ 49 h 55"/>
                  <a:gd name="T4" fmla="*/ 141 w 825"/>
                  <a:gd name="T5" fmla="*/ 40 h 55"/>
                  <a:gd name="T6" fmla="*/ 177 w 825"/>
                  <a:gd name="T7" fmla="*/ 37 h 55"/>
                  <a:gd name="T8" fmla="*/ 225 w 825"/>
                  <a:gd name="T9" fmla="*/ 34 h 55"/>
                  <a:gd name="T10" fmla="*/ 291 w 825"/>
                  <a:gd name="T11" fmla="*/ 28 h 55"/>
                  <a:gd name="T12" fmla="*/ 348 w 825"/>
                  <a:gd name="T13" fmla="*/ 22 h 55"/>
                  <a:gd name="T14" fmla="*/ 387 w 825"/>
                  <a:gd name="T15" fmla="*/ 25 h 55"/>
                  <a:gd name="T16" fmla="*/ 432 w 825"/>
                  <a:gd name="T17" fmla="*/ 16 h 55"/>
                  <a:gd name="T18" fmla="*/ 462 w 825"/>
                  <a:gd name="T19" fmla="*/ 16 h 55"/>
                  <a:gd name="T20" fmla="*/ 492 w 825"/>
                  <a:gd name="T21" fmla="*/ 10 h 55"/>
                  <a:gd name="T22" fmla="*/ 549 w 825"/>
                  <a:gd name="T23" fmla="*/ 13 h 55"/>
                  <a:gd name="T24" fmla="*/ 591 w 825"/>
                  <a:gd name="T25" fmla="*/ 7 h 55"/>
                  <a:gd name="T26" fmla="*/ 630 w 825"/>
                  <a:gd name="T27" fmla="*/ 10 h 55"/>
                  <a:gd name="T28" fmla="*/ 663 w 825"/>
                  <a:gd name="T29" fmla="*/ 1 h 55"/>
                  <a:gd name="T30" fmla="*/ 705 w 825"/>
                  <a:gd name="T31" fmla="*/ 7 h 55"/>
                  <a:gd name="T32" fmla="*/ 741 w 825"/>
                  <a:gd name="T33" fmla="*/ 1 h 55"/>
                  <a:gd name="T34" fmla="*/ 774 w 825"/>
                  <a:gd name="T35" fmla="*/ 1 h 55"/>
                  <a:gd name="T36" fmla="*/ 825 w 825"/>
                  <a:gd name="T37" fmla="*/ 4 h 5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25"/>
                  <a:gd name="T58" fmla="*/ 0 h 55"/>
                  <a:gd name="T59" fmla="*/ 825 w 825"/>
                  <a:gd name="T60" fmla="*/ 55 h 5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25" h="55">
                    <a:moveTo>
                      <a:pt x="0" y="55"/>
                    </a:moveTo>
                    <a:cubicBezTo>
                      <a:pt x="23" y="53"/>
                      <a:pt x="46" y="52"/>
                      <a:pt x="69" y="49"/>
                    </a:cubicBezTo>
                    <a:cubicBezTo>
                      <a:pt x="92" y="46"/>
                      <a:pt x="123" y="42"/>
                      <a:pt x="141" y="40"/>
                    </a:cubicBezTo>
                    <a:cubicBezTo>
                      <a:pt x="159" y="38"/>
                      <a:pt x="163" y="38"/>
                      <a:pt x="177" y="37"/>
                    </a:cubicBezTo>
                    <a:cubicBezTo>
                      <a:pt x="191" y="36"/>
                      <a:pt x="206" y="36"/>
                      <a:pt x="225" y="34"/>
                    </a:cubicBezTo>
                    <a:cubicBezTo>
                      <a:pt x="244" y="32"/>
                      <a:pt x="271" y="30"/>
                      <a:pt x="291" y="28"/>
                    </a:cubicBezTo>
                    <a:cubicBezTo>
                      <a:pt x="311" y="26"/>
                      <a:pt x="332" y="22"/>
                      <a:pt x="348" y="22"/>
                    </a:cubicBezTo>
                    <a:cubicBezTo>
                      <a:pt x="364" y="22"/>
                      <a:pt x="373" y="26"/>
                      <a:pt x="387" y="25"/>
                    </a:cubicBezTo>
                    <a:cubicBezTo>
                      <a:pt x="401" y="24"/>
                      <a:pt x="420" y="17"/>
                      <a:pt x="432" y="16"/>
                    </a:cubicBezTo>
                    <a:cubicBezTo>
                      <a:pt x="444" y="15"/>
                      <a:pt x="452" y="17"/>
                      <a:pt x="462" y="16"/>
                    </a:cubicBezTo>
                    <a:cubicBezTo>
                      <a:pt x="472" y="15"/>
                      <a:pt x="478" y="10"/>
                      <a:pt x="492" y="10"/>
                    </a:cubicBezTo>
                    <a:cubicBezTo>
                      <a:pt x="506" y="10"/>
                      <a:pt x="533" y="13"/>
                      <a:pt x="549" y="13"/>
                    </a:cubicBezTo>
                    <a:cubicBezTo>
                      <a:pt x="565" y="13"/>
                      <a:pt x="578" y="7"/>
                      <a:pt x="591" y="7"/>
                    </a:cubicBezTo>
                    <a:cubicBezTo>
                      <a:pt x="604" y="7"/>
                      <a:pt x="618" y="11"/>
                      <a:pt x="630" y="10"/>
                    </a:cubicBezTo>
                    <a:cubicBezTo>
                      <a:pt x="642" y="9"/>
                      <a:pt x="651" y="1"/>
                      <a:pt x="663" y="1"/>
                    </a:cubicBezTo>
                    <a:cubicBezTo>
                      <a:pt x="675" y="1"/>
                      <a:pt x="692" y="7"/>
                      <a:pt x="705" y="7"/>
                    </a:cubicBezTo>
                    <a:cubicBezTo>
                      <a:pt x="718" y="7"/>
                      <a:pt x="730" y="2"/>
                      <a:pt x="741" y="1"/>
                    </a:cubicBezTo>
                    <a:cubicBezTo>
                      <a:pt x="752" y="0"/>
                      <a:pt x="760" y="0"/>
                      <a:pt x="774" y="1"/>
                    </a:cubicBezTo>
                    <a:cubicBezTo>
                      <a:pt x="788" y="2"/>
                      <a:pt x="817" y="4"/>
                      <a:pt x="825" y="4"/>
                    </a:cubicBezTo>
                  </a:path>
                </a:pathLst>
              </a:custGeom>
              <a:noFill/>
              <a:ln w="6350" cap="flat" cmpd="sng">
                <a:solidFill>
                  <a:srgbClr val="808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fr-FR"/>
              </a:p>
            </p:txBody>
          </p:sp>
          <p:grpSp>
            <p:nvGrpSpPr>
              <p:cNvPr id="14489" name="Group 85">
                <a:extLst>
                  <a:ext uri="{FF2B5EF4-FFF2-40B4-BE49-F238E27FC236}">
                    <a16:creationId xmlns:a16="http://schemas.microsoft.com/office/drawing/2014/main" id="{8CB72607-668E-41D2-9D7E-1D195FEF25D8}"/>
                  </a:ext>
                </a:extLst>
              </p:cNvPr>
              <p:cNvGrpSpPr>
                <a:grpSpLocks/>
              </p:cNvGrpSpPr>
              <p:nvPr/>
            </p:nvGrpSpPr>
            <p:grpSpPr bwMode="auto">
              <a:xfrm>
                <a:off x="3312" y="2952"/>
                <a:ext cx="109" cy="56"/>
                <a:chOff x="2934" y="2952"/>
                <a:chExt cx="109" cy="56"/>
              </a:xfrm>
            </p:grpSpPr>
            <p:sp>
              <p:nvSpPr>
                <p:cNvPr id="14608" name="Freeform 86">
                  <a:extLst>
                    <a:ext uri="{FF2B5EF4-FFF2-40B4-BE49-F238E27FC236}">
                      <a16:creationId xmlns:a16="http://schemas.microsoft.com/office/drawing/2014/main" id="{2BC8C063-D2F9-438B-96CD-23DDB84BE057}"/>
                    </a:ext>
                  </a:extLst>
                </p:cNvPr>
                <p:cNvSpPr>
                  <a:spLocks/>
                </p:cNvSpPr>
                <p:nvPr/>
              </p:nvSpPr>
              <p:spPr bwMode="auto">
                <a:xfrm>
                  <a:off x="2934" y="2952"/>
                  <a:ext cx="109" cy="56"/>
                </a:xfrm>
                <a:custGeom>
                  <a:avLst/>
                  <a:gdLst>
                    <a:gd name="T0" fmla="*/ 9 w 109"/>
                    <a:gd name="T1" fmla="*/ 6 h 56"/>
                    <a:gd name="T2" fmla="*/ 27 w 109"/>
                    <a:gd name="T3" fmla="*/ 0 h 56"/>
                    <a:gd name="T4" fmla="*/ 90 w 109"/>
                    <a:gd name="T5" fmla="*/ 3 h 56"/>
                    <a:gd name="T6" fmla="*/ 84 w 109"/>
                    <a:gd name="T7" fmla="*/ 21 h 56"/>
                    <a:gd name="T8" fmla="*/ 99 w 109"/>
                    <a:gd name="T9" fmla="*/ 51 h 56"/>
                    <a:gd name="T10" fmla="*/ 24 w 109"/>
                    <a:gd name="T11" fmla="*/ 51 h 56"/>
                    <a:gd name="T12" fmla="*/ 6 w 109"/>
                    <a:gd name="T13" fmla="*/ 30 h 56"/>
                    <a:gd name="T14" fmla="*/ 9 w 109"/>
                    <a:gd name="T15" fmla="*/ 6 h 56"/>
                    <a:gd name="T16" fmla="*/ 0 60000 65536"/>
                    <a:gd name="T17" fmla="*/ 0 60000 65536"/>
                    <a:gd name="T18" fmla="*/ 0 60000 65536"/>
                    <a:gd name="T19" fmla="*/ 0 60000 65536"/>
                    <a:gd name="T20" fmla="*/ 0 60000 65536"/>
                    <a:gd name="T21" fmla="*/ 0 60000 65536"/>
                    <a:gd name="T22" fmla="*/ 0 60000 65536"/>
                    <a:gd name="T23" fmla="*/ 0 60000 65536"/>
                    <a:gd name="T24" fmla="*/ 0 w 109"/>
                    <a:gd name="T25" fmla="*/ 0 h 56"/>
                    <a:gd name="T26" fmla="*/ 109 w 109"/>
                    <a:gd name="T27" fmla="*/ 56 h 5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9" h="56">
                      <a:moveTo>
                        <a:pt x="9" y="6"/>
                      </a:moveTo>
                      <a:cubicBezTo>
                        <a:pt x="12" y="1"/>
                        <a:pt x="14" y="0"/>
                        <a:pt x="27" y="0"/>
                      </a:cubicBezTo>
                      <a:cubicBezTo>
                        <a:pt x="40" y="0"/>
                        <a:pt x="80" y="0"/>
                        <a:pt x="90" y="3"/>
                      </a:cubicBezTo>
                      <a:cubicBezTo>
                        <a:pt x="100" y="6"/>
                        <a:pt x="82" y="13"/>
                        <a:pt x="84" y="21"/>
                      </a:cubicBezTo>
                      <a:cubicBezTo>
                        <a:pt x="86" y="29"/>
                        <a:pt x="109" y="46"/>
                        <a:pt x="99" y="51"/>
                      </a:cubicBezTo>
                      <a:cubicBezTo>
                        <a:pt x="89" y="56"/>
                        <a:pt x="39" y="54"/>
                        <a:pt x="24" y="51"/>
                      </a:cubicBezTo>
                      <a:cubicBezTo>
                        <a:pt x="9" y="48"/>
                        <a:pt x="9" y="37"/>
                        <a:pt x="6" y="30"/>
                      </a:cubicBezTo>
                      <a:cubicBezTo>
                        <a:pt x="3" y="23"/>
                        <a:pt x="0" y="11"/>
                        <a:pt x="9" y="6"/>
                      </a:cubicBezTo>
                      <a:close/>
                    </a:path>
                  </a:pathLst>
                </a:custGeom>
                <a:solidFill>
                  <a:srgbClr val="FFFFFF"/>
                </a:solidFill>
                <a:ln w="0" cap="flat" cmpd="sng">
                  <a:solidFill>
                    <a:srgbClr val="000000"/>
                  </a:solidFill>
                  <a:prstDash val="solid"/>
                  <a:round/>
                  <a:headEnd type="none" w="med" len="med"/>
                  <a:tailEnd type="none" w="med" len="med"/>
                </a:ln>
              </p:spPr>
              <p:txBody>
                <a:bodyPr/>
                <a:lstStyle/>
                <a:p>
                  <a:endParaRPr lang="fr-FR"/>
                </a:p>
              </p:txBody>
            </p:sp>
            <p:sp>
              <p:nvSpPr>
                <p:cNvPr id="14609" name="AutoShape 87">
                  <a:extLst>
                    <a:ext uri="{FF2B5EF4-FFF2-40B4-BE49-F238E27FC236}">
                      <a16:creationId xmlns:a16="http://schemas.microsoft.com/office/drawing/2014/main" id="{A834C441-5BB5-4B78-B6CF-CE0D05601B31}"/>
                    </a:ext>
                  </a:extLst>
                </p:cNvPr>
                <p:cNvSpPr>
                  <a:spLocks noChangeAspect="1" noChangeArrowheads="1"/>
                </p:cNvSpPr>
                <p:nvPr/>
              </p:nvSpPr>
              <p:spPr bwMode="auto">
                <a:xfrm rot="1669146">
                  <a:off x="2962" y="2969"/>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10" name="AutoShape 88">
                  <a:extLst>
                    <a:ext uri="{FF2B5EF4-FFF2-40B4-BE49-F238E27FC236}">
                      <a16:creationId xmlns:a16="http://schemas.microsoft.com/office/drawing/2014/main" id="{61403E40-62C5-44E6-9FF4-C74B20E380D3}"/>
                    </a:ext>
                  </a:extLst>
                </p:cNvPr>
                <p:cNvSpPr>
                  <a:spLocks noChangeAspect="1" noChangeArrowheads="1"/>
                </p:cNvSpPr>
                <p:nvPr/>
              </p:nvSpPr>
              <p:spPr bwMode="auto">
                <a:xfrm rot="19930854" flipH="1">
                  <a:off x="2995" y="2981"/>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490" name="Group 89">
                <a:extLst>
                  <a:ext uri="{FF2B5EF4-FFF2-40B4-BE49-F238E27FC236}">
                    <a16:creationId xmlns:a16="http://schemas.microsoft.com/office/drawing/2014/main" id="{8633E87E-91DA-4909-A2BF-CF4A03BC99A9}"/>
                  </a:ext>
                </a:extLst>
              </p:cNvPr>
              <p:cNvGrpSpPr>
                <a:grpSpLocks/>
              </p:cNvGrpSpPr>
              <p:nvPr/>
            </p:nvGrpSpPr>
            <p:grpSpPr bwMode="auto">
              <a:xfrm>
                <a:off x="2741" y="2576"/>
                <a:ext cx="215" cy="201"/>
                <a:chOff x="2741" y="2576"/>
                <a:chExt cx="215" cy="201"/>
              </a:xfrm>
            </p:grpSpPr>
            <p:sp>
              <p:nvSpPr>
                <p:cNvPr id="14600" name="Freeform 90">
                  <a:extLst>
                    <a:ext uri="{FF2B5EF4-FFF2-40B4-BE49-F238E27FC236}">
                      <a16:creationId xmlns:a16="http://schemas.microsoft.com/office/drawing/2014/main" id="{4AD7AF72-E91E-4DE2-9F27-388356AFD336}"/>
                    </a:ext>
                  </a:extLst>
                </p:cNvPr>
                <p:cNvSpPr>
                  <a:spLocks/>
                </p:cNvSpPr>
                <p:nvPr/>
              </p:nvSpPr>
              <p:spPr bwMode="auto">
                <a:xfrm>
                  <a:off x="2741" y="2576"/>
                  <a:ext cx="215" cy="201"/>
                </a:xfrm>
                <a:custGeom>
                  <a:avLst/>
                  <a:gdLst>
                    <a:gd name="T0" fmla="*/ 13 w 215"/>
                    <a:gd name="T1" fmla="*/ 73 h 201"/>
                    <a:gd name="T2" fmla="*/ 4 w 215"/>
                    <a:gd name="T3" fmla="*/ 124 h 201"/>
                    <a:gd name="T4" fmla="*/ 40 w 215"/>
                    <a:gd name="T5" fmla="*/ 154 h 201"/>
                    <a:gd name="T6" fmla="*/ 100 w 215"/>
                    <a:gd name="T7" fmla="*/ 196 h 201"/>
                    <a:gd name="T8" fmla="*/ 160 w 215"/>
                    <a:gd name="T9" fmla="*/ 184 h 201"/>
                    <a:gd name="T10" fmla="*/ 202 w 215"/>
                    <a:gd name="T11" fmla="*/ 151 h 201"/>
                    <a:gd name="T12" fmla="*/ 211 w 215"/>
                    <a:gd name="T13" fmla="*/ 70 h 201"/>
                    <a:gd name="T14" fmla="*/ 175 w 215"/>
                    <a:gd name="T15" fmla="*/ 10 h 201"/>
                    <a:gd name="T16" fmla="*/ 100 w 215"/>
                    <a:gd name="T17" fmla="*/ 7 h 201"/>
                    <a:gd name="T18" fmla="*/ 58 w 215"/>
                    <a:gd name="T19" fmla="*/ 16 h 201"/>
                    <a:gd name="T20" fmla="*/ 13 w 215"/>
                    <a:gd name="T21" fmla="*/ 73 h 20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15"/>
                    <a:gd name="T34" fmla="*/ 0 h 201"/>
                    <a:gd name="T35" fmla="*/ 215 w 215"/>
                    <a:gd name="T36" fmla="*/ 201 h 20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15" h="201">
                      <a:moveTo>
                        <a:pt x="13" y="73"/>
                      </a:moveTo>
                      <a:cubicBezTo>
                        <a:pt x="4" y="91"/>
                        <a:pt x="0" y="111"/>
                        <a:pt x="4" y="124"/>
                      </a:cubicBezTo>
                      <a:cubicBezTo>
                        <a:pt x="8" y="137"/>
                        <a:pt x="24" y="142"/>
                        <a:pt x="40" y="154"/>
                      </a:cubicBezTo>
                      <a:cubicBezTo>
                        <a:pt x="56" y="166"/>
                        <a:pt x="80" y="191"/>
                        <a:pt x="100" y="196"/>
                      </a:cubicBezTo>
                      <a:cubicBezTo>
                        <a:pt x="120" y="201"/>
                        <a:pt x="143" y="191"/>
                        <a:pt x="160" y="184"/>
                      </a:cubicBezTo>
                      <a:cubicBezTo>
                        <a:pt x="177" y="177"/>
                        <a:pt x="193" y="170"/>
                        <a:pt x="202" y="151"/>
                      </a:cubicBezTo>
                      <a:cubicBezTo>
                        <a:pt x="211" y="132"/>
                        <a:pt x="215" y="93"/>
                        <a:pt x="211" y="70"/>
                      </a:cubicBezTo>
                      <a:cubicBezTo>
                        <a:pt x="207" y="47"/>
                        <a:pt x="193" y="20"/>
                        <a:pt x="175" y="10"/>
                      </a:cubicBezTo>
                      <a:cubicBezTo>
                        <a:pt x="157" y="0"/>
                        <a:pt x="119" y="6"/>
                        <a:pt x="100" y="7"/>
                      </a:cubicBezTo>
                      <a:cubicBezTo>
                        <a:pt x="81" y="8"/>
                        <a:pt x="72" y="5"/>
                        <a:pt x="58" y="16"/>
                      </a:cubicBezTo>
                      <a:cubicBezTo>
                        <a:pt x="44" y="27"/>
                        <a:pt x="24" y="55"/>
                        <a:pt x="13" y="73"/>
                      </a:cubicBezTo>
                      <a:close/>
                    </a:path>
                  </a:pathLst>
                </a:custGeom>
                <a:solidFill>
                  <a:srgbClr val="FFFFFF"/>
                </a:solidFill>
                <a:ln w="0" cap="flat" cmpd="sng">
                  <a:solidFill>
                    <a:srgbClr val="000000"/>
                  </a:solidFill>
                  <a:prstDash val="solid"/>
                  <a:round/>
                  <a:headEnd type="none" w="med" len="med"/>
                  <a:tailEnd type="none" w="med" len="med"/>
                </a:ln>
              </p:spPr>
              <p:txBody>
                <a:bodyPr/>
                <a:lstStyle/>
                <a:p>
                  <a:endParaRPr lang="fr-FR"/>
                </a:p>
              </p:txBody>
            </p:sp>
            <p:sp>
              <p:nvSpPr>
                <p:cNvPr id="14601" name="Oval 91" descr="Papier recyclé">
                  <a:extLst>
                    <a:ext uri="{FF2B5EF4-FFF2-40B4-BE49-F238E27FC236}">
                      <a16:creationId xmlns:a16="http://schemas.microsoft.com/office/drawing/2014/main" id="{87E7A160-51F9-42CB-A767-EE245401C62B}"/>
                    </a:ext>
                  </a:extLst>
                </p:cNvPr>
                <p:cNvSpPr>
                  <a:spLocks noChangeAspect="1" noChangeArrowheads="1"/>
                </p:cNvSpPr>
                <p:nvPr/>
              </p:nvSpPr>
              <p:spPr bwMode="auto">
                <a:xfrm>
                  <a:off x="2895" y="2667"/>
                  <a:ext cx="45" cy="45"/>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02" name="AutoShape 92">
                  <a:extLst>
                    <a:ext uri="{FF2B5EF4-FFF2-40B4-BE49-F238E27FC236}">
                      <a16:creationId xmlns:a16="http://schemas.microsoft.com/office/drawing/2014/main" id="{9863E047-62FB-4419-A482-EA3A3BB8E85F}"/>
                    </a:ext>
                  </a:extLst>
                </p:cNvPr>
                <p:cNvSpPr>
                  <a:spLocks noChangeAspect="1" noChangeArrowheads="1"/>
                </p:cNvSpPr>
                <p:nvPr/>
              </p:nvSpPr>
              <p:spPr bwMode="auto">
                <a:xfrm rot="1669146">
                  <a:off x="2824" y="2744"/>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03" name="AutoShape 93">
                  <a:extLst>
                    <a:ext uri="{FF2B5EF4-FFF2-40B4-BE49-F238E27FC236}">
                      <a16:creationId xmlns:a16="http://schemas.microsoft.com/office/drawing/2014/main" id="{82519FCA-0B84-48C7-93DA-5F60C90CF4B8}"/>
                    </a:ext>
                  </a:extLst>
                </p:cNvPr>
                <p:cNvSpPr>
                  <a:spLocks noChangeAspect="1" noChangeArrowheads="1"/>
                </p:cNvSpPr>
                <p:nvPr/>
              </p:nvSpPr>
              <p:spPr bwMode="auto">
                <a:xfrm rot="-600000">
                  <a:off x="2862" y="2696"/>
                  <a:ext cx="25"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04" name="AutoShape 94">
                  <a:extLst>
                    <a:ext uri="{FF2B5EF4-FFF2-40B4-BE49-F238E27FC236}">
                      <a16:creationId xmlns:a16="http://schemas.microsoft.com/office/drawing/2014/main" id="{6C0FF840-5300-4757-907D-E50DC7EB5924}"/>
                    </a:ext>
                  </a:extLst>
                </p:cNvPr>
                <p:cNvSpPr>
                  <a:spLocks noChangeAspect="1" noChangeArrowheads="1"/>
                </p:cNvSpPr>
                <p:nvPr/>
              </p:nvSpPr>
              <p:spPr bwMode="auto">
                <a:xfrm rot="-600000">
                  <a:off x="2799" y="2697"/>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05" name="AutoShape 95">
                  <a:extLst>
                    <a:ext uri="{FF2B5EF4-FFF2-40B4-BE49-F238E27FC236}">
                      <a16:creationId xmlns:a16="http://schemas.microsoft.com/office/drawing/2014/main" id="{652DBBEB-07F8-4011-9DC0-6BE6745DD99C}"/>
                    </a:ext>
                  </a:extLst>
                </p:cNvPr>
                <p:cNvSpPr>
                  <a:spLocks noChangeAspect="1" noChangeArrowheads="1"/>
                </p:cNvSpPr>
                <p:nvPr/>
              </p:nvSpPr>
              <p:spPr bwMode="auto">
                <a:xfrm rot="1669146">
                  <a:off x="2841" y="2622"/>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06" name="AutoShape 96">
                  <a:extLst>
                    <a:ext uri="{FF2B5EF4-FFF2-40B4-BE49-F238E27FC236}">
                      <a16:creationId xmlns:a16="http://schemas.microsoft.com/office/drawing/2014/main" id="{6A2D0CC7-138E-4706-9B91-03C30C0DE978}"/>
                    </a:ext>
                  </a:extLst>
                </p:cNvPr>
                <p:cNvSpPr>
                  <a:spLocks noChangeAspect="1" noChangeArrowheads="1"/>
                </p:cNvSpPr>
                <p:nvPr/>
              </p:nvSpPr>
              <p:spPr bwMode="auto">
                <a:xfrm rot="-600000">
                  <a:off x="2778" y="2660"/>
                  <a:ext cx="25"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607" name="AutoShape 97">
                  <a:extLst>
                    <a:ext uri="{FF2B5EF4-FFF2-40B4-BE49-F238E27FC236}">
                      <a16:creationId xmlns:a16="http://schemas.microsoft.com/office/drawing/2014/main" id="{64667A38-ABF6-45BC-BCC6-B3AE3F104824}"/>
                    </a:ext>
                  </a:extLst>
                </p:cNvPr>
                <p:cNvSpPr>
                  <a:spLocks noChangeAspect="1" noChangeArrowheads="1"/>
                </p:cNvSpPr>
                <p:nvPr/>
              </p:nvSpPr>
              <p:spPr bwMode="auto">
                <a:xfrm rot="18730854" flipH="1">
                  <a:off x="2880" y="2644"/>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sp>
            <p:nvSpPr>
              <p:cNvPr id="14491" name="Freeform 98">
                <a:extLst>
                  <a:ext uri="{FF2B5EF4-FFF2-40B4-BE49-F238E27FC236}">
                    <a16:creationId xmlns:a16="http://schemas.microsoft.com/office/drawing/2014/main" id="{F1576E2E-27C3-4A8F-B515-26410DAE5274}"/>
                  </a:ext>
                </a:extLst>
              </p:cNvPr>
              <p:cNvSpPr>
                <a:spLocks/>
              </p:cNvSpPr>
              <p:nvPr/>
            </p:nvSpPr>
            <p:spPr bwMode="auto">
              <a:xfrm>
                <a:off x="2856" y="2951"/>
                <a:ext cx="92" cy="51"/>
              </a:xfrm>
              <a:custGeom>
                <a:avLst/>
                <a:gdLst>
                  <a:gd name="T0" fmla="*/ 6 w 92"/>
                  <a:gd name="T1" fmla="*/ 13 h 51"/>
                  <a:gd name="T2" fmla="*/ 51 w 92"/>
                  <a:gd name="T3" fmla="*/ 1 h 51"/>
                  <a:gd name="T4" fmla="*/ 87 w 92"/>
                  <a:gd name="T5" fmla="*/ 4 h 51"/>
                  <a:gd name="T6" fmla="*/ 84 w 92"/>
                  <a:gd name="T7" fmla="*/ 25 h 51"/>
                  <a:gd name="T8" fmla="*/ 84 w 92"/>
                  <a:gd name="T9" fmla="*/ 43 h 51"/>
                  <a:gd name="T10" fmla="*/ 45 w 92"/>
                  <a:gd name="T11" fmla="*/ 46 h 51"/>
                  <a:gd name="T12" fmla="*/ 12 w 92"/>
                  <a:gd name="T13" fmla="*/ 46 h 51"/>
                  <a:gd name="T14" fmla="*/ 6 w 92"/>
                  <a:gd name="T15" fmla="*/ 13 h 51"/>
                  <a:gd name="T16" fmla="*/ 0 60000 65536"/>
                  <a:gd name="T17" fmla="*/ 0 60000 65536"/>
                  <a:gd name="T18" fmla="*/ 0 60000 65536"/>
                  <a:gd name="T19" fmla="*/ 0 60000 65536"/>
                  <a:gd name="T20" fmla="*/ 0 60000 65536"/>
                  <a:gd name="T21" fmla="*/ 0 60000 65536"/>
                  <a:gd name="T22" fmla="*/ 0 60000 65536"/>
                  <a:gd name="T23" fmla="*/ 0 60000 65536"/>
                  <a:gd name="T24" fmla="*/ 0 w 92"/>
                  <a:gd name="T25" fmla="*/ 0 h 51"/>
                  <a:gd name="T26" fmla="*/ 92 w 92"/>
                  <a:gd name="T27" fmla="*/ 51 h 5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2" h="51">
                    <a:moveTo>
                      <a:pt x="6" y="13"/>
                    </a:moveTo>
                    <a:cubicBezTo>
                      <a:pt x="12" y="6"/>
                      <a:pt x="38" y="2"/>
                      <a:pt x="51" y="1"/>
                    </a:cubicBezTo>
                    <a:cubicBezTo>
                      <a:pt x="64" y="0"/>
                      <a:pt x="82" y="0"/>
                      <a:pt x="87" y="4"/>
                    </a:cubicBezTo>
                    <a:cubicBezTo>
                      <a:pt x="92" y="8"/>
                      <a:pt x="84" y="19"/>
                      <a:pt x="84" y="25"/>
                    </a:cubicBezTo>
                    <a:cubicBezTo>
                      <a:pt x="84" y="31"/>
                      <a:pt x="90" y="40"/>
                      <a:pt x="84" y="43"/>
                    </a:cubicBezTo>
                    <a:cubicBezTo>
                      <a:pt x="78" y="46"/>
                      <a:pt x="57" y="46"/>
                      <a:pt x="45" y="46"/>
                    </a:cubicBezTo>
                    <a:cubicBezTo>
                      <a:pt x="33" y="46"/>
                      <a:pt x="18" y="51"/>
                      <a:pt x="12" y="46"/>
                    </a:cubicBezTo>
                    <a:cubicBezTo>
                      <a:pt x="6" y="41"/>
                      <a:pt x="0" y="20"/>
                      <a:pt x="6" y="13"/>
                    </a:cubicBezTo>
                    <a:close/>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sp>
            <p:nvSpPr>
              <p:cNvPr id="14492" name="Freeform 99">
                <a:extLst>
                  <a:ext uri="{FF2B5EF4-FFF2-40B4-BE49-F238E27FC236}">
                    <a16:creationId xmlns:a16="http://schemas.microsoft.com/office/drawing/2014/main" id="{85CBF33F-5FEB-4431-9281-11106DB21933}"/>
                  </a:ext>
                </a:extLst>
              </p:cNvPr>
              <p:cNvSpPr>
                <a:spLocks/>
              </p:cNvSpPr>
              <p:nvPr/>
            </p:nvSpPr>
            <p:spPr bwMode="auto">
              <a:xfrm>
                <a:off x="2775" y="2952"/>
                <a:ext cx="90" cy="50"/>
              </a:xfrm>
              <a:custGeom>
                <a:avLst/>
                <a:gdLst>
                  <a:gd name="T0" fmla="*/ 6 w 90"/>
                  <a:gd name="T1" fmla="*/ 12 h 50"/>
                  <a:gd name="T2" fmla="*/ 51 w 90"/>
                  <a:gd name="T3" fmla="*/ 0 h 50"/>
                  <a:gd name="T4" fmla="*/ 84 w 90"/>
                  <a:gd name="T5" fmla="*/ 9 h 50"/>
                  <a:gd name="T6" fmla="*/ 84 w 90"/>
                  <a:gd name="T7" fmla="*/ 24 h 50"/>
                  <a:gd name="T8" fmla="*/ 84 w 90"/>
                  <a:gd name="T9" fmla="*/ 42 h 50"/>
                  <a:gd name="T10" fmla="*/ 45 w 90"/>
                  <a:gd name="T11" fmla="*/ 45 h 50"/>
                  <a:gd name="T12" fmla="*/ 12 w 90"/>
                  <a:gd name="T13" fmla="*/ 45 h 50"/>
                  <a:gd name="T14" fmla="*/ 6 w 90"/>
                  <a:gd name="T15" fmla="*/ 12 h 50"/>
                  <a:gd name="T16" fmla="*/ 0 60000 65536"/>
                  <a:gd name="T17" fmla="*/ 0 60000 65536"/>
                  <a:gd name="T18" fmla="*/ 0 60000 65536"/>
                  <a:gd name="T19" fmla="*/ 0 60000 65536"/>
                  <a:gd name="T20" fmla="*/ 0 60000 65536"/>
                  <a:gd name="T21" fmla="*/ 0 60000 65536"/>
                  <a:gd name="T22" fmla="*/ 0 60000 65536"/>
                  <a:gd name="T23" fmla="*/ 0 60000 65536"/>
                  <a:gd name="T24" fmla="*/ 0 w 90"/>
                  <a:gd name="T25" fmla="*/ 0 h 50"/>
                  <a:gd name="T26" fmla="*/ 90 w 90"/>
                  <a:gd name="T27" fmla="*/ 50 h 5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0" h="50">
                    <a:moveTo>
                      <a:pt x="6" y="12"/>
                    </a:moveTo>
                    <a:cubicBezTo>
                      <a:pt x="12" y="5"/>
                      <a:pt x="38" y="0"/>
                      <a:pt x="51" y="0"/>
                    </a:cubicBezTo>
                    <a:cubicBezTo>
                      <a:pt x="64" y="0"/>
                      <a:pt x="79" y="5"/>
                      <a:pt x="84" y="9"/>
                    </a:cubicBezTo>
                    <a:cubicBezTo>
                      <a:pt x="89" y="13"/>
                      <a:pt x="84" y="19"/>
                      <a:pt x="84" y="24"/>
                    </a:cubicBezTo>
                    <a:cubicBezTo>
                      <a:pt x="84" y="29"/>
                      <a:pt x="90" y="39"/>
                      <a:pt x="84" y="42"/>
                    </a:cubicBezTo>
                    <a:cubicBezTo>
                      <a:pt x="78" y="45"/>
                      <a:pt x="57" y="45"/>
                      <a:pt x="45" y="45"/>
                    </a:cubicBezTo>
                    <a:cubicBezTo>
                      <a:pt x="33" y="45"/>
                      <a:pt x="18" y="50"/>
                      <a:pt x="12" y="45"/>
                    </a:cubicBezTo>
                    <a:cubicBezTo>
                      <a:pt x="6" y="40"/>
                      <a:pt x="0" y="19"/>
                      <a:pt x="6" y="12"/>
                    </a:cubicBezTo>
                    <a:close/>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sp>
            <p:nvSpPr>
              <p:cNvPr id="14493" name="Freeform 100">
                <a:extLst>
                  <a:ext uri="{FF2B5EF4-FFF2-40B4-BE49-F238E27FC236}">
                    <a16:creationId xmlns:a16="http://schemas.microsoft.com/office/drawing/2014/main" id="{83A82A55-B38D-4595-8373-CA8C5E37DCFB}"/>
                  </a:ext>
                </a:extLst>
              </p:cNvPr>
              <p:cNvSpPr>
                <a:spLocks/>
              </p:cNvSpPr>
              <p:nvPr/>
            </p:nvSpPr>
            <p:spPr bwMode="auto">
              <a:xfrm>
                <a:off x="2697" y="2952"/>
                <a:ext cx="90" cy="50"/>
              </a:xfrm>
              <a:custGeom>
                <a:avLst/>
                <a:gdLst>
                  <a:gd name="T0" fmla="*/ 6 w 90"/>
                  <a:gd name="T1" fmla="*/ 12 h 50"/>
                  <a:gd name="T2" fmla="*/ 51 w 90"/>
                  <a:gd name="T3" fmla="*/ 0 h 50"/>
                  <a:gd name="T4" fmla="*/ 84 w 90"/>
                  <a:gd name="T5" fmla="*/ 9 h 50"/>
                  <a:gd name="T6" fmla="*/ 84 w 90"/>
                  <a:gd name="T7" fmla="*/ 24 h 50"/>
                  <a:gd name="T8" fmla="*/ 84 w 90"/>
                  <a:gd name="T9" fmla="*/ 42 h 50"/>
                  <a:gd name="T10" fmla="*/ 45 w 90"/>
                  <a:gd name="T11" fmla="*/ 45 h 50"/>
                  <a:gd name="T12" fmla="*/ 12 w 90"/>
                  <a:gd name="T13" fmla="*/ 45 h 50"/>
                  <a:gd name="T14" fmla="*/ 6 w 90"/>
                  <a:gd name="T15" fmla="*/ 12 h 50"/>
                  <a:gd name="T16" fmla="*/ 0 60000 65536"/>
                  <a:gd name="T17" fmla="*/ 0 60000 65536"/>
                  <a:gd name="T18" fmla="*/ 0 60000 65536"/>
                  <a:gd name="T19" fmla="*/ 0 60000 65536"/>
                  <a:gd name="T20" fmla="*/ 0 60000 65536"/>
                  <a:gd name="T21" fmla="*/ 0 60000 65536"/>
                  <a:gd name="T22" fmla="*/ 0 60000 65536"/>
                  <a:gd name="T23" fmla="*/ 0 60000 65536"/>
                  <a:gd name="T24" fmla="*/ 0 w 90"/>
                  <a:gd name="T25" fmla="*/ 0 h 50"/>
                  <a:gd name="T26" fmla="*/ 90 w 90"/>
                  <a:gd name="T27" fmla="*/ 50 h 5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0" h="50">
                    <a:moveTo>
                      <a:pt x="6" y="12"/>
                    </a:moveTo>
                    <a:cubicBezTo>
                      <a:pt x="12" y="5"/>
                      <a:pt x="38" y="0"/>
                      <a:pt x="51" y="0"/>
                    </a:cubicBezTo>
                    <a:cubicBezTo>
                      <a:pt x="64" y="0"/>
                      <a:pt x="79" y="5"/>
                      <a:pt x="84" y="9"/>
                    </a:cubicBezTo>
                    <a:cubicBezTo>
                      <a:pt x="89" y="13"/>
                      <a:pt x="84" y="19"/>
                      <a:pt x="84" y="24"/>
                    </a:cubicBezTo>
                    <a:cubicBezTo>
                      <a:pt x="84" y="29"/>
                      <a:pt x="90" y="39"/>
                      <a:pt x="84" y="42"/>
                    </a:cubicBezTo>
                    <a:cubicBezTo>
                      <a:pt x="78" y="45"/>
                      <a:pt x="57" y="45"/>
                      <a:pt x="45" y="45"/>
                    </a:cubicBezTo>
                    <a:cubicBezTo>
                      <a:pt x="33" y="45"/>
                      <a:pt x="18" y="50"/>
                      <a:pt x="12" y="45"/>
                    </a:cubicBezTo>
                    <a:cubicBezTo>
                      <a:pt x="6" y="40"/>
                      <a:pt x="0" y="19"/>
                      <a:pt x="6" y="12"/>
                    </a:cubicBezTo>
                    <a:close/>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sp>
            <p:nvSpPr>
              <p:cNvPr id="14494" name="Freeform 101">
                <a:extLst>
                  <a:ext uri="{FF2B5EF4-FFF2-40B4-BE49-F238E27FC236}">
                    <a16:creationId xmlns:a16="http://schemas.microsoft.com/office/drawing/2014/main" id="{4672B7B6-7D2F-48D8-8DB8-3713F89C36AF}"/>
                  </a:ext>
                </a:extLst>
              </p:cNvPr>
              <p:cNvSpPr>
                <a:spLocks/>
              </p:cNvSpPr>
              <p:nvPr/>
            </p:nvSpPr>
            <p:spPr bwMode="auto">
              <a:xfrm flipH="1">
                <a:off x="3153" y="2948"/>
                <a:ext cx="92" cy="51"/>
              </a:xfrm>
              <a:custGeom>
                <a:avLst/>
                <a:gdLst>
                  <a:gd name="T0" fmla="*/ 6 w 92"/>
                  <a:gd name="T1" fmla="*/ 13 h 51"/>
                  <a:gd name="T2" fmla="*/ 51 w 92"/>
                  <a:gd name="T3" fmla="*/ 1 h 51"/>
                  <a:gd name="T4" fmla="*/ 87 w 92"/>
                  <a:gd name="T5" fmla="*/ 4 h 51"/>
                  <a:gd name="T6" fmla="*/ 84 w 92"/>
                  <a:gd name="T7" fmla="*/ 25 h 51"/>
                  <a:gd name="T8" fmla="*/ 84 w 92"/>
                  <a:gd name="T9" fmla="*/ 43 h 51"/>
                  <a:gd name="T10" fmla="*/ 45 w 92"/>
                  <a:gd name="T11" fmla="*/ 46 h 51"/>
                  <a:gd name="T12" fmla="*/ 12 w 92"/>
                  <a:gd name="T13" fmla="*/ 46 h 51"/>
                  <a:gd name="T14" fmla="*/ 6 w 92"/>
                  <a:gd name="T15" fmla="*/ 13 h 51"/>
                  <a:gd name="T16" fmla="*/ 0 60000 65536"/>
                  <a:gd name="T17" fmla="*/ 0 60000 65536"/>
                  <a:gd name="T18" fmla="*/ 0 60000 65536"/>
                  <a:gd name="T19" fmla="*/ 0 60000 65536"/>
                  <a:gd name="T20" fmla="*/ 0 60000 65536"/>
                  <a:gd name="T21" fmla="*/ 0 60000 65536"/>
                  <a:gd name="T22" fmla="*/ 0 60000 65536"/>
                  <a:gd name="T23" fmla="*/ 0 60000 65536"/>
                  <a:gd name="T24" fmla="*/ 0 w 92"/>
                  <a:gd name="T25" fmla="*/ 0 h 51"/>
                  <a:gd name="T26" fmla="*/ 92 w 92"/>
                  <a:gd name="T27" fmla="*/ 51 h 5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2" h="51">
                    <a:moveTo>
                      <a:pt x="6" y="13"/>
                    </a:moveTo>
                    <a:cubicBezTo>
                      <a:pt x="12" y="6"/>
                      <a:pt x="38" y="2"/>
                      <a:pt x="51" y="1"/>
                    </a:cubicBezTo>
                    <a:cubicBezTo>
                      <a:pt x="64" y="0"/>
                      <a:pt x="82" y="0"/>
                      <a:pt x="87" y="4"/>
                    </a:cubicBezTo>
                    <a:cubicBezTo>
                      <a:pt x="92" y="8"/>
                      <a:pt x="84" y="19"/>
                      <a:pt x="84" y="25"/>
                    </a:cubicBezTo>
                    <a:cubicBezTo>
                      <a:pt x="84" y="31"/>
                      <a:pt x="90" y="40"/>
                      <a:pt x="84" y="43"/>
                    </a:cubicBezTo>
                    <a:cubicBezTo>
                      <a:pt x="78" y="46"/>
                      <a:pt x="57" y="46"/>
                      <a:pt x="45" y="46"/>
                    </a:cubicBezTo>
                    <a:cubicBezTo>
                      <a:pt x="33" y="46"/>
                      <a:pt x="18" y="51"/>
                      <a:pt x="12" y="46"/>
                    </a:cubicBezTo>
                    <a:cubicBezTo>
                      <a:pt x="6" y="41"/>
                      <a:pt x="0" y="20"/>
                      <a:pt x="6" y="13"/>
                    </a:cubicBezTo>
                    <a:close/>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sp>
            <p:nvSpPr>
              <p:cNvPr id="14495" name="Freeform 102">
                <a:extLst>
                  <a:ext uri="{FF2B5EF4-FFF2-40B4-BE49-F238E27FC236}">
                    <a16:creationId xmlns:a16="http://schemas.microsoft.com/office/drawing/2014/main" id="{E09A7077-D94B-43D4-B269-E92F6E32C90B}"/>
                  </a:ext>
                </a:extLst>
              </p:cNvPr>
              <p:cNvSpPr>
                <a:spLocks/>
              </p:cNvSpPr>
              <p:nvPr/>
            </p:nvSpPr>
            <p:spPr bwMode="auto">
              <a:xfrm flipH="1">
                <a:off x="3235" y="2948"/>
                <a:ext cx="83" cy="51"/>
              </a:xfrm>
              <a:custGeom>
                <a:avLst/>
                <a:gdLst>
                  <a:gd name="T0" fmla="*/ 8 w 83"/>
                  <a:gd name="T1" fmla="*/ 10 h 51"/>
                  <a:gd name="T2" fmla="*/ 41 w 83"/>
                  <a:gd name="T3" fmla="*/ 1 h 51"/>
                  <a:gd name="T4" fmla="*/ 71 w 83"/>
                  <a:gd name="T5" fmla="*/ 4 h 51"/>
                  <a:gd name="T6" fmla="*/ 74 w 83"/>
                  <a:gd name="T7" fmla="*/ 25 h 51"/>
                  <a:gd name="T8" fmla="*/ 74 w 83"/>
                  <a:gd name="T9" fmla="*/ 43 h 51"/>
                  <a:gd name="T10" fmla="*/ 20 w 83"/>
                  <a:gd name="T11" fmla="*/ 43 h 51"/>
                  <a:gd name="T12" fmla="*/ 2 w 83"/>
                  <a:gd name="T13" fmla="*/ 46 h 51"/>
                  <a:gd name="T14" fmla="*/ 8 w 83"/>
                  <a:gd name="T15" fmla="*/ 10 h 51"/>
                  <a:gd name="T16" fmla="*/ 0 60000 65536"/>
                  <a:gd name="T17" fmla="*/ 0 60000 65536"/>
                  <a:gd name="T18" fmla="*/ 0 60000 65536"/>
                  <a:gd name="T19" fmla="*/ 0 60000 65536"/>
                  <a:gd name="T20" fmla="*/ 0 60000 65536"/>
                  <a:gd name="T21" fmla="*/ 0 60000 65536"/>
                  <a:gd name="T22" fmla="*/ 0 60000 65536"/>
                  <a:gd name="T23" fmla="*/ 0 60000 65536"/>
                  <a:gd name="T24" fmla="*/ 0 w 83"/>
                  <a:gd name="T25" fmla="*/ 0 h 51"/>
                  <a:gd name="T26" fmla="*/ 83 w 83"/>
                  <a:gd name="T27" fmla="*/ 51 h 5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3" h="51">
                    <a:moveTo>
                      <a:pt x="8" y="10"/>
                    </a:moveTo>
                    <a:cubicBezTo>
                      <a:pt x="14" y="3"/>
                      <a:pt x="31" y="2"/>
                      <a:pt x="41" y="1"/>
                    </a:cubicBezTo>
                    <a:cubicBezTo>
                      <a:pt x="51" y="0"/>
                      <a:pt x="66" y="0"/>
                      <a:pt x="71" y="4"/>
                    </a:cubicBezTo>
                    <a:cubicBezTo>
                      <a:pt x="76" y="8"/>
                      <a:pt x="74" y="19"/>
                      <a:pt x="74" y="25"/>
                    </a:cubicBezTo>
                    <a:cubicBezTo>
                      <a:pt x="74" y="31"/>
                      <a:pt x="83" y="40"/>
                      <a:pt x="74" y="43"/>
                    </a:cubicBezTo>
                    <a:cubicBezTo>
                      <a:pt x="65" y="46"/>
                      <a:pt x="32" y="42"/>
                      <a:pt x="20" y="43"/>
                    </a:cubicBezTo>
                    <a:cubicBezTo>
                      <a:pt x="8" y="44"/>
                      <a:pt x="4" y="51"/>
                      <a:pt x="2" y="46"/>
                    </a:cubicBezTo>
                    <a:cubicBezTo>
                      <a:pt x="0" y="41"/>
                      <a:pt x="2" y="17"/>
                      <a:pt x="8" y="10"/>
                    </a:cubicBezTo>
                    <a:close/>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grpSp>
            <p:nvGrpSpPr>
              <p:cNvPr id="14496" name="Group 103">
                <a:extLst>
                  <a:ext uri="{FF2B5EF4-FFF2-40B4-BE49-F238E27FC236}">
                    <a16:creationId xmlns:a16="http://schemas.microsoft.com/office/drawing/2014/main" id="{C168EA37-29F7-44C1-8026-340732B36486}"/>
                  </a:ext>
                </a:extLst>
              </p:cNvPr>
              <p:cNvGrpSpPr>
                <a:grpSpLocks/>
              </p:cNvGrpSpPr>
              <p:nvPr/>
            </p:nvGrpSpPr>
            <p:grpSpPr bwMode="auto">
              <a:xfrm>
                <a:off x="3435" y="2946"/>
                <a:ext cx="105" cy="62"/>
                <a:chOff x="3057" y="2946"/>
                <a:chExt cx="105" cy="62"/>
              </a:xfrm>
            </p:grpSpPr>
            <p:sp>
              <p:nvSpPr>
                <p:cNvPr id="14597" name="Freeform 104">
                  <a:extLst>
                    <a:ext uri="{FF2B5EF4-FFF2-40B4-BE49-F238E27FC236}">
                      <a16:creationId xmlns:a16="http://schemas.microsoft.com/office/drawing/2014/main" id="{CF265470-5008-40B7-8981-F625CC1436B9}"/>
                    </a:ext>
                  </a:extLst>
                </p:cNvPr>
                <p:cNvSpPr>
                  <a:spLocks/>
                </p:cNvSpPr>
                <p:nvPr/>
              </p:nvSpPr>
              <p:spPr bwMode="auto">
                <a:xfrm>
                  <a:off x="3057" y="2946"/>
                  <a:ext cx="105" cy="62"/>
                </a:xfrm>
                <a:custGeom>
                  <a:avLst/>
                  <a:gdLst>
                    <a:gd name="T0" fmla="*/ 95 w 105"/>
                    <a:gd name="T1" fmla="*/ 3 h 62"/>
                    <a:gd name="T2" fmla="*/ 12 w 105"/>
                    <a:gd name="T3" fmla="*/ 6 h 62"/>
                    <a:gd name="T4" fmla="*/ 22 w 105"/>
                    <a:gd name="T5" fmla="*/ 27 h 62"/>
                    <a:gd name="T6" fmla="*/ 11 w 105"/>
                    <a:gd name="T7" fmla="*/ 59 h 62"/>
                    <a:gd name="T8" fmla="*/ 86 w 105"/>
                    <a:gd name="T9" fmla="*/ 49 h 62"/>
                    <a:gd name="T10" fmla="*/ 101 w 105"/>
                    <a:gd name="T11" fmla="*/ 26 h 62"/>
                    <a:gd name="T12" fmla="*/ 95 w 105"/>
                    <a:gd name="T13" fmla="*/ 3 h 62"/>
                    <a:gd name="T14" fmla="*/ 0 60000 65536"/>
                    <a:gd name="T15" fmla="*/ 0 60000 65536"/>
                    <a:gd name="T16" fmla="*/ 0 60000 65536"/>
                    <a:gd name="T17" fmla="*/ 0 60000 65536"/>
                    <a:gd name="T18" fmla="*/ 0 60000 65536"/>
                    <a:gd name="T19" fmla="*/ 0 60000 65536"/>
                    <a:gd name="T20" fmla="*/ 0 60000 65536"/>
                    <a:gd name="T21" fmla="*/ 0 w 105"/>
                    <a:gd name="T22" fmla="*/ 0 h 62"/>
                    <a:gd name="T23" fmla="*/ 105 w 105"/>
                    <a:gd name="T24" fmla="*/ 62 h 6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5" h="62">
                      <a:moveTo>
                        <a:pt x="95" y="3"/>
                      </a:moveTo>
                      <a:cubicBezTo>
                        <a:pt x="80" y="0"/>
                        <a:pt x="24" y="2"/>
                        <a:pt x="12" y="6"/>
                      </a:cubicBezTo>
                      <a:cubicBezTo>
                        <a:pt x="0" y="10"/>
                        <a:pt x="22" y="18"/>
                        <a:pt x="22" y="27"/>
                      </a:cubicBezTo>
                      <a:cubicBezTo>
                        <a:pt x="22" y="36"/>
                        <a:pt x="1" y="55"/>
                        <a:pt x="11" y="59"/>
                      </a:cubicBezTo>
                      <a:cubicBezTo>
                        <a:pt x="22" y="62"/>
                        <a:pt x="71" y="54"/>
                        <a:pt x="86" y="49"/>
                      </a:cubicBezTo>
                      <a:cubicBezTo>
                        <a:pt x="100" y="45"/>
                        <a:pt x="99" y="34"/>
                        <a:pt x="101" y="26"/>
                      </a:cubicBezTo>
                      <a:cubicBezTo>
                        <a:pt x="103" y="19"/>
                        <a:pt x="105" y="8"/>
                        <a:pt x="95" y="3"/>
                      </a:cubicBezTo>
                      <a:close/>
                    </a:path>
                  </a:pathLst>
                </a:custGeom>
                <a:solidFill>
                  <a:srgbClr val="FFFFFF"/>
                </a:solidFill>
                <a:ln w="0" cap="flat" cmpd="sng">
                  <a:solidFill>
                    <a:srgbClr val="000000"/>
                  </a:solidFill>
                  <a:prstDash val="solid"/>
                  <a:round/>
                  <a:headEnd type="none" w="med" len="med"/>
                  <a:tailEnd type="none" w="med" len="med"/>
                </a:ln>
              </p:spPr>
              <p:txBody>
                <a:bodyPr/>
                <a:lstStyle/>
                <a:p>
                  <a:endParaRPr lang="fr-FR"/>
                </a:p>
              </p:txBody>
            </p:sp>
            <p:sp>
              <p:nvSpPr>
                <p:cNvPr id="14598" name="AutoShape 105">
                  <a:extLst>
                    <a:ext uri="{FF2B5EF4-FFF2-40B4-BE49-F238E27FC236}">
                      <a16:creationId xmlns:a16="http://schemas.microsoft.com/office/drawing/2014/main" id="{06253F9D-71A0-4224-B88E-B384220C2D2F}"/>
                    </a:ext>
                  </a:extLst>
                </p:cNvPr>
                <p:cNvSpPr>
                  <a:spLocks noChangeAspect="1" noChangeArrowheads="1"/>
                </p:cNvSpPr>
                <p:nvPr/>
              </p:nvSpPr>
              <p:spPr bwMode="auto">
                <a:xfrm rot="1669146">
                  <a:off x="3085" y="2963"/>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99" name="AutoShape 106">
                  <a:extLst>
                    <a:ext uri="{FF2B5EF4-FFF2-40B4-BE49-F238E27FC236}">
                      <a16:creationId xmlns:a16="http://schemas.microsoft.com/office/drawing/2014/main" id="{5DCDB124-BD70-4AFA-BDCD-CB60595E99BE}"/>
                    </a:ext>
                  </a:extLst>
                </p:cNvPr>
                <p:cNvSpPr>
                  <a:spLocks noChangeAspect="1" noChangeArrowheads="1"/>
                </p:cNvSpPr>
                <p:nvPr/>
              </p:nvSpPr>
              <p:spPr bwMode="auto">
                <a:xfrm rot="19930854" flipH="1">
                  <a:off x="3118" y="2975"/>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497" name="Group 107">
                <a:extLst>
                  <a:ext uri="{FF2B5EF4-FFF2-40B4-BE49-F238E27FC236}">
                    <a16:creationId xmlns:a16="http://schemas.microsoft.com/office/drawing/2014/main" id="{1A97B970-1ACF-42FB-8C21-ED663D2D37D8}"/>
                  </a:ext>
                </a:extLst>
              </p:cNvPr>
              <p:cNvGrpSpPr>
                <a:grpSpLocks/>
              </p:cNvGrpSpPr>
              <p:nvPr/>
            </p:nvGrpSpPr>
            <p:grpSpPr bwMode="auto">
              <a:xfrm>
                <a:off x="2937" y="2952"/>
                <a:ext cx="109" cy="56"/>
                <a:chOff x="2934" y="2952"/>
                <a:chExt cx="109" cy="56"/>
              </a:xfrm>
            </p:grpSpPr>
            <p:sp>
              <p:nvSpPr>
                <p:cNvPr id="14594" name="Freeform 108">
                  <a:extLst>
                    <a:ext uri="{FF2B5EF4-FFF2-40B4-BE49-F238E27FC236}">
                      <a16:creationId xmlns:a16="http://schemas.microsoft.com/office/drawing/2014/main" id="{923A0F36-1FC5-42E9-9C37-E3D19B71CAC5}"/>
                    </a:ext>
                  </a:extLst>
                </p:cNvPr>
                <p:cNvSpPr>
                  <a:spLocks/>
                </p:cNvSpPr>
                <p:nvPr/>
              </p:nvSpPr>
              <p:spPr bwMode="auto">
                <a:xfrm>
                  <a:off x="2934" y="2952"/>
                  <a:ext cx="109" cy="56"/>
                </a:xfrm>
                <a:custGeom>
                  <a:avLst/>
                  <a:gdLst>
                    <a:gd name="T0" fmla="*/ 9 w 109"/>
                    <a:gd name="T1" fmla="*/ 6 h 56"/>
                    <a:gd name="T2" fmla="*/ 27 w 109"/>
                    <a:gd name="T3" fmla="*/ 0 h 56"/>
                    <a:gd name="T4" fmla="*/ 90 w 109"/>
                    <a:gd name="T5" fmla="*/ 3 h 56"/>
                    <a:gd name="T6" fmla="*/ 84 w 109"/>
                    <a:gd name="T7" fmla="*/ 21 h 56"/>
                    <a:gd name="T8" fmla="*/ 99 w 109"/>
                    <a:gd name="T9" fmla="*/ 51 h 56"/>
                    <a:gd name="T10" fmla="*/ 24 w 109"/>
                    <a:gd name="T11" fmla="*/ 51 h 56"/>
                    <a:gd name="T12" fmla="*/ 6 w 109"/>
                    <a:gd name="T13" fmla="*/ 30 h 56"/>
                    <a:gd name="T14" fmla="*/ 9 w 109"/>
                    <a:gd name="T15" fmla="*/ 6 h 56"/>
                    <a:gd name="T16" fmla="*/ 0 60000 65536"/>
                    <a:gd name="T17" fmla="*/ 0 60000 65536"/>
                    <a:gd name="T18" fmla="*/ 0 60000 65536"/>
                    <a:gd name="T19" fmla="*/ 0 60000 65536"/>
                    <a:gd name="T20" fmla="*/ 0 60000 65536"/>
                    <a:gd name="T21" fmla="*/ 0 60000 65536"/>
                    <a:gd name="T22" fmla="*/ 0 60000 65536"/>
                    <a:gd name="T23" fmla="*/ 0 60000 65536"/>
                    <a:gd name="T24" fmla="*/ 0 w 109"/>
                    <a:gd name="T25" fmla="*/ 0 h 56"/>
                    <a:gd name="T26" fmla="*/ 109 w 109"/>
                    <a:gd name="T27" fmla="*/ 56 h 5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9" h="56">
                      <a:moveTo>
                        <a:pt x="9" y="6"/>
                      </a:moveTo>
                      <a:cubicBezTo>
                        <a:pt x="12" y="1"/>
                        <a:pt x="14" y="0"/>
                        <a:pt x="27" y="0"/>
                      </a:cubicBezTo>
                      <a:cubicBezTo>
                        <a:pt x="40" y="0"/>
                        <a:pt x="80" y="0"/>
                        <a:pt x="90" y="3"/>
                      </a:cubicBezTo>
                      <a:cubicBezTo>
                        <a:pt x="100" y="6"/>
                        <a:pt x="82" y="13"/>
                        <a:pt x="84" y="21"/>
                      </a:cubicBezTo>
                      <a:cubicBezTo>
                        <a:pt x="86" y="29"/>
                        <a:pt x="109" y="46"/>
                        <a:pt x="99" y="51"/>
                      </a:cubicBezTo>
                      <a:cubicBezTo>
                        <a:pt x="89" y="56"/>
                        <a:pt x="39" y="54"/>
                        <a:pt x="24" y="51"/>
                      </a:cubicBezTo>
                      <a:cubicBezTo>
                        <a:pt x="9" y="48"/>
                        <a:pt x="9" y="37"/>
                        <a:pt x="6" y="30"/>
                      </a:cubicBezTo>
                      <a:cubicBezTo>
                        <a:pt x="3" y="23"/>
                        <a:pt x="0" y="11"/>
                        <a:pt x="9" y="6"/>
                      </a:cubicBezTo>
                      <a:close/>
                    </a:path>
                  </a:pathLst>
                </a:custGeom>
                <a:solidFill>
                  <a:srgbClr val="FFFFFF"/>
                </a:solidFill>
                <a:ln w="0" cap="flat" cmpd="sng">
                  <a:solidFill>
                    <a:srgbClr val="000000"/>
                  </a:solidFill>
                  <a:prstDash val="solid"/>
                  <a:round/>
                  <a:headEnd type="none" w="med" len="med"/>
                  <a:tailEnd type="none" w="med" len="med"/>
                </a:ln>
              </p:spPr>
              <p:txBody>
                <a:bodyPr/>
                <a:lstStyle/>
                <a:p>
                  <a:endParaRPr lang="fr-FR"/>
                </a:p>
              </p:txBody>
            </p:sp>
            <p:sp>
              <p:nvSpPr>
                <p:cNvPr id="14595" name="AutoShape 109">
                  <a:extLst>
                    <a:ext uri="{FF2B5EF4-FFF2-40B4-BE49-F238E27FC236}">
                      <a16:creationId xmlns:a16="http://schemas.microsoft.com/office/drawing/2014/main" id="{AF339EA9-DB0C-4692-9677-7606E2613379}"/>
                    </a:ext>
                  </a:extLst>
                </p:cNvPr>
                <p:cNvSpPr>
                  <a:spLocks noChangeAspect="1" noChangeArrowheads="1"/>
                </p:cNvSpPr>
                <p:nvPr/>
              </p:nvSpPr>
              <p:spPr bwMode="auto">
                <a:xfrm rot="1669146">
                  <a:off x="2962" y="2969"/>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96" name="AutoShape 110">
                  <a:extLst>
                    <a:ext uri="{FF2B5EF4-FFF2-40B4-BE49-F238E27FC236}">
                      <a16:creationId xmlns:a16="http://schemas.microsoft.com/office/drawing/2014/main" id="{6DFAF6B2-FF06-4836-A315-547FAA816F45}"/>
                    </a:ext>
                  </a:extLst>
                </p:cNvPr>
                <p:cNvSpPr>
                  <a:spLocks noChangeAspect="1" noChangeArrowheads="1"/>
                </p:cNvSpPr>
                <p:nvPr/>
              </p:nvSpPr>
              <p:spPr bwMode="auto">
                <a:xfrm rot="19930854" flipH="1">
                  <a:off x="2995" y="2981"/>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498" name="Group 111">
                <a:extLst>
                  <a:ext uri="{FF2B5EF4-FFF2-40B4-BE49-F238E27FC236}">
                    <a16:creationId xmlns:a16="http://schemas.microsoft.com/office/drawing/2014/main" id="{12A9D4D3-FD07-49C4-9C00-B1B7666D7AC4}"/>
                  </a:ext>
                </a:extLst>
              </p:cNvPr>
              <p:cNvGrpSpPr>
                <a:grpSpLocks/>
              </p:cNvGrpSpPr>
              <p:nvPr/>
            </p:nvGrpSpPr>
            <p:grpSpPr bwMode="auto">
              <a:xfrm>
                <a:off x="3060" y="2949"/>
                <a:ext cx="105" cy="62"/>
                <a:chOff x="3057" y="2946"/>
                <a:chExt cx="105" cy="62"/>
              </a:xfrm>
            </p:grpSpPr>
            <p:sp>
              <p:nvSpPr>
                <p:cNvPr id="14591" name="Freeform 112">
                  <a:extLst>
                    <a:ext uri="{FF2B5EF4-FFF2-40B4-BE49-F238E27FC236}">
                      <a16:creationId xmlns:a16="http://schemas.microsoft.com/office/drawing/2014/main" id="{E5FB3F7A-4A90-4343-B852-F26002873E99}"/>
                    </a:ext>
                  </a:extLst>
                </p:cNvPr>
                <p:cNvSpPr>
                  <a:spLocks/>
                </p:cNvSpPr>
                <p:nvPr/>
              </p:nvSpPr>
              <p:spPr bwMode="auto">
                <a:xfrm>
                  <a:off x="3057" y="2946"/>
                  <a:ext cx="105" cy="62"/>
                </a:xfrm>
                <a:custGeom>
                  <a:avLst/>
                  <a:gdLst>
                    <a:gd name="T0" fmla="*/ 95 w 105"/>
                    <a:gd name="T1" fmla="*/ 3 h 62"/>
                    <a:gd name="T2" fmla="*/ 12 w 105"/>
                    <a:gd name="T3" fmla="*/ 6 h 62"/>
                    <a:gd name="T4" fmla="*/ 22 w 105"/>
                    <a:gd name="T5" fmla="*/ 27 h 62"/>
                    <a:gd name="T6" fmla="*/ 11 w 105"/>
                    <a:gd name="T7" fmla="*/ 59 h 62"/>
                    <a:gd name="T8" fmla="*/ 86 w 105"/>
                    <a:gd name="T9" fmla="*/ 49 h 62"/>
                    <a:gd name="T10" fmla="*/ 101 w 105"/>
                    <a:gd name="T11" fmla="*/ 26 h 62"/>
                    <a:gd name="T12" fmla="*/ 95 w 105"/>
                    <a:gd name="T13" fmla="*/ 3 h 62"/>
                    <a:gd name="T14" fmla="*/ 0 60000 65536"/>
                    <a:gd name="T15" fmla="*/ 0 60000 65536"/>
                    <a:gd name="T16" fmla="*/ 0 60000 65536"/>
                    <a:gd name="T17" fmla="*/ 0 60000 65536"/>
                    <a:gd name="T18" fmla="*/ 0 60000 65536"/>
                    <a:gd name="T19" fmla="*/ 0 60000 65536"/>
                    <a:gd name="T20" fmla="*/ 0 60000 65536"/>
                    <a:gd name="T21" fmla="*/ 0 w 105"/>
                    <a:gd name="T22" fmla="*/ 0 h 62"/>
                    <a:gd name="T23" fmla="*/ 105 w 105"/>
                    <a:gd name="T24" fmla="*/ 62 h 6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5" h="62">
                      <a:moveTo>
                        <a:pt x="95" y="3"/>
                      </a:moveTo>
                      <a:cubicBezTo>
                        <a:pt x="80" y="0"/>
                        <a:pt x="24" y="2"/>
                        <a:pt x="12" y="6"/>
                      </a:cubicBezTo>
                      <a:cubicBezTo>
                        <a:pt x="0" y="10"/>
                        <a:pt x="22" y="18"/>
                        <a:pt x="22" y="27"/>
                      </a:cubicBezTo>
                      <a:cubicBezTo>
                        <a:pt x="22" y="36"/>
                        <a:pt x="1" y="55"/>
                        <a:pt x="11" y="59"/>
                      </a:cubicBezTo>
                      <a:cubicBezTo>
                        <a:pt x="22" y="62"/>
                        <a:pt x="71" y="54"/>
                        <a:pt x="86" y="49"/>
                      </a:cubicBezTo>
                      <a:cubicBezTo>
                        <a:pt x="100" y="45"/>
                        <a:pt x="99" y="34"/>
                        <a:pt x="101" y="26"/>
                      </a:cubicBezTo>
                      <a:cubicBezTo>
                        <a:pt x="103" y="19"/>
                        <a:pt x="105" y="8"/>
                        <a:pt x="95" y="3"/>
                      </a:cubicBezTo>
                      <a:close/>
                    </a:path>
                  </a:pathLst>
                </a:custGeom>
                <a:solidFill>
                  <a:srgbClr val="FFFFFF"/>
                </a:solidFill>
                <a:ln w="0" cap="flat" cmpd="sng">
                  <a:solidFill>
                    <a:srgbClr val="000000"/>
                  </a:solidFill>
                  <a:prstDash val="solid"/>
                  <a:round/>
                  <a:headEnd type="none" w="med" len="med"/>
                  <a:tailEnd type="none" w="med" len="med"/>
                </a:ln>
              </p:spPr>
              <p:txBody>
                <a:bodyPr/>
                <a:lstStyle/>
                <a:p>
                  <a:endParaRPr lang="fr-FR"/>
                </a:p>
              </p:txBody>
            </p:sp>
            <p:sp>
              <p:nvSpPr>
                <p:cNvPr id="14592" name="AutoShape 113">
                  <a:extLst>
                    <a:ext uri="{FF2B5EF4-FFF2-40B4-BE49-F238E27FC236}">
                      <a16:creationId xmlns:a16="http://schemas.microsoft.com/office/drawing/2014/main" id="{67E9C56D-BCC8-4FA5-9FB6-98F5D05BA28D}"/>
                    </a:ext>
                  </a:extLst>
                </p:cNvPr>
                <p:cNvSpPr>
                  <a:spLocks noChangeAspect="1" noChangeArrowheads="1"/>
                </p:cNvSpPr>
                <p:nvPr/>
              </p:nvSpPr>
              <p:spPr bwMode="auto">
                <a:xfrm rot="1669146">
                  <a:off x="3085" y="2963"/>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93" name="AutoShape 114">
                  <a:extLst>
                    <a:ext uri="{FF2B5EF4-FFF2-40B4-BE49-F238E27FC236}">
                      <a16:creationId xmlns:a16="http://schemas.microsoft.com/office/drawing/2014/main" id="{B3E01EF4-F78F-4F9F-A839-10FD763197FA}"/>
                    </a:ext>
                  </a:extLst>
                </p:cNvPr>
                <p:cNvSpPr>
                  <a:spLocks noChangeAspect="1" noChangeArrowheads="1"/>
                </p:cNvSpPr>
                <p:nvPr/>
              </p:nvSpPr>
              <p:spPr bwMode="auto">
                <a:xfrm rot="19930854" flipH="1">
                  <a:off x="3118" y="2975"/>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499" name="Group 115">
                <a:extLst>
                  <a:ext uri="{FF2B5EF4-FFF2-40B4-BE49-F238E27FC236}">
                    <a16:creationId xmlns:a16="http://schemas.microsoft.com/office/drawing/2014/main" id="{F6C298FE-682D-4F8A-B3DD-7CD87C0AA493}"/>
                  </a:ext>
                </a:extLst>
              </p:cNvPr>
              <p:cNvGrpSpPr>
                <a:grpSpLocks/>
              </p:cNvGrpSpPr>
              <p:nvPr/>
            </p:nvGrpSpPr>
            <p:grpSpPr bwMode="auto">
              <a:xfrm>
                <a:off x="3100" y="2841"/>
                <a:ext cx="228" cy="109"/>
                <a:chOff x="3100" y="2841"/>
                <a:chExt cx="228" cy="109"/>
              </a:xfrm>
            </p:grpSpPr>
            <p:sp>
              <p:nvSpPr>
                <p:cNvPr id="14585" name="Freeform 116">
                  <a:extLst>
                    <a:ext uri="{FF2B5EF4-FFF2-40B4-BE49-F238E27FC236}">
                      <a16:creationId xmlns:a16="http://schemas.microsoft.com/office/drawing/2014/main" id="{B0CBE254-DAD4-41A2-BDEA-39F38F395E86}"/>
                    </a:ext>
                  </a:extLst>
                </p:cNvPr>
                <p:cNvSpPr>
                  <a:spLocks/>
                </p:cNvSpPr>
                <p:nvPr/>
              </p:nvSpPr>
              <p:spPr bwMode="auto">
                <a:xfrm>
                  <a:off x="3100" y="2841"/>
                  <a:ext cx="228" cy="109"/>
                </a:xfrm>
                <a:custGeom>
                  <a:avLst/>
                  <a:gdLst>
                    <a:gd name="T0" fmla="*/ 17 w 228"/>
                    <a:gd name="T1" fmla="*/ 45 h 109"/>
                    <a:gd name="T2" fmla="*/ 5 w 228"/>
                    <a:gd name="T3" fmla="*/ 81 h 109"/>
                    <a:gd name="T4" fmla="*/ 17 w 228"/>
                    <a:gd name="T5" fmla="*/ 102 h 109"/>
                    <a:gd name="T6" fmla="*/ 104 w 228"/>
                    <a:gd name="T7" fmla="*/ 105 h 109"/>
                    <a:gd name="T8" fmla="*/ 209 w 228"/>
                    <a:gd name="T9" fmla="*/ 99 h 109"/>
                    <a:gd name="T10" fmla="*/ 221 w 228"/>
                    <a:gd name="T11" fmla="*/ 45 h 109"/>
                    <a:gd name="T12" fmla="*/ 200 w 228"/>
                    <a:gd name="T13" fmla="*/ 12 h 109"/>
                    <a:gd name="T14" fmla="*/ 146 w 228"/>
                    <a:gd name="T15" fmla="*/ 6 h 109"/>
                    <a:gd name="T16" fmla="*/ 101 w 228"/>
                    <a:gd name="T17" fmla="*/ 6 h 109"/>
                    <a:gd name="T18" fmla="*/ 14 w 228"/>
                    <a:gd name="T19" fmla="*/ 6 h 109"/>
                    <a:gd name="T20" fmla="*/ 17 w 228"/>
                    <a:gd name="T21" fmla="*/ 45 h 10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28"/>
                    <a:gd name="T34" fmla="*/ 0 h 109"/>
                    <a:gd name="T35" fmla="*/ 228 w 228"/>
                    <a:gd name="T36" fmla="*/ 109 h 10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28" h="109">
                      <a:moveTo>
                        <a:pt x="17" y="45"/>
                      </a:moveTo>
                      <a:cubicBezTo>
                        <a:pt x="12" y="57"/>
                        <a:pt x="5" y="72"/>
                        <a:pt x="5" y="81"/>
                      </a:cubicBezTo>
                      <a:cubicBezTo>
                        <a:pt x="5" y="90"/>
                        <a:pt x="1" y="98"/>
                        <a:pt x="17" y="102"/>
                      </a:cubicBezTo>
                      <a:cubicBezTo>
                        <a:pt x="33" y="106"/>
                        <a:pt x="72" y="105"/>
                        <a:pt x="104" y="105"/>
                      </a:cubicBezTo>
                      <a:cubicBezTo>
                        <a:pt x="136" y="105"/>
                        <a:pt x="190" y="109"/>
                        <a:pt x="209" y="99"/>
                      </a:cubicBezTo>
                      <a:cubicBezTo>
                        <a:pt x="228" y="89"/>
                        <a:pt x="222" y="59"/>
                        <a:pt x="221" y="45"/>
                      </a:cubicBezTo>
                      <a:cubicBezTo>
                        <a:pt x="220" y="31"/>
                        <a:pt x="212" y="18"/>
                        <a:pt x="200" y="12"/>
                      </a:cubicBezTo>
                      <a:cubicBezTo>
                        <a:pt x="188" y="6"/>
                        <a:pt x="162" y="7"/>
                        <a:pt x="146" y="6"/>
                      </a:cubicBezTo>
                      <a:cubicBezTo>
                        <a:pt x="130" y="5"/>
                        <a:pt x="123" y="6"/>
                        <a:pt x="101" y="6"/>
                      </a:cubicBezTo>
                      <a:cubicBezTo>
                        <a:pt x="79" y="6"/>
                        <a:pt x="28" y="0"/>
                        <a:pt x="14" y="6"/>
                      </a:cubicBezTo>
                      <a:cubicBezTo>
                        <a:pt x="0" y="12"/>
                        <a:pt x="16" y="37"/>
                        <a:pt x="17" y="45"/>
                      </a:cubicBezTo>
                      <a:close/>
                    </a:path>
                  </a:pathLst>
                </a:custGeom>
                <a:solidFill>
                  <a:srgbClr val="FFFFFF"/>
                </a:solidFill>
                <a:ln w="0" cap="flat" cmpd="sng">
                  <a:solidFill>
                    <a:srgbClr val="000000"/>
                  </a:solidFill>
                  <a:prstDash val="solid"/>
                  <a:round/>
                  <a:headEnd type="none" w="med" len="med"/>
                  <a:tailEnd type="none" w="med" len="med"/>
                </a:ln>
              </p:spPr>
              <p:txBody>
                <a:bodyPr/>
                <a:lstStyle/>
                <a:p>
                  <a:endParaRPr lang="fr-FR"/>
                </a:p>
              </p:txBody>
            </p:sp>
            <p:sp>
              <p:nvSpPr>
                <p:cNvPr id="14586" name="Oval 117" descr="Papier recyclé">
                  <a:extLst>
                    <a:ext uri="{FF2B5EF4-FFF2-40B4-BE49-F238E27FC236}">
                      <a16:creationId xmlns:a16="http://schemas.microsoft.com/office/drawing/2014/main" id="{D9960897-A370-4FE5-9CCD-13660172395A}"/>
                    </a:ext>
                  </a:extLst>
                </p:cNvPr>
                <p:cNvSpPr>
                  <a:spLocks noChangeAspect="1" noChangeArrowheads="1"/>
                </p:cNvSpPr>
                <p:nvPr/>
              </p:nvSpPr>
              <p:spPr bwMode="auto">
                <a:xfrm>
                  <a:off x="3126" y="2850"/>
                  <a:ext cx="45" cy="45"/>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87" name="AutoShape 118">
                  <a:extLst>
                    <a:ext uri="{FF2B5EF4-FFF2-40B4-BE49-F238E27FC236}">
                      <a16:creationId xmlns:a16="http://schemas.microsoft.com/office/drawing/2014/main" id="{29907739-80E6-4BD0-BA5B-F653B69A12E8}"/>
                    </a:ext>
                  </a:extLst>
                </p:cNvPr>
                <p:cNvSpPr>
                  <a:spLocks noChangeAspect="1" noChangeArrowheads="1"/>
                </p:cNvSpPr>
                <p:nvPr/>
              </p:nvSpPr>
              <p:spPr bwMode="auto">
                <a:xfrm rot="-600000">
                  <a:off x="3216" y="2921"/>
                  <a:ext cx="25"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88" name="AutoShape 119">
                  <a:extLst>
                    <a:ext uri="{FF2B5EF4-FFF2-40B4-BE49-F238E27FC236}">
                      <a16:creationId xmlns:a16="http://schemas.microsoft.com/office/drawing/2014/main" id="{E77E5E97-971E-4368-8068-1DC50EC8FF17}"/>
                    </a:ext>
                  </a:extLst>
                </p:cNvPr>
                <p:cNvSpPr>
                  <a:spLocks noChangeAspect="1" noChangeArrowheads="1"/>
                </p:cNvSpPr>
                <p:nvPr/>
              </p:nvSpPr>
              <p:spPr bwMode="auto">
                <a:xfrm rot="-600000">
                  <a:off x="3153" y="2922"/>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89" name="AutoShape 120">
                  <a:extLst>
                    <a:ext uri="{FF2B5EF4-FFF2-40B4-BE49-F238E27FC236}">
                      <a16:creationId xmlns:a16="http://schemas.microsoft.com/office/drawing/2014/main" id="{4E144125-759D-43EC-9A71-73DF2CF49F1A}"/>
                    </a:ext>
                  </a:extLst>
                </p:cNvPr>
                <p:cNvSpPr>
                  <a:spLocks noChangeAspect="1" noChangeArrowheads="1"/>
                </p:cNvSpPr>
                <p:nvPr/>
              </p:nvSpPr>
              <p:spPr bwMode="auto">
                <a:xfrm rot="18730854" flipH="1">
                  <a:off x="3234" y="2869"/>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90" name="AutoShape 121">
                  <a:extLst>
                    <a:ext uri="{FF2B5EF4-FFF2-40B4-BE49-F238E27FC236}">
                      <a16:creationId xmlns:a16="http://schemas.microsoft.com/office/drawing/2014/main" id="{C7FB7DE5-5584-4125-ABDA-0081102D3ACB}"/>
                    </a:ext>
                  </a:extLst>
                </p:cNvPr>
                <p:cNvSpPr>
                  <a:spLocks noChangeAspect="1" noChangeArrowheads="1"/>
                </p:cNvSpPr>
                <p:nvPr/>
              </p:nvSpPr>
              <p:spPr bwMode="auto">
                <a:xfrm rot="1669146">
                  <a:off x="3273" y="2907"/>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500" name="Group 122">
                <a:extLst>
                  <a:ext uri="{FF2B5EF4-FFF2-40B4-BE49-F238E27FC236}">
                    <a16:creationId xmlns:a16="http://schemas.microsoft.com/office/drawing/2014/main" id="{659DE103-0061-4C8E-B58F-71B5C2DE6573}"/>
                  </a:ext>
                </a:extLst>
              </p:cNvPr>
              <p:cNvGrpSpPr>
                <a:grpSpLocks/>
              </p:cNvGrpSpPr>
              <p:nvPr/>
            </p:nvGrpSpPr>
            <p:grpSpPr bwMode="auto">
              <a:xfrm>
                <a:off x="2578" y="2725"/>
                <a:ext cx="178" cy="153"/>
                <a:chOff x="2578" y="2725"/>
                <a:chExt cx="178" cy="153"/>
              </a:xfrm>
            </p:grpSpPr>
            <p:sp>
              <p:nvSpPr>
                <p:cNvPr id="14579" name="Freeform 123">
                  <a:extLst>
                    <a:ext uri="{FF2B5EF4-FFF2-40B4-BE49-F238E27FC236}">
                      <a16:creationId xmlns:a16="http://schemas.microsoft.com/office/drawing/2014/main" id="{B459152B-C78D-41DA-A048-178DCDAB9562}"/>
                    </a:ext>
                  </a:extLst>
                </p:cNvPr>
                <p:cNvSpPr>
                  <a:spLocks/>
                </p:cNvSpPr>
                <p:nvPr/>
              </p:nvSpPr>
              <p:spPr bwMode="auto">
                <a:xfrm>
                  <a:off x="2578" y="2725"/>
                  <a:ext cx="178" cy="153"/>
                </a:xfrm>
                <a:custGeom>
                  <a:avLst/>
                  <a:gdLst>
                    <a:gd name="T0" fmla="*/ 11 w 178"/>
                    <a:gd name="T1" fmla="*/ 20 h 153"/>
                    <a:gd name="T2" fmla="*/ 14 w 178"/>
                    <a:gd name="T3" fmla="*/ 83 h 153"/>
                    <a:gd name="T4" fmla="*/ 65 w 178"/>
                    <a:gd name="T5" fmla="*/ 146 h 153"/>
                    <a:gd name="T6" fmla="*/ 161 w 178"/>
                    <a:gd name="T7" fmla="*/ 125 h 153"/>
                    <a:gd name="T8" fmla="*/ 170 w 178"/>
                    <a:gd name="T9" fmla="*/ 86 h 153"/>
                    <a:gd name="T10" fmla="*/ 146 w 178"/>
                    <a:gd name="T11" fmla="*/ 47 h 153"/>
                    <a:gd name="T12" fmla="*/ 104 w 178"/>
                    <a:gd name="T13" fmla="*/ 20 h 153"/>
                    <a:gd name="T14" fmla="*/ 80 w 178"/>
                    <a:gd name="T15" fmla="*/ 2 h 153"/>
                    <a:gd name="T16" fmla="*/ 11 w 178"/>
                    <a:gd name="T17" fmla="*/ 20 h 15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8"/>
                    <a:gd name="T28" fmla="*/ 0 h 153"/>
                    <a:gd name="T29" fmla="*/ 178 w 178"/>
                    <a:gd name="T30" fmla="*/ 153 h 15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8" h="153">
                      <a:moveTo>
                        <a:pt x="11" y="20"/>
                      </a:moveTo>
                      <a:cubicBezTo>
                        <a:pt x="0" y="33"/>
                        <a:pt x="5" y="62"/>
                        <a:pt x="14" y="83"/>
                      </a:cubicBezTo>
                      <a:cubicBezTo>
                        <a:pt x="23" y="104"/>
                        <a:pt x="41" y="139"/>
                        <a:pt x="65" y="146"/>
                      </a:cubicBezTo>
                      <a:cubicBezTo>
                        <a:pt x="89" y="153"/>
                        <a:pt x="144" y="135"/>
                        <a:pt x="161" y="125"/>
                      </a:cubicBezTo>
                      <a:cubicBezTo>
                        <a:pt x="178" y="115"/>
                        <a:pt x="172" y="99"/>
                        <a:pt x="170" y="86"/>
                      </a:cubicBezTo>
                      <a:cubicBezTo>
                        <a:pt x="168" y="73"/>
                        <a:pt x="157" y="58"/>
                        <a:pt x="146" y="47"/>
                      </a:cubicBezTo>
                      <a:cubicBezTo>
                        <a:pt x="135" y="36"/>
                        <a:pt x="115" y="27"/>
                        <a:pt x="104" y="20"/>
                      </a:cubicBezTo>
                      <a:cubicBezTo>
                        <a:pt x="93" y="13"/>
                        <a:pt x="97" y="4"/>
                        <a:pt x="80" y="2"/>
                      </a:cubicBezTo>
                      <a:cubicBezTo>
                        <a:pt x="63" y="0"/>
                        <a:pt x="22" y="7"/>
                        <a:pt x="11" y="20"/>
                      </a:cubicBezTo>
                      <a:close/>
                    </a:path>
                  </a:pathLst>
                </a:custGeom>
                <a:solidFill>
                  <a:srgbClr val="FFFFFF"/>
                </a:solidFill>
                <a:ln w="0" cap="flat" cmpd="sng">
                  <a:solidFill>
                    <a:srgbClr val="000000"/>
                  </a:solidFill>
                  <a:prstDash val="solid"/>
                  <a:round/>
                  <a:headEnd type="none" w="med" len="med"/>
                  <a:tailEnd type="none" w="med" len="med"/>
                </a:ln>
              </p:spPr>
              <p:txBody>
                <a:bodyPr/>
                <a:lstStyle/>
                <a:p>
                  <a:endParaRPr lang="fr-FR"/>
                </a:p>
              </p:txBody>
            </p:sp>
            <p:sp>
              <p:nvSpPr>
                <p:cNvPr id="14580" name="Oval 124" descr="Papier recyclé">
                  <a:extLst>
                    <a:ext uri="{FF2B5EF4-FFF2-40B4-BE49-F238E27FC236}">
                      <a16:creationId xmlns:a16="http://schemas.microsoft.com/office/drawing/2014/main" id="{AD5B7944-06C7-41EC-97B9-E706AE911C07}"/>
                    </a:ext>
                  </a:extLst>
                </p:cNvPr>
                <p:cNvSpPr>
                  <a:spLocks noChangeAspect="1" noChangeArrowheads="1"/>
                </p:cNvSpPr>
                <p:nvPr/>
              </p:nvSpPr>
              <p:spPr bwMode="auto">
                <a:xfrm>
                  <a:off x="2688" y="2799"/>
                  <a:ext cx="45" cy="45"/>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81" name="AutoShape 125">
                  <a:extLst>
                    <a:ext uri="{FF2B5EF4-FFF2-40B4-BE49-F238E27FC236}">
                      <a16:creationId xmlns:a16="http://schemas.microsoft.com/office/drawing/2014/main" id="{03ADF3A9-375A-4932-9622-73D3A708C540}"/>
                    </a:ext>
                  </a:extLst>
                </p:cNvPr>
                <p:cNvSpPr>
                  <a:spLocks noChangeAspect="1" noChangeArrowheads="1"/>
                </p:cNvSpPr>
                <p:nvPr/>
              </p:nvSpPr>
              <p:spPr bwMode="auto">
                <a:xfrm rot="18730854" flipH="1">
                  <a:off x="2610" y="2758"/>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82" name="AutoShape 126">
                  <a:extLst>
                    <a:ext uri="{FF2B5EF4-FFF2-40B4-BE49-F238E27FC236}">
                      <a16:creationId xmlns:a16="http://schemas.microsoft.com/office/drawing/2014/main" id="{58BEFD68-99B5-4F44-B23F-7EB13D28FEE2}"/>
                    </a:ext>
                  </a:extLst>
                </p:cNvPr>
                <p:cNvSpPr>
                  <a:spLocks noChangeAspect="1" noChangeArrowheads="1"/>
                </p:cNvSpPr>
                <p:nvPr/>
              </p:nvSpPr>
              <p:spPr bwMode="auto">
                <a:xfrm rot="-600000">
                  <a:off x="2649" y="2846"/>
                  <a:ext cx="25"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83" name="AutoShape 127">
                  <a:extLst>
                    <a:ext uri="{FF2B5EF4-FFF2-40B4-BE49-F238E27FC236}">
                      <a16:creationId xmlns:a16="http://schemas.microsoft.com/office/drawing/2014/main" id="{485DD651-7680-44CC-BE84-A6B5DC4FBE42}"/>
                    </a:ext>
                  </a:extLst>
                </p:cNvPr>
                <p:cNvSpPr>
                  <a:spLocks noChangeAspect="1" noChangeArrowheads="1"/>
                </p:cNvSpPr>
                <p:nvPr/>
              </p:nvSpPr>
              <p:spPr bwMode="auto">
                <a:xfrm rot="-600000">
                  <a:off x="2667" y="2763"/>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84" name="AutoShape 128">
                  <a:extLst>
                    <a:ext uri="{FF2B5EF4-FFF2-40B4-BE49-F238E27FC236}">
                      <a16:creationId xmlns:a16="http://schemas.microsoft.com/office/drawing/2014/main" id="{ECA74C4A-39EF-459D-8E36-BE128EDFDDC5}"/>
                    </a:ext>
                  </a:extLst>
                </p:cNvPr>
                <p:cNvSpPr>
                  <a:spLocks noChangeAspect="1" noChangeArrowheads="1"/>
                </p:cNvSpPr>
                <p:nvPr/>
              </p:nvSpPr>
              <p:spPr bwMode="auto">
                <a:xfrm rot="1669146">
                  <a:off x="2640" y="2796"/>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501" name="Group 129">
                <a:extLst>
                  <a:ext uri="{FF2B5EF4-FFF2-40B4-BE49-F238E27FC236}">
                    <a16:creationId xmlns:a16="http://schemas.microsoft.com/office/drawing/2014/main" id="{628683C1-F443-458D-B035-73E682CADD71}"/>
                  </a:ext>
                </a:extLst>
              </p:cNvPr>
              <p:cNvGrpSpPr>
                <a:grpSpLocks/>
              </p:cNvGrpSpPr>
              <p:nvPr/>
            </p:nvGrpSpPr>
            <p:grpSpPr bwMode="auto">
              <a:xfrm>
                <a:off x="2799" y="2756"/>
                <a:ext cx="181" cy="122"/>
                <a:chOff x="2799" y="2756"/>
                <a:chExt cx="181" cy="122"/>
              </a:xfrm>
            </p:grpSpPr>
            <p:grpSp>
              <p:nvGrpSpPr>
                <p:cNvPr id="14572" name="Group 130">
                  <a:extLst>
                    <a:ext uri="{FF2B5EF4-FFF2-40B4-BE49-F238E27FC236}">
                      <a16:creationId xmlns:a16="http://schemas.microsoft.com/office/drawing/2014/main" id="{BD955B70-6F4D-4EA4-8684-9E6667FB454D}"/>
                    </a:ext>
                  </a:extLst>
                </p:cNvPr>
                <p:cNvGrpSpPr>
                  <a:grpSpLocks/>
                </p:cNvGrpSpPr>
                <p:nvPr/>
              </p:nvGrpSpPr>
              <p:grpSpPr bwMode="auto">
                <a:xfrm>
                  <a:off x="2799" y="2756"/>
                  <a:ext cx="181" cy="122"/>
                  <a:chOff x="2799" y="2756"/>
                  <a:chExt cx="181" cy="122"/>
                </a:xfrm>
              </p:grpSpPr>
              <p:sp>
                <p:nvSpPr>
                  <p:cNvPr id="14575" name="Freeform 131">
                    <a:extLst>
                      <a:ext uri="{FF2B5EF4-FFF2-40B4-BE49-F238E27FC236}">
                        <a16:creationId xmlns:a16="http://schemas.microsoft.com/office/drawing/2014/main" id="{4FCA0A8C-186F-4B1B-A0A2-27AF3724057F}"/>
                      </a:ext>
                    </a:extLst>
                  </p:cNvPr>
                  <p:cNvSpPr>
                    <a:spLocks/>
                  </p:cNvSpPr>
                  <p:nvPr/>
                </p:nvSpPr>
                <p:spPr bwMode="auto">
                  <a:xfrm>
                    <a:off x="2799" y="2756"/>
                    <a:ext cx="181" cy="122"/>
                  </a:xfrm>
                  <a:custGeom>
                    <a:avLst/>
                    <a:gdLst>
                      <a:gd name="T0" fmla="*/ 63 w 181"/>
                      <a:gd name="T1" fmla="*/ 19 h 122"/>
                      <a:gd name="T2" fmla="*/ 30 w 181"/>
                      <a:gd name="T3" fmla="*/ 16 h 122"/>
                      <a:gd name="T4" fmla="*/ 9 w 181"/>
                      <a:gd name="T5" fmla="*/ 46 h 122"/>
                      <a:gd name="T6" fmla="*/ 9 w 181"/>
                      <a:gd name="T7" fmla="*/ 88 h 122"/>
                      <a:gd name="T8" fmla="*/ 66 w 181"/>
                      <a:gd name="T9" fmla="*/ 109 h 122"/>
                      <a:gd name="T10" fmla="*/ 129 w 181"/>
                      <a:gd name="T11" fmla="*/ 118 h 122"/>
                      <a:gd name="T12" fmla="*/ 165 w 181"/>
                      <a:gd name="T13" fmla="*/ 82 h 122"/>
                      <a:gd name="T14" fmla="*/ 180 w 181"/>
                      <a:gd name="T15" fmla="*/ 31 h 122"/>
                      <a:gd name="T16" fmla="*/ 159 w 181"/>
                      <a:gd name="T17" fmla="*/ 7 h 122"/>
                      <a:gd name="T18" fmla="*/ 129 w 181"/>
                      <a:gd name="T19" fmla="*/ 1 h 122"/>
                      <a:gd name="T20" fmla="*/ 87 w 181"/>
                      <a:gd name="T21" fmla="*/ 13 h 122"/>
                      <a:gd name="T22" fmla="*/ 63 w 181"/>
                      <a:gd name="T23" fmla="*/ 19 h 12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81"/>
                      <a:gd name="T37" fmla="*/ 0 h 122"/>
                      <a:gd name="T38" fmla="*/ 181 w 181"/>
                      <a:gd name="T39" fmla="*/ 122 h 12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81" h="122">
                        <a:moveTo>
                          <a:pt x="63" y="19"/>
                        </a:moveTo>
                        <a:cubicBezTo>
                          <a:pt x="54" y="19"/>
                          <a:pt x="39" y="12"/>
                          <a:pt x="30" y="16"/>
                        </a:cubicBezTo>
                        <a:cubicBezTo>
                          <a:pt x="21" y="20"/>
                          <a:pt x="12" y="34"/>
                          <a:pt x="9" y="46"/>
                        </a:cubicBezTo>
                        <a:cubicBezTo>
                          <a:pt x="6" y="58"/>
                          <a:pt x="0" y="78"/>
                          <a:pt x="9" y="88"/>
                        </a:cubicBezTo>
                        <a:cubicBezTo>
                          <a:pt x="18" y="98"/>
                          <a:pt x="46" y="104"/>
                          <a:pt x="66" y="109"/>
                        </a:cubicBezTo>
                        <a:cubicBezTo>
                          <a:pt x="86" y="114"/>
                          <a:pt x="113" y="122"/>
                          <a:pt x="129" y="118"/>
                        </a:cubicBezTo>
                        <a:cubicBezTo>
                          <a:pt x="145" y="114"/>
                          <a:pt x="157" y="96"/>
                          <a:pt x="165" y="82"/>
                        </a:cubicBezTo>
                        <a:cubicBezTo>
                          <a:pt x="173" y="68"/>
                          <a:pt x="181" y="43"/>
                          <a:pt x="180" y="31"/>
                        </a:cubicBezTo>
                        <a:cubicBezTo>
                          <a:pt x="179" y="19"/>
                          <a:pt x="167" y="12"/>
                          <a:pt x="159" y="7"/>
                        </a:cubicBezTo>
                        <a:cubicBezTo>
                          <a:pt x="151" y="2"/>
                          <a:pt x="141" y="0"/>
                          <a:pt x="129" y="1"/>
                        </a:cubicBezTo>
                        <a:cubicBezTo>
                          <a:pt x="117" y="2"/>
                          <a:pt x="100" y="10"/>
                          <a:pt x="87" y="13"/>
                        </a:cubicBezTo>
                        <a:cubicBezTo>
                          <a:pt x="74" y="16"/>
                          <a:pt x="72" y="19"/>
                          <a:pt x="63" y="19"/>
                        </a:cubicBezTo>
                        <a:close/>
                      </a:path>
                    </a:pathLst>
                  </a:custGeom>
                  <a:solidFill>
                    <a:srgbClr val="FFFFFF"/>
                  </a:solidFill>
                  <a:ln w="0" cap="flat" cmpd="sng">
                    <a:solidFill>
                      <a:srgbClr val="000000"/>
                    </a:solidFill>
                    <a:prstDash val="solid"/>
                    <a:round/>
                    <a:headEnd type="none" w="med" len="med"/>
                    <a:tailEnd type="none" w="med" len="med"/>
                  </a:ln>
                </p:spPr>
                <p:txBody>
                  <a:bodyPr/>
                  <a:lstStyle/>
                  <a:p>
                    <a:endParaRPr lang="fr-FR"/>
                  </a:p>
                </p:txBody>
              </p:sp>
              <p:sp>
                <p:nvSpPr>
                  <p:cNvPr id="14576" name="Oval 132" descr="Papier recyclé">
                    <a:extLst>
                      <a:ext uri="{FF2B5EF4-FFF2-40B4-BE49-F238E27FC236}">
                        <a16:creationId xmlns:a16="http://schemas.microsoft.com/office/drawing/2014/main" id="{B734F1E7-F74C-4E9E-AE9C-5CCC15BCEE66}"/>
                      </a:ext>
                    </a:extLst>
                  </p:cNvPr>
                  <p:cNvSpPr>
                    <a:spLocks noChangeAspect="1" noChangeArrowheads="1"/>
                  </p:cNvSpPr>
                  <p:nvPr/>
                </p:nvSpPr>
                <p:spPr bwMode="auto">
                  <a:xfrm>
                    <a:off x="2838" y="2790"/>
                    <a:ext cx="45" cy="45"/>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77" name="AutoShape 133">
                    <a:extLst>
                      <a:ext uri="{FF2B5EF4-FFF2-40B4-BE49-F238E27FC236}">
                        <a16:creationId xmlns:a16="http://schemas.microsoft.com/office/drawing/2014/main" id="{12530C36-27E7-467C-9E00-D9C6B6627600}"/>
                      </a:ext>
                    </a:extLst>
                  </p:cNvPr>
                  <p:cNvSpPr>
                    <a:spLocks noChangeAspect="1" noChangeArrowheads="1"/>
                  </p:cNvSpPr>
                  <p:nvPr/>
                </p:nvSpPr>
                <p:spPr bwMode="auto">
                  <a:xfrm rot="1669146">
                    <a:off x="2895" y="2796"/>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78" name="AutoShape 134">
                    <a:extLst>
                      <a:ext uri="{FF2B5EF4-FFF2-40B4-BE49-F238E27FC236}">
                        <a16:creationId xmlns:a16="http://schemas.microsoft.com/office/drawing/2014/main" id="{A0DDAC7A-DA30-4582-8B2B-AB0191D67741}"/>
                      </a:ext>
                    </a:extLst>
                  </p:cNvPr>
                  <p:cNvSpPr>
                    <a:spLocks noChangeAspect="1" noChangeArrowheads="1"/>
                  </p:cNvSpPr>
                  <p:nvPr/>
                </p:nvSpPr>
                <p:spPr bwMode="auto">
                  <a:xfrm rot="-600000">
                    <a:off x="2892" y="2835"/>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sp>
              <p:nvSpPr>
                <p:cNvPr id="14573" name="AutoShape 135">
                  <a:extLst>
                    <a:ext uri="{FF2B5EF4-FFF2-40B4-BE49-F238E27FC236}">
                      <a16:creationId xmlns:a16="http://schemas.microsoft.com/office/drawing/2014/main" id="{131D2FC2-8CF4-4CD3-91AF-DBB23F45E4C2}"/>
                    </a:ext>
                  </a:extLst>
                </p:cNvPr>
                <p:cNvSpPr>
                  <a:spLocks noChangeAspect="1" noChangeArrowheads="1"/>
                </p:cNvSpPr>
                <p:nvPr/>
              </p:nvSpPr>
              <p:spPr bwMode="auto">
                <a:xfrm rot="18730854" flipH="1">
                  <a:off x="2934" y="2794"/>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74" name="AutoShape 136">
                  <a:extLst>
                    <a:ext uri="{FF2B5EF4-FFF2-40B4-BE49-F238E27FC236}">
                      <a16:creationId xmlns:a16="http://schemas.microsoft.com/office/drawing/2014/main" id="{28452B37-1B5B-453B-AC76-067DBBD8F60B}"/>
                    </a:ext>
                  </a:extLst>
                </p:cNvPr>
                <p:cNvSpPr>
                  <a:spLocks noChangeAspect="1" noChangeArrowheads="1"/>
                </p:cNvSpPr>
                <p:nvPr/>
              </p:nvSpPr>
              <p:spPr bwMode="auto">
                <a:xfrm rot="18730854" flipH="1">
                  <a:off x="2928" y="2830"/>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502" name="Group 137">
                <a:extLst>
                  <a:ext uri="{FF2B5EF4-FFF2-40B4-BE49-F238E27FC236}">
                    <a16:creationId xmlns:a16="http://schemas.microsoft.com/office/drawing/2014/main" id="{0549C3AC-AA63-4ADC-A3EC-A443C3C623A1}"/>
                  </a:ext>
                </a:extLst>
              </p:cNvPr>
              <p:cNvGrpSpPr>
                <a:grpSpLocks/>
              </p:cNvGrpSpPr>
              <p:nvPr/>
            </p:nvGrpSpPr>
            <p:grpSpPr bwMode="auto">
              <a:xfrm>
                <a:off x="2938" y="2548"/>
                <a:ext cx="197" cy="186"/>
                <a:chOff x="2938" y="2548"/>
                <a:chExt cx="197" cy="186"/>
              </a:xfrm>
            </p:grpSpPr>
            <p:sp>
              <p:nvSpPr>
                <p:cNvPr id="14566" name="Freeform 138">
                  <a:extLst>
                    <a:ext uri="{FF2B5EF4-FFF2-40B4-BE49-F238E27FC236}">
                      <a16:creationId xmlns:a16="http://schemas.microsoft.com/office/drawing/2014/main" id="{AE381848-ED5C-49EB-A258-CC116AEA1BFD}"/>
                    </a:ext>
                  </a:extLst>
                </p:cNvPr>
                <p:cNvSpPr>
                  <a:spLocks/>
                </p:cNvSpPr>
                <p:nvPr/>
              </p:nvSpPr>
              <p:spPr bwMode="auto">
                <a:xfrm>
                  <a:off x="2938" y="2548"/>
                  <a:ext cx="197" cy="186"/>
                </a:xfrm>
                <a:custGeom>
                  <a:avLst/>
                  <a:gdLst>
                    <a:gd name="T0" fmla="*/ 53 w 197"/>
                    <a:gd name="T1" fmla="*/ 17 h 186"/>
                    <a:gd name="T2" fmla="*/ 8 w 197"/>
                    <a:gd name="T3" fmla="*/ 26 h 186"/>
                    <a:gd name="T4" fmla="*/ 8 w 197"/>
                    <a:gd name="T5" fmla="*/ 101 h 186"/>
                    <a:gd name="T6" fmla="*/ 14 w 197"/>
                    <a:gd name="T7" fmla="*/ 152 h 186"/>
                    <a:gd name="T8" fmla="*/ 38 w 197"/>
                    <a:gd name="T9" fmla="*/ 182 h 186"/>
                    <a:gd name="T10" fmla="*/ 125 w 197"/>
                    <a:gd name="T11" fmla="*/ 176 h 186"/>
                    <a:gd name="T12" fmla="*/ 176 w 197"/>
                    <a:gd name="T13" fmla="*/ 152 h 186"/>
                    <a:gd name="T14" fmla="*/ 194 w 197"/>
                    <a:gd name="T15" fmla="*/ 86 h 186"/>
                    <a:gd name="T16" fmla="*/ 155 w 197"/>
                    <a:gd name="T17" fmla="*/ 11 h 186"/>
                    <a:gd name="T18" fmla="*/ 53 w 197"/>
                    <a:gd name="T19" fmla="*/ 17 h 18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97"/>
                    <a:gd name="T31" fmla="*/ 0 h 186"/>
                    <a:gd name="T32" fmla="*/ 197 w 197"/>
                    <a:gd name="T33" fmla="*/ 186 h 18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97" h="186">
                      <a:moveTo>
                        <a:pt x="53" y="17"/>
                      </a:moveTo>
                      <a:cubicBezTo>
                        <a:pt x="28" y="20"/>
                        <a:pt x="16" y="12"/>
                        <a:pt x="8" y="26"/>
                      </a:cubicBezTo>
                      <a:cubicBezTo>
                        <a:pt x="0" y="40"/>
                        <a:pt x="7" y="80"/>
                        <a:pt x="8" y="101"/>
                      </a:cubicBezTo>
                      <a:cubicBezTo>
                        <a:pt x="9" y="122"/>
                        <a:pt x="9" y="139"/>
                        <a:pt x="14" y="152"/>
                      </a:cubicBezTo>
                      <a:cubicBezTo>
                        <a:pt x="19" y="165"/>
                        <a:pt x="20" y="178"/>
                        <a:pt x="38" y="182"/>
                      </a:cubicBezTo>
                      <a:cubicBezTo>
                        <a:pt x="56" y="186"/>
                        <a:pt x="102" y="181"/>
                        <a:pt x="125" y="176"/>
                      </a:cubicBezTo>
                      <a:cubicBezTo>
                        <a:pt x="148" y="171"/>
                        <a:pt x="164" y="167"/>
                        <a:pt x="176" y="152"/>
                      </a:cubicBezTo>
                      <a:cubicBezTo>
                        <a:pt x="188" y="137"/>
                        <a:pt x="197" y="109"/>
                        <a:pt x="194" y="86"/>
                      </a:cubicBezTo>
                      <a:cubicBezTo>
                        <a:pt x="191" y="63"/>
                        <a:pt x="178" y="22"/>
                        <a:pt x="155" y="11"/>
                      </a:cubicBezTo>
                      <a:cubicBezTo>
                        <a:pt x="132" y="0"/>
                        <a:pt x="75" y="12"/>
                        <a:pt x="53" y="17"/>
                      </a:cubicBezTo>
                      <a:close/>
                    </a:path>
                  </a:pathLst>
                </a:custGeom>
                <a:solidFill>
                  <a:srgbClr val="FFFFFF"/>
                </a:solidFill>
                <a:ln w="0" cap="flat" cmpd="sng">
                  <a:solidFill>
                    <a:srgbClr val="000000"/>
                  </a:solidFill>
                  <a:prstDash val="solid"/>
                  <a:round/>
                  <a:headEnd type="none" w="med" len="med"/>
                  <a:tailEnd type="none" w="med" len="med"/>
                </a:ln>
              </p:spPr>
              <p:txBody>
                <a:bodyPr/>
                <a:lstStyle/>
                <a:p>
                  <a:endParaRPr lang="fr-FR"/>
                </a:p>
              </p:txBody>
            </p:sp>
            <p:sp>
              <p:nvSpPr>
                <p:cNvPr id="14567" name="Oval 139" descr="Papier recyclé">
                  <a:extLst>
                    <a:ext uri="{FF2B5EF4-FFF2-40B4-BE49-F238E27FC236}">
                      <a16:creationId xmlns:a16="http://schemas.microsoft.com/office/drawing/2014/main" id="{5F8129B7-35F4-4525-BB27-729F8009B377}"/>
                    </a:ext>
                  </a:extLst>
                </p:cNvPr>
                <p:cNvSpPr>
                  <a:spLocks noChangeAspect="1" noChangeArrowheads="1"/>
                </p:cNvSpPr>
                <p:nvPr/>
              </p:nvSpPr>
              <p:spPr bwMode="auto">
                <a:xfrm>
                  <a:off x="2997" y="2643"/>
                  <a:ext cx="45" cy="45"/>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68" name="AutoShape 140">
                  <a:extLst>
                    <a:ext uri="{FF2B5EF4-FFF2-40B4-BE49-F238E27FC236}">
                      <a16:creationId xmlns:a16="http://schemas.microsoft.com/office/drawing/2014/main" id="{901E2263-7C38-4C1B-93E4-8CBDDF91D079}"/>
                    </a:ext>
                  </a:extLst>
                </p:cNvPr>
                <p:cNvSpPr>
                  <a:spLocks noChangeAspect="1" noChangeArrowheads="1"/>
                </p:cNvSpPr>
                <p:nvPr/>
              </p:nvSpPr>
              <p:spPr bwMode="auto">
                <a:xfrm rot="18730854" flipH="1">
                  <a:off x="3012" y="2593"/>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69" name="AutoShape 141">
                  <a:extLst>
                    <a:ext uri="{FF2B5EF4-FFF2-40B4-BE49-F238E27FC236}">
                      <a16:creationId xmlns:a16="http://schemas.microsoft.com/office/drawing/2014/main" id="{C6764315-7ECE-4360-B4DA-1CCA18A1D459}"/>
                    </a:ext>
                  </a:extLst>
                </p:cNvPr>
                <p:cNvSpPr>
                  <a:spLocks noChangeAspect="1" noChangeArrowheads="1"/>
                </p:cNvSpPr>
                <p:nvPr/>
              </p:nvSpPr>
              <p:spPr bwMode="auto">
                <a:xfrm rot="-600000">
                  <a:off x="3051" y="2681"/>
                  <a:ext cx="25"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70" name="AutoShape 142">
                  <a:extLst>
                    <a:ext uri="{FF2B5EF4-FFF2-40B4-BE49-F238E27FC236}">
                      <a16:creationId xmlns:a16="http://schemas.microsoft.com/office/drawing/2014/main" id="{04001090-9A5D-430E-826B-8EAE622AD34C}"/>
                    </a:ext>
                  </a:extLst>
                </p:cNvPr>
                <p:cNvSpPr>
                  <a:spLocks noChangeAspect="1" noChangeArrowheads="1"/>
                </p:cNvSpPr>
                <p:nvPr/>
              </p:nvSpPr>
              <p:spPr bwMode="auto">
                <a:xfrm rot="-600000">
                  <a:off x="3069" y="2598"/>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71" name="AutoShape 143">
                  <a:extLst>
                    <a:ext uri="{FF2B5EF4-FFF2-40B4-BE49-F238E27FC236}">
                      <a16:creationId xmlns:a16="http://schemas.microsoft.com/office/drawing/2014/main" id="{6F8C425E-CBA1-4535-B044-70D9F2830CDC}"/>
                    </a:ext>
                  </a:extLst>
                </p:cNvPr>
                <p:cNvSpPr>
                  <a:spLocks noChangeAspect="1" noChangeArrowheads="1"/>
                </p:cNvSpPr>
                <p:nvPr/>
              </p:nvSpPr>
              <p:spPr bwMode="auto">
                <a:xfrm rot="1669146">
                  <a:off x="3069" y="2649"/>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503" name="Group 144">
                <a:extLst>
                  <a:ext uri="{FF2B5EF4-FFF2-40B4-BE49-F238E27FC236}">
                    <a16:creationId xmlns:a16="http://schemas.microsoft.com/office/drawing/2014/main" id="{E451157C-44C6-4987-B9EC-0A0A8486B33D}"/>
                  </a:ext>
                </a:extLst>
              </p:cNvPr>
              <p:cNvGrpSpPr>
                <a:grpSpLocks/>
              </p:cNvGrpSpPr>
              <p:nvPr/>
            </p:nvGrpSpPr>
            <p:grpSpPr bwMode="auto">
              <a:xfrm>
                <a:off x="3039" y="2706"/>
                <a:ext cx="181" cy="138"/>
                <a:chOff x="3039" y="2706"/>
                <a:chExt cx="181" cy="138"/>
              </a:xfrm>
            </p:grpSpPr>
            <p:sp>
              <p:nvSpPr>
                <p:cNvPr id="14560" name="Freeform 145">
                  <a:extLst>
                    <a:ext uri="{FF2B5EF4-FFF2-40B4-BE49-F238E27FC236}">
                      <a16:creationId xmlns:a16="http://schemas.microsoft.com/office/drawing/2014/main" id="{CCDA9745-2D62-4F8C-BACE-F3BCDDBBB1E1}"/>
                    </a:ext>
                  </a:extLst>
                </p:cNvPr>
                <p:cNvSpPr>
                  <a:spLocks/>
                </p:cNvSpPr>
                <p:nvPr/>
              </p:nvSpPr>
              <p:spPr bwMode="auto">
                <a:xfrm>
                  <a:off x="3039" y="2706"/>
                  <a:ext cx="181" cy="138"/>
                </a:xfrm>
                <a:custGeom>
                  <a:avLst/>
                  <a:gdLst>
                    <a:gd name="T0" fmla="*/ 21 w 184"/>
                    <a:gd name="T1" fmla="*/ 3 h 159"/>
                    <a:gd name="T2" fmla="*/ 12 w 184"/>
                    <a:gd name="T3" fmla="*/ 3 h 159"/>
                    <a:gd name="T4" fmla="*/ 3 w 184"/>
                    <a:gd name="T5" fmla="*/ 3 h 159"/>
                    <a:gd name="T6" fmla="*/ 30 w 184"/>
                    <a:gd name="T7" fmla="*/ 3 h 159"/>
                    <a:gd name="T8" fmla="*/ 55 w 184"/>
                    <a:gd name="T9" fmla="*/ 3 h 159"/>
                    <a:gd name="T10" fmla="*/ 103 w 184"/>
                    <a:gd name="T11" fmla="*/ 3 h 159"/>
                    <a:gd name="T12" fmla="*/ 115 w 184"/>
                    <a:gd name="T13" fmla="*/ 3 h 159"/>
                    <a:gd name="T14" fmla="*/ 107 w 184"/>
                    <a:gd name="T15" fmla="*/ 3 h 159"/>
                    <a:gd name="T16" fmla="*/ 78 w 184"/>
                    <a:gd name="T17" fmla="*/ 3 h 159"/>
                    <a:gd name="T18" fmla="*/ 63 w 184"/>
                    <a:gd name="T19" fmla="*/ 3 h 159"/>
                    <a:gd name="T20" fmla="*/ 30 w 184"/>
                    <a:gd name="T21" fmla="*/ 3 h 159"/>
                    <a:gd name="T22" fmla="*/ 21 w 184"/>
                    <a:gd name="T23" fmla="*/ 3 h 15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84"/>
                    <a:gd name="T37" fmla="*/ 0 h 159"/>
                    <a:gd name="T38" fmla="*/ 184 w 184"/>
                    <a:gd name="T39" fmla="*/ 159 h 15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84" h="159">
                      <a:moveTo>
                        <a:pt x="21" y="30"/>
                      </a:moveTo>
                      <a:cubicBezTo>
                        <a:pt x="15" y="40"/>
                        <a:pt x="15" y="64"/>
                        <a:pt x="12" y="78"/>
                      </a:cubicBezTo>
                      <a:cubicBezTo>
                        <a:pt x="9" y="92"/>
                        <a:pt x="0" y="104"/>
                        <a:pt x="3" y="114"/>
                      </a:cubicBezTo>
                      <a:cubicBezTo>
                        <a:pt x="6" y="124"/>
                        <a:pt x="17" y="135"/>
                        <a:pt x="30" y="141"/>
                      </a:cubicBezTo>
                      <a:cubicBezTo>
                        <a:pt x="43" y="147"/>
                        <a:pt x="62" y="153"/>
                        <a:pt x="84" y="153"/>
                      </a:cubicBezTo>
                      <a:cubicBezTo>
                        <a:pt x="106" y="153"/>
                        <a:pt x="148" y="159"/>
                        <a:pt x="165" y="144"/>
                      </a:cubicBezTo>
                      <a:cubicBezTo>
                        <a:pt x="182" y="129"/>
                        <a:pt x="182" y="88"/>
                        <a:pt x="183" y="66"/>
                      </a:cubicBezTo>
                      <a:cubicBezTo>
                        <a:pt x="184" y="44"/>
                        <a:pt x="181" y="18"/>
                        <a:pt x="171" y="9"/>
                      </a:cubicBezTo>
                      <a:cubicBezTo>
                        <a:pt x="161" y="0"/>
                        <a:pt x="136" y="8"/>
                        <a:pt x="123" y="9"/>
                      </a:cubicBezTo>
                      <a:cubicBezTo>
                        <a:pt x="110" y="10"/>
                        <a:pt x="105" y="11"/>
                        <a:pt x="93" y="12"/>
                      </a:cubicBezTo>
                      <a:cubicBezTo>
                        <a:pt x="81" y="13"/>
                        <a:pt x="58" y="15"/>
                        <a:pt x="48" y="18"/>
                      </a:cubicBezTo>
                      <a:cubicBezTo>
                        <a:pt x="38" y="21"/>
                        <a:pt x="27" y="20"/>
                        <a:pt x="21" y="30"/>
                      </a:cubicBezTo>
                      <a:close/>
                    </a:path>
                  </a:pathLst>
                </a:custGeom>
                <a:solidFill>
                  <a:srgbClr val="FFFFFF"/>
                </a:solidFill>
                <a:ln w="0" cap="flat" cmpd="sng">
                  <a:solidFill>
                    <a:srgbClr val="000000"/>
                  </a:solidFill>
                  <a:prstDash val="solid"/>
                  <a:round/>
                  <a:headEnd type="none" w="med" len="med"/>
                  <a:tailEnd type="none" w="med" len="med"/>
                </a:ln>
              </p:spPr>
              <p:txBody>
                <a:bodyPr/>
                <a:lstStyle/>
                <a:p>
                  <a:endParaRPr lang="fr-FR"/>
                </a:p>
              </p:txBody>
            </p:sp>
            <p:sp>
              <p:nvSpPr>
                <p:cNvPr id="14561" name="Oval 146" descr="Papier recyclé">
                  <a:extLst>
                    <a:ext uri="{FF2B5EF4-FFF2-40B4-BE49-F238E27FC236}">
                      <a16:creationId xmlns:a16="http://schemas.microsoft.com/office/drawing/2014/main" id="{FA736BE6-F795-4BF4-B631-9EFA782C9E5C}"/>
                    </a:ext>
                  </a:extLst>
                </p:cNvPr>
                <p:cNvSpPr>
                  <a:spLocks noChangeAspect="1" noChangeArrowheads="1"/>
                </p:cNvSpPr>
                <p:nvPr/>
              </p:nvSpPr>
              <p:spPr bwMode="auto">
                <a:xfrm>
                  <a:off x="3159" y="2718"/>
                  <a:ext cx="45" cy="45"/>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62" name="AutoShape 147">
                  <a:extLst>
                    <a:ext uri="{FF2B5EF4-FFF2-40B4-BE49-F238E27FC236}">
                      <a16:creationId xmlns:a16="http://schemas.microsoft.com/office/drawing/2014/main" id="{CA0706B5-7D10-443B-8516-0D0495EFEAC0}"/>
                    </a:ext>
                  </a:extLst>
                </p:cNvPr>
                <p:cNvSpPr>
                  <a:spLocks noChangeAspect="1" noChangeArrowheads="1"/>
                </p:cNvSpPr>
                <p:nvPr/>
              </p:nvSpPr>
              <p:spPr bwMode="auto">
                <a:xfrm rot="18730854" flipH="1">
                  <a:off x="3066" y="2746"/>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63" name="AutoShape 148">
                  <a:extLst>
                    <a:ext uri="{FF2B5EF4-FFF2-40B4-BE49-F238E27FC236}">
                      <a16:creationId xmlns:a16="http://schemas.microsoft.com/office/drawing/2014/main" id="{6A0BE6F9-3A80-414F-AA49-67EBB96197BF}"/>
                    </a:ext>
                  </a:extLst>
                </p:cNvPr>
                <p:cNvSpPr>
                  <a:spLocks noChangeAspect="1" noChangeArrowheads="1"/>
                </p:cNvSpPr>
                <p:nvPr/>
              </p:nvSpPr>
              <p:spPr bwMode="auto">
                <a:xfrm rot="-600000">
                  <a:off x="3159" y="2804"/>
                  <a:ext cx="25"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64" name="AutoShape 149">
                  <a:extLst>
                    <a:ext uri="{FF2B5EF4-FFF2-40B4-BE49-F238E27FC236}">
                      <a16:creationId xmlns:a16="http://schemas.microsoft.com/office/drawing/2014/main" id="{EAACD554-91C2-42EE-8F2D-43C3140CC4F6}"/>
                    </a:ext>
                  </a:extLst>
                </p:cNvPr>
                <p:cNvSpPr>
                  <a:spLocks noChangeAspect="1" noChangeArrowheads="1"/>
                </p:cNvSpPr>
                <p:nvPr/>
              </p:nvSpPr>
              <p:spPr bwMode="auto">
                <a:xfrm rot="-600000">
                  <a:off x="3123" y="2751"/>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65" name="AutoShape 150">
                  <a:extLst>
                    <a:ext uri="{FF2B5EF4-FFF2-40B4-BE49-F238E27FC236}">
                      <a16:creationId xmlns:a16="http://schemas.microsoft.com/office/drawing/2014/main" id="{37227ECD-0409-4BBF-9432-B08BBC6BDDBC}"/>
                    </a:ext>
                  </a:extLst>
                </p:cNvPr>
                <p:cNvSpPr>
                  <a:spLocks noChangeAspect="1" noChangeArrowheads="1"/>
                </p:cNvSpPr>
                <p:nvPr/>
              </p:nvSpPr>
              <p:spPr bwMode="auto">
                <a:xfrm rot="1669146">
                  <a:off x="3096" y="2784"/>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504" name="Group 151">
                <a:extLst>
                  <a:ext uri="{FF2B5EF4-FFF2-40B4-BE49-F238E27FC236}">
                    <a16:creationId xmlns:a16="http://schemas.microsoft.com/office/drawing/2014/main" id="{A1E77C74-B658-484A-A37E-38D2F0EEA0E8}"/>
                  </a:ext>
                </a:extLst>
              </p:cNvPr>
              <p:cNvGrpSpPr>
                <a:grpSpLocks/>
              </p:cNvGrpSpPr>
              <p:nvPr/>
            </p:nvGrpSpPr>
            <p:grpSpPr bwMode="auto">
              <a:xfrm>
                <a:off x="3124" y="2545"/>
                <a:ext cx="186" cy="168"/>
                <a:chOff x="3124" y="2545"/>
                <a:chExt cx="186" cy="168"/>
              </a:xfrm>
            </p:grpSpPr>
            <p:sp>
              <p:nvSpPr>
                <p:cNvPr id="14553" name="Freeform 152">
                  <a:extLst>
                    <a:ext uri="{FF2B5EF4-FFF2-40B4-BE49-F238E27FC236}">
                      <a16:creationId xmlns:a16="http://schemas.microsoft.com/office/drawing/2014/main" id="{9229533C-0503-4048-879D-044322803310}"/>
                    </a:ext>
                  </a:extLst>
                </p:cNvPr>
                <p:cNvSpPr>
                  <a:spLocks/>
                </p:cNvSpPr>
                <p:nvPr/>
              </p:nvSpPr>
              <p:spPr bwMode="auto">
                <a:xfrm>
                  <a:off x="3124" y="2545"/>
                  <a:ext cx="186" cy="168"/>
                </a:xfrm>
                <a:custGeom>
                  <a:avLst/>
                  <a:gdLst>
                    <a:gd name="T0" fmla="*/ 14 w 186"/>
                    <a:gd name="T1" fmla="*/ 11 h 168"/>
                    <a:gd name="T2" fmla="*/ 101 w 186"/>
                    <a:gd name="T3" fmla="*/ 2 h 168"/>
                    <a:gd name="T4" fmla="*/ 164 w 186"/>
                    <a:gd name="T5" fmla="*/ 11 h 168"/>
                    <a:gd name="T6" fmla="*/ 176 w 186"/>
                    <a:gd name="T7" fmla="*/ 71 h 168"/>
                    <a:gd name="T8" fmla="*/ 185 w 186"/>
                    <a:gd name="T9" fmla="*/ 116 h 168"/>
                    <a:gd name="T10" fmla="*/ 167 w 186"/>
                    <a:gd name="T11" fmla="*/ 155 h 168"/>
                    <a:gd name="T12" fmla="*/ 155 w 186"/>
                    <a:gd name="T13" fmla="*/ 158 h 168"/>
                    <a:gd name="T14" fmla="*/ 104 w 186"/>
                    <a:gd name="T15" fmla="*/ 167 h 168"/>
                    <a:gd name="T16" fmla="*/ 26 w 186"/>
                    <a:gd name="T17" fmla="*/ 152 h 168"/>
                    <a:gd name="T18" fmla="*/ 20 w 186"/>
                    <a:gd name="T19" fmla="*/ 98 h 168"/>
                    <a:gd name="T20" fmla="*/ 8 w 186"/>
                    <a:gd name="T21" fmla="*/ 50 h 168"/>
                    <a:gd name="T22" fmla="*/ 14 w 186"/>
                    <a:gd name="T23" fmla="*/ 11 h 16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86"/>
                    <a:gd name="T37" fmla="*/ 0 h 168"/>
                    <a:gd name="T38" fmla="*/ 186 w 186"/>
                    <a:gd name="T39" fmla="*/ 168 h 16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86" h="168">
                      <a:moveTo>
                        <a:pt x="14" y="11"/>
                      </a:moveTo>
                      <a:cubicBezTo>
                        <a:pt x="29" y="3"/>
                        <a:pt x="76" y="2"/>
                        <a:pt x="101" y="2"/>
                      </a:cubicBezTo>
                      <a:cubicBezTo>
                        <a:pt x="126" y="2"/>
                        <a:pt x="152" y="0"/>
                        <a:pt x="164" y="11"/>
                      </a:cubicBezTo>
                      <a:cubicBezTo>
                        <a:pt x="176" y="22"/>
                        <a:pt x="173" y="54"/>
                        <a:pt x="176" y="71"/>
                      </a:cubicBezTo>
                      <a:cubicBezTo>
                        <a:pt x="179" y="88"/>
                        <a:pt x="186" y="102"/>
                        <a:pt x="185" y="116"/>
                      </a:cubicBezTo>
                      <a:cubicBezTo>
                        <a:pt x="184" y="130"/>
                        <a:pt x="172" y="148"/>
                        <a:pt x="167" y="155"/>
                      </a:cubicBezTo>
                      <a:cubicBezTo>
                        <a:pt x="162" y="162"/>
                        <a:pt x="165" y="156"/>
                        <a:pt x="155" y="158"/>
                      </a:cubicBezTo>
                      <a:cubicBezTo>
                        <a:pt x="145" y="160"/>
                        <a:pt x="125" y="168"/>
                        <a:pt x="104" y="167"/>
                      </a:cubicBezTo>
                      <a:cubicBezTo>
                        <a:pt x="83" y="166"/>
                        <a:pt x="40" y="163"/>
                        <a:pt x="26" y="152"/>
                      </a:cubicBezTo>
                      <a:cubicBezTo>
                        <a:pt x="12" y="141"/>
                        <a:pt x="23" y="115"/>
                        <a:pt x="20" y="98"/>
                      </a:cubicBezTo>
                      <a:cubicBezTo>
                        <a:pt x="17" y="81"/>
                        <a:pt x="9" y="64"/>
                        <a:pt x="8" y="50"/>
                      </a:cubicBezTo>
                      <a:cubicBezTo>
                        <a:pt x="7" y="36"/>
                        <a:pt x="0" y="20"/>
                        <a:pt x="14" y="11"/>
                      </a:cubicBezTo>
                      <a:close/>
                    </a:path>
                  </a:pathLst>
                </a:custGeom>
                <a:solidFill>
                  <a:srgbClr val="FFFFFF"/>
                </a:solidFill>
                <a:ln w="0" cap="flat" cmpd="sng">
                  <a:solidFill>
                    <a:srgbClr val="000000"/>
                  </a:solidFill>
                  <a:prstDash val="solid"/>
                  <a:round/>
                  <a:headEnd type="none" w="med" len="med"/>
                  <a:tailEnd type="none" w="med" len="med"/>
                </a:ln>
              </p:spPr>
              <p:txBody>
                <a:bodyPr/>
                <a:lstStyle/>
                <a:p>
                  <a:endParaRPr lang="fr-FR"/>
                </a:p>
              </p:txBody>
            </p:sp>
            <p:sp>
              <p:nvSpPr>
                <p:cNvPr id="14554" name="Oval 153" descr="Papier recyclé">
                  <a:extLst>
                    <a:ext uri="{FF2B5EF4-FFF2-40B4-BE49-F238E27FC236}">
                      <a16:creationId xmlns:a16="http://schemas.microsoft.com/office/drawing/2014/main" id="{08E12A9F-61E0-4009-B201-B93EF1C529E3}"/>
                    </a:ext>
                  </a:extLst>
                </p:cNvPr>
                <p:cNvSpPr>
                  <a:spLocks noChangeAspect="1" noChangeArrowheads="1"/>
                </p:cNvSpPr>
                <p:nvPr/>
              </p:nvSpPr>
              <p:spPr bwMode="auto">
                <a:xfrm>
                  <a:off x="3192" y="2634"/>
                  <a:ext cx="45" cy="45"/>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55" name="AutoShape 154">
                  <a:extLst>
                    <a:ext uri="{FF2B5EF4-FFF2-40B4-BE49-F238E27FC236}">
                      <a16:creationId xmlns:a16="http://schemas.microsoft.com/office/drawing/2014/main" id="{F20B2992-B256-4CEC-A42E-00D4D9EA7CC8}"/>
                    </a:ext>
                  </a:extLst>
                </p:cNvPr>
                <p:cNvSpPr>
                  <a:spLocks noChangeAspect="1" noChangeArrowheads="1"/>
                </p:cNvSpPr>
                <p:nvPr/>
              </p:nvSpPr>
              <p:spPr bwMode="auto">
                <a:xfrm rot="-600000">
                  <a:off x="3255" y="2667"/>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56" name="AutoShape 155">
                  <a:extLst>
                    <a:ext uri="{FF2B5EF4-FFF2-40B4-BE49-F238E27FC236}">
                      <a16:creationId xmlns:a16="http://schemas.microsoft.com/office/drawing/2014/main" id="{9B7E1918-2463-40B8-A7A1-525A58BE6D12}"/>
                    </a:ext>
                  </a:extLst>
                </p:cNvPr>
                <p:cNvSpPr>
                  <a:spLocks noChangeAspect="1" noChangeArrowheads="1"/>
                </p:cNvSpPr>
                <p:nvPr/>
              </p:nvSpPr>
              <p:spPr bwMode="auto">
                <a:xfrm rot="18730854" flipH="1">
                  <a:off x="3168" y="2566"/>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57" name="AutoShape 156">
                  <a:extLst>
                    <a:ext uri="{FF2B5EF4-FFF2-40B4-BE49-F238E27FC236}">
                      <a16:creationId xmlns:a16="http://schemas.microsoft.com/office/drawing/2014/main" id="{AAF123D1-1380-436D-A431-991DFCE09304}"/>
                    </a:ext>
                  </a:extLst>
                </p:cNvPr>
                <p:cNvSpPr>
                  <a:spLocks noChangeAspect="1" noChangeArrowheads="1"/>
                </p:cNvSpPr>
                <p:nvPr/>
              </p:nvSpPr>
              <p:spPr bwMode="auto">
                <a:xfrm rot="21000000">
                  <a:off x="3261" y="2624"/>
                  <a:ext cx="25"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58" name="AutoShape 157">
                  <a:extLst>
                    <a:ext uri="{FF2B5EF4-FFF2-40B4-BE49-F238E27FC236}">
                      <a16:creationId xmlns:a16="http://schemas.microsoft.com/office/drawing/2014/main" id="{9E4C5F1F-6FFA-4B1F-96F2-15C1CA30768A}"/>
                    </a:ext>
                  </a:extLst>
                </p:cNvPr>
                <p:cNvSpPr>
                  <a:spLocks noChangeAspect="1" noChangeArrowheads="1"/>
                </p:cNvSpPr>
                <p:nvPr/>
              </p:nvSpPr>
              <p:spPr bwMode="auto">
                <a:xfrm rot="-600000">
                  <a:off x="3225" y="2571"/>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59" name="AutoShape 158">
                  <a:extLst>
                    <a:ext uri="{FF2B5EF4-FFF2-40B4-BE49-F238E27FC236}">
                      <a16:creationId xmlns:a16="http://schemas.microsoft.com/office/drawing/2014/main" id="{F9372CD9-67D8-428F-9CD6-DEE7F06B8266}"/>
                    </a:ext>
                  </a:extLst>
                </p:cNvPr>
                <p:cNvSpPr>
                  <a:spLocks noChangeAspect="1" noChangeArrowheads="1"/>
                </p:cNvSpPr>
                <p:nvPr/>
              </p:nvSpPr>
              <p:spPr bwMode="auto">
                <a:xfrm rot="1669146">
                  <a:off x="3198" y="2604"/>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505" name="Group 159">
                <a:extLst>
                  <a:ext uri="{FF2B5EF4-FFF2-40B4-BE49-F238E27FC236}">
                    <a16:creationId xmlns:a16="http://schemas.microsoft.com/office/drawing/2014/main" id="{B63431DA-8CE4-498E-802A-0B29AE4CAAA2}"/>
                  </a:ext>
                </a:extLst>
              </p:cNvPr>
              <p:cNvGrpSpPr>
                <a:grpSpLocks/>
              </p:cNvGrpSpPr>
              <p:nvPr/>
            </p:nvGrpSpPr>
            <p:grpSpPr bwMode="auto">
              <a:xfrm flipH="1">
                <a:off x="2703" y="2856"/>
                <a:ext cx="154" cy="102"/>
                <a:chOff x="3039" y="2706"/>
                <a:chExt cx="181" cy="138"/>
              </a:xfrm>
            </p:grpSpPr>
            <p:sp>
              <p:nvSpPr>
                <p:cNvPr id="14547" name="Freeform 160">
                  <a:extLst>
                    <a:ext uri="{FF2B5EF4-FFF2-40B4-BE49-F238E27FC236}">
                      <a16:creationId xmlns:a16="http://schemas.microsoft.com/office/drawing/2014/main" id="{685E4FAA-7F6D-479F-9E1E-3F99AEE4EE62}"/>
                    </a:ext>
                  </a:extLst>
                </p:cNvPr>
                <p:cNvSpPr>
                  <a:spLocks/>
                </p:cNvSpPr>
                <p:nvPr/>
              </p:nvSpPr>
              <p:spPr bwMode="auto">
                <a:xfrm>
                  <a:off x="3039" y="2706"/>
                  <a:ext cx="181" cy="138"/>
                </a:xfrm>
                <a:custGeom>
                  <a:avLst/>
                  <a:gdLst>
                    <a:gd name="T0" fmla="*/ 21 w 184"/>
                    <a:gd name="T1" fmla="*/ 3 h 159"/>
                    <a:gd name="T2" fmla="*/ 12 w 184"/>
                    <a:gd name="T3" fmla="*/ 3 h 159"/>
                    <a:gd name="T4" fmla="*/ 3 w 184"/>
                    <a:gd name="T5" fmla="*/ 3 h 159"/>
                    <a:gd name="T6" fmla="*/ 30 w 184"/>
                    <a:gd name="T7" fmla="*/ 3 h 159"/>
                    <a:gd name="T8" fmla="*/ 55 w 184"/>
                    <a:gd name="T9" fmla="*/ 3 h 159"/>
                    <a:gd name="T10" fmla="*/ 103 w 184"/>
                    <a:gd name="T11" fmla="*/ 3 h 159"/>
                    <a:gd name="T12" fmla="*/ 115 w 184"/>
                    <a:gd name="T13" fmla="*/ 3 h 159"/>
                    <a:gd name="T14" fmla="*/ 107 w 184"/>
                    <a:gd name="T15" fmla="*/ 3 h 159"/>
                    <a:gd name="T16" fmla="*/ 78 w 184"/>
                    <a:gd name="T17" fmla="*/ 3 h 159"/>
                    <a:gd name="T18" fmla="*/ 63 w 184"/>
                    <a:gd name="T19" fmla="*/ 3 h 159"/>
                    <a:gd name="T20" fmla="*/ 30 w 184"/>
                    <a:gd name="T21" fmla="*/ 3 h 159"/>
                    <a:gd name="T22" fmla="*/ 21 w 184"/>
                    <a:gd name="T23" fmla="*/ 3 h 15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84"/>
                    <a:gd name="T37" fmla="*/ 0 h 159"/>
                    <a:gd name="T38" fmla="*/ 184 w 184"/>
                    <a:gd name="T39" fmla="*/ 159 h 15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84" h="159">
                      <a:moveTo>
                        <a:pt x="21" y="30"/>
                      </a:moveTo>
                      <a:cubicBezTo>
                        <a:pt x="15" y="40"/>
                        <a:pt x="15" y="64"/>
                        <a:pt x="12" y="78"/>
                      </a:cubicBezTo>
                      <a:cubicBezTo>
                        <a:pt x="9" y="92"/>
                        <a:pt x="0" y="104"/>
                        <a:pt x="3" y="114"/>
                      </a:cubicBezTo>
                      <a:cubicBezTo>
                        <a:pt x="6" y="124"/>
                        <a:pt x="17" y="135"/>
                        <a:pt x="30" y="141"/>
                      </a:cubicBezTo>
                      <a:cubicBezTo>
                        <a:pt x="43" y="147"/>
                        <a:pt x="62" y="153"/>
                        <a:pt x="84" y="153"/>
                      </a:cubicBezTo>
                      <a:cubicBezTo>
                        <a:pt x="106" y="153"/>
                        <a:pt x="148" y="159"/>
                        <a:pt x="165" y="144"/>
                      </a:cubicBezTo>
                      <a:cubicBezTo>
                        <a:pt x="182" y="129"/>
                        <a:pt x="182" y="88"/>
                        <a:pt x="183" y="66"/>
                      </a:cubicBezTo>
                      <a:cubicBezTo>
                        <a:pt x="184" y="44"/>
                        <a:pt x="181" y="18"/>
                        <a:pt x="171" y="9"/>
                      </a:cubicBezTo>
                      <a:cubicBezTo>
                        <a:pt x="161" y="0"/>
                        <a:pt x="136" y="8"/>
                        <a:pt x="123" y="9"/>
                      </a:cubicBezTo>
                      <a:cubicBezTo>
                        <a:pt x="110" y="10"/>
                        <a:pt x="105" y="11"/>
                        <a:pt x="93" y="12"/>
                      </a:cubicBezTo>
                      <a:cubicBezTo>
                        <a:pt x="81" y="13"/>
                        <a:pt x="58" y="15"/>
                        <a:pt x="48" y="18"/>
                      </a:cubicBezTo>
                      <a:cubicBezTo>
                        <a:pt x="38" y="21"/>
                        <a:pt x="27" y="20"/>
                        <a:pt x="21" y="30"/>
                      </a:cubicBezTo>
                      <a:close/>
                    </a:path>
                  </a:pathLst>
                </a:custGeom>
                <a:solidFill>
                  <a:srgbClr val="FFFFFF"/>
                </a:solidFill>
                <a:ln w="0" cap="flat" cmpd="sng">
                  <a:solidFill>
                    <a:srgbClr val="000000"/>
                  </a:solidFill>
                  <a:prstDash val="solid"/>
                  <a:round/>
                  <a:headEnd type="none" w="med" len="med"/>
                  <a:tailEnd type="none" w="med" len="med"/>
                </a:ln>
              </p:spPr>
              <p:txBody>
                <a:bodyPr/>
                <a:lstStyle/>
                <a:p>
                  <a:endParaRPr lang="fr-FR"/>
                </a:p>
              </p:txBody>
            </p:sp>
            <p:sp>
              <p:nvSpPr>
                <p:cNvPr id="14548" name="Oval 161" descr="Papier recyclé">
                  <a:extLst>
                    <a:ext uri="{FF2B5EF4-FFF2-40B4-BE49-F238E27FC236}">
                      <a16:creationId xmlns:a16="http://schemas.microsoft.com/office/drawing/2014/main" id="{A18BB146-27F2-4B39-9DAD-11D65F13B080}"/>
                    </a:ext>
                  </a:extLst>
                </p:cNvPr>
                <p:cNvSpPr>
                  <a:spLocks noChangeAspect="1" noChangeArrowheads="1"/>
                </p:cNvSpPr>
                <p:nvPr/>
              </p:nvSpPr>
              <p:spPr bwMode="auto">
                <a:xfrm>
                  <a:off x="3159" y="2718"/>
                  <a:ext cx="45" cy="45"/>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49" name="AutoShape 162">
                  <a:extLst>
                    <a:ext uri="{FF2B5EF4-FFF2-40B4-BE49-F238E27FC236}">
                      <a16:creationId xmlns:a16="http://schemas.microsoft.com/office/drawing/2014/main" id="{4EB138E0-012A-464F-A253-48B6E356A4F5}"/>
                    </a:ext>
                  </a:extLst>
                </p:cNvPr>
                <p:cNvSpPr>
                  <a:spLocks noChangeAspect="1" noChangeArrowheads="1"/>
                </p:cNvSpPr>
                <p:nvPr/>
              </p:nvSpPr>
              <p:spPr bwMode="auto">
                <a:xfrm rot="18730854" flipH="1">
                  <a:off x="3066" y="2746"/>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50" name="AutoShape 163">
                  <a:extLst>
                    <a:ext uri="{FF2B5EF4-FFF2-40B4-BE49-F238E27FC236}">
                      <a16:creationId xmlns:a16="http://schemas.microsoft.com/office/drawing/2014/main" id="{CFFA6E67-352B-4290-8037-86AB2E4BF1EF}"/>
                    </a:ext>
                  </a:extLst>
                </p:cNvPr>
                <p:cNvSpPr>
                  <a:spLocks noChangeAspect="1" noChangeArrowheads="1"/>
                </p:cNvSpPr>
                <p:nvPr/>
              </p:nvSpPr>
              <p:spPr bwMode="auto">
                <a:xfrm rot="-600000">
                  <a:off x="3159" y="2804"/>
                  <a:ext cx="25"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51" name="AutoShape 164">
                  <a:extLst>
                    <a:ext uri="{FF2B5EF4-FFF2-40B4-BE49-F238E27FC236}">
                      <a16:creationId xmlns:a16="http://schemas.microsoft.com/office/drawing/2014/main" id="{4F41C307-791A-4F06-81FE-8C212B7F8ED2}"/>
                    </a:ext>
                  </a:extLst>
                </p:cNvPr>
                <p:cNvSpPr>
                  <a:spLocks noChangeAspect="1" noChangeArrowheads="1"/>
                </p:cNvSpPr>
                <p:nvPr/>
              </p:nvSpPr>
              <p:spPr bwMode="auto">
                <a:xfrm rot="-600000">
                  <a:off x="3123" y="2751"/>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52" name="AutoShape 165">
                  <a:extLst>
                    <a:ext uri="{FF2B5EF4-FFF2-40B4-BE49-F238E27FC236}">
                      <a16:creationId xmlns:a16="http://schemas.microsoft.com/office/drawing/2014/main" id="{AF135057-83A8-4286-A529-0AD051A57065}"/>
                    </a:ext>
                  </a:extLst>
                </p:cNvPr>
                <p:cNvSpPr>
                  <a:spLocks noChangeAspect="1" noChangeArrowheads="1"/>
                </p:cNvSpPr>
                <p:nvPr/>
              </p:nvSpPr>
              <p:spPr bwMode="auto">
                <a:xfrm rot="1669146">
                  <a:off x="3096" y="2784"/>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506" name="Group 166">
                <a:extLst>
                  <a:ext uri="{FF2B5EF4-FFF2-40B4-BE49-F238E27FC236}">
                    <a16:creationId xmlns:a16="http://schemas.microsoft.com/office/drawing/2014/main" id="{A711DE67-59D9-4BFA-992B-B3003EFE6B4E}"/>
                  </a:ext>
                </a:extLst>
              </p:cNvPr>
              <p:cNvGrpSpPr>
                <a:grpSpLocks/>
              </p:cNvGrpSpPr>
              <p:nvPr/>
            </p:nvGrpSpPr>
            <p:grpSpPr bwMode="auto">
              <a:xfrm>
                <a:off x="3462" y="2667"/>
                <a:ext cx="181" cy="138"/>
                <a:chOff x="3039" y="2706"/>
                <a:chExt cx="181" cy="138"/>
              </a:xfrm>
            </p:grpSpPr>
            <p:sp>
              <p:nvSpPr>
                <p:cNvPr id="14541" name="Freeform 167">
                  <a:extLst>
                    <a:ext uri="{FF2B5EF4-FFF2-40B4-BE49-F238E27FC236}">
                      <a16:creationId xmlns:a16="http://schemas.microsoft.com/office/drawing/2014/main" id="{1E0907E9-C294-40E7-977F-52C6693666CE}"/>
                    </a:ext>
                  </a:extLst>
                </p:cNvPr>
                <p:cNvSpPr>
                  <a:spLocks/>
                </p:cNvSpPr>
                <p:nvPr/>
              </p:nvSpPr>
              <p:spPr bwMode="auto">
                <a:xfrm>
                  <a:off x="3039" y="2706"/>
                  <a:ext cx="181" cy="138"/>
                </a:xfrm>
                <a:custGeom>
                  <a:avLst/>
                  <a:gdLst>
                    <a:gd name="T0" fmla="*/ 21 w 184"/>
                    <a:gd name="T1" fmla="*/ 3 h 159"/>
                    <a:gd name="T2" fmla="*/ 12 w 184"/>
                    <a:gd name="T3" fmla="*/ 3 h 159"/>
                    <a:gd name="T4" fmla="*/ 3 w 184"/>
                    <a:gd name="T5" fmla="*/ 3 h 159"/>
                    <a:gd name="T6" fmla="*/ 30 w 184"/>
                    <a:gd name="T7" fmla="*/ 3 h 159"/>
                    <a:gd name="T8" fmla="*/ 55 w 184"/>
                    <a:gd name="T9" fmla="*/ 3 h 159"/>
                    <a:gd name="T10" fmla="*/ 103 w 184"/>
                    <a:gd name="T11" fmla="*/ 3 h 159"/>
                    <a:gd name="T12" fmla="*/ 115 w 184"/>
                    <a:gd name="T13" fmla="*/ 3 h 159"/>
                    <a:gd name="T14" fmla="*/ 107 w 184"/>
                    <a:gd name="T15" fmla="*/ 3 h 159"/>
                    <a:gd name="T16" fmla="*/ 78 w 184"/>
                    <a:gd name="T17" fmla="*/ 3 h 159"/>
                    <a:gd name="T18" fmla="*/ 63 w 184"/>
                    <a:gd name="T19" fmla="*/ 3 h 159"/>
                    <a:gd name="T20" fmla="*/ 30 w 184"/>
                    <a:gd name="T21" fmla="*/ 3 h 159"/>
                    <a:gd name="T22" fmla="*/ 21 w 184"/>
                    <a:gd name="T23" fmla="*/ 3 h 15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84"/>
                    <a:gd name="T37" fmla="*/ 0 h 159"/>
                    <a:gd name="T38" fmla="*/ 184 w 184"/>
                    <a:gd name="T39" fmla="*/ 159 h 15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84" h="159">
                      <a:moveTo>
                        <a:pt x="21" y="30"/>
                      </a:moveTo>
                      <a:cubicBezTo>
                        <a:pt x="15" y="40"/>
                        <a:pt x="15" y="64"/>
                        <a:pt x="12" y="78"/>
                      </a:cubicBezTo>
                      <a:cubicBezTo>
                        <a:pt x="9" y="92"/>
                        <a:pt x="0" y="104"/>
                        <a:pt x="3" y="114"/>
                      </a:cubicBezTo>
                      <a:cubicBezTo>
                        <a:pt x="6" y="124"/>
                        <a:pt x="17" y="135"/>
                        <a:pt x="30" y="141"/>
                      </a:cubicBezTo>
                      <a:cubicBezTo>
                        <a:pt x="43" y="147"/>
                        <a:pt x="62" y="153"/>
                        <a:pt x="84" y="153"/>
                      </a:cubicBezTo>
                      <a:cubicBezTo>
                        <a:pt x="106" y="153"/>
                        <a:pt x="148" y="159"/>
                        <a:pt x="165" y="144"/>
                      </a:cubicBezTo>
                      <a:cubicBezTo>
                        <a:pt x="182" y="129"/>
                        <a:pt x="182" y="88"/>
                        <a:pt x="183" y="66"/>
                      </a:cubicBezTo>
                      <a:cubicBezTo>
                        <a:pt x="184" y="44"/>
                        <a:pt x="181" y="18"/>
                        <a:pt x="171" y="9"/>
                      </a:cubicBezTo>
                      <a:cubicBezTo>
                        <a:pt x="161" y="0"/>
                        <a:pt x="136" y="8"/>
                        <a:pt x="123" y="9"/>
                      </a:cubicBezTo>
                      <a:cubicBezTo>
                        <a:pt x="110" y="10"/>
                        <a:pt x="105" y="11"/>
                        <a:pt x="93" y="12"/>
                      </a:cubicBezTo>
                      <a:cubicBezTo>
                        <a:pt x="81" y="13"/>
                        <a:pt x="58" y="15"/>
                        <a:pt x="48" y="18"/>
                      </a:cubicBezTo>
                      <a:cubicBezTo>
                        <a:pt x="38" y="21"/>
                        <a:pt x="27" y="20"/>
                        <a:pt x="21" y="30"/>
                      </a:cubicBezTo>
                      <a:close/>
                    </a:path>
                  </a:pathLst>
                </a:custGeom>
                <a:solidFill>
                  <a:srgbClr val="FFFFFF"/>
                </a:solidFill>
                <a:ln w="0" cap="flat" cmpd="sng">
                  <a:solidFill>
                    <a:srgbClr val="000000"/>
                  </a:solidFill>
                  <a:prstDash val="solid"/>
                  <a:round/>
                  <a:headEnd type="none" w="med" len="med"/>
                  <a:tailEnd type="none" w="med" len="med"/>
                </a:ln>
              </p:spPr>
              <p:txBody>
                <a:bodyPr/>
                <a:lstStyle/>
                <a:p>
                  <a:endParaRPr lang="fr-FR"/>
                </a:p>
              </p:txBody>
            </p:sp>
            <p:sp>
              <p:nvSpPr>
                <p:cNvPr id="14542" name="Oval 168" descr="Papier recyclé">
                  <a:extLst>
                    <a:ext uri="{FF2B5EF4-FFF2-40B4-BE49-F238E27FC236}">
                      <a16:creationId xmlns:a16="http://schemas.microsoft.com/office/drawing/2014/main" id="{04582639-3695-4381-951A-EBF3A0044F0F}"/>
                    </a:ext>
                  </a:extLst>
                </p:cNvPr>
                <p:cNvSpPr>
                  <a:spLocks noChangeAspect="1" noChangeArrowheads="1"/>
                </p:cNvSpPr>
                <p:nvPr/>
              </p:nvSpPr>
              <p:spPr bwMode="auto">
                <a:xfrm>
                  <a:off x="3159" y="2718"/>
                  <a:ext cx="45" cy="45"/>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43" name="AutoShape 169">
                  <a:extLst>
                    <a:ext uri="{FF2B5EF4-FFF2-40B4-BE49-F238E27FC236}">
                      <a16:creationId xmlns:a16="http://schemas.microsoft.com/office/drawing/2014/main" id="{03BA36F9-2472-476A-94BD-5D5582D5144D}"/>
                    </a:ext>
                  </a:extLst>
                </p:cNvPr>
                <p:cNvSpPr>
                  <a:spLocks noChangeAspect="1" noChangeArrowheads="1"/>
                </p:cNvSpPr>
                <p:nvPr/>
              </p:nvSpPr>
              <p:spPr bwMode="auto">
                <a:xfrm rot="18730854" flipH="1">
                  <a:off x="3066" y="2746"/>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44" name="AutoShape 170">
                  <a:extLst>
                    <a:ext uri="{FF2B5EF4-FFF2-40B4-BE49-F238E27FC236}">
                      <a16:creationId xmlns:a16="http://schemas.microsoft.com/office/drawing/2014/main" id="{ABBAEBB5-D923-4341-8D0A-10193C43D682}"/>
                    </a:ext>
                  </a:extLst>
                </p:cNvPr>
                <p:cNvSpPr>
                  <a:spLocks noChangeAspect="1" noChangeArrowheads="1"/>
                </p:cNvSpPr>
                <p:nvPr/>
              </p:nvSpPr>
              <p:spPr bwMode="auto">
                <a:xfrm rot="-600000">
                  <a:off x="3159" y="2804"/>
                  <a:ext cx="25"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45" name="AutoShape 171">
                  <a:extLst>
                    <a:ext uri="{FF2B5EF4-FFF2-40B4-BE49-F238E27FC236}">
                      <a16:creationId xmlns:a16="http://schemas.microsoft.com/office/drawing/2014/main" id="{65CA1E02-3392-4DE3-BC80-9297EF6F9363}"/>
                    </a:ext>
                  </a:extLst>
                </p:cNvPr>
                <p:cNvSpPr>
                  <a:spLocks noChangeAspect="1" noChangeArrowheads="1"/>
                </p:cNvSpPr>
                <p:nvPr/>
              </p:nvSpPr>
              <p:spPr bwMode="auto">
                <a:xfrm rot="-600000">
                  <a:off x="3123" y="2751"/>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46" name="AutoShape 172">
                  <a:extLst>
                    <a:ext uri="{FF2B5EF4-FFF2-40B4-BE49-F238E27FC236}">
                      <a16:creationId xmlns:a16="http://schemas.microsoft.com/office/drawing/2014/main" id="{7235864C-16AB-496C-B605-99E917F03F5A}"/>
                    </a:ext>
                  </a:extLst>
                </p:cNvPr>
                <p:cNvSpPr>
                  <a:spLocks noChangeAspect="1" noChangeArrowheads="1"/>
                </p:cNvSpPr>
                <p:nvPr/>
              </p:nvSpPr>
              <p:spPr bwMode="auto">
                <a:xfrm rot="1669146">
                  <a:off x="3096" y="2784"/>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507" name="Group 173">
                <a:extLst>
                  <a:ext uri="{FF2B5EF4-FFF2-40B4-BE49-F238E27FC236}">
                    <a16:creationId xmlns:a16="http://schemas.microsoft.com/office/drawing/2014/main" id="{6843D4DD-6E94-48F4-A142-B1C5271BC7CF}"/>
                  </a:ext>
                </a:extLst>
              </p:cNvPr>
              <p:cNvGrpSpPr>
                <a:grpSpLocks/>
              </p:cNvGrpSpPr>
              <p:nvPr/>
            </p:nvGrpSpPr>
            <p:grpSpPr bwMode="auto">
              <a:xfrm>
                <a:off x="3304" y="2571"/>
                <a:ext cx="185" cy="146"/>
                <a:chOff x="3304" y="2571"/>
                <a:chExt cx="185" cy="146"/>
              </a:xfrm>
            </p:grpSpPr>
            <p:sp>
              <p:nvSpPr>
                <p:cNvPr id="14536" name="Freeform 174">
                  <a:extLst>
                    <a:ext uri="{FF2B5EF4-FFF2-40B4-BE49-F238E27FC236}">
                      <a16:creationId xmlns:a16="http://schemas.microsoft.com/office/drawing/2014/main" id="{872C66CC-4FFE-4A0E-9FB3-88E0C480F13D}"/>
                    </a:ext>
                  </a:extLst>
                </p:cNvPr>
                <p:cNvSpPr>
                  <a:spLocks/>
                </p:cNvSpPr>
                <p:nvPr/>
              </p:nvSpPr>
              <p:spPr bwMode="auto">
                <a:xfrm>
                  <a:off x="3304" y="2571"/>
                  <a:ext cx="185" cy="146"/>
                </a:xfrm>
                <a:custGeom>
                  <a:avLst/>
                  <a:gdLst>
                    <a:gd name="T0" fmla="*/ 98 w 185"/>
                    <a:gd name="T1" fmla="*/ 18 h 146"/>
                    <a:gd name="T2" fmla="*/ 38 w 185"/>
                    <a:gd name="T3" fmla="*/ 0 h 146"/>
                    <a:gd name="T4" fmla="*/ 5 w 185"/>
                    <a:gd name="T5" fmla="*/ 18 h 146"/>
                    <a:gd name="T6" fmla="*/ 8 w 185"/>
                    <a:gd name="T7" fmla="*/ 93 h 146"/>
                    <a:gd name="T8" fmla="*/ 38 w 185"/>
                    <a:gd name="T9" fmla="*/ 141 h 146"/>
                    <a:gd name="T10" fmla="*/ 158 w 185"/>
                    <a:gd name="T11" fmla="*/ 126 h 146"/>
                    <a:gd name="T12" fmla="*/ 176 w 185"/>
                    <a:gd name="T13" fmla="*/ 57 h 146"/>
                    <a:gd name="T14" fmla="*/ 98 w 185"/>
                    <a:gd name="T15" fmla="*/ 18 h 146"/>
                    <a:gd name="T16" fmla="*/ 0 60000 65536"/>
                    <a:gd name="T17" fmla="*/ 0 60000 65536"/>
                    <a:gd name="T18" fmla="*/ 0 60000 65536"/>
                    <a:gd name="T19" fmla="*/ 0 60000 65536"/>
                    <a:gd name="T20" fmla="*/ 0 60000 65536"/>
                    <a:gd name="T21" fmla="*/ 0 60000 65536"/>
                    <a:gd name="T22" fmla="*/ 0 60000 65536"/>
                    <a:gd name="T23" fmla="*/ 0 60000 65536"/>
                    <a:gd name="T24" fmla="*/ 0 w 185"/>
                    <a:gd name="T25" fmla="*/ 0 h 146"/>
                    <a:gd name="T26" fmla="*/ 185 w 185"/>
                    <a:gd name="T27" fmla="*/ 146 h 14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85" h="146">
                      <a:moveTo>
                        <a:pt x="98" y="18"/>
                      </a:moveTo>
                      <a:cubicBezTo>
                        <a:pt x="75" y="8"/>
                        <a:pt x="53" y="0"/>
                        <a:pt x="38" y="0"/>
                      </a:cubicBezTo>
                      <a:cubicBezTo>
                        <a:pt x="23" y="0"/>
                        <a:pt x="10" y="3"/>
                        <a:pt x="5" y="18"/>
                      </a:cubicBezTo>
                      <a:cubicBezTo>
                        <a:pt x="0" y="33"/>
                        <a:pt x="3" y="73"/>
                        <a:pt x="8" y="93"/>
                      </a:cubicBezTo>
                      <a:cubicBezTo>
                        <a:pt x="13" y="113"/>
                        <a:pt x="13" y="136"/>
                        <a:pt x="38" y="141"/>
                      </a:cubicBezTo>
                      <a:cubicBezTo>
                        <a:pt x="63" y="146"/>
                        <a:pt x="135" y="140"/>
                        <a:pt x="158" y="126"/>
                      </a:cubicBezTo>
                      <a:cubicBezTo>
                        <a:pt x="181" y="112"/>
                        <a:pt x="185" y="75"/>
                        <a:pt x="176" y="57"/>
                      </a:cubicBezTo>
                      <a:cubicBezTo>
                        <a:pt x="167" y="39"/>
                        <a:pt x="121" y="28"/>
                        <a:pt x="98" y="18"/>
                      </a:cubicBezTo>
                      <a:close/>
                    </a:path>
                  </a:pathLst>
                </a:custGeom>
                <a:solidFill>
                  <a:srgbClr val="FFFFFF"/>
                </a:solidFill>
                <a:ln w="0" cap="flat" cmpd="sng">
                  <a:solidFill>
                    <a:srgbClr val="000000"/>
                  </a:solidFill>
                  <a:prstDash val="solid"/>
                  <a:round/>
                  <a:headEnd type="none" w="med" len="med"/>
                  <a:tailEnd type="none" w="med" len="med"/>
                </a:ln>
              </p:spPr>
              <p:txBody>
                <a:bodyPr/>
                <a:lstStyle/>
                <a:p>
                  <a:endParaRPr lang="fr-FR"/>
                </a:p>
              </p:txBody>
            </p:sp>
            <p:sp>
              <p:nvSpPr>
                <p:cNvPr id="14537" name="Oval 175" descr="Papier recyclé">
                  <a:extLst>
                    <a:ext uri="{FF2B5EF4-FFF2-40B4-BE49-F238E27FC236}">
                      <a16:creationId xmlns:a16="http://schemas.microsoft.com/office/drawing/2014/main" id="{8DBF05EE-7E6E-46A4-BEF6-D378E2C637B3}"/>
                    </a:ext>
                  </a:extLst>
                </p:cNvPr>
                <p:cNvSpPr>
                  <a:spLocks noChangeAspect="1" noChangeArrowheads="1"/>
                </p:cNvSpPr>
                <p:nvPr/>
              </p:nvSpPr>
              <p:spPr bwMode="auto">
                <a:xfrm>
                  <a:off x="3360" y="2661"/>
                  <a:ext cx="45" cy="45"/>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38" name="AutoShape 176">
                  <a:extLst>
                    <a:ext uri="{FF2B5EF4-FFF2-40B4-BE49-F238E27FC236}">
                      <a16:creationId xmlns:a16="http://schemas.microsoft.com/office/drawing/2014/main" id="{65670279-A833-4D79-AEA3-CB6CB3A4094E}"/>
                    </a:ext>
                  </a:extLst>
                </p:cNvPr>
                <p:cNvSpPr>
                  <a:spLocks noChangeAspect="1" noChangeArrowheads="1"/>
                </p:cNvSpPr>
                <p:nvPr/>
              </p:nvSpPr>
              <p:spPr bwMode="auto">
                <a:xfrm rot="-600000">
                  <a:off x="3423" y="2673"/>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39" name="AutoShape 177">
                  <a:extLst>
                    <a:ext uri="{FF2B5EF4-FFF2-40B4-BE49-F238E27FC236}">
                      <a16:creationId xmlns:a16="http://schemas.microsoft.com/office/drawing/2014/main" id="{726017CD-0B68-401A-8CC3-BBDC0F66B73B}"/>
                    </a:ext>
                  </a:extLst>
                </p:cNvPr>
                <p:cNvSpPr>
                  <a:spLocks noChangeAspect="1" noChangeArrowheads="1"/>
                </p:cNvSpPr>
                <p:nvPr/>
              </p:nvSpPr>
              <p:spPr bwMode="auto">
                <a:xfrm rot="-600000">
                  <a:off x="3429" y="2630"/>
                  <a:ext cx="25"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40" name="AutoShape 178">
                  <a:extLst>
                    <a:ext uri="{FF2B5EF4-FFF2-40B4-BE49-F238E27FC236}">
                      <a16:creationId xmlns:a16="http://schemas.microsoft.com/office/drawing/2014/main" id="{53613C17-CE94-444A-8924-8D0B8A61092D}"/>
                    </a:ext>
                  </a:extLst>
                </p:cNvPr>
                <p:cNvSpPr>
                  <a:spLocks noChangeAspect="1" noChangeArrowheads="1"/>
                </p:cNvSpPr>
                <p:nvPr/>
              </p:nvSpPr>
              <p:spPr bwMode="auto">
                <a:xfrm rot="1669146">
                  <a:off x="3366" y="2610"/>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508" name="Group 179">
                <a:extLst>
                  <a:ext uri="{FF2B5EF4-FFF2-40B4-BE49-F238E27FC236}">
                    <a16:creationId xmlns:a16="http://schemas.microsoft.com/office/drawing/2014/main" id="{F66FDA30-79C3-430F-ABC5-AA91EC4F198F}"/>
                  </a:ext>
                </a:extLst>
              </p:cNvPr>
              <p:cNvGrpSpPr>
                <a:grpSpLocks/>
              </p:cNvGrpSpPr>
              <p:nvPr/>
            </p:nvGrpSpPr>
            <p:grpSpPr bwMode="auto">
              <a:xfrm>
                <a:off x="3457" y="2519"/>
                <a:ext cx="204" cy="151"/>
                <a:chOff x="3457" y="2519"/>
                <a:chExt cx="204" cy="151"/>
              </a:xfrm>
            </p:grpSpPr>
            <p:sp>
              <p:nvSpPr>
                <p:cNvPr id="14529" name="Freeform 180">
                  <a:extLst>
                    <a:ext uri="{FF2B5EF4-FFF2-40B4-BE49-F238E27FC236}">
                      <a16:creationId xmlns:a16="http://schemas.microsoft.com/office/drawing/2014/main" id="{65E06E2E-C9C5-4C4A-8FA2-054BF10675DC}"/>
                    </a:ext>
                  </a:extLst>
                </p:cNvPr>
                <p:cNvSpPr>
                  <a:spLocks/>
                </p:cNvSpPr>
                <p:nvPr/>
              </p:nvSpPr>
              <p:spPr bwMode="auto">
                <a:xfrm>
                  <a:off x="3457" y="2519"/>
                  <a:ext cx="204" cy="151"/>
                </a:xfrm>
                <a:custGeom>
                  <a:avLst/>
                  <a:gdLst>
                    <a:gd name="T0" fmla="*/ 38 w 204"/>
                    <a:gd name="T1" fmla="*/ 13 h 151"/>
                    <a:gd name="T2" fmla="*/ 17 w 204"/>
                    <a:gd name="T3" fmla="*/ 19 h 151"/>
                    <a:gd name="T4" fmla="*/ 2 w 204"/>
                    <a:gd name="T5" fmla="*/ 64 h 151"/>
                    <a:gd name="T6" fmla="*/ 32 w 204"/>
                    <a:gd name="T7" fmla="*/ 118 h 151"/>
                    <a:gd name="T8" fmla="*/ 95 w 204"/>
                    <a:gd name="T9" fmla="*/ 151 h 151"/>
                    <a:gd name="T10" fmla="*/ 188 w 204"/>
                    <a:gd name="T11" fmla="*/ 115 h 151"/>
                    <a:gd name="T12" fmla="*/ 194 w 204"/>
                    <a:gd name="T13" fmla="*/ 49 h 151"/>
                    <a:gd name="T14" fmla="*/ 176 w 204"/>
                    <a:gd name="T15" fmla="*/ 7 h 151"/>
                    <a:gd name="T16" fmla="*/ 128 w 204"/>
                    <a:gd name="T17" fmla="*/ 7 h 151"/>
                    <a:gd name="T18" fmla="*/ 38 w 204"/>
                    <a:gd name="T19" fmla="*/ 13 h 15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04"/>
                    <a:gd name="T31" fmla="*/ 0 h 151"/>
                    <a:gd name="T32" fmla="*/ 204 w 204"/>
                    <a:gd name="T33" fmla="*/ 151 h 15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04" h="151">
                      <a:moveTo>
                        <a:pt x="38" y="13"/>
                      </a:moveTo>
                      <a:cubicBezTo>
                        <a:pt x="20" y="15"/>
                        <a:pt x="23" y="11"/>
                        <a:pt x="17" y="19"/>
                      </a:cubicBezTo>
                      <a:cubicBezTo>
                        <a:pt x="11" y="27"/>
                        <a:pt x="0" y="48"/>
                        <a:pt x="2" y="64"/>
                      </a:cubicBezTo>
                      <a:cubicBezTo>
                        <a:pt x="4" y="80"/>
                        <a:pt x="17" y="103"/>
                        <a:pt x="32" y="118"/>
                      </a:cubicBezTo>
                      <a:cubicBezTo>
                        <a:pt x="47" y="133"/>
                        <a:pt x="69" y="151"/>
                        <a:pt x="95" y="151"/>
                      </a:cubicBezTo>
                      <a:cubicBezTo>
                        <a:pt x="121" y="151"/>
                        <a:pt x="172" y="132"/>
                        <a:pt x="188" y="115"/>
                      </a:cubicBezTo>
                      <a:cubicBezTo>
                        <a:pt x="204" y="98"/>
                        <a:pt x="196" y="67"/>
                        <a:pt x="194" y="49"/>
                      </a:cubicBezTo>
                      <a:cubicBezTo>
                        <a:pt x="192" y="31"/>
                        <a:pt x="187" y="14"/>
                        <a:pt x="176" y="7"/>
                      </a:cubicBezTo>
                      <a:cubicBezTo>
                        <a:pt x="165" y="0"/>
                        <a:pt x="149" y="6"/>
                        <a:pt x="128" y="7"/>
                      </a:cubicBezTo>
                      <a:cubicBezTo>
                        <a:pt x="107" y="8"/>
                        <a:pt x="56" y="11"/>
                        <a:pt x="38" y="13"/>
                      </a:cubicBezTo>
                      <a:close/>
                    </a:path>
                  </a:pathLst>
                </a:custGeom>
                <a:solidFill>
                  <a:srgbClr val="FFFFFF"/>
                </a:solidFill>
                <a:ln w="0" cap="flat" cmpd="sng">
                  <a:solidFill>
                    <a:srgbClr val="000000"/>
                  </a:solidFill>
                  <a:prstDash val="solid"/>
                  <a:round/>
                  <a:headEnd type="none" w="med" len="med"/>
                  <a:tailEnd type="none" w="med" len="med"/>
                </a:ln>
              </p:spPr>
              <p:txBody>
                <a:bodyPr/>
                <a:lstStyle/>
                <a:p>
                  <a:endParaRPr lang="fr-FR"/>
                </a:p>
              </p:txBody>
            </p:sp>
            <p:sp>
              <p:nvSpPr>
                <p:cNvPr id="14530" name="Oval 181" descr="Papier recyclé">
                  <a:extLst>
                    <a:ext uri="{FF2B5EF4-FFF2-40B4-BE49-F238E27FC236}">
                      <a16:creationId xmlns:a16="http://schemas.microsoft.com/office/drawing/2014/main" id="{16BDCA21-2C4F-4BC5-B9A3-4D4DB7C0E1EA}"/>
                    </a:ext>
                  </a:extLst>
                </p:cNvPr>
                <p:cNvSpPr>
                  <a:spLocks noChangeAspect="1" noChangeArrowheads="1"/>
                </p:cNvSpPr>
                <p:nvPr/>
              </p:nvSpPr>
              <p:spPr bwMode="auto">
                <a:xfrm>
                  <a:off x="3492" y="2544"/>
                  <a:ext cx="45" cy="45"/>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31" name="AutoShape 182">
                  <a:extLst>
                    <a:ext uri="{FF2B5EF4-FFF2-40B4-BE49-F238E27FC236}">
                      <a16:creationId xmlns:a16="http://schemas.microsoft.com/office/drawing/2014/main" id="{C8D0CE92-4DC6-4CFB-A442-7EBA2E0FB138}"/>
                    </a:ext>
                  </a:extLst>
                </p:cNvPr>
                <p:cNvSpPr>
                  <a:spLocks noChangeAspect="1" noChangeArrowheads="1"/>
                </p:cNvSpPr>
                <p:nvPr/>
              </p:nvSpPr>
              <p:spPr bwMode="auto">
                <a:xfrm rot="-600000">
                  <a:off x="3597" y="2604"/>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32" name="AutoShape 183">
                  <a:extLst>
                    <a:ext uri="{FF2B5EF4-FFF2-40B4-BE49-F238E27FC236}">
                      <a16:creationId xmlns:a16="http://schemas.microsoft.com/office/drawing/2014/main" id="{B8FE3F8A-5704-4225-8F80-D17AF52E9908}"/>
                    </a:ext>
                  </a:extLst>
                </p:cNvPr>
                <p:cNvSpPr>
                  <a:spLocks noChangeAspect="1" noChangeArrowheads="1"/>
                </p:cNvSpPr>
                <p:nvPr/>
              </p:nvSpPr>
              <p:spPr bwMode="auto">
                <a:xfrm rot="-600000">
                  <a:off x="3603" y="2561"/>
                  <a:ext cx="25"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33" name="AutoShape 184">
                  <a:extLst>
                    <a:ext uri="{FF2B5EF4-FFF2-40B4-BE49-F238E27FC236}">
                      <a16:creationId xmlns:a16="http://schemas.microsoft.com/office/drawing/2014/main" id="{C03BC6B8-5142-455E-B49A-9738FAE61472}"/>
                    </a:ext>
                  </a:extLst>
                </p:cNvPr>
                <p:cNvSpPr>
                  <a:spLocks noChangeAspect="1" noChangeArrowheads="1"/>
                </p:cNvSpPr>
                <p:nvPr/>
              </p:nvSpPr>
              <p:spPr bwMode="auto">
                <a:xfrm rot="1669146">
                  <a:off x="3540" y="2541"/>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34" name="AutoShape 185">
                  <a:extLst>
                    <a:ext uri="{FF2B5EF4-FFF2-40B4-BE49-F238E27FC236}">
                      <a16:creationId xmlns:a16="http://schemas.microsoft.com/office/drawing/2014/main" id="{61D533BF-24C1-4588-9F1F-287FB54BF525}"/>
                    </a:ext>
                  </a:extLst>
                </p:cNvPr>
                <p:cNvSpPr>
                  <a:spLocks noChangeAspect="1" noChangeArrowheads="1"/>
                </p:cNvSpPr>
                <p:nvPr/>
              </p:nvSpPr>
              <p:spPr bwMode="auto">
                <a:xfrm rot="-600000">
                  <a:off x="3522" y="2612"/>
                  <a:ext cx="25"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35" name="AutoShape 186">
                  <a:extLst>
                    <a:ext uri="{FF2B5EF4-FFF2-40B4-BE49-F238E27FC236}">
                      <a16:creationId xmlns:a16="http://schemas.microsoft.com/office/drawing/2014/main" id="{E30C6143-FAF4-4CF5-BD94-F2F3E37DB07E}"/>
                    </a:ext>
                  </a:extLst>
                </p:cNvPr>
                <p:cNvSpPr>
                  <a:spLocks noChangeAspect="1" noChangeArrowheads="1"/>
                </p:cNvSpPr>
                <p:nvPr/>
              </p:nvSpPr>
              <p:spPr bwMode="auto">
                <a:xfrm rot="18730854" flipH="1">
                  <a:off x="3558" y="2584"/>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509" name="Group 187">
                <a:extLst>
                  <a:ext uri="{FF2B5EF4-FFF2-40B4-BE49-F238E27FC236}">
                    <a16:creationId xmlns:a16="http://schemas.microsoft.com/office/drawing/2014/main" id="{266F5F3F-C10B-4B6E-A9A1-6933EB183C09}"/>
                  </a:ext>
                </a:extLst>
              </p:cNvPr>
              <p:cNvGrpSpPr>
                <a:grpSpLocks/>
              </p:cNvGrpSpPr>
              <p:nvPr/>
            </p:nvGrpSpPr>
            <p:grpSpPr bwMode="auto">
              <a:xfrm flipH="1">
                <a:off x="3216" y="2709"/>
                <a:ext cx="181" cy="138"/>
                <a:chOff x="3039" y="2706"/>
                <a:chExt cx="181" cy="138"/>
              </a:xfrm>
            </p:grpSpPr>
            <p:sp>
              <p:nvSpPr>
                <p:cNvPr id="14523" name="Freeform 188">
                  <a:extLst>
                    <a:ext uri="{FF2B5EF4-FFF2-40B4-BE49-F238E27FC236}">
                      <a16:creationId xmlns:a16="http://schemas.microsoft.com/office/drawing/2014/main" id="{63AA36EB-84AE-44FB-8325-A77101645189}"/>
                    </a:ext>
                  </a:extLst>
                </p:cNvPr>
                <p:cNvSpPr>
                  <a:spLocks/>
                </p:cNvSpPr>
                <p:nvPr/>
              </p:nvSpPr>
              <p:spPr bwMode="auto">
                <a:xfrm>
                  <a:off x="3039" y="2706"/>
                  <a:ext cx="181" cy="138"/>
                </a:xfrm>
                <a:custGeom>
                  <a:avLst/>
                  <a:gdLst>
                    <a:gd name="T0" fmla="*/ 21 w 184"/>
                    <a:gd name="T1" fmla="*/ 3 h 159"/>
                    <a:gd name="T2" fmla="*/ 12 w 184"/>
                    <a:gd name="T3" fmla="*/ 3 h 159"/>
                    <a:gd name="T4" fmla="*/ 3 w 184"/>
                    <a:gd name="T5" fmla="*/ 3 h 159"/>
                    <a:gd name="T6" fmla="*/ 30 w 184"/>
                    <a:gd name="T7" fmla="*/ 3 h 159"/>
                    <a:gd name="T8" fmla="*/ 55 w 184"/>
                    <a:gd name="T9" fmla="*/ 3 h 159"/>
                    <a:gd name="T10" fmla="*/ 103 w 184"/>
                    <a:gd name="T11" fmla="*/ 3 h 159"/>
                    <a:gd name="T12" fmla="*/ 115 w 184"/>
                    <a:gd name="T13" fmla="*/ 3 h 159"/>
                    <a:gd name="T14" fmla="*/ 107 w 184"/>
                    <a:gd name="T15" fmla="*/ 3 h 159"/>
                    <a:gd name="T16" fmla="*/ 78 w 184"/>
                    <a:gd name="T17" fmla="*/ 3 h 159"/>
                    <a:gd name="T18" fmla="*/ 63 w 184"/>
                    <a:gd name="T19" fmla="*/ 3 h 159"/>
                    <a:gd name="T20" fmla="*/ 30 w 184"/>
                    <a:gd name="T21" fmla="*/ 3 h 159"/>
                    <a:gd name="T22" fmla="*/ 21 w 184"/>
                    <a:gd name="T23" fmla="*/ 3 h 15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84"/>
                    <a:gd name="T37" fmla="*/ 0 h 159"/>
                    <a:gd name="T38" fmla="*/ 184 w 184"/>
                    <a:gd name="T39" fmla="*/ 159 h 15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84" h="159">
                      <a:moveTo>
                        <a:pt x="21" y="30"/>
                      </a:moveTo>
                      <a:cubicBezTo>
                        <a:pt x="15" y="40"/>
                        <a:pt x="15" y="64"/>
                        <a:pt x="12" y="78"/>
                      </a:cubicBezTo>
                      <a:cubicBezTo>
                        <a:pt x="9" y="92"/>
                        <a:pt x="0" y="104"/>
                        <a:pt x="3" y="114"/>
                      </a:cubicBezTo>
                      <a:cubicBezTo>
                        <a:pt x="6" y="124"/>
                        <a:pt x="17" y="135"/>
                        <a:pt x="30" y="141"/>
                      </a:cubicBezTo>
                      <a:cubicBezTo>
                        <a:pt x="43" y="147"/>
                        <a:pt x="62" y="153"/>
                        <a:pt x="84" y="153"/>
                      </a:cubicBezTo>
                      <a:cubicBezTo>
                        <a:pt x="106" y="153"/>
                        <a:pt x="148" y="159"/>
                        <a:pt x="165" y="144"/>
                      </a:cubicBezTo>
                      <a:cubicBezTo>
                        <a:pt x="182" y="129"/>
                        <a:pt x="182" y="88"/>
                        <a:pt x="183" y="66"/>
                      </a:cubicBezTo>
                      <a:cubicBezTo>
                        <a:pt x="184" y="44"/>
                        <a:pt x="181" y="18"/>
                        <a:pt x="171" y="9"/>
                      </a:cubicBezTo>
                      <a:cubicBezTo>
                        <a:pt x="161" y="0"/>
                        <a:pt x="136" y="8"/>
                        <a:pt x="123" y="9"/>
                      </a:cubicBezTo>
                      <a:cubicBezTo>
                        <a:pt x="110" y="10"/>
                        <a:pt x="105" y="11"/>
                        <a:pt x="93" y="12"/>
                      </a:cubicBezTo>
                      <a:cubicBezTo>
                        <a:pt x="81" y="13"/>
                        <a:pt x="58" y="15"/>
                        <a:pt x="48" y="18"/>
                      </a:cubicBezTo>
                      <a:cubicBezTo>
                        <a:pt x="38" y="21"/>
                        <a:pt x="27" y="20"/>
                        <a:pt x="21" y="30"/>
                      </a:cubicBezTo>
                      <a:close/>
                    </a:path>
                  </a:pathLst>
                </a:custGeom>
                <a:solidFill>
                  <a:srgbClr val="FFFFFF"/>
                </a:solidFill>
                <a:ln w="0" cap="flat" cmpd="sng">
                  <a:solidFill>
                    <a:srgbClr val="000000"/>
                  </a:solidFill>
                  <a:prstDash val="solid"/>
                  <a:round/>
                  <a:headEnd type="none" w="med" len="med"/>
                  <a:tailEnd type="none" w="med" len="med"/>
                </a:ln>
              </p:spPr>
              <p:txBody>
                <a:bodyPr/>
                <a:lstStyle/>
                <a:p>
                  <a:endParaRPr lang="fr-FR"/>
                </a:p>
              </p:txBody>
            </p:sp>
            <p:sp>
              <p:nvSpPr>
                <p:cNvPr id="14524" name="Oval 189" descr="Papier recyclé">
                  <a:extLst>
                    <a:ext uri="{FF2B5EF4-FFF2-40B4-BE49-F238E27FC236}">
                      <a16:creationId xmlns:a16="http://schemas.microsoft.com/office/drawing/2014/main" id="{C9E3E6E2-014B-4B6A-85BA-69477B1F88AF}"/>
                    </a:ext>
                  </a:extLst>
                </p:cNvPr>
                <p:cNvSpPr>
                  <a:spLocks noChangeAspect="1" noChangeArrowheads="1"/>
                </p:cNvSpPr>
                <p:nvPr/>
              </p:nvSpPr>
              <p:spPr bwMode="auto">
                <a:xfrm>
                  <a:off x="3159" y="2718"/>
                  <a:ext cx="45" cy="45"/>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25" name="AutoShape 190">
                  <a:extLst>
                    <a:ext uri="{FF2B5EF4-FFF2-40B4-BE49-F238E27FC236}">
                      <a16:creationId xmlns:a16="http://schemas.microsoft.com/office/drawing/2014/main" id="{A1BAFDBC-469B-44C3-A904-78628A878629}"/>
                    </a:ext>
                  </a:extLst>
                </p:cNvPr>
                <p:cNvSpPr>
                  <a:spLocks noChangeAspect="1" noChangeArrowheads="1"/>
                </p:cNvSpPr>
                <p:nvPr/>
              </p:nvSpPr>
              <p:spPr bwMode="auto">
                <a:xfrm rot="18730854" flipH="1">
                  <a:off x="3066" y="2746"/>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26" name="AutoShape 191">
                  <a:extLst>
                    <a:ext uri="{FF2B5EF4-FFF2-40B4-BE49-F238E27FC236}">
                      <a16:creationId xmlns:a16="http://schemas.microsoft.com/office/drawing/2014/main" id="{CD39E3AB-49D1-4BFA-B623-96DF6A355A59}"/>
                    </a:ext>
                  </a:extLst>
                </p:cNvPr>
                <p:cNvSpPr>
                  <a:spLocks noChangeAspect="1" noChangeArrowheads="1"/>
                </p:cNvSpPr>
                <p:nvPr/>
              </p:nvSpPr>
              <p:spPr bwMode="auto">
                <a:xfrm rot="-600000">
                  <a:off x="3159" y="2804"/>
                  <a:ext cx="25"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27" name="AutoShape 192">
                  <a:extLst>
                    <a:ext uri="{FF2B5EF4-FFF2-40B4-BE49-F238E27FC236}">
                      <a16:creationId xmlns:a16="http://schemas.microsoft.com/office/drawing/2014/main" id="{686F2B9C-235C-4326-B491-FF938D76E251}"/>
                    </a:ext>
                  </a:extLst>
                </p:cNvPr>
                <p:cNvSpPr>
                  <a:spLocks noChangeAspect="1" noChangeArrowheads="1"/>
                </p:cNvSpPr>
                <p:nvPr/>
              </p:nvSpPr>
              <p:spPr bwMode="auto">
                <a:xfrm rot="-600000">
                  <a:off x="3123" y="2751"/>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28" name="AutoShape 193">
                  <a:extLst>
                    <a:ext uri="{FF2B5EF4-FFF2-40B4-BE49-F238E27FC236}">
                      <a16:creationId xmlns:a16="http://schemas.microsoft.com/office/drawing/2014/main" id="{B8F1EBEA-C411-4F07-B816-A748977A3542}"/>
                    </a:ext>
                  </a:extLst>
                </p:cNvPr>
                <p:cNvSpPr>
                  <a:spLocks noChangeAspect="1" noChangeArrowheads="1"/>
                </p:cNvSpPr>
                <p:nvPr/>
              </p:nvSpPr>
              <p:spPr bwMode="auto">
                <a:xfrm rot="1669146">
                  <a:off x="3096" y="2784"/>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510" name="Group 194">
                <a:extLst>
                  <a:ext uri="{FF2B5EF4-FFF2-40B4-BE49-F238E27FC236}">
                    <a16:creationId xmlns:a16="http://schemas.microsoft.com/office/drawing/2014/main" id="{BFDF4D2A-E70A-42BD-9595-70D57998B9A3}"/>
                  </a:ext>
                </a:extLst>
              </p:cNvPr>
              <p:cNvGrpSpPr>
                <a:grpSpLocks/>
              </p:cNvGrpSpPr>
              <p:nvPr/>
            </p:nvGrpSpPr>
            <p:grpSpPr bwMode="auto">
              <a:xfrm>
                <a:off x="3448" y="2798"/>
                <a:ext cx="159" cy="149"/>
                <a:chOff x="3448" y="2798"/>
                <a:chExt cx="159" cy="149"/>
              </a:xfrm>
            </p:grpSpPr>
            <p:sp>
              <p:nvSpPr>
                <p:cNvPr id="14517" name="Freeform 195">
                  <a:extLst>
                    <a:ext uri="{FF2B5EF4-FFF2-40B4-BE49-F238E27FC236}">
                      <a16:creationId xmlns:a16="http://schemas.microsoft.com/office/drawing/2014/main" id="{E3C43797-598C-4828-B4E6-239B321221BD}"/>
                    </a:ext>
                  </a:extLst>
                </p:cNvPr>
                <p:cNvSpPr>
                  <a:spLocks/>
                </p:cNvSpPr>
                <p:nvPr/>
              </p:nvSpPr>
              <p:spPr bwMode="auto">
                <a:xfrm>
                  <a:off x="3448" y="2798"/>
                  <a:ext cx="159" cy="149"/>
                </a:xfrm>
                <a:custGeom>
                  <a:avLst/>
                  <a:gdLst>
                    <a:gd name="T0" fmla="*/ 11 w 159"/>
                    <a:gd name="T1" fmla="*/ 34 h 149"/>
                    <a:gd name="T2" fmla="*/ 5 w 159"/>
                    <a:gd name="T3" fmla="*/ 109 h 149"/>
                    <a:gd name="T4" fmla="*/ 44 w 159"/>
                    <a:gd name="T5" fmla="*/ 142 h 149"/>
                    <a:gd name="T6" fmla="*/ 98 w 159"/>
                    <a:gd name="T7" fmla="*/ 139 h 149"/>
                    <a:gd name="T8" fmla="*/ 143 w 159"/>
                    <a:gd name="T9" fmla="*/ 82 h 149"/>
                    <a:gd name="T10" fmla="*/ 158 w 159"/>
                    <a:gd name="T11" fmla="*/ 31 h 149"/>
                    <a:gd name="T12" fmla="*/ 137 w 159"/>
                    <a:gd name="T13" fmla="*/ 7 h 149"/>
                    <a:gd name="T14" fmla="*/ 107 w 159"/>
                    <a:gd name="T15" fmla="*/ 1 h 149"/>
                    <a:gd name="T16" fmla="*/ 65 w 159"/>
                    <a:gd name="T17" fmla="*/ 13 h 149"/>
                    <a:gd name="T18" fmla="*/ 11 w 159"/>
                    <a:gd name="T19" fmla="*/ 34 h 14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59"/>
                    <a:gd name="T31" fmla="*/ 0 h 149"/>
                    <a:gd name="T32" fmla="*/ 159 w 159"/>
                    <a:gd name="T33" fmla="*/ 149 h 14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59" h="149">
                      <a:moveTo>
                        <a:pt x="11" y="34"/>
                      </a:moveTo>
                      <a:cubicBezTo>
                        <a:pt x="1" y="50"/>
                        <a:pt x="0" y="91"/>
                        <a:pt x="5" y="109"/>
                      </a:cubicBezTo>
                      <a:cubicBezTo>
                        <a:pt x="10" y="127"/>
                        <a:pt x="29" y="137"/>
                        <a:pt x="44" y="142"/>
                      </a:cubicBezTo>
                      <a:cubicBezTo>
                        <a:pt x="59" y="147"/>
                        <a:pt x="82" y="149"/>
                        <a:pt x="98" y="139"/>
                      </a:cubicBezTo>
                      <a:cubicBezTo>
                        <a:pt x="114" y="129"/>
                        <a:pt x="133" y="100"/>
                        <a:pt x="143" y="82"/>
                      </a:cubicBezTo>
                      <a:cubicBezTo>
                        <a:pt x="153" y="64"/>
                        <a:pt x="159" y="43"/>
                        <a:pt x="158" y="31"/>
                      </a:cubicBezTo>
                      <a:cubicBezTo>
                        <a:pt x="157" y="19"/>
                        <a:pt x="145" y="12"/>
                        <a:pt x="137" y="7"/>
                      </a:cubicBezTo>
                      <a:cubicBezTo>
                        <a:pt x="129" y="2"/>
                        <a:pt x="119" y="0"/>
                        <a:pt x="107" y="1"/>
                      </a:cubicBezTo>
                      <a:cubicBezTo>
                        <a:pt x="95" y="2"/>
                        <a:pt x="81" y="8"/>
                        <a:pt x="65" y="13"/>
                      </a:cubicBezTo>
                      <a:cubicBezTo>
                        <a:pt x="49" y="18"/>
                        <a:pt x="21" y="18"/>
                        <a:pt x="11" y="34"/>
                      </a:cubicBezTo>
                      <a:close/>
                    </a:path>
                  </a:pathLst>
                </a:custGeom>
                <a:solidFill>
                  <a:srgbClr val="FFFFFF"/>
                </a:solidFill>
                <a:ln w="0" cap="flat" cmpd="sng">
                  <a:solidFill>
                    <a:srgbClr val="000000"/>
                  </a:solidFill>
                  <a:prstDash val="solid"/>
                  <a:round/>
                  <a:headEnd type="none" w="med" len="med"/>
                  <a:tailEnd type="none" w="med" len="med"/>
                </a:ln>
              </p:spPr>
              <p:txBody>
                <a:bodyPr/>
                <a:lstStyle/>
                <a:p>
                  <a:endParaRPr lang="fr-FR"/>
                </a:p>
              </p:txBody>
            </p:sp>
            <p:sp>
              <p:nvSpPr>
                <p:cNvPr id="14518" name="Oval 196" descr="Papier recyclé">
                  <a:extLst>
                    <a:ext uri="{FF2B5EF4-FFF2-40B4-BE49-F238E27FC236}">
                      <a16:creationId xmlns:a16="http://schemas.microsoft.com/office/drawing/2014/main" id="{453BB1FC-8D83-4E06-8AAC-567594900975}"/>
                    </a:ext>
                  </a:extLst>
                </p:cNvPr>
                <p:cNvSpPr>
                  <a:spLocks noChangeAspect="1" noChangeArrowheads="1"/>
                </p:cNvSpPr>
                <p:nvPr/>
              </p:nvSpPr>
              <p:spPr bwMode="auto">
                <a:xfrm>
                  <a:off x="3465" y="2832"/>
                  <a:ext cx="45" cy="45"/>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19" name="AutoShape 197">
                  <a:extLst>
                    <a:ext uri="{FF2B5EF4-FFF2-40B4-BE49-F238E27FC236}">
                      <a16:creationId xmlns:a16="http://schemas.microsoft.com/office/drawing/2014/main" id="{C1D09051-5B28-4DAC-BC9B-F32FB32CD4FC}"/>
                    </a:ext>
                  </a:extLst>
                </p:cNvPr>
                <p:cNvSpPr>
                  <a:spLocks noChangeAspect="1" noChangeArrowheads="1"/>
                </p:cNvSpPr>
                <p:nvPr/>
              </p:nvSpPr>
              <p:spPr bwMode="auto">
                <a:xfrm rot="1669146">
                  <a:off x="3522" y="2838"/>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20" name="AutoShape 198">
                  <a:extLst>
                    <a:ext uri="{FF2B5EF4-FFF2-40B4-BE49-F238E27FC236}">
                      <a16:creationId xmlns:a16="http://schemas.microsoft.com/office/drawing/2014/main" id="{6B193DC0-D8FB-456A-9D0C-94C79377C137}"/>
                    </a:ext>
                  </a:extLst>
                </p:cNvPr>
                <p:cNvSpPr>
                  <a:spLocks noChangeAspect="1" noChangeArrowheads="1"/>
                </p:cNvSpPr>
                <p:nvPr/>
              </p:nvSpPr>
              <p:spPr bwMode="auto">
                <a:xfrm rot="-600000">
                  <a:off x="3519" y="2877"/>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21" name="AutoShape 199">
                  <a:extLst>
                    <a:ext uri="{FF2B5EF4-FFF2-40B4-BE49-F238E27FC236}">
                      <a16:creationId xmlns:a16="http://schemas.microsoft.com/office/drawing/2014/main" id="{2E69B060-213D-4731-B8E1-3AB8AC902A7D}"/>
                    </a:ext>
                  </a:extLst>
                </p:cNvPr>
                <p:cNvSpPr>
                  <a:spLocks noChangeAspect="1" noChangeArrowheads="1"/>
                </p:cNvSpPr>
                <p:nvPr/>
              </p:nvSpPr>
              <p:spPr bwMode="auto">
                <a:xfrm rot="18730854" flipH="1">
                  <a:off x="3561" y="2836"/>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22" name="AutoShape 200">
                  <a:extLst>
                    <a:ext uri="{FF2B5EF4-FFF2-40B4-BE49-F238E27FC236}">
                      <a16:creationId xmlns:a16="http://schemas.microsoft.com/office/drawing/2014/main" id="{163C9034-F0C7-4D5A-AB35-7A28993ACBE2}"/>
                    </a:ext>
                  </a:extLst>
                </p:cNvPr>
                <p:cNvSpPr>
                  <a:spLocks noChangeAspect="1" noChangeArrowheads="1"/>
                </p:cNvSpPr>
                <p:nvPr/>
              </p:nvSpPr>
              <p:spPr bwMode="auto">
                <a:xfrm rot="18730854" flipH="1">
                  <a:off x="3555" y="2872"/>
                  <a:ext cx="26" cy="14"/>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511" name="Group 201">
                <a:extLst>
                  <a:ext uri="{FF2B5EF4-FFF2-40B4-BE49-F238E27FC236}">
                    <a16:creationId xmlns:a16="http://schemas.microsoft.com/office/drawing/2014/main" id="{B4632589-8C97-4720-BF16-2586692127E7}"/>
                  </a:ext>
                </a:extLst>
              </p:cNvPr>
              <p:cNvGrpSpPr>
                <a:grpSpLocks/>
              </p:cNvGrpSpPr>
              <p:nvPr/>
            </p:nvGrpSpPr>
            <p:grpSpPr bwMode="auto">
              <a:xfrm>
                <a:off x="2560" y="2559"/>
                <a:ext cx="123" cy="180"/>
                <a:chOff x="2560" y="2559"/>
                <a:chExt cx="123" cy="180"/>
              </a:xfrm>
            </p:grpSpPr>
            <p:sp>
              <p:nvSpPr>
                <p:cNvPr id="14512" name="Freeform 202">
                  <a:extLst>
                    <a:ext uri="{FF2B5EF4-FFF2-40B4-BE49-F238E27FC236}">
                      <a16:creationId xmlns:a16="http://schemas.microsoft.com/office/drawing/2014/main" id="{1184A6DD-5489-48AF-A93C-DC3624DE1024}"/>
                    </a:ext>
                  </a:extLst>
                </p:cNvPr>
                <p:cNvSpPr>
                  <a:spLocks/>
                </p:cNvSpPr>
                <p:nvPr/>
              </p:nvSpPr>
              <p:spPr bwMode="auto">
                <a:xfrm>
                  <a:off x="2560" y="2559"/>
                  <a:ext cx="123" cy="180"/>
                </a:xfrm>
                <a:custGeom>
                  <a:avLst/>
                  <a:gdLst>
                    <a:gd name="T0" fmla="*/ 17 w 123"/>
                    <a:gd name="T1" fmla="*/ 3 h 180"/>
                    <a:gd name="T2" fmla="*/ 74 w 123"/>
                    <a:gd name="T3" fmla="*/ 15 h 180"/>
                    <a:gd name="T4" fmla="*/ 116 w 123"/>
                    <a:gd name="T5" fmla="*/ 33 h 180"/>
                    <a:gd name="T6" fmla="*/ 119 w 123"/>
                    <a:gd name="T7" fmla="*/ 105 h 180"/>
                    <a:gd name="T8" fmla="*/ 101 w 123"/>
                    <a:gd name="T9" fmla="*/ 141 h 180"/>
                    <a:gd name="T10" fmla="*/ 62 w 123"/>
                    <a:gd name="T11" fmla="*/ 165 h 180"/>
                    <a:gd name="T12" fmla="*/ 17 w 123"/>
                    <a:gd name="T13" fmla="*/ 168 h 180"/>
                    <a:gd name="T14" fmla="*/ 8 w 123"/>
                    <a:gd name="T15" fmla="*/ 93 h 180"/>
                    <a:gd name="T16" fmla="*/ 2 w 123"/>
                    <a:gd name="T17" fmla="*/ 39 h 180"/>
                    <a:gd name="T18" fmla="*/ 17 w 123"/>
                    <a:gd name="T19" fmla="*/ 3 h 18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3"/>
                    <a:gd name="T31" fmla="*/ 0 h 180"/>
                    <a:gd name="T32" fmla="*/ 123 w 123"/>
                    <a:gd name="T33" fmla="*/ 180 h 18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3" h="180">
                      <a:moveTo>
                        <a:pt x="17" y="3"/>
                      </a:moveTo>
                      <a:cubicBezTo>
                        <a:pt x="27" y="0"/>
                        <a:pt x="58" y="10"/>
                        <a:pt x="74" y="15"/>
                      </a:cubicBezTo>
                      <a:cubicBezTo>
                        <a:pt x="90" y="20"/>
                        <a:pt x="109" y="18"/>
                        <a:pt x="116" y="33"/>
                      </a:cubicBezTo>
                      <a:cubicBezTo>
                        <a:pt x="123" y="48"/>
                        <a:pt x="121" y="87"/>
                        <a:pt x="119" y="105"/>
                      </a:cubicBezTo>
                      <a:cubicBezTo>
                        <a:pt x="117" y="123"/>
                        <a:pt x="110" y="131"/>
                        <a:pt x="101" y="141"/>
                      </a:cubicBezTo>
                      <a:cubicBezTo>
                        <a:pt x="92" y="151"/>
                        <a:pt x="76" y="161"/>
                        <a:pt x="62" y="165"/>
                      </a:cubicBezTo>
                      <a:cubicBezTo>
                        <a:pt x="48" y="169"/>
                        <a:pt x="26" y="180"/>
                        <a:pt x="17" y="168"/>
                      </a:cubicBezTo>
                      <a:cubicBezTo>
                        <a:pt x="8" y="156"/>
                        <a:pt x="10" y="115"/>
                        <a:pt x="8" y="93"/>
                      </a:cubicBezTo>
                      <a:cubicBezTo>
                        <a:pt x="6" y="71"/>
                        <a:pt x="0" y="54"/>
                        <a:pt x="2" y="39"/>
                      </a:cubicBezTo>
                      <a:cubicBezTo>
                        <a:pt x="4" y="24"/>
                        <a:pt x="14" y="10"/>
                        <a:pt x="17" y="3"/>
                      </a:cubicBezTo>
                      <a:close/>
                    </a:path>
                  </a:pathLst>
                </a:custGeom>
                <a:solidFill>
                  <a:srgbClr val="FFFFFF"/>
                </a:solidFill>
                <a:ln w="3175" cap="flat" cmpd="sng">
                  <a:solidFill>
                    <a:srgbClr val="000000"/>
                  </a:solidFill>
                  <a:prstDash val="solid"/>
                  <a:round/>
                  <a:headEnd type="none" w="med" len="med"/>
                  <a:tailEnd type="none" w="med" len="med"/>
                </a:ln>
              </p:spPr>
              <p:txBody>
                <a:bodyPr/>
                <a:lstStyle/>
                <a:p>
                  <a:endParaRPr lang="fr-FR"/>
                </a:p>
              </p:txBody>
            </p:sp>
            <p:sp>
              <p:nvSpPr>
                <p:cNvPr id="14513" name="AutoShape 203">
                  <a:extLst>
                    <a:ext uri="{FF2B5EF4-FFF2-40B4-BE49-F238E27FC236}">
                      <a16:creationId xmlns:a16="http://schemas.microsoft.com/office/drawing/2014/main" id="{3EE80ADB-CE9F-45AC-90DB-E895E1A46DC0}"/>
                    </a:ext>
                  </a:extLst>
                </p:cNvPr>
                <p:cNvSpPr>
                  <a:spLocks noChangeAspect="1" noChangeArrowheads="1"/>
                </p:cNvSpPr>
                <p:nvPr/>
              </p:nvSpPr>
              <p:spPr bwMode="auto">
                <a:xfrm rot="2869146">
                  <a:off x="2630" y="2600"/>
                  <a:ext cx="19" cy="12"/>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14" name="AutoShape 204">
                  <a:extLst>
                    <a:ext uri="{FF2B5EF4-FFF2-40B4-BE49-F238E27FC236}">
                      <a16:creationId xmlns:a16="http://schemas.microsoft.com/office/drawing/2014/main" id="{B8508B5E-E9AE-4C08-82BA-2A3129CA6A5D}"/>
                    </a:ext>
                  </a:extLst>
                </p:cNvPr>
                <p:cNvSpPr>
                  <a:spLocks noChangeAspect="1" noChangeArrowheads="1"/>
                </p:cNvSpPr>
                <p:nvPr/>
              </p:nvSpPr>
              <p:spPr bwMode="auto">
                <a:xfrm rot="19930854" flipH="1">
                  <a:off x="2603" y="2629"/>
                  <a:ext cx="23" cy="10"/>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15" name="Oval 205" descr="Papier recyclé">
                  <a:extLst>
                    <a:ext uri="{FF2B5EF4-FFF2-40B4-BE49-F238E27FC236}">
                      <a16:creationId xmlns:a16="http://schemas.microsoft.com/office/drawing/2014/main" id="{2D4E7DD1-4880-403B-BEF2-81361114A48B}"/>
                    </a:ext>
                  </a:extLst>
                </p:cNvPr>
                <p:cNvSpPr>
                  <a:spLocks noChangeAspect="1" noChangeArrowheads="1"/>
                </p:cNvSpPr>
                <p:nvPr/>
              </p:nvSpPr>
              <p:spPr bwMode="auto">
                <a:xfrm flipH="1">
                  <a:off x="2630" y="2631"/>
                  <a:ext cx="38" cy="33"/>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sp>
              <p:nvSpPr>
                <p:cNvPr id="14516" name="AutoShape 206">
                  <a:extLst>
                    <a:ext uri="{FF2B5EF4-FFF2-40B4-BE49-F238E27FC236}">
                      <a16:creationId xmlns:a16="http://schemas.microsoft.com/office/drawing/2014/main" id="{7A190248-6B37-4439-90E5-B436E46A507C}"/>
                    </a:ext>
                  </a:extLst>
                </p:cNvPr>
                <p:cNvSpPr>
                  <a:spLocks noChangeAspect="1" noChangeArrowheads="1"/>
                </p:cNvSpPr>
                <p:nvPr/>
              </p:nvSpPr>
              <p:spPr bwMode="auto">
                <a:xfrm rot="600000" flipH="1">
                  <a:off x="2602" y="2679"/>
                  <a:ext cx="21" cy="11"/>
                </a:xfrm>
                <a:prstGeom prst="roundRect">
                  <a:avLst>
                    <a:gd name="adj" fmla="val 16667"/>
                  </a:avLst>
                </a:prstGeom>
                <a:solidFill>
                  <a:srgbClr val="00FF00"/>
                </a:solid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cxnSp>
          <p:nvCxnSpPr>
            <p:cNvPr id="14477" name="AutoShape 396">
              <a:extLst>
                <a:ext uri="{FF2B5EF4-FFF2-40B4-BE49-F238E27FC236}">
                  <a16:creationId xmlns:a16="http://schemas.microsoft.com/office/drawing/2014/main" id="{C2E10057-69C0-4CB6-91EA-2F1F706B39F7}"/>
                </a:ext>
              </a:extLst>
            </p:cNvPr>
            <p:cNvCxnSpPr>
              <a:cxnSpLocks noChangeShapeType="1"/>
            </p:cNvCxnSpPr>
            <p:nvPr/>
          </p:nvCxnSpPr>
          <p:spPr bwMode="auto">
            <a:xfrm>
              <a:off x="3402012" y="1430313"/>
              <a:ext cx="1524000" cy="0"/>
            </a:xfrm>
            <a:prstGeom prst="straightConnector1">
              <a:avLst/>
            </a:prstGeom>
            <a:noFill/>
            <a:ln w="38100">
              <a:solidFill>
                <a:srgbClr val="000000"/>
              </a:solidFill>
              <a:round/>
              <a:headEnd type="triangle" w="med" len="med"/>
              <a:tailEnd type="triangle" w="med" len="med"/>
            </a:ln>
            <a:extLst>
              <a:ext uri="{909E8E84-426E-40DD-AFC4-6F175D3DCCD1}">
                <a14:hiddenFill xmlns:a14="http://schemas.microsoft.com/office/drawing/2010/main">
                  <a:noFill/>
                </a14:hiddenFill>
              </a:ext>
            </a:extLst>
          </p:spPr>
        </p:cxnSp>
      </p:grpSp>
      <p:sp>
        <p:nvSpPr>
          <p:cNvPr id="14475" name="Freeform 400">
            <a:extLst>
              <a:ext uri="{FF2B5EF4-FFF2-40B4-BE49-F238E27FC236}">
                <a16:creationId xmlns:a16="http://schemas.microsoft.com/office/drawing/2014/main" id="{F99AB794-5AFA-4870-9E95-7DDBADE9FBEE}"/>
              </a:ext>
            </a:extLst>
          </p:cNvPr>
          <p:cNvSpPr>
            <a:spLocks/>
          </p:cNvSpPr>
          <p:nvPr/>
        </p:nvSpPr>
        <p:spPr bwMode="auto">
          <a:xfrm rot="284298">
            <a:off x="5744537" y="2459105"/>
            <a:ext cx="302207" cy="833221"/>
          </a:xfrm>
          <a:custGeom>
            <a:avLst/>
            <a:gdLst>
              <a:gd name="T0" fmla="*/ 2147483646 w 482"/>
              <a:gd name="T1" fmla="*/ 2147483646 h 1364"/>
              <a:gd name="T2" fmla="*/ 2147483646 w 482"/>
              <a:gd name="T3" fmla="*/ 2147483646 h 1364"/>
              <a:gd name="T4" fmla="*/ 2147483646 w 482"/>
              <a:gd name="T5" fmla="*/ 2147483646 h 1364"/>
              <a:gd name="T6" fmla="*/ 0 w 482"/>
              <a:gd name="T7" fmla="*/ 0 h 1364"/>
              <a:gd name="T8" fmla="*/ 0 60000 65536"/>
              <a:gd name="T9" fmla="*/ 0 60000 65536"/>
              <a:gd name="T10" fmla="*/ 0 60000 65536"/>
              <a:gd name="T11" fmla="*/ 0 60000 65536"/>
              <a:gd name="T12" fmla="*/ 0 w 482"/>
              <a:gd name="T13" fmla="*/ 0 h 1364"/>
              <a:gd name="T14" fmla="*/ 482 w 482"/>
              <a:gd name="T15" fmla="*/ 1364 h 1364"/>
            </a:gdLst>
            <a:ahLst/>
            <a:cxnLst>
              <a:cxn ang="T8">
                <a:pos x="T0" y="T1"/>
              </a:cxn>
              <a:cxn ang="T9">
                <a:pos x="T2" y="T3"/>
              </a:cxn>
              <a:cxn ang="T10">
                <a:pos x="T4" y="T5"/>
              </a:cxn>
              <a:cxn ang="T11">
                <a:pos x="T6" y="T7"/>
              </a:cxn>
            </a:cxnLst>
            <a:rect l="T12" t="T13" r="T14" b="T15"/>
            <a:pathLst>
              <a:path w="482" h="1364">
                <a:moveTo>
                  <a:pt x="482" y="1262"/>
                </a:moveTo>
                <a:cubicBezTo>
                  <a:pt x="322" y="1313"/>
                  <a:pt x="162" y="1364"/>
                  <a:pt x="88" y="1262"/>
                </a:cubicBezTo>
                <a:cubicBezTo>
                  <a:pt x="14" y="1160"/>
                  <a:pt x="53" y="863"/>
                  <a:pt x="38" y="653"/>
                </a:cubicBezTo>
                <a:cubicBezTo>
                  <a:pt x="23" y="443"/>
                  <a:pt x="11" y="221"/>
                  <a:pt x="0" y="0"/>
                </a:cubicBezTo>
              </a:path>
            </a:pathLst>
          </a:custGeom>
          <a:noFill/>
          <a:ln w="57150" cap="flat" cmpd="sng">
            <a:solidFill>
              <a:srgbClr val="0000CC"/>
            </a:solidFill>
            <a:prstDash val="solid"/>
            <a:round/>
            <a:headEnd type="stealth" w="lg" len="med"/>
            <a:tailEnd type="none" w="lg" len="med"/>
          </a:ln>
          <a:extLst>
            <a:ext uri="{909E8E84-426E-40DD-AFC4-6F175D3DCCD1}">
              <a14:hiddenFill xmlns:a14="http://schemas.microsoft.com/office/drawing/2010/main">
                <a:solidFill>
                  <a:srgbClr val="FFFFFF"/>
                </a:solidFill>
              </a14:hiddenFill>
            </a:ext>
          </a:extLst>
        </p:spPr>
        <p:txBody>
          <a:bodyPr/>
          <a:lstStyle/>
          <a:p>
            <a:endParaRPr lang="fr-FR" dirty="0">
              <a:highlight>
                <a:srgbClr val="3399FF"/>
              </a:highlight>
            </a:endParaRPr>
          </a:p>
        </p:txBody>
      </p:sp>
      <p:grpSp>
        <p:nvGrpSpPr>
          <p:cNvPr id="49474" name="Groupe 495">
            <a:extLst>
              <a:ext uri="{FF2B5EF4-FFF2-40B4-BE49-F238E27FC236}">
                <a16:creationId xmlns:a16="http://schemas.microsoft.com/office/drawing/2014/main" id="{E113F97B-FE9F-45BE-BAB9-13C18CF6EEC7}"/>
              </a:ext>
            </a:extLst>
          </p:cNvPr>
          <p:cNvGrpSpPr>
            <a:grpSpLocks/>
          </p:cNvGrpSpPr>
          <p:nvPr/>
        </p:nvGrpSpPr>
        <p:grpSpPr bwMode="auto">
          <a:xfrm flipH="1">
            <a:off x="4502036" y="2503450"/>
            <a:ext cx="2321382" cy="1916179"/>
            <a:chOff x="3572857" y="1516038"/>
            <a:chExt cx="2708314" cy="1883437"/>
          </a:xfrm>
        </p:grpSpPr>
        <p:sp>
          <p:nvSpPr>
            <p:cNvPr id="14472" name="Freeform 398">
              <a:extLst>
                <a:ext uri="{FF2B5EF4-FFF2-40B4-BE49-F238E27FC236}">
                  <a16:creationId xmlns:a16="http://schemas.microsoft.com/office/drawing/2014/main" id="{0A058EC7-67AC-4157-A5DD-DE62AFCA752C}"/>
                </a:ext>
              </a:extLst>
            </p:cNvPr>
            <p:cNvSpPr>
              <a:spLocks/>
            </p:cNvSpPr>
            <p:nvPr/>
          </p:nvSpPr>
          <p:spPr bwMode="auto">
            <a:xfrm>
              <a:off x="5557837" y="1516038"/>
              <a:ext cx="304800" cy="865188"/>
            </a:xfrm>
            <a:custGeom>
              <a:avLst/>
              <a:gdLst>
                <a:gd name="T0" fmla="*/ 2147483646 w 482"/>
                <a:gd name="T1" fmla="*/ 2147483646 h 1364"/>
                <a:gd name="T2" fmla="*/ 2147483646 w 482"/>
                <a:gd name="T3" fmla="*/ 2147483646 h 1364"/>
                <a:gd name="T4" fmla="*/ 2147483646 w 482"/>
                <a:gd name="T5" fmla="*/ 2147483646 h 1364"/>
                <a:gd name="T6" fmla="*/ 0 w 482"/>
                <a:gd name="T7" fmla="*/ 0 h 1364"/>
                <a:gd name="T8" fmla="*/ 0 60000 65536"/>
                <a:gd name="T9" fmla="*/ 0 60000 65536"/>
                <a:gd name="T10" fmla="*/ 0 60000 65536"/>
                <a:gd name="T11" fmla="*/ 0 60000 65536"/>
                <a:gd name="T12" fmla="*/ 0 w 482"/>
                <a:gd name="T13" fmla="*/ 0 h 1364"/>
                <a:gd name="T14" fmla="*/ 482 w 482"/>
                <a:gd name="T15" fmla="*/ 1364 h 1364"/>
              </a:gdLst>
              <a:ahLst/>
              <a:cxnLst>
                <a:cxn ang="T8">
                  <a:pos x="T0" y="T1"/>
                </a:cxn>
                <a:cxn ang="T9">
                  <a:pos x="T2" y="T3"/>
                </a:cxn>
                <a:cxn ang="T10">
                  <a:pos x="T4" y="T5"/>
                </a:cxn>
                <a:cxn ang="T11">
                  <a:pos x="T6" y="T7"/>
                </a:cxn>
              </a:cxnLst>
              <a:rect l="T12" t="T13" r="T14" b="T15"/>
              <a:pathLst>
                <a:path w="482" h="1364">
                  <a:moveTo>
                    <a:pt x="482" y="1262"/>
                  </a:moveTo>
                  <a:cubicBezTo>
                    <a:pt x="322" y="1313"/>
                    <a:pt x="162" y="1364"/>
                    <a:pt x="88" y="1262"/>
                  </a:cubicBezTo>
                  <a:cubicBezTo>
                    <a:pt x="14" y="1160"/>
                    <a:pt x="53" y="863"/>
                    <a:pt x="38" y="653"/>
                  </a:cubicBezTo>
                  <a:cubicBezTo>
                    <a:pt x="23" y="443"/>
                    <a:pt x="11" y="221"/>
                    <a:pt x="0" y="0"/>
                  </a:cubicBezTo>
                </a:path>
              </a:pathLst>
            </a:custGeom>
            <a:noFill/>
            <a:ln w="57150" cap="flat" cmpd="sng">
              <a:solidFill>
                <a:srgbClr val="668BC8"/>
              </a:solidFill>
              <a:prstDash val="solid"/>
              <a:round/>
              <a:headEnd type="none" w="med" len="med"/>
              <a:tailEnd type="stealth" w="lg" len="med"/>
            </a:ln>
            <a:extLst>
              <a:ext uri="{909E8E84-426E-40DD-AFC4-6F175D3DCCD1}">
                <a14:hiddenFill xmlns:a14="http://schemas.microsoft.com/office/drawing/2010/main">
                  <a:solidFill>
                    <a:srgbClr val="FFFFFF"/>
                  </a:solidFill>
                </a14:hiddenFill>
              </a:ext>
            </a:extLst>
          </p:spPr>
          <p:txBody>
            <a:bodyPr/>
            <a:lstStyle/>
            <a:p>
              <a:endParaRPr lang="fr-FR" dirty="0"/>
            </a:p>
          </p:txBody>
        </p:sp>
        <p:sp>
          <p:nvSpPr>
            <p:cNvPr id="14473" name="Text Box 401">
              <a:extLst>
                <a:ext uri="{FF2B5EF4-FFF2-40B4-BE49-F238E27FC236}">
                  <a16:creationId xmlns:a16="http://schemas.microsoft.com/office/drawing/2014/main" id="{21161E1F-BD2F-431F-B4E5-D71870FACFA6}"/>
                </a:ext>
              </a:extLst>
            </p:cNvPr>
            <p:cNvSpPr txBox="1">
              <a:spLocks noChangeArrowheads="1"/>
            </p:cNvSpPr>
            <p:nvPr/>
          </p:nvSpPr>
          <p:spPr bwMode="auto">
            <a:xfrm>
              <a:off x="3572857" y="2440996"/>
              <a:ext cx="2708314" cy="958479"/>
            </a:xfrm>
            <a:prstGeom prst="rect">
              <a:avLst/>
            </a:prstGeom>
            <a:solidFill>
              <a:srgbClr val="5E97D0"/>
            </a:solidFill>
            <a:ln>
              <a:noFill/>
            </a:ln>
            <a:extLst>
              <a:ext uri="{91240B29-F687-4F45-9708-019B960494DF}">
                <a14:hiddenLine xmlns:a14="http://schemas.microsoft.com/office/drawing/2010/main" w="3175" algn="ctr">
                  <a:solidFill>
                    <a:srgbClr val="000000"/>
                  </a:solidFill>
                  <a:miter lim="800000"/>
                  <a:headEnd/>
                  <a:tailEnd/>
                </a14:hiddenLine>
              </a:ext>
            </a:extLst>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algn="ctr">
                <a:spcBef>
                  <a:spcPct val="0"/>
                </a:spcBef>
                <a:spcAft>
                  <a:spcPts val="1000"/>
                </a:spcAft>
                <a:buClrTx/>
                <a:buSzTx/>
                <a:buNone/>
              </a:pPr>
              <a:r>
                <a:rPr lang="fr-FR" altLang="fr-FR" sz="2400" b="1" dirty="0">
                  <a:solidFill>
                    <a:schemeClr val="bg1">
                      <a:lumMod val="95000"/>
                    </a:schemeClr>
                  </a:solidFill>
                  <a:latin typeface="Arial" panose="020B0604020202020204" pitchFamily="34" charset="0"/>
                </a:rPr>
                <a:t>CO</a:t>
              </a:r>
              <a:r>
                <a:rPr lang="fr-FR" altLang="fr-FR" sz="1800" b="1" dirty="0">
                  <a:solidFill>
                    <a:schemeClr val="bg1">
                      <a:lumMod val="95000"/>
                    </a:schemeClr>
                  </a:solidFill>
                  <a:latin typeface="Arial" panose="020B0604020202020204" pitchFamily="34" charset="0"/>
                </a:rPr>
                <a:t>2 </a:t>
              </a:r>
              <a:r>
                <a:rPr lang="fr-FR" altLang="fr-FR" sz="2400" b="1" dirty="0">
                  <a:solidFill>
                    <a:schemeClr val="bg1">
                      <a:lumMod val="95000"/>
                    </a:schemeClr>
                  </a:solidFill>
                  <a:latin typeface="Arial" panose="020B0604020202020204" pitchFamily="34" charset="0"/>
                </a:rPr>
                <a:t>: </a:t>
              </a:r>
              <a:r>
                <a:rPr lang="fr-FR" altLang="fr-FR" sz="2400" b="1" dirty="0" err="1">
                  <a:solidFill>
                    <a:schemeClr val="bg1">
                      <a:lumMod val="95000"/>
                    </a:schemeClr>
                  </a:solidFill>
                  <a:latin typeface="Arial" panose="020B0604020202020204" pitchFamily="34" charset="0"/>
                </a:rPr>
                <a:t>Kohlendioxid</a:t>
              </a:r>
              <a:endParaRPr lang="fr-FR" altLang="fr-FR" sz="2400" dirty="0">
                <a:solidFill>
                  <a:schemeClr val="bg1">
                    <a:lumMod val="95000"/>
                  </a:schemeClr>
                </a:solidFill>
                <a:latin typeface="Arial" panose="020B0604020202020204" pitchFamily="34" charset="0"/>
              </a:endParaRPr>
            </a:p>
          </p:txBody>
        </p:sp>
      </p:grpSp>
      <p:grpSp>
        <p:nvGrpSpPr>
          <p:cNvPr id="49489" name="Groupe 496">
            <a:extLst>
              <a:ext uri="{FF2B5EF4-FFF2-40B4-BE49-F238E27FC236}">
                <a16:creationId xmlns:a16="http://schemas.microsoft.com/office/drawing/2014/main" id="{2193E9E8-0AF6-4135-9630-B4BC286E34A8}"/>
              </a:ext>
            </a:extLst>
          </p:cNvPr>
          <p:cNvGrpSpPr>
            <a:grpSpLocks/>
          </p:cNvGrpSpPr>
          <p:nvPr/>
        </p:nvGrpSpPr>
        <p:grpSpPr bwMode="auto">
          <a:xfrm>
            <a:off x="2819037" y="5150479"/>
            <a:ext cx="3798137" cy="1612065"/>
            <a:chOff x="3159125" y="4797152"/>
            <a:chExt cx="3128640" cy="1331912"/>
          </a:xfrm>
        </p:grpSpPr>
        <p:cxnSp>
          <p:nvCxnSpPr>
            <p:cNvPr id="14399" name="AutoShape 397">
              <a:extLst>
                <a:ext uri="{FF2B5EF4-FFF2-40B4-BE49-F238E27FC236}">
                  <a16:creationId xmlns:a16="http://schemas.microsoft.com/office/drawing/2014/main" id="{783E8C57-6EF3-4BBF-BFFC-8AA9A8BF50DF}"/>
                </a:ext>
              </a:extLst>
            </p:cNvPr>
            <p:cNvCxnSpPr>
              <a:cxnSpLocks noChangeShapeType="1"/>
            </p:cNvCxnSpPr>
            <p:nvPr/>
          </p:nvCxnSpPr>
          <p:spPr bwMode="auto">
            <a:xfrm>
              <a:off x="3159125" y="5291113"/>
              <a:ext cx="1763712" cy="0"/>
            </a:xfrm>
            <a:prstGeom prst="straightConnector1">
              <a:avLst/>
            </a:prstGeom>
            <a:noFill/>
            <a:ln w="38100">
              <a:solidFill>
                <a:srgbClr val="000000"/>
              </a:solidFill>
              <a:round/>
              <a:headEnd type="triangle" w="med" len="med"/>
              <a:tailEnd type="triangle" w="med" len="med"/>
            </a:ln>
            <a:extLst>
              <a:ext uri="{909E8E84-426E-40DD-AFC4-6F175D3DCCD1}">
                <a14:hiddenFill xmlns:a14="http://schemas.microsoft.com/office/drawing/2010/main">
                  <a:noFill/>
                </a14:hiddenFill>
              </a:ext>
            </a:extLst>
          </p:spPr>
        </p:cxnSp>
        <p:grpSp>
          <p:nvGrpSpPr>
            <p:cNvPr id="14400" name="Group 404">
              <a:extLst>
                <a:ext uri="{FF2B5EF4-FFF2-40B4-BE49-F238E27FC236}">
                  <a16:creationId xmlns:a16="http://schemas.microsoft.com/office/drawing/2014/main" id="{4438ED73-CFF3-47BE-A830-ADFAB06ECB9C}"/>
                </a:ext>
              </a:extLst>
            </p:cNvPr>
            <p:cNvGrpSpPr>
              <a:grpSpLocks/>
            </p:cNvGrpSpPr>
            <p:nvPr/>
          </p:nvGrpSpPr>
          <p:grpSpPr bwMode="auto">
            <a:xfrm flipV="1">
              <a:off x="4932040" y="4797152"/>
              <a:ext cx="1355725" cy="1331912"/>
              <a:chOff x="8339" y="7658"/>
              <a:chExt cx="2136" cy="2098"/>
            </a:xfrm>
          </p:grpSpPr>
          <p:sp>
            <p:nvSpPr>
              <p:cNvPr id="14401" name="Oval 405" descr="20 %">
                <a:extLst>
                  <a:ext uri="{FF2B5EF4-FFF2-40B4-BE49-F238E27FC236}">
                    <a16:creationId xmlns:a16="http://schemas.microsoft.com/office/drawing/2014/main" id="{E0A0B5AC-5BE1-46CF-8ED2-D4883D09743E}"/>
                  </a:ext>
                </a:extLst>
              </p:cNvPr>
              <p:cNvSpPr>
                <a:spLocks noChangeArrowheads="1"/>
              </p:cNvSpPr>
              <p:nvPr/>
            </p:nvSpPr>
            <p:spPr bwMode="auto">
              <a:xfrm>
                <a:off x="8391" y="7658"/>
                <a:ext cx="2021" cy="2098"/>
              </a:xfrm>
              <a:prstGeom prst="ellipse">
                <a:avLst/>
              </a:prstGeom>
              <a:blipFill dpi="0" rotWithShape="0">
                <a:blip r:embed="rId4"/>
                <a:srcRect/>
                <a:tile tx="0" ty="0" sx="100000" sy="100000" flip="none" algn="tl"/>
              </a:blip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dirty="0">
                  <a:latin typeface="Arial" panose="020B0604020202020204" pitchFamily="34" charset="0"/>
                </a:endParaRPr>
              </a:p>
            </p:txBody>
          </p:sp>
          <p:sp>
            <p:nvSpPr>
              <p:cNvPr id="14402" name="Freeform 406">
                <a:extLst>
                  <a:ext uri="{FF2B5EF4-FFF2-40B4-BE49-F238E27FC236}">
                    <a16:creationId xmlns:a16="http://schemas.microsoft.com/office/drawing/2014/main" id="{E0D3AA9D-C8EC-481E-8AD1-BF5D3FFC7D92}"/>
                  </a:ext>
                </a:extLst>
              </p:cNvPr>
              <p:cNvSpPr>
                <a:spLocks/>
              </p:cNvSpPr>
              <p:nvPr/>
            </p:nvSpPr>
            <p:spPr bwMode="auto">
              <a:xfrm>
                <a:off x="8339" y="8203"/>
                <a:ext cx="2136" cy="1159"/>
              </a:xfrm>
              <a:custGeom>
                <a:avLst/>
                <a:gdLst>
                  <a:gd name="T0" fmla="*/ 52 w 2136"/>
                  <a:gd name="T1" fmla="*/ 883 h 1159"/>
                  <a:gd name="T2" fmla="*/ 161 w 2136"/>
                  <a:gd name="T3" fmla="*/ 779 h 1159"/>
                  <a:gd name="T4" fmla="*/ 329 w 2136"/>
                  <a:gd name="T5" fmla="*/ 588 h 1159"/>
                  <a:gd name="T6" fmla="*/ 520 w 2136"/>
                  <a:gd name="T7" fmla="*/ 398 h 1159"/>
                  <a:gd name="T8" fmla="*/ 979 w 2136"/>
                  <a:gd name="T9" fmla="*/ 297 h 1159"/>
                  <a:gd name="T10" fmla="*/ 1298 w 2136"/>
                  <a:gd name="T11" fmla="*/ 213 h 1159"/>
                  <a:gd name="T12" fmla="*/ 1545 w 2136"/>
                  <a:gd name="T13" fmla="*/ 190 h 1159"/>
                  <a:gd name="T14" fmla="*/ 1965 w 2136"/>
                  <a:gd name="T15" fmla="*/ 56 h 1159"/>
                  <a:gd name="T16" fmla="*/ 2032 w 2136"/>
                  <a:gd name="T17" fmla="*/ 39 h 1159"/>
                  <a:gd name="T18" fmla="*/ 2094 w 2136"/>
                  <a:gd name="T19" fmla="*/ 291 h 1159"/>
                  <a:gd name="T20" fmla="*/ 2116 w 2136"/>
                  <a:gd name="T21" fmla="*/ 443 h 1159"/>
                  <a:gd name="T22" fmla="*/ 1971 w 2136"/>
                  <a:gd name="T23" fmla="*/ 476 h 1159"/>
                  <a:gd name="T24" fmla="*/ 1489 w 2136"/>
                  <a:gd name="T25" fmla="*/ 555 h 1159"/>
                  <a:gd name="T26" fmla="*/ 1097 w 2136"/>
                  <a:gd name="T27" fmla="*/ 611 h 1159"/>
                  <a:gd name="T28" fmla="*/ 794 w 2136"/>
                  <a:gd name="T29" fmla="*/ 700 h 1159"/>
                  <a:gd name="T30" fmla="*/ 660 w 2136"/>
                  <a:gd name="T31" fmla="*/ 846 h 1159"/>
                  <a:gd name="T32" fmla="*/ 508 w 2136"/>
                  <a:gd name="T33" fmla="*/ 997 h 1159"/>
                  <a:gd name="T34" fmla="*/ 144 w 2136"/>
                  <a:gd name="T35" fmla="*/ 1154 h 1159"/>
                  <a:gd name="T36" fmla="*/ 15 w 2136"/>
                  <a:gd name="T37" fmla="*/ 964 h 1159"/>
                  <a:gd name="T38" fmla="*/ 52 w 2136"/>
                  <a:gd name="T39" fmla="*/ 883 h 1159"/>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2136"/>
                  <a:gd name="T61" fmla="*/ 0 h 1159"/>
                  <a:gd name="T62" fmla="*/ 2136 w 2136"/>
                  <a:gd name="T63" fmla="*/ 1159 h 1159"/>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2136" h="1159">
                    <a:moveTo>
                      <a:pt x="52" y="883"/>
                    </a:moveTo>
                    <a:cubicBezTo>
                      <a:pt x="76" y="852"/>
                      <a:pt x="115" y="828"/>
                      <a:pt x="161" y="779"/>
                    </a:cubicBezTo>
                    <a:cubicBezTo>
                      <a:pt x="207" y="730"/>
                      <a:pt x="269" y="651"/>
                      <a:pt x="329" y="588"/>
                    </a:cubicBezTo>
                    <a:cubicBezTo>
                      <a:pt x="389" y="525"/>
                      <a:pt x="412" y="446"/>
                      <a:pt x="520" y="398"/>
                    </a:cubicBezTo>
                    <a:cubicBezTo>
                      <a:pt x="628" y="350"/>
                      <a:pt x="849" y="328"/>
                      <a:pt x="979" y="297"/>
                    </a:cubicBezTo>
                    <a:cubicBezTo>
                      <a:pt x="1109" y="266"/>
                      <a:pt x="1204" y="231"/>
                      <a:pt x="1298" y="213"/>
                    </a:cubicBezTo>
                    <a:cubicBezTo>
                      <a:pt x="1392" y="195"/>
                      <a:pt x="1434" y="216"/>
                      <a:pt x="1545" y="190"/>
                    </a:cubicBezTo>
                    <a:cubicBezTo>
                      <a:pt x="1656" y="164"/>
                      <a:pt x="1884" y="81"/>
                      <a:pt x="1965" y="56"/>
                    </a:cubicBezTo>
                    <a:cubicBezTo>
                      <a:pt x="2046" y="31"/>
                      <a:pt x="2011" y="0"/>
                      <a:pt x="2032" y="39"/>
                    </a:cubicBezTo>
                    <a:cubicBezTo>
                      <a:pt x="2053" y="78"/>
                      <a:pt x="2080" y="224"/>
                      <a:pt x="2094" y="291"/>
                    </a:cubicBezTo>
                    <a:cubicBezTo>
                      <a:pt x="2108" y="358"/>
                      <a:pt x="2136" y="412"/>
                      <a:pt x="2116" y="443"/>
                    </a:cubicBezTo>
                    <a:cubicBezTo>
                      <a:pt x="2096" y="474"/>
                      <a:pt x="2075" y="457"/>
                      <a:pt x="1971" y="476"/>
                    </a:cubicBezTo>
                    <a:cubicBezTo>
                      <a:pt x="1867" y="495"/>
                      <a:pt x="1635" y="532"/>
                      <a:pt x="1489" y="555"/>
                    </a:cubicBezTo>
                    <a:cubicBezTo>
                      <a:pt x="1343" y="578"/>
                      <a:pt x="1213" y="587"/>
                      <a:pt x="1097" y="611"/>
                    </a:cubicBezTo>
                    <a:cubicBezTo>
                      <a:pt x="981" y="635"/>
                      <a:pt x="867" y="661"/>
                      <a:pt x="794" y="700"/>
                    </a:cubicBezTo>
                    <a:cubicBezTo>
                      <a:pt x="721" y="739"/>
                      <a:pt x="708" y="797"/>
                      <a:pt x="660" y="846"/>
                    </a:cubicBezTo>
                    <a:cubicBezTo>
                      <a:pt x="612" y="895"/>
                      <a:pt x="594" y="946"/>
                      <a:pt x="508" y="997"/>
                    </a:cubicBezTo>
                    <a:cubicBezTo>
                      <a:pt x="422" y="1048"/>
                      <a:pt x="226" y="1159"/>
                      <a:pt x="144" y="1154"/>
                    </a:cubicBezTo>
                    <a:cubicBezTo>
                      <a:pt x="62" y="1149"/>
                      <a:pt x="30" y="1013"/>
                      <a:pt x="15" y="964"/>
                    </a:cubicBezTo>
                    <a:cubicBezTo>
                      <a:pt x="0" y="915"/>
                      <a:pt x="28" y="914"/>
                      <a:pt x="52" y="883"/>
                    </a:cubicBezTo>
                    <a:close/>
                  </a:path>
                </a:pathLst>
              </a:custGeom>
              <a:solidFill>
                <a:srgbClr val="FFFFFF"/>
              </a:solidFill>
              <a:ln>
                <a:noFill/>
              </a:ln>
              <a:extLst>
                <a:ext uri="{91240B29-F687-4F45-9708-019B960494DF}">
                  <a14:hiddenLine xmlns:a14="http://schemas.microsoft.com/office/drawing/2010/main" w="3175" cap="flat" cmpd="sng">
                    <a:solidFill>
                      <a:srgbClr val="000000"/>
                    </a:solidFill>
                    <a:prstDash val="solid"/>
                    <a:round/>
                    <a:headEnd type="none" w="med" len="med"/>
                    <a:tailEnd type="none" w="med" len="med"/>
                  </a14:hiddenLine>
                </a:ext>
              </a:extLst>
            </p:spPr>
            <p:txBody>
              <a:bodyPr/>
              <a:lstStyle/>
              <a:p>
                <a:endParaRPr lang="fr-FR"/>
              </a:p>
            </p:txBody>
          </p:sp>
          <p:sp>
            <p:nvSpPr>
              <p:cNvPr id="14403" name="Oval 407" descr="20 %">
                <a:extLst>
                  <a:ext uri="{FF2B5EF4-FFF2-40B4-BE49-F238E27FC236}">
                    <a16:creationId xmlns:a16="http://schemas.microsoft.com/office/drawing/2014/main" id="{B4696CBF-73BC-42BA-9340-4B09B07E79B1}"/>
                  </a:ext>
                </a:extLst>
              </p:cNvPr>
              <p:cNvSpPr>
                <a:spLocks noChangeArrowheads="1"/>
              </p:cNvSpPr>
              <p:nvPr/>
            </p:nvSpPr>
            <p:spPr bwMode="auto">
              <a:xfrm>
                <a:off x="8391" y="7658"/>
                <a:ext cx="2021" cy="2098"/>
              </a:xfrm>
              <a:prstGeom prst="ellipse">
                <a:avLst/>
              </a:prstGeom>
              <a:noFill/>
              <a:ln w="9525" algn="ctr">
                <a:solidFill>
                  <a:srgbClr val="0000FF"/>
                </a:solidFill>
                <a:round/>
                <a:headEnd/>
                <a:tailEnd/>
              </a:ln>
              <a:extLst>
                <a:ext uri="{909E8E84-426E-40DD-AFC4-6F175D3DCCD1}">
                  <a14:hiddenFill xmlns:a14="http://schemas.microsoft.com/office/drawing/2010/main">
                    <a:solidFill>
                      <a:srgbClr val="FFFFFF"/>
                    </a:solidFill>
                  </a14:hiddenFill>
                </a:ext>
              </a:extLst>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nvGrpSpPr>
              <p:cNvPr id="14404" name="Group 408">
                <a:extLst>
                  <a:ext uri="{FF2B5EF4-FFF2-40B4-BE49-F238E27FC236}">
                    <a16:creationId xmlns:a16="http://schemas.microsoft.com/office/drawing/2014/main" id="{AC5C5CF1-DD64-40A3-9E8B-B2F79BB8B814}"/>
                  </a:ext>
                </a:extLst>
              </p:cNvPr>
              <p:cNvGrpSpPr>
                <a:grpSpLocks/>
              </p:cNvGrpSpPr>
              <p:nvPr/>
            </p:nvGrpSpPr>
            <p:grpSpPr bwMode="auto">
              <a:xfrm>
                <a:off x="8414" y="7693"/>
                <a:ext cx="1983" cy="1975"/>
                <a:chOff x="3399" y="6163"/>
                <a:chExt cx="1047" cy="1059"/>
              </a:xfrm>
            </p:grpSpPr>
            <p:grpSp>
              <p:nvGrpSpPr>
                <p:cNvPr id="14405" name="Group 409">
                  <a:extLst>
                    <a:ext uri="{FF2B5EF4-FFF2-40B4-BE49-F238E27FC236}">
                      <a16:creationId xmlns:a16="http://schemas.microsoft.com/office/drawing/2014/main" id="{D0859E9E-6917-4275-BEBC-9408C3E2DCD0}"/>
                    </a:ext>
                  </a:extLst>
                </p:cNvPr>
                <p:cNvGrpSpPr>
                  <a:grpSpLocks/>
                </p:cNvGrpSpPr>
                <p:nvPr/>
              </p:nvGrpSpPr>
              <p:grpSpPr bwMode="auto">
                <a:xfrm>
                  <a:off x="3399" y="6806"/>
                  <a:ext cx="81" cy="92"/>
                  <a:chOff x="2496" y="6953"/>
                  <a:chExt cx="81" cy="92"/>
                </a:xfrm>
              </p:grpSpPr>
              <p:sp>
                <p:nvSpPr>
                  <p:cNvPr id="14470" name="Freeform 410">
                    <a:extLst>
                      <a:ext uri="{FF2B5EF4-FFF2-40B4-BE49-F238E27FC236}">
                        <a16:creationId xmlns:a16="http://schemas.microsoft.com/office/drawing/2014/main" id="{DCA89890-5FF0-4CDA-A050-B7393342ED80}"/>
                      </a:ext>
                    </a:extLst>
                  </p:cNvPr>
                  <p:cNvSpPr>
                    <a:spLocks/>
                  </p:cNvSpPr>
                  <p:nvPr/>
                </p:nvSpPr>
                <p:spPr bwMode="auto">
                  <a:xfrm>
                    <a:off x="2496" y="6953"/>
                    <a:ext cx="81" cy="92"/>
                  </a:xfrm>
                  <a:custGeom>
                    <a:avLst/>
                    <a:gdLst>
                      <a:gd name="T0" fmla="*/ 0 w 81"/>
                      <a:gd name="T1" fmla="*/ 67 h 92"/>
                      <a:gd name="T2" fmla="*/ 24 w 81"/>
                      <a:gd name="T3" fmla="*/ 37 h 92"/>
                      <a:gd name="T4" fmla="*/ 52 w 81"/>
                      <a:gd name="T5" fmla="*/ 3 h 92"/>
                      <a:gd name="T6" fmla="*/ 67 w 81"/>
                      <a:gd name="T7" fmla="*/ 17 h 92"/>
                      <a:gd name="T8" fmla="*/ 78 w 81"/>
                      <a:gd name="T9" fmla="*/ 31 h 92"/>
                      <a:gd name="T10" fmla="*/ 51 w 81"/>
                      <a:gd name="T11" fmla="*/ 61 h 92"/>
                      <a:gd name="T12" fmla="*/ 24 w 81"/>
                      <a:gd name="T13" fmla="*/ 91 h 92"/>
                      <a:gd name="T14" fmla="*/ 0 w 81"/>
                      <a:gd name="T15" fmla="*/ 67 h 92"/>
                      <a:gd name="T16" fmla="*/ 0 60000 65536"/>
                      <a:gd name="T17" fmla="*/ 0 60000 65536"/>
                      <a:gd name="T18" fmla="*/ 0 60000 65536"/>
                      <a:gd name="T19" fmla="*/ 0 60000 65536"/>
                      <a:gd name="T20" fmla="*/ 0 60000 65536"/>
                      <a:gd name="T21" fmla="*/ 0 60000 65536"/>
                      <a:gd name="T22" fmla="*/ 0 60000 65536"/>
                      <a:gd name="T23" fmla="*/ 0 60000 65536"/>
                      <a:gd name="T24" fmla="*/ 0 w 81"/>
                      <a:gd name="T25" fmla="*/ 0 h 92"/>
                      <a:gd name="T26" fmla="*/ 81 w 81"/>
                      <a:gd name="T27" fmla="*/ 92 h 9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1" h="92">
                        <a:moveTo>
                          <a:pt x="0" y="67"/>
                        </a:moveTo>
                        <a:cubicBezTo>
                          <a:pt x="0" y="60"/>
                          <a:pt x="15" y="48"/>
                          <a:pt x="24" y="37"/>
                        </a:cubicBezTo>
                        <a:cubicBezTo>
                          <a:pt x="33" y="26"/>
                          <a:pt x="45" y="6"/>
                          <a:pt x="52" y="3"/>
                        </a:cubicBezTo>
                        <a:cubicBezTo>
                          <a:pt x="59" y="0"/>
                          <a:pt x="63" y="12"/>
                          <a:pt x="67" y="17"/>
                        </a:cubicBezTo>
                        <a:cubicBezTo>
                          <a:pt x="71" y="22"/>
                          <a:pt x="81" y="24"/>
                          <a:pt x="78" y="31"/>
                        </a:cubicBezTo>
                        <a:cubicBezTo>
                          <a:pt x="75" y="38"/>
                          <a:pt x="60" y="51"/>
                          <a:pt x="51" y="61"/>
                        </a:cubicBezTo>
                        <a:cubicBezTo>
                          <a:pt x="42" y="71"/>
                          <a:pt x="32" y="90"/>
                          <a:pt x="24" y="91"/>
                        </a:cubicBezTo>
                        <a:cubicBezTo>
                          <a:pt x="16" y="92"/>
                          <a:pt x="5" y="72"/>
                          <a:pt x="0" y="67"/>
                        </a:cubicBezTo>
                        <a:close/>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sp>
                <p:nvSpPr>
                  <p:cNvPr id="14471" name="Oval 411" descr="Papier recyclé">
                    <a:extLst>
                      <a:ext uri="{FF2B5EF4-FFF2-40B4-BE49-F238E27FC236}">
                        <a16:creationId xmlns:a16="http://schemas.microsoft.com/office/drawing/2014/main" id="{81D61AB5-93E6-4350-BE98-1E3B9CFD5467}"/>
                      </a:ext>
                    </a:extLst>
                  </p:cNvPr>
                  <p:cNvSpPr>
                    <a:spLocks noChangeAspect="1" noChangeArrowheads="1"/>
                  </p:cNvSpPr>
                  <p:nvPr/>
                </p:nvSpPr>
                <p:spPr bwMode="auto">
                  <a:xfrm flipH="1">
                    <a:off x="2519" y="6994"/>
                    <a:ext cx="23" cy="20"/>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406" name="Group 412">
                  <a:extLst>
                    <a:ext uri="{FF2B5EF4-FFF2-40B4-BE49-F238E27FC236}">
                      <a16:creationId xmlns:a16="http://schemas.microsoft.com/office/drawing/2014/main" id="{6D19B136-5EE5-46BE-8892-FC88257A1D8E}"/>
                    </a:ext>
                  </a:extLst>
                </p:cNvPr>
                <p:cNvGrpSpPr>
                  <a:grpSpLocks/>
                </p:cNvGrpSpPr>
                <p:nvPr/>
              </p:nvGrpSpPr>
              <p:grpSpPr bwMode="auto">
                <a:xfrm rot="209443">
                  <a:off x="3456" y="6737"/>
                  <a:ext cx="81" cy="92"/>
                  <a:chOff x="2496" y="6953"/>
                  <a:chExt cx="81" cy="92"/>
                </a:xfrm>
              </p:grpSpPr>
              <p:sp>
                <p:nvSpPr>
                  <p:cNvPr id="14468" name="Freeform 413">
                    <a:extLst>
                      <a:ext uri="{FF2B5EF4-FFF2-40B4-BE49-F238E27FC236}">
                        <a16:creationId xmlns:a16="http://schemas.microsoft.com/office/drawing/2014/main" id="{B830DBB8-79C0-4BCD-B6C6-4E85A01628F7}"/>
                      </a:ext>
                    </a:extLst>
                  </p:cNvPr>
                  <p:cNvSpPr>
                    <a:spLocks/>
                  </p:cNvSpPr>
                  <p:nvPr/>
                </p:nvSpPr>
                <p:spPr bwMode="auto">
                  <a:xfrm>
                    <a:off x="2496" y="6953"/>
                    <a:ext cx="81" cy="92"/>
                  </a:xfrm>
                  <a:custGeom>
                    <a:avLst/>
                    <a:gdLst>
                      <a:gd name="T0" fmla="*/ 0 w 81"/>
                      <a:gd name="T1" fmla="*/ 67 h 92"/>
                      <a:gd name="T2" fmla="*/ 24 w 81"/>
                      <a:gd name="T3" fmla="*/ 37 h 92"/>
                      <a:gd name="T4" fmla="*/ 52 w 81"/>
                      <a:gd name="T5" fmla="*/ 3 h 92"/>
                      <a:gd name="T6" fmla="*/ 67 w 81"/>
                      <a:gd name="T7" fmla="*/ 17 h 92"/>
                      <a:gd name="T8" fmla="*/ 78 w 81"/>
                      <a:gd name="T9" fmla="*/ 31 h 92"/>
                      <a:gd name="T10" fmla="*/ 51 w 81"/>
                      <a:gd name="T11" fmla="*/ 61 h 92"/>
                      <a:gd name="T12" fmla="*/ 24 w 81"/>
                      <a:gd name="T13" fmla="*/ 91 h 92"/>
                      <a:gd name="T14" fmla="*/ 0 w 81"/>
                      <a:gd name="T15" fmla="*/ 67 h 92"/>
                      <a:gd name="T16" fmla="*/ 0 60000 65536"/>
                      <a:gd name="T17" fmla="*/ 0 60000 65536"/>
                      <a:gd name="T18" fmla="*/ 0 60000 65536"/>
                      <a:gd name="T19" fmla="*/ 0 60000 65536"/>
                      <a:gd name="T20" fmla="*/ 0 60000 65536"/>
                      <a:gd name="T21" fmla="*/ 0 60000 65536"/>
                      <a:gd name="T22" fmla="*/ 0 60000 65536"/>
                      <a:gd name="T23" fmla="*/ 0 60000 65536"/>
                      <a:gd name="T24" fmla="*/ 0 w 81"/>
                      <a:gd name="T25" fmla="*/ 0 h 92"/>
                      <a:gd name="T26" fmla="*/ 81 w 81"/>
                      <a:gd name="T27" fmla="*/ 92 h 9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1" h="92">
                        <a:moveTo>
                          <a:pt x="0" y="67"/>
                        </a:moveTo>
                        <a:cubicBezTo>
                          <a:pt x="0" y="60"/>
                          <a:pt x="15" y="48"/>
                          <a:pt x="24" y="37"/>
                        </a:cubicBezTo>
                        <a:cubicBezTo>
                          <a:pt x="33" y="26"/>
                          <a:pt x="45" y="6"/>
                          <a:pt x="52" y="3"/>
                        </a:cubicBezTo>
                        <a:cubicBezTo>
                          <a:pt x="59" y="0"/>
                          <a:pt x="63" y="12"/>
                          <a:pt x="67" y="17"/>
                        </a:cubicBezTo>
                        <a:cubicBezTo>
                          <a:pt x="71" y="22"/>
                          <a:pt x="81" y="24"/>
                          <a:pt x="78" y="31"/>
                        </a:cubicBezTo>
                        <a:cubicBezTo>
                          <a:pt x="75" y="38"/>
                          <a:pt x="60" y="51"/>
                          <a:pt x="51" y="61"/>
                        </a:cubicBezTo>
                        <a:cubicBezTo>
                          <a:pt x="42" y="71"/>
                          <a:pt x="32" y="90"/>
                          <a:pt x="24" y="91"/>
                        </a:cubicBezTo>
                        <a:cubicBezTo>
                          <a:pt x="16" y="92"/>
                          <a:pt x="5" y="72"/>
                          <a:pt x="0" y="67"/>
                        </a:cubicBezTo>
                        <a:close/>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sp>
                <p:nvSpPr>
                  <p:cNvPr id="14469" name="Oval 414" descr="Papier recyclé">
                    <a:extLst>
                      <a:ext uri="{FF2B5EF4-FFF2-40B4-BE49-F238E27FC236}">
                        <a16:creationId xmlns:a16="http://schemas.microsoft.com/office/drawing/2014/main" id="{38E9E8CB-9058-46BC-BAD2-768AA239A9AE}"/>
                      </a:ext>
                    </a:extLst>
                  </p:cNvPr>
                  <p:cNvSpPr>
                    <a:spLocks noChangeAspect="1" noChangeArrowheads="1"/>
                  </p:cNvSpPr>
                  <p:nvPr/>
                </p:nvSpPr>
                <p:spPr bwMode="auto">
                  <a:xfrm flipH="1">
                    <a:off x="2519" y="6994"/>
                    <a:ext cx="23" cy="20"/>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407" name="Group 415">
                  <a:extLst>
                    <a:ext uri="{FF2B5EF4-FFF2-40B4-BE49-F238E27FC236}">
                      <a16:creationId xmlns:a16="http://schemas.microsoft.com/office/drawing/2014/main" id="{635F43EE-1FC5-49CC-B1F3-857B1FD24B8B}"/>
                    </a:ext>
                  </a:extLst>
                </p:cNvPr>
                <p:cNvGrpSpPr>
                  <a:grpSpLocks/>
                </p:cNvGrpSpPr>
                <p:nvPr/>
              </p:nvGrpSpPr>
              <p:grpSpPr bwMode="auto">
                <a:xfrm>
                  <a:off x="3516" y="6674"/>
                  <a:ext cx="81" cy="92"/>
                  <a:chOff x="3516" y="6674"/>
                  <a:chExt cx="81" cy="92"/>
                </a:xfrm>
              </p:grpSpPr>
              <p:sp>
                <p:nvSpPr>
                  <p:cNvPr id="14466" name="Freeform 416">
                    <a:extLst>
                      <a:ext uri="{FF2B5EF4-FFF2-40B4-BE49-F238E27FC236}">
                        <a16:creationId xmlns:a16="http://schemas.microsoft.com/office/drawing/2014/main" id="{0BB19907-2B03-4504-8394-0D6796DD2589}"/>
                      </a:ext>
                    </a:extLst>
                  </p:cNvPr>
                  <p:cNvSpPr>
                    <a:spLocks/>
                  </p:cNvSpPr>
                  <p:nvPr/>
                </p:nvSpPr>
                <p:spPr bwMode="auto">
                  <a:xfrm rot="400023">
                    <a:off x="3516" y="6674"/>
                    <a:ext cx="81" cy="92"/>
                  </a:xfrm>
                  <a:custGeom>
                    <a:avLst/>
                    <a:gdLst>
                      <a:gd name="T0" fmla="*/ 0 w 81"/>
                      <a:gd name="T1" fmla="*/ 67 h 92"/>
                      <a:gd name="T2" fmla="*/ 24 w 81"/>
                      <a:gd name="T3" fmla="*/ 37 h 92"/>
                      <a:gd name="T4" fmla="*/ 52 w 81"/>
                      <a:gd name="T5" fmla="*/ 3 h 92"/>
                      <a:gd name="T6" fmla="*/ 67 w 81"/>
                      <a:gd name="T7" fmla="*/ 17 h 92"/>
                      <a:gd name="T8" fmla="*/ 78 w 81"/>
                      <a:gd name="T9" fmla="*/ 31 h 92"/>
                      <a:gd name="T10" fmla="*/ 51 w 81"/>
                      <a:gd name="T11" fmla="*/ 61 h 92"/>
                      <a:gd name="T12" fmla="*/ 24 w 81"/>
                      <a:gd name="T13" fmla="*/ 91 h 92"/>
                      <a:gd name="T14" fmla="*/ 0 w 81"/>
                      <a:gd name="T15" fmla="*/ 67 h 92"/>
                      <a:gd name="T16" fmla="*/ 0 60000 65536"/>
                      <a:gd name="T17" fmla="*/ 0 60000 65536"/>
                      <a:gd name="T18" fmla="*/ 0 60000 65536"/>
                      <a:gd name="T19" fmla="*/ 0 60000 65536"/>
                      <a:gd name="T20" fmla="*/ 0 60000 65536"/>
                      <a:gd name="T21" fmla="*/ 0 60000 65536"/>
                      <a:gd name="T22" fmla="*/ 0 60000 65536"/>
                      <a:gd name="T23" fmla="*/ 0 60000 65536"/>
                      <a:gd name="T24" fmla="*/ 0 w 81"/>
                      <a:gd name="T25" fmla="*/ 0 h 92"/>
                      <a:gd name="T26" fmla="*/ 81 w 81"/>
                      <a:gd name="T27" fmla="*/ 92 h 9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1" h="92">
                        <a:moveTo>
                          <a:pt x="0" y="67"/>
                        </a:moveTo>
                        <a:cubicBezTo>
                          <a:pt x="0" y="60"/>
                          <a:pt x="15" y="48"/>
                          <a:pt x="24" y="37"/>
                        </a:cubicBezTo>
                        <a:cubicBezTo>
                          <a:pt x="33" y="26"/>
                          <a:pt x="45" y="6"/>
                          <a:pt x="52" y="3"/>
                        </a:cubicBezTo>
                        <a:cubicBezTo>
                          <a:pt x="59" y="0"/>
                          <a:pt x="63" y="12"/>
                          <a:pt x="67" y="17"/>
                        </a:cubicBezTo>
                        <a:cubicBezTo>
                          <a:pt x="71" y="22"/>
                          <a:pt x="81" y="24"/>
                          <a:pt x="78" y="31"/>
                        </a:cubicBezTo>
                        <a:cubicBezTo>
                          <a:pt x="75" y="38"/>
                          <a:pt x="60" y="51"/>
                          <a:pt x="51" y="61"/>
                        </a:cubicBezTo>
                        <a:cubicBezTo>
                          <a:pt x="42" y="71"/>
                          <a:pt x="32" y="90"/>
                          <a:pt x="24" y="91"/>
                        </a:cubicBezTo>
                        <a:cubicBezTo>
                          <a:pt x="16" y="92"/>
                          <a:pt x="5" y="72"/>
                          <a:pt x="0" y="67"/>
                        </a:cubicBezTo>
                        <a:close/>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sp>
                <p:nvSpPr>
                  <p:cNvPr id="14467" name="Oval 417" descr="Papier recyclé">
                    <a:extLst>
                      <a:ext uri="{FF2B5EF4-FFF2-40B4-BE49-F238E27FC236}">
                        <a16:creationId xmlns:a16="http://schemas.microsoft.com/office/drawing/2014/main" id="{26B386E2-C593-459E-A9C5-2CBE413418C4}"/>
                      </a:ext>
                    </a:extLst>
                  </p:cNvPr>
                  <p:cNvSpPr>
                    <a:spLocks noChangeAspect="1" noChangeArrowheads="1"/>
                  </p:cNvSpPr>
                  <p:nvPr/>
                </p:nvSpPr>
                <p:spPr bwMode="auto">
                  <a:xfrm rot="400023" flipH="1">
                    <a:off x="3538" y="6714"/>
                    <a:ext cx="23" cy="20"/>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408" name="Group 418">
                  <a:extLst>
                    <a:ext uri="{FF2B5EF4-FFF2-40B4-BE49-F238E27FC236}">
                      <a16:creationId xmlns:a16="http://schemas.microsoft.com/office/drawing/2014/main" id="{8E25AFCD-427F-455A-8E40-1299E757C083}"/>
                    </a:ext>
                  </a:extLst>
                </p:cNvPr>
                <p:cNvGrpSpPr>
                  <a:grpSpLocks/>
                </p:cNvGrpSpPr>
                <p:nvPr/>
              </p:nvGrpSpPr>
              <p:grpSpPr bwMode="auto">
                <a:xfrm>
                  <a:off x="3578" y="6261"/>
                  <a:ext cx="139" cy="446"/>
                  <a:chOff x="3578" y="6261"/>
                  <a:chExt cx="139" cy="446"/>
                </a:xfrm>
              </p:grpSpPr>
              <p:sp>
                <p:nvSpPr>
                  <p:cNvPr id="14464" name="Freeform 419">
                    <a:extLst>
                      <a:ext uri="{FF2B5EF4-FFF2-40B4-BE49-F238E27FC236}">
                        <a16:creationId xmlns:a16="http://schemas.microsoft.com/office/drawing/2014/main" id="{B5681A19-4481-4C3C-95D1-2CF6CFFA843A}"/>
                      </a:ext>
                    </a:extLst>
                  </p:cNvPr>
                  <p:cNvSpPr>
                    <a:spLocks/>
                  </p:cNvSpPr>
                  <p:nvPr/>
                </p:nvSpPr>
                <p:spPr bwMode="auto">
                  <a:xfrm>
                    <a:off x="3578" y="6261"/>
                    <a:ext cx="139" cy="446"/>
                  </a:xfrm>
                  <a:custGeom>
                    <a:avLst/>
                    <a:gdLst>
                      <a:gd name="T0" fmla="*/ 1 w 139"/>
                      <a:gd name="T1" fmla="*/ 417 h 446"/>
                      <a:gd name="T2" fmla="*/ 31 w 139"/>
                      <a:gd name="T3" fmla="*/ 387 h 446"/>
                      <a:gd name="T4" fmla="*/ 40 w 139"/>
                      <a:gd name="T5" fmla="*/ 360 h 446"/>
                      <a:gd name="T6" fmla="*/ 16 w 139"/>
                      <a:gd name="T7" fmla="*/ 282 h 446"/>
                      <a:gd name="T8" fmla="*/ 4 w 139"/>
                      <a:gd name="T9" fmla="*/ 198 h 446"/>
                      <a:gd name="T10" fmla="*/ 7 w 139"/>
                      <a:gd name="T11" fmla="*/ 114 h 446"/>
                      <a:gd name="T12" fmla="*/ 25 w 139"/>
                      <a:gd name="T13" fmla="*/ 15 h 446"/>
                      <a:gd name="T14" fmla="*/ 43 w 139"/>
                      <a:gd name="T15" fmla="*/ 21 h 446"/>
                      <a:gd name="T16" fmla="*/ 34 w 139"/>
                      <a:gd name="T17" fmla="*/ 96 h 446"/>
                      <a:gd name="T18" fmla="*/ 28 w 139"/>
                      <a:gd name="T19" fmla="*/ 219 h 446"/>
                      <a:gd name="T20" fmla="*/ 40 w 139"/>
                      <a:gd name="T21" fmla="*/ 300 h 446"/>
                      <a:gd name="T22" fmla="*/ 76 w 139"/>
                      <a:gd name="T23" fmla="*/ 360 h 446"/>
                      <a:gd name="T24" fmla="*/ 103 w 139"/>
                      <a:gd name="T25" fmla="*/ 360 h 446"/>
                      <a:gd name="T26" fmla="*/ 127 w 139"/>
                      <a:gd name="T27" fmla="*/ 354 h 446"/>
                      <a:gd name="T28" fmla="*/ 133 w 139"/>
                      <a:gd name="T29" fmla="*/ 393 h 446"/>
                      <a:gd name="T30" fmla="*/ 91 w 139"/>
                      <a:gd name="T31" fmla="*/ 405 h 446"/>
                      <a:gd name="T32" fmla="*/ 49 w 139"/>
                      <a:gd name="T33" fmla="*/ 429 h 446"/>
                      <a:gd name="T34" fmla="*/ 25 w 139"/>
                      <a:gd name="T35" fmla="*/ 444 h 446"/>
                      <a:gd name="T36" fmla="*/ 1 w 139"/>
                      <a:gd name="T37" fmla="*/ 417 h 44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39"/>
                      <a:gd name="T58" fmla="*/ 0 h 446"/>
                      <a:gd name="T59" fmla="*/ 139 w 139"/>
                      <a:gd name="T60" fmla="*/ 446 h 44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39" h="446">
                        <a:moveTo>
                          <a:pt x="1" y="417"/>
                        </a:moveTo>
                        <a:cubicBezTo>
                          <a:pt x="2" y="408"/>
                          <a:pt x="25" y="396"/>
                          <a:pt x="31" y="387"/>
                        </a:cubicBezTo>
                        <a:cubicBezTo>
                          <a:pt x="37" y="378"/>
                          <a:pt x="42" y="377"/>
                          <a:pt x="40" y="360"/>
                        </a:cubicBezTo>
                        <a:cubicBezTo>
                          <a:pt x="38" y="343"/>
                          <a:pt x="22" y="309"/>
                          <a:pt x="16" y="282"/>
                        </a:cubicBezTo>
                        <a:cubicBezTo>
                          <a:pt x="10" y="255"/>
                          <a:pt x="6" y="226"/>
                          <a:pt x="4" y="198"/>
                        </a:cubicBezTo>
                        <a:cubicBezTo>
                          <a:pt x="2" y="170"/>
                          <a:pt x="4" y="144"/>
                          <a:pt x="7" y="114"/>
                        </a:cubicBezTo>
                        <a:cubicBezTo>
                          <a:pt x="10" y="84"/>
                          <a:pt x="19" y="30"/>
                          <a:pt x="25" y="15"/>
                        </a:cubicBezTo>
                        <a:cubicBezTo>
                          <a:pt x="31" y="0"/>
                          <a:pt x="42" y="8"/>
                          <a:pt x="43" y="21"/>
                        </a:cubicBezTo>
                        <a:cubicBezTo>
                          <a:pt x="44" y="34"/>
                          <a:pt x="36" y="63"/>
                          <a:pt x="34" y="96"/>
                        </a:cubicBezTo>
                        <a:cubicBezTo>
                          <a:pt x="32" y="129"/>
                          <a:pt x="27" y="185"/>
                          <a:pt x="28" y="219"/>
                        </a:cubicBezTo>
                        <a:cubicBezTo>
                          <a:pt x="29" y="253"/>
                          <a:pt x="32" y="277"/>
                          <a:pt x="40" y="300"/>
                        </a:cubicBezTo>
                        <a:cubicBezTo>
                          <a:pt x="48" y="323"/>
                          <a:pt x="65" y="350"/>
                          <a:pt x="76" y="360"/>
                        </a:cubicBezTo>
                        <a:cubicBezTo>
                          <a:pt x="87" y="370"/>
                          <a:pt x="95" y="361"/>
                          <a:pt x="103" y="360"/>
                        </a:cubicBezTo>
                        <a:cubicBezTo>
                          <a:pt x="111" y="359"/>
                          <a:pt x="122" y="349"/>
                          <a:pt x="127" y="354"/>
                        </a:cubicBezTo>
                        <a:cubicBezTo>
                          <a:pt x="132" y="359"/>
                          <a:pt x="139" y="385"/>
                          <a:pt x="133" y="393"/>
                        </a:cubicBezTo>
                        <a:cubicBezTo>
                          <a:pt x="127" y="401"/>
                          <a:pt x="105" y="399"/>
                          <a:pt x="91" y="405"/>
                        </a:cubicBezTo>
                        <a:cubicBezTo>
                          <a:pt x="77" y="411"/>
                          <a:pt x="60" y="423"/>
                          <a:pt x="49" y="429"/>
                        </a:cubicBezTo>
                        <a:cubicBezTo>
                          <a:pt x="38" y="435"/>
                          <a:pt x="33" y="446"/>
                          <a:pt x="25" y="444"/>
                        </a:cubicBezTo>
                        <a:cubicBezTo>
                          <a:pt x="17" y="442"/>
                          <a:pt x="0" y="426"/>
                          <a:pt x="1" y="417"/>
                        </a:cubicBezTo>
                        <a:close/>
                      </a:path>
                    </a:pathLst>
                  </a:custGeom>
                  <a:solidFill>
                    <a:srgbClr val="FFFFFF"/>
                  </a:solidFill>
                  <a:ln w="0" cap="flat" cmpd="sng">
                    <a:solidFill>
                      <a:srgbClr val="000000"/>
                    </a:solidFill>
                    <a:prstDash val="solid"/>
                    <a:round/>
                    <a:headEnd type="none" w="med" len="med"/>
                    <a:tailEnd type="none" w="med" len="med"/>
                  </a:ln>
                </p:spPr>
                <p:txBody>
                  <a:bodyPr/>
                  <a:lstStyle/>
                  <a:p>
                    <a:endParaRPr lang="fr-FR"/>
                  </a:p>
                </p:txBody>
              </p:sp>
              <p:sp>
                <p:nvSpPr>
                  <p:cNvPr id="14465" name="Oval 420" descr="Papier recyclé">
                    <a:extLst>
                      <a:ext uri="{FF2B5EF4-FFF2-40B4-BE49-F238E27FC236}">
                        <a16:creationId xmlns:a16="http://schemas.microsoft.com/office/drawing/2014/main" id="{8DF173CA-A121-48D9-BBB1-181527720DB3}"/>
                      </a:ext>
                    </a:extLst>
                  </p:cNvPr>
                  <p:cNvSpPr>
                    <a:spLocks noChangeAspect="1" noChangeArrowheads="1"/>
                  </p:cNvSpPr>
                  <p:nvPr/>
                </p:nvSpPr>
                <p:spPr bwMode="auto">
                  <a:xfrm rot="400023" flipH="1">
                    <a:off x="3613" y="6648"/>
                    <a:ext cx="23" cy="20"/>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409" name="Group 421">
                  <a:extLst>
                    <a:ext uri="{FF2B5EF4-FFF2-40B4-BE49-F238E27FC236}">
                      <a16:creationId xmlns:a16="http://schemas.microsoft.com/office/drawing/2014/main" id="{29ECD321-B97D-4471-8456-640E953E81C1}"/>
                    </a:ext>
                  </a:extLst>
                </p:cNvPr>
                <p:cNvGrpSpPr>
                  <a:grpSpLocks/>
                </p:cNvGrpSpPr>
                <p:nvPr/>
              </p:nvGrpSpPr>
              <p:grpSpPr bwMode="auto">
                <a:xfrm rot="1589946">
                  <a:off x="3717" y="6575"/>
                  <a:ext cx="81" cy="92"/>
                  <a:chOff x="3516" y="6674"/>
                  <a:chExt cx="81" cy="92"/>
                </a:xfrm>
              </p:grpSpPr>
              <p:sp>
                <p:nvSpPr>
                  <p:cNvPr id="14462" name="Freeform 422">
                    <a:extLst>
                      <a:ext uri="{FF2B5EF4-FFF2-40B4-BE49-F238E27FC236}">
                        <a16:creationId xmlns:a16="http://schemas.microsoft.com/office/drawing/2014/main" id="{64EAB2C9-41D6-4B0C-830C-5D9F0198306B}"/>
                      </a:ext>
                    </a:extLst>
                  </p:cNvPr>
                  <p:cNvSpPr>
                    <a:spLocks/>
                  </p:cNvSpPr>
                  <p:nvPr/>
                </p:nvSpPr>
                <p:spPr bwMode="auto">
                  <a:xfrm rot="400023">
                    <a:off x="3516" y="6674"/>
                    <a:ext cx="81" cy="92"/>
                  </a:xfrm>
                  <a:custGeom>
                    <a:avLst/>
                    <a:gdLst>
                      <a:gd name="T0" fmla="*/ 0 w 81"/>
                      <a:gd name="T1" fmla="*/ 67 h 92"/>
                      <a:gd name="T2" fmla="*/ 24 w 81"/>
                      <a:gd name="T3" fmla="*/ 37 h 92"/>
                      <a:gd name="T4" fmla="*/ 52 w 81"/>
                      <a:gd name="T5" fmla="*/ 3 h 92"/>
                      <a:gd name="T6" fmla="*/ 67 w 81"/>
                      <a:gd name="T7" fmla="*/ 17 h 92"/>
                      <a:gd name="T8" fmla="*/ 78 w 81"/>
                      <a:gd name="T9" fmla="*/ 31 h 92"/>
                      <a:gd name="T10" fmla="*/ 51 w 81"/>
                      <a:gd name="T11" fmla="*/ 61 h 92"/>
                      <a:gd name="T12" fmla="*/ 24 w 81"/>
                      <a:gd name="T13" fmla="*/ 91 h 92"/>
                      <a:gd name="T14" fmla="*/ 0 w 81"/>
                      <a:gd name="T15" fmla="*/ 67 h 92"/>
                      <a:gd name="T16" fmla="*/ 0 60000 65536"/>
                      <a:gd name="T17" fmla="*/ 0 60000 65536"/>
                      <a:gd name="T18" fmla="*/ 0 60000 65536"/>
                      <a:gd name="T19" fmla="*/ 0 60000 65536"/>
                      <a:gd name="T20" fmla="*/ 0 60000 65536"/>
                      <a:gd name="T21" fmla="*/ 0 60000 65536"/>
                      <a:gd name="T22" fmla="*/ 0 60000 65536"/>
                      <a:gd name="T23" fmla="*/ 0 60000 65536"/>
                      <a:gd name="T24" fmla="*/ 0 w 81"/>
                      <a:gd name="T25" fmla="*/ 0 h 92"/>
                      <a:gd name="T26" fmla="*/ 81 w 81"/>
                      <a:gd name="T27" fmla="*/ 92 h 9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1" h="92">
                        <a:moveTo>
                          <a:pt x="0" y="67"/>
                        </a:moveTo>
                        <a:cubicBezTo>
                          <a:pt x="0" y="60"/>
                          <a:pt x="15" y="48"/>
                          <a:pt x="24" y="37"/>
                        </a:cubicBezTo>
                        <a:cubicBezTo>
                          <a:pt x="33" y="26"/>
                          <a:pt x="45" y="6"/>
                          <a:pt x="52" y="3"/>
                        </a:cubicBezTo>
                        <a:cubicBezTo>
                          <a:pt x="59" y="0"/>
                          <a:pt x="63" y="12"/>
                          <a:pt x="67" y="17"/>
                        </a:cubicBezTo>
                        <a:cubicBezTo>
                          <a:pt x="71" y="22"/>
                          <a:pt x="81" y="24"/>
                          <a:pt x="78" y="31"/>
                        </a:cubicBezTo>
                        <a:cubicBezTo>
                          <a:pt x="75" y="38"/>
                          <a:pt x="60" y="51"/>
                          <a:pt x="51" y="61"/>
                        </a:cubicBezTo>
                        <a:cubicBezTo>
                          <a:pt x="42" y="71"/>
                          <a:pt x="32" y="90"/>
                          <a:pt x="24" y="91"/>
                        </a:cubicBezTo>
                        <a:cubicBezTo>
                          <a:pt x="16" y="92"/>
                          <a:pt x="5" y="72"/>
                          <a:pt x="0" y="67"/>
                        </a:cubicBezTo>
                        <a:close/>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sp>
                <p:nvSpPr>
                  <p:cNvPr id="14463" name="Oval 423" descr="Papier recyclé">
                    <a:extLst>
                      <a:ext uri="{FF2B5EF4-FFF2-40B4-BE49-F238E27FC236}">
                        <a16:creationId xmlns:a16="http://schemas.microsoft.com/office/drawing/2014/main" id="{717B3DF1-0D70-4A75-9CF1-3CEA236E6645}"/>
                      </a:ext>
                    </a:extLst>
                  </p:cNvPr>
                  <p:cNvSpPr>
                    <a:spLocks noChangeAspect="1" noChangeArrowheads="1"/>
                  </p:cNvSpPr>
                  <p:nvPr/>
                </p:nvSpPr>
                <p:spPr bwMode="auto">
                  <a:xfrm rot="400023" flipH="1">
                    <a:off x="3538" y="6714"/>
                    <a:ext cx="23" cy="20"/>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410" name="Group 424">
                  <a:extLst>
                    <a:ext uri="{FF2B5EF4-FFF2-40B4-BE49-F238E27FC236}">
                      <a16:creationId xmlns:a16="http://schemas.microsoft.com/office/drawing/2014/main" id="{52B802CD-FE42-46DD-B0E7-4EDFE16DF48B}"/>
                    </a:ext>
                  </a:extLst>
                </p:cNvPr>
                <p:cNvGrpSpPr>
                  <a:grpSpLocks/>
                </p:cNvGrpSpPr>
                <p:nvPr/>
              </p:nvGrpSpPr>
              <p:grpSpPr bwMode="auto">
                <a:xfrm rot="1589946">
                  <a:off x="3801" y="6551"/>
                  <a:ext cx="81" cy="92"/>
                  <a:chOff x="3516" y="6674"/>
                  <a:chExt cx="81" cy="92"/>
                </a:xfrm>
              </p:grpSpPr>
              <p:sp>
                <p:nvSpPr>
                  <p:cNvPr id="14460" name="Freeform 425">
                    <a:extLst>
                      <a:ext uri="{FF2B5EF4-FFF2-40B4-BE49-F238E27FC236}">
                        <a16:creationId xmlns:a16="http://schemas.microsoft.com/office/drawing/2014/main" id="{B29BC4BC-3B52-49AF-901F-37F1F6444E90}"/>
                      </a:ext>
                    </a:extLst>
                  </p:cNvPr>
                  <p:cNvSpPr>
                    <a:spLocks/>
                  </p:cNvSpPr>
                  <p:nvPr/>
                </p:nvSpPr>
                <p:spPr bwMode="auto">
                  <a:xfrm rot="400023">
                    <a:off x="3516" y="6674"/>
                    <a:ext cx="81" cy="92"/>
                  </a:xfrm>
                  <a:custGeom>
                    <a:avLst/>
                    <a:gdLst>
                      <a:gd name="T0" fmla="*/ 0 w 81"/>
                      <a:gd name="T1" fmla="*/ 67 h 92"/>
                      <a:gd name="T2" fmla="*/ 24 w 81"/>
                      <a:gd name="T3" fmla="*/ 37 h 92"/>
                      <a:gd name="T4" fmla="*/ 52 w 81"/>
                      <a:gd name="T5" fmla="*/ 3 h 92"/>
                      <a:gd name="T6" fmla="*/ 67 w 81"/>
                      <a:gd name="T7" fmla="*/ 17 h 92"/>
                      <a:gd name="T8" fmla="*/ 78 w 81"/>
                      <a:gd name="T9" fmla="*/ 31 h 92"/>
                      <a:gd name="T10" fmla="*/ 51 w 81"/>
                      <a:gd name="T11" fmla="*/ 61 h 92"/>
                      <a:gd name="T12" fmla="*/ 24 w 81"/>
                      <a:gd name="T13" fmla="*/ 91 h 92"/>
                      <a:gd name="T14" fmla="*/ 0 w 81"/>
                      <a:gd name="T15" fmla="*/ 67 h 92"/>
                      <a:gd name="T16" fmla="*/ 0 60000 65536"/>
                      <a:gd name="T17" fmla="*/ 0 60000 65536"/>
                      <a:gd name="T18" fmla="*/ 0 60000 65536"/>
                      <a:gd name="T19" fmla="*/ 0 60000 65536"/>
                      <a:gd name="T20" fmla="*/ 0 60000 65536"/>
                      <a:gd name="T21" fmla="*/ 0 60000 65536"/>
                      <a:gd name="T22" fmla="*/ 0 60000 65536"/>
                      <a:gd name="T23" fmla="*/ 0 60000 65536"/>
                      <a:gd name="T24" fmla="*/ 0 w 81"/>
                      <a:gd name="T25" fmla="*/ 0 h 92"/>
                      <a:gd name="T26" fmla="*/ 81 w 81"/>
                      <a:gd name="T27" fmla="*/ 92 h 9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1" h="92">
                        <a:moveTo>
                          <a:pt x="0" y="67"/>
                        </a:moveTo>
                        <a:cubicBezTo>
                          <a:pt x="0" y="60"/>
                          <a:pt x="15" y="48"/>
                          <a:pt x="24" y="37"/>
                        </a:cubicBezTo>
                        <a:cubicBezTo>
                          <a:pt x="33" y="26"/>
                          <a:pt x="45" y="6"/>
                          <a:pt x="52" y="3"/>
                        </a:cubicBezTo>
                        <a:cubicBezTo>
                          <a:pt x="59" y="0"/>
                          <a:pt x="63" y="12"/>
                          <a:pt x="67" y="17"/>
                        </a:cubicBezTo>
                        <a:cubicBezTo>
                          <a:pt x="71" y="22"/>
                          <a:pt x="81" y="24"/>
                          <a:pt x="78" y="31"/>
                        </a:cubicBezTo>
                        <a:cubicBezTo>
                          <a:pt x="75" y="38"/>
                          <a:pt x="60" y="51"/>
                          <a:pt x="51" y="61"/>
                        </a:cubicBezTo>
                        <a:cubicBezTo>
                          <a:pt x="42" y="71"/>
                          <a:pt x="32" y="90"/>
                          <a:pt x="24" y="91"/>
                        </a:cubicBezTo>
                        <a:cubicBezTo>
                          <a:pt x="16" y="92"/>
                          <a:pt x="5" y="72"/>
                          <a:pt x="0" y="67"/>
                        </a:cubicBezTo>
                        <a:close/>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sp>
                <p:nvSpPr>
                  <p:cNvPr id="14461" name="Oval 426" descr="Papier recyclé">
                    <a:extLst>
                      <a:ext uri="{FF2B5EF4-FFF2-40B4-BE49-F238E27FC236}">
                        <a16:creationId xmlns:a16="http://schemas.microsoft.com/office/drawing/2014/main" id="{0A6C99E9-4A4E-4A20-882A-0F391D2ACEAA}"/>
                      </a:ext>
                    </a:extLst>
                  </p:cNvPr>
                  <p:cNvSpPr>
                    <a:spLocks noChangeAspect="1" noChangeArrowheads="1"/>
                  </p:cNvSpPr>
                  <p:nvPr/>
                </p:nvSpPr>
                <p:spPr bwMode="auto">
                  <a:xfrm rot="400023" flipH="1">
                    <a:off x="3538" y="6714"/>
                    <a:ext cx="23" cy="20"/>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411" name="Group 427">
                  <a:extLst>
                    <a:ext uri="{FF2B5EF4-FFF2-40B4-BE49-F238E27FC236}">
                      <a16:creationId xmlns:a16="http://schemas.microsoft.com/office/drawing/2014/main" id="{DDA1B4BA-B38F-4889-BC00-5FCAC9D9EB68}"/>
                    </a:ext>
                  </a:extLst>
                </p:cNvPr>
                <p:cNvGrpSpPr>
                  <a:grpSpLocks/>
                </p:cNvGrpSpPr>
                <p:nvPr/>
              </p:nvGrpSpPr>
              <p:grpSpPr bwMode="auto">
                <a:xfrm rot="1589946">
                  <a:off x="3885" y="6533"/>
                  <a:ext cx="81" cy="92"/>
                  <a:chOff x="3516" y="6674"/>
                  <a:chExt cx="81" cy="92"/>
                </a:xfrm>
              </p:grpSpPr>
              <p:sp>
                <p:nvSpPr>
                  <p:cNvPr id="14458" name="Freeform 428">
                    <a:extLst>
                      <a:ext uri="{FF2B5EF4-FFF2-40B4-BE49-F238E27FC236}">
                        <a16:creationId xmlns:a16="http://schemas.microsoft.com/office/drawing/2014/main" id="{A7499622-5517-42C6-B44B-4555446BB785}"/>
                      </a:ext>
                    </a:extLst>
                  </p:cNvPr>
                  <p:cNvSpPr>
                    <a:spLocks/>
                  </p:cNvSpPr>
                  <p:nvPr/>
                </p:nvSpPr>
                <p:spPr bwMode="auto">
                  <a:xfrm rot="400023">
                    <a:off x="3516" y="6674"/>
                    <a:ext cx="81" cy="92"/>
                  </a:xfrm>
                  <a:custGeom>
                    <a:avLst/>
                    <a:gdLst>
                      <a:gd name="T0" fmla="*/ 0 w 81"/>
                      <a:gd name="T1" fmla="*/ 67 h 92"/>
                      <a:gd name="T2" fmla="*/ 24 w 81"/>
                      <a:gd name="T3" fmla="*/ 37 h 92"/>
                      <a:gd name="T4" fmla="*/ 52 w 81"/>
                      <a:gd name="T5" fmla="*/ 3 h 92"/>
                      <a:gd name="T6" fmla="*/ 67 w 81"/>
                      <a:gd name="T7" fmla="*/ 17 h 92"/>
                      <a:gd name="T8" fmla="*/ 78 w 81"/>
                      <a:gd name="T9" fmla="*/ 31 h 92"/>
                      <a:gd name="T10" fmla="*/ 51 w 81"/>
                      <a:gd name="T11" fmla="*/ 61 h 92"/>
                      <a:gd name="T12" fmla="*/ 24 w 81"/>
                      <a:gd name="T13" fmla="*/ 91 h 92"/>
                      <a:gd name="T14" fmla="*/ 0 w 81"/>
                      <a:gd name="T15" fmla="*/ 67 h 92"/>
                      <a:gd name="T16" fmla="*/ 0 60000 65536"/>
                      <a:gd name="T17" fmla="*/ 0 60000 65536"/>
                      <a:gd name="T18" fmla="*/ 0 60000 65536"/>
                      <a:gd name="T19" fmla="*/ 0 60000 65536"/>
                      <a:gd name="T20" fmla="*/ 0 60000 65536"/>
                      <a:gd name="T21" fmla="*/ 0 60000 65536"/>
                      <a:gd name="T22" fmla="*/ 0 60000 65536"/>
                      <a:gd name="T23" fmla="*/ 0 60000 65536"/>
                      <a:gd name="T24" fmla="*/ 0 w 81"/>
                      <a:gd name="T25" fmla="*/ 0 h 92"/>
                      <a:gd name="T26" fmla="*/ 81 w 81"/>
                      <a:gd name="T27" fmla="*/ 92 h 9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1" h="92">
                        <a:moveTo>
                          <a:pt x="0" y="67"/>
                        </a:moveTo>
                        <a:cubicBezTo>
                          <a:pt x="0" y="60"/>
                          <a:pt x="15" y="48"/>
                          <a:pt x="24" y="37"/>
                        </a:cubicBezTo>
                        <a:cubicBezTo>
                          <a:pt x="33" y="26"/>
                          <a:pt x="45" y="6"/>
                          <a:pt x="52" y="3"/>
                        </a:cubicBezTo>
                        <a:cubicBezTo>
                          <a:pt x="59" y="0"/>
                          <a:pt x="63" y="12"/>
                          <a:pt x="67" y="17"/>
                        </a:cubicBezTo>
                        <a:cubicBezTo>
                          <a:pt x="71" y="22"/>
                          <a:pt x="81" y="24"/>
                          <a:pt x="78" y="31"/>
                        </a:cubicBezTo>
                        <a:cubicBezTo>
                          <a:pt x="75" y="38"/>
                          <a:pt x="60" y="51"/>
                          <a:pt x="51" y="61"/>
                        </a:cubicBezTo>
                        <a:cubicBezTo>
                          <a:pt x="42" y="71"/>
                          <a:pt x="32" y="90"/>
                          <a:pt x="24" y="91"/>
                        </a:cubicBezTo>
                        <a:cubicBezTo>
                          <a:pt x="16" y="92"/>
                          <a:pt x="5" y="72"/>
                          <a:pt x="0" y="67"/>
                        </a:cubicBezTo>
                        <a:close/>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sp>
                <p:nvSpPr>
                  <p:cNvPr id="14459" name="Oval 429" descr="Papier recyclé">
                    <a:extLst>
                      <a:ext uri="{FF2B5EF4-FFF2-40B4-BE49-F238E27FC236}">
                        <a16:creationId xmlns:a16="http://schemas.microsoft.com/office/drawing/2014/main" id="{19156DCF-79EF-40A0-87A3-C26C00991E37}"/>
                      </a:ext>
                    </a:extLst>
                  </p:cNvPr>
                  <p:cNvSpPr>
                    <a:spLocks noChangeAspect="1" noChangeArrowheads="1"/>
                  </p:cNvSpPr>
                  <p:nvPr/>
                </p:nvSpPr>
                <p:spPr bwMode="auto">
                  <a:xfrm rot="400023" flipH="1">
                    <a:off x="3538" y="6714"/>
                    <a:ext cx="23" cy="20"/>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412" name="Group 430">
                  <a:extLst>
                    <a:ext uri="{FF2B5EF4-FFF2-40B4-BE49-F238E27FC236}">
                      <a16:creationId xmlns:a16="http://schemas.microsoft.com/office/drawing/2014/main" id="{34C301F0-29AB-4357-A7FC-DBB3955419FD}"/>
                    </a:ext>
                  </a:extLst>
                </p:cNvPr>
                <p:cNvGrpSpPr>
                  <a:grpSpLocks/>
                </p:cNvGrpSpPr>
                <p:nvPr/>
              </p:nvGrpSpPr>
              <p:grpSpPr bwMode="auto">
                <a:xfrm>
                  <a:off x="3962" y="6163"/>
                  <a:ext cx="163" cy="426"/>
                  <a:chOff x="3962" y="6163"/>
                  <a:chExt cx="163" cy="426"/>
                </a:xfrm>
              </p:grpSpPr>
              <p:sp>
                <p:nvSpPr>
                  <p:cNvPr id="14456" name="Freeform 431">
                    <a:extLst>
                      <a:ext uri="{FF2B5EF4-FFF2-40B4-BE49-F238E27FC236}">
                        <a16:creationId xmlns:a16="http://schemas.microsoft.com/office/drawing/2014/main" id="{31D4E132-8FF3-4337-9404-984D7D285CB2}"/>
                      </a:ext>
                    </a:extLst>
                  </p:cNvPr>
                  <p:cNvSpPr>
                    <a:spLocks/>
                  </p:cNvSpPr>
                  <p:nvPr/>
                </p:nvSpPr>
                <p:spPr bwMode="auto">
                  <a:xfrm>
                    <a:off x="3962" y="6163"/>
                    <a:ext cx="163" cy="426"/>
                  </a:xfrm>
                  <a:custGeom>
                    <a:avLst/>
                    <a:gdLst>
                      <a:gd name="T0" fmla="*/ 3 w 163"/>
                      <a:gd name="T1" fmla="*/ 390 h 426"/>
                      <a:gd name="T2" fmla="*/ 41 w 163"/>
                      <a:gd name="T3" fmla="*/ 370 h 426"/>
                      <a:gd name="T4" fmla="*/ 57 w 163"/>
                      <a:gd name="T5" fmla="*/ 347 h 426"/>
                      <a:gd name="T6" fmla="*/ 58 w 163"/>
                      <a:gd name="T7" fmla="*/ 265 h 426"/>
                      <a:gd name="T8" fmla="*/ 71 w 163"/>
                      <a:gd name="T9" fmla="*/ 181 h 426"/>
                      <a:gd name="T10" fmla="*/ 98 w 163"/>
                      <a:gd name="T11" fmla="*/ 102 h 426"/>
                      <a:gd name="T12" fmla="*/ 145 w 163"/>
                      <a:gd name="T13" fmla="*/ 12 h 426"/>
                      <a:gd name="T14" fmla="*/ 160 w 163"/>
                      <a:gd name="T15" fmla="*/ 24 h 426"/>
                      <a:gd name="T16" fmla="*/ 130 w 163"/>
                      <a:gd name="T17" fmla="*/ 93 h 426"/>
                      <a:gd name="T18" fmla="*/ 88 w 163"/>
                      <a:gd name="T19" fmla="*/ 208 h 426"/>
                      <a:gd name="T20" fmla="*/ 75 w 163"/>
                      <a:gd name="T21" fmla="*/ 289 h 426"/>
                      <a:gd name="T22" fmla="*/ 92 w 163"/>
                      <a:gd name="T23" fmla="*/ 357 h 426"/>
                      <a:gd name="T24" fmla="*/ 118 w 163"/>
                      <a:gd name="T25" fmla="*/ 365 h 426"/>
                      <a:gd name="T26" fmla="*/ 142 w 163"/>
                      <a:gd name="T27" fmla="*/ 366 h 426"/>
                      <a:gd name="T28" fmla="*/ 137 w 163"/>
                      <a:gd name="T29" fmla="*/ 406 h 426"/>
                      <a:gd name="T30" fmla="*/ 76 w 163"/>
                      <a:gd name="T31" fmla="*/ 416 h 426"/>
                      <a:gd name="T32" fmla="*/ 18 w 163"/>
                      <a:gd name="T33" fmla="*/ 422 h 426"/>
                      <a:gd name="T34" fmla="*/ 3 w 163"/>
                      <a:gd name="T35" fmla="*/ 390 h 42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63"/>
                      <a:gd name="T55" fmla="*/ 0 h 426"/>
                      <a:gd name="T56" fmla="*/ 163 w 163"/>
                      <a:gd name="T57" fmla="*/ 426 h 42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63" h="426">
                        <a:moveTo>
                          <a:pt x="3" y="390"/>
                        </a:moveTo>
                        <a:cubicBezTo>
                          <a:pt x="7" y="381"/>
                          <a:pt x="32" y="377"/>
                          <a:pt x="41" y="370"/>
                        </a:cubicBezTo>
                        <a:cubicBezTo>
                          <a:pt x="49" y="363"/>
                          <a:pt x="54" y="363"/>
                          <a:pt x="57" y="347"/>
                        </a:cubicBezTo>
                        <a:cubicBezTo>
                          <a:pt x="61" y="330"/>
                          <a:pt x="55" y="293"/>
                          <a:pt x="58" y="265"/>
                        </a:cubicBezTo>
                        <a:cubicBezTo>
                          <a:pt x="60" y="237"/>
                          <a:pt x="64" y="208"/>
                          <a:pt x="71" y="181"/>
                        </a:cubicBezTo>
                        <a:cubicBezTo>
                          <a:pt x="77" y="154"/>
                          <a:pt x="87" y="130"/>
                          <a:pt x="98" y="102"/>
                        </a:cubicBezTo>
                        <a:cubicBezTo>
                          <a:pt x="110" y="74"/>
                          <a:pt x="135" y="25"/>
                          <a:pt x="145" y="12"/>
                        </a:cubicBezTo>
                        <a:cubicBezTo>
                          <a:pt x="155" y="0"/>
                          <a:pt x="163" y="11"/>
                          <a:pt x="160" y="24"/>
                        </a:cubicBezTo>
                        <a:cubicBezTo>
                          <a:pt x="157" y="36"/>
                          <a:pt x="141" y="62"/>
                          <a:pt x="130" y="93"/>
                        </a:cubicBezTo>
                        <a:cubicBezTo>
                          <a:pt x="118" y="123"/>
                          <a:pt x="97" y="176"/>
                          <a:pt x="88" y="208"/>
                        </a:cubicBezTo>
                        <a:cubicBezTo>
                          <a:pt x="78" y="241"/>
                          <a:pt x="74" y="265"/>
                          <a:pt x="75" y="289"/>
                        </a:cubicBezTo>
                        <a:cubicBezTo>
                          <a:pt x="76" y="314"/>
                          <a:pt x="84" y="344"/>
                          <a:pt x="92" y="357"/>
                        </a:cubicBezTo>
                        <a:cubicBezTo>
                          <a:pt x="99" y="370"/>
                          <a:pt x="110" y="364"/>
                          <a:pt x="118" y="365"/>
                        </a:cubicBezTo>
                        <a:cubicBezTo>
                          <a:pt x="126" y="367"/>
                          <a:pt x="139" y="360"/>
                          <a:pt x="142" y="366"/>
                        </a:cubicBezTo>
                        <a:cubicBezTo>
                          <a:pt x="146" y="373"/>
                          <a:pt x="148" y="398"/>
                          <a:pt x="137" y="406"/>
                        </a:cubicBezTo>
                        <a:cubicBezTo>
                          <a:pt x="126" y="414"/>
                          <a:pt x="96" y="413"/>
                          <a:pt x="76" y="416"/>
                        </a:cubicBezTo>
                        <a:cubicBezTo>
                          <a:pt x="56" y="419"/>
                          <a:pt x="30" y="426"/>
                          <a:pt x="18" y="422"/>
                        </a:cubicBezTo>
                        <a:cubicBezTo>
                          <a:pt x="6" y="418"/>
                          <a:pt x="0" y="398"/>
                          <a:pt x="3" y="390"/>
                        </a:cubicBezTo>
                        <a:close/>
                      </a:path>
                    </a:pathLst>
                  </a:custGeom>
                  <a:solidFill>
                    <a:srgbClr val="FFFFFF"/>
                  </a:solidFill>
                  <a:ln w="0" cap="flat" cmpd="sng">
                    <a:solidFill>
                      <a:srgbClr val="000000"/>
                    </a:solidFill>
                    <a:prstDash val="solid"/>
                    <a:round/>
                    <a:headEnd type="none" w="med" len="med"/>
                    <a:tailEnd type="none" w="med" len="med"/>
                  </a:ln>
                </p:spPr>
                <p:txBody>
                  <a:bodyPr/>
                  <a:lstStyle/>
                  <a:p>
                    <a:endParaRPr lang="fr-FR"/>
                  </a:p>
                </p:txBody>
              </p:sp>
              <p:sp>
                <p:nvSpPr>
                  <p:cNvPr id="14457" name="Oval 432" descr="Papier recyclé">
                    <a:extLst>
                      <a:ext uri="{FF2B5EF4-FFF2-40B4-BE49-F238E27FC236}">
                        <a16:creationId xmlns:a16="http://schemas.microsoft.com/office/drawing/2014/main" id="{E88FACE1-E112-4A5D-88A1-69EC01C14FB6}"/>
                      </a:ext>
                    </a:extLst>
                  </p:cNvPr>
                  <p:cNvSpPr>
                    <a:spLocks noChangeAspect="1" noChangeArrowheads="1"/>
                  </p:cNvSpPr>
                  <p:nvPr/>
                </p:nvSpPr>
                <p:spPr bwMode="auto">
                  <a:xfrm rot="1429171" flipH="1">
                    <a:off x="4060" y="6543"/>
                    <a:ext cx="23" cy="20"/>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413" name="Group 433">
                  <a:extLst>
                    <a:ext uri="{FF2B5EF4-FFF2-40B4-BE49-F238E27FC236}">
                      <a16:creationId xmlns:a16="http://schemas.microsoft.com/office/drawing/2014/main" id="{06EE8EC9-BD0F-420B-9790-514D96BB51BF}"/>
                    </a:ext>
                  </a:extLst>
                </p:cNvPr>
                <p:cNvGrpSpPr>
                  <a:grpSpLocks/>
                </p:cNvGrpSpPr>
                <p:nvPr/>
              </p:nvGrpSpPr>
              <p:grpSpPr bwMode="auto">
                <a:xfrm rot="20835731" flipV="1">
                  <a:off x="4085" y="6700"/>
                  <a:ext cx="163" cy="426"/>
                  <a:chOff x="3962" y="6163"/>
                  <a:chExt cx="163" cy="426"/>
                </a:xfrm>
              </p:grpSpPr>
              <p:sp>
                <p:nvSpPr>
                  <p:cNvPr id="14454" name="Freeform 434">
                    <a:extLst>
                      <a:ext uri="{FF2B5EF4-FFF2-40B4-BE49-F238E27FC236}">
                        <a16:creationId xmlns:a16="http://schemas.microsoft.com/office/drawing/2014/main" id="{56738914-177C-4D64-B89C-CF16F7A2B38E}"/>
                      </a:ext>
                    </a:extLst>
                  </p:cNvPr>
                  <p:cNvSpPr>
                    <a:spLocks/>
                  </p:cNvSpPr>
                  <p:nvPr/>
                </p:nvSpPr>
                <p:spPr bwMode="auto">
                  <a:xfrm>
                    <a:off x="3962" y="6163"/>
                    <a:ext cx="163" cy="426"/>
                  </a:xfrm>
                  <a:custGeom>
                    <a:avLst/>
                    <a:gdLst>
                      <a:gd name="T0" fmla="*/ 3 w 163"/>
                      <a:gd name="T1" fmla="*/ 390 h 426"/>
                      <a:gd name="T2" fmla="*/ 41 w 163"/>
                      <a:gd name="T3" fmla="*/ 370 h 426"/>
                      <a:gd name="T4" fmla="*/ 57 w 163"/>
                      <a:gd name="T5" fmla="*/ 347 h 426"/>
                      <a:gd name="T6" fmla="*/ 58 w 163"/>
                      <a:gd name="T7" fmla="*/ 265 h 426"/>
                      <a:gd name="T8" fmla="*/ 71 w 163"/>
                      <a:gd name="T9" fmla="*/ 181 h 426"/>
                      <a:gd name="T10" fmla="*/ 98 w 163"/>
                      <a:gd name="T11" fmla="*/ 102 h 426"/>
                      <a:gd name="T12" fmla="*/ 145 w 163"/>
                      <a:gd name="T13" fmla="*/ 12 h 426"/>
                      <a:gd name="T14" fmla="*/ 160 w 163"/>
                      <a:gd name="T15" fmla="*/ 24 h 426"/>
                      <a:gd name="T16" fmla="*/ 130 w 163"/>
                      <a:gd name="T17" fmla="*/ 93 h 426"/>
                      <a:gd name="T18" fmla="*/ 88 w 163"/>
                      <a:gd name="T19" fmla="*/ 208 h 426"/>
                      <a:gd name="T20" fmla="*/ 75 w 163"/>
                      <a:gd name="T21" fmla="*/ 289 h 426"/>
                      <a:gd name="T22" fmla="*/ 92 w 163"/>
                      <a:gd name="T23" fmla="*/ 357 h 426"/>
                      <a:gd name="T24" fmla="*/ 118 w 163"/>
                      <a:gd name="T25" fmla="*/ 365 h 426"/>
                      <a:gd name="T26" fmla="*/ 142 w 163"/>
                      <a:gd name="T27" fmla="*/ 366 h 426"/>
                      <a:gd name="T28" fmla="*/ 137 w 163"/>
                      <a:gd name="T29" fmla="*/ 406 h 426"/>
                      <a:gd name="T30" fmla="*/ 76 w 163"/>
                      <a:gd name="T31" fmla="*/ 416 h 426"/>
                      <a:gd name="T32" fmla="*/ 18 w 163"/>
                      <a:gd name="T33" fmla="*/ 422 h 426"/>
                      <a:gd name="T34" fmla="*/ 3 w 163"/>
                      <a:gd name="T35" fmla="*/ 390 h 42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63"/>
                      <a:gd name="T55" fmla="*/ 0 h 426"/>
                      <a:gd name="T56" fmla="*/ 163 w 163"/>
                      <a:gd name="T57" fmla="*/ 426 h 42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63" h="426">
                        <a:moveTo>
                          <a:pt x="3" y="390"/>
                        </a:moveTo>
                        <a:cubicBezTo>
                          <a:pt x="7" y="381"/>
                          <a:pt x="32" y="377"/>
                          <a:pt x="41" y="370"/>
                        </a:cubicBezTo>
                        <a:cubicBezTo>
                          <a:pt x="49" y="363"/>
                          <a:pt x="54" y="363"/>
                          <a:pt x="57" y="347"/>
                        </a:cubicBezTo>
                        <a:cubicBezTo>
                          <a:pt x="61" y="330"/>
                          <a:pt x="55" y="293"/>
                          <a:pt x="58" y="265"/>
                        </a:cubicBezTo>
                        <a:cubicBezTo>
                          <a:pt x="60" y="237"/>
                          <a:pt x="64" y="208"/>
                          <a:pt x="71" y="181"/>
                        </a:cubicBezTo>
                        <a:cubicBezTo>
                          <a:pt x="77" y="154"/>
                          <a:pt x="87" y="130"/>
                          <a:pt x="98" y="102"/>
                        </a:cubicBezTo>
                        <a:cubicBezTo>
                          <a:pt x="110" y="74"/>
                          <a:pt x="135" y="25"/>
                          <a:pt x="145" y="12"/>
                        </a:cubicBezTo>
                        <a:cubicBezTo>
                          <a:pt x="155" y="0"/>
                          <a:pt x="163" y="11"/>
                          <a:pt x="160" y="24"/>
                        </a:cubicBezTo>
                        <a:cubicBezTo>
                          <a:pt x="157" y="36"/>
                          <a:pt x="141" y="62"/>
                          <a:pt x="130" y="93"/>
                        </a:cubicBezTo>
                        <a:cubicBezTo>
                          <a:pt x="118" y="123"/>
                          <a:pt x="97" y="176"/>
                          <a:pt x="88" y="208"/>
                        </a:cubicBezTo>
                        <a:cubicBezTo>
                          <a:pt x="78" y="241"/>
                          <a:pt x="74" y="265"/>
                          <a:pt x="75" y="289"/>
                        </a:cubicBezTo>
                        <a:cubicBezTo>
                          <a:pt x="76" y="314"/>
                          <a:pt x="84" y="344"/>
                          <a:pt x="92" y="357"/>
                        </a:cubicBezTo>
                        <a:cubicBezTo>
                          <a:pt x="99" y="370"/>
                          <a:pt x="110" y="364"/>
                          <a:pt x="118" y="365"/>
                        </a:cubicBezTo>
                        <a:cubicBezTo>
                          <a:pt x="126" y="367"/>
                          <a:pt x="139" y="360"/>
                          <a:pt x="142" y="366"/>
                        </a:cubicBezTo>
                        <a:cubicBezTo>
                          <a:pt x="146" y="373"/>
                          <a:pt x="148" y="398"/>
                          <a:pt x="137" y="406"/>
                        </a:cubicBezTo>
                        <a:cubicBezTo>
                          <a:pt x="126" y="414"/>
                          <a:pt x="96" y="413"/>
                          <a:pt x="76" y="416"/>
                        </a:cubicBezTo>
                        <a:cubicBezTo>
                          <a:pt x="56" y="419"/>
                          <a:pt x="30" y="426"/>
                          <a:pt x="18" y="422"/>
                        </a:cubicBezTo>
                        <a:cubicBezTo>
                          <a:pt x="6" y="418"/>
                          <a:pt x="0" y="398"/>
                          <a:pt x="3" y="390"/>
                        </a:cubicBezTo>
                        <a:close/>
                      </a:path>
                    </a:pathLst>
                  </a:custGeom>
                  <a:solidFill>
                    <a:srgbClr val="FFFFFF"/>
                  </a:solidFill>
                  <a:ln w="0" cap="flat" cmpd="sng">
                    <a:solidFill>
                      <a:srgbClr val="000000"/>
                    </a:solidFill>
                    <a:prstDash val="solid"/>
                    <a:round/>
                    <a:headEnd type="none" w="med" len="med"/>
                    <a:tailEnd type="none" w="med" len="med"/>
                  </a:ln>
                </p:spPr>
                <p:txBody>
                  <a:bodyPr/>
                  <a:lstStyle/>
                  <a:p>
                    <a:endParaRPr lang="fr-FR"/>
                  </a:p>
                </p:txBody>
              </p:sp>
              <p:sp>
                <p:nvSpPr>
                  <p:cNvPr id="14455" name="Oval 435" descr="Papier recyclé">
                    <a:extLst>
                      <a:ext uri="{FF2B5EF4-FFF2-40B4-BE49-F238E27FC236}">
                        <a16:creationId xmlns:a16="http://schemas.microsoft.com/office/drawing/2014/main" id="{BAE2A692-918C-4E07-A49C-3002CB39518E}"/>
                      </a:ext>
                    </a:extLst>
                  </p:cNvPr>
                  <p:cNvSpPr>
                    <a:spLocks noChangeAspect="1" noChangeArrowheads="1"/>
                  </p:cNvSpPr>
                  <p:nvPr/>
                </p:nvSpPr>
                <p:spPr bwMode="auto">
                  <a:xfrm rot="1429171" flipH="1">
                    <a:off x="4060" y="6543"/>
                    <a:ext cx="23" cy="20"/>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414" name="Group 436">
                  <a:extLst>
                    <a:ext uri="{FF2B5EF4-FFF2-40B4-BE49-F238E27FC236}">
                      <a16:creationId xmlns:a16="http://schemas.microsoft.com/office/drawing/2014/main" id="{DB5C4004-315C-49FC-B99A-6B9EF0E6AC3F}"/>
                    </a:ext>
                  </a:extLst>
                </p:cNvPr>
                <p:cNvGrpSpPr>
                  <a:grpSpLocks/>
                </p:cNvGrpSpPr>
                <p:nvPr/>
              </p:nvGrpSpPr>
              <p:grpSpPr bwMode="auto">
                <a:xfrm rot="-1908789" flipH="1" flipV="1">
                  <a:off x="3755" y="6796"/>
                  <a:ext cx="163" cy="426"/>
                  <a:chOff x="3962" y="6163"/>
                  <a:chExt cx="163" cy="426"/>
                </a:xfrm>
              </p:grpSpPr>
              <p:sp>
                <p:nvSpPr>
                  <p:cNvPr id="14452" name="Freeform 437">
                    <a:extLst>
                      <a:ext uri="{FF2B5EF4-FFF2-40B4-BE49-F238E27FC236}">
                        <a16:creationId xmlns:a16="http://schemas.microsoft.com/office/drawing/2014/main" id="{BBD2E698-41DD-43E4-B205-D89BBD09507F}"/>
                      </a:ext>
                    </a:extLst>
                  </p:cNvPr>
                  <p:cNvSpPr>
                    <a:spLocks/>
                  </p:cNvSpPr>
                  <p:nvPr/>
                </p:nvSpPr>
                <p:spPr bwMode="auto">
                  <a:xfrm>
                    <a:off x="3962" y="6163"/>
                    <a:ext cx="163" cy="426"/>
                  </a:xfrm>
                  <a:custGeom>
                    <a:avLst/>
                    <a:gdLst>
                      <a:gd name="T0" fmla="*/ 3 w 163"/>
                      <a:gd name="T1" fmla="*/ 390 h 426"/>
                      <a:gd name="T2" fmla="*/ 41 w 163"/>
                      <a:gd name="T3" fmla="*/ 370 h 426"/>
                      <a:gd name="T4" fmla="*/ 57 w 163"/>
                      <a:gd name="T5" fmla="*/ 347 h 426"/>
                      <a:gd name="T6" fmla="*/ 58 w 163"/>
                      <a:gd name="T7" fmla="*/ 265 h 426"/>
                      <a:gd name="T8" fmla="*/ 71 w 163"/>
                      <a:gd name="T9" fmla="*/ 181 h 426"/>
                      <a:gd name="T10" fmla="*/ 98 w 163"/>
                      <a:gd name="T11" fmla="*/ 102 h 426"/>
                      <a:gd name="T12" fmla="*/ 145 w 163"/>
                      <a:gd name="T13" fmla="*/ 12 h 426"/>
                      <a:gd name="T14" fmla="*/ 160 w 163"/>
                      <a:gd name="T15" fmla="*/ 24 h 426"/>
                      <a:gd name="T16" fmla="*/ 130 w 163"/>
                      <a:gd name="T17" fmla="*/ 93 h 426"/>
                      <a:gd name="T18" fmla="*/ 88 w 163"/>
                      <a:gd name="T19" fmla="*/ 208 h 426"/>
                      <a:gd name="T20" fmla="*/ 75 w 163"/>
                      <a:gd name="T21" fmla="*/ 289 h 426"/>
                      <a:gd name="T22" fmla="*/ 92 w 163"/>
                      <a:gd name="T23" fmla="*/ 357 h 426"/>
                      <a:gd name="T24" fmla="*/ 118 w 163"/>
                      <a:gd name="T25" fmla="*/ 365 h 426"/>
                      <a:gd name="T26" fmla="*/ 142 w 163"/>
                      <a:gd name="T27" fmla="*/ 366 h 426"/>
                      <a:gd name="T28" fmla="*/ 137 w 163"/>
                      <a:gd name="T29" fmla="*/ 406 h 426"/>
                      <a:gd name="T30" fmla="*/ 76 w 163"/>
                      <a:gd name="T31" fmla="*/ 416 h 426"/>
                      <a:gd name="T32" fmla="*/ 18 w 163"/>
                      <a:gd name="T33" fmla="*/ 422 h 426"/>
                      <a:gd name="T34" fmla="*/ 3 w 163"/>
                      <a:gd name="T35" fmla="*/ 390 h 42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63"/>
                      <a:gd name="T55" fmla="*/ 0 h 426"/>
                      <a:gd name="T56" fmla="*/ 163 w 163"/>
                      <a:gd name="T57" fmla="*/ 426 h 42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63" h="426">
                        <a:moveTo>
                          <a:pt x="3" y="390"/>
                        </a:moveTo>
                        <a:cubicBezTo>
                          <a:pt x="7" y="381"/>
                          <a:pt x="32" y="377"/>
                          <a:pt x="41" y="370"/>
                        </a:cubicBezTo>
                        <a:cubicBezTo>
                          <a:pt x="49" y="363"/>
                          <a:pt x="54" y="363"/>
                          <a:pt x="57" y="347"/>
                        </a:cubicBezTo>
                        <a:cubicBezTo>
                          <a:pt x="61" y="330"/>
                          <a:pt x="55" y="293"/>
                          <a:pt x="58" y="265"/>
                        </a:cubicBezTo>
                        <a:cubicBezTo>
                          <a:pt x="60" y="237"/>
                          <a:pt x="64" y="208"/>
                          <a:pt x="71" y="181"/>
                        </a:cubicBezTo>
                        <a:cubicBezTo>
                          <a:pt x="77" y="154"/>
                          <a:pt x="87" y="130"/>
                          <a:pt x="98" y="102"/>
                        </a:cubicBezTo>
                        <a:cubicBezTo>
                          <a:pt x="110" y="74"/>
                          <a:pt x="135" y="25"/>
                          <a:pt x="145" y="12"/>
                        </a:cubicBezTo>
                        <a:cubicBezTo>
                          <a:pt x="155" y="0"/>
                          <a:pt x="163" y="11"/>
                          <a:pt x="160" y="24"/>
                        </a:cubicBezTo>
                        <a:cubicBezTo>
                          <a:pt x="157" y="36"/>
                          <a:pt x="141" y="62"/>
                          <a:pt x="130" y="93"/>
                        </a:cubicBezTo>
                        <a:cubicBezTo>
                          <a:pt x="118" y="123"/>
                          <a:pt x="97" y="176"/>
                          <a:pt x="88" y="208"/>
                        </a:cubicBezTo>
                        <a:cubicBezTo>
                          <a:pt x="78" y="241"/>
                          <a:pt x="74" y="265"/>
                          <a:pt x="75" y="289"/>
                        </a:cubicBezTo>
                        <a:cubicBezTo>
                          <a:pt x="76" y="314"/>
                          <a:pt x="84" y="344"/>
                          <a:pt x="92" y="357"/>
                        </a:cubicBezTo>
                        <a:cubicBezTo>
                          <a:pt x="99" y="370"/>
                          <a:pt x="110" y="364"/>
                          <a:pt x="118" y="365"/>
                        </a:cubicBezTo>
                        <a:cubicBezTo>
                          <a:pt x="126" y="367"/>
                          <a:pt x="139" y="360"/>
                          <a:pt x="142" y="366"/>
                        </a:cubicBezTo>
                        <a:cubicBezTo>
                          <a:pt x="146" y="373"/>
                          <a:pt x="148" y="398"/>
                          <a:pt x="137" y="406"/>
                        </a:cubicBezTo>
                        <a:cubicBezTo>
                          <a:pt x="126" y="414"/>
                          <a:pt x="96" y="413"/>
                          <a:pt x="76" y="416"/>
                        </a:cubicBezTo>
                        <a:cubicBezTo>
                          <a:pt x="56" y="419"/>
                          <a:pt x="30" y="426"/>
                          <a:pt x="18" y="422"/>
                        </a:cubicBezTo>
                        <a:cubicBezTo>
                          <a:pt x="6" y="418"/>
                          <a:pt x="0" y="398"/>
                          <a:pt x="3" y="390"/>
                        </a:cubicBezTo>
                        <a:close/>
                      </a:path>
                    </a:pathLst>
                  </a:custGeom>
                  <a:solidFill>
                    <a:srgbClr val="FFFFFF"/>
                  </a:solidFill>
                  <a:ln w="0" cap="flat" cmpd="sng">
                    <a:solidFill>
                      <a:srgbClr val="000000"/>
                    </a:solidFill>
                    <a:prstDash val="solid"/>
                    <a:round/>
                    <a:headEnd type="none" w="med" len="med"/>
                    <a:tailEnd type="none" w="med" len="med"/>
                  </a:ln>
                </p:spPr>
                <p:txBody>
                  <a:bodyPr/>
                  <a:lstStyle/>
                  <a:p>
                    <a:endParaRPr lang="fr-FR"/>
                  </a:p>
                </p:txBody>
              </p:sp>
              <p:sp>
                <p:nvSpPr>
                  <p:cNvPr id="14453" name="Oval 438" descr="Papier recyclé">
                    <a:extLst>
                      <a:ext uri="{FF2B5EF4-FFF2-40B4-BE49-F238E27FC236}">
                        <a16:creationId xmlns:a16="http://schemas.microsoft.com/office/drawing/2014/main" id="{7377D289-4890-4C2A-9091-33D4FB293A03}"/>
                      </a:ext>
                    </a:extLst>
                  </p:cNvPr>
                  <p:cNvSpPr>
                    <a:spLocks noChangeAspect="1" noChangeArrowheads="1"/>
                  </p:cNvSpPr>
                  <p:nvPr/>
                </p:nvSpPr>
                <p:spPr bwMode="auto">
                  <a:xfrm rot="1429171" flipH="1">
                    <a:off x="4060" y="6543"/>
                    <a:ext cx="23" cy="20"/>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415" name="Group 439">
                  <a:extLst>
                    <a:ext uri="{FF2B5EF4-FFF2-40B4-BE49-F238E27FC236}">
                      <a16:creationId xmlns:a16="http://schemas.microsoft.com/office/drawing/2014/main" id="{3AAFFB08-57DB-4EC3-A7F0-B915E1D17D48}"/>
                    </a:ext>
                  </a:extLst>
                </p:cNvPr>
                <p:cNvGrpSpPr>
                  <a:grpSpLocks/>
                </p:cNvGrpSpPr>
                <p:nvPr/>
              </p:nvGrpSpPr>
              <p:grpSpPr bwMode="auto">
                <a:xfrm rot="1589946">
                  <a:off x="4110" y="6494"/>
                  <a:ext cx="81" cy="92"/>
                  <a:chOff x="3516" y="6674"/>
                  <a:chExt cx="81" cy="92"/>
                </a:xfrm>
              </p:grpSpPr>
              <p:sp>
                <p:nvSpPr>
                  <p:cNvPr id="14450" name="Freeform 440">
                    <a:extLst>
                      <a:ext uri="{FF2B5EF4-FFF2-40B4-BE49-F238E27FC236}">
                        <a16:creationId xmlns:a16="http://schemas.microsoft.com/office/drawing/2014/main" id="{8AACBADE-1D54-4CFF-AB9E-52CC3FB5932B}"/>
                      </a:ext>
                    </a:extLst>
                  </p:cNvPr>
                  <p:cNvSpPr>
                    <a:spLocks/>
                  </p:cNvSpPr>
                  <p:nvPr/>
                </p:nvSpPr>
                <p:spPr bwMode="auto">
                  <a:xfrm rot="400023">
                    <a:off x="3516" y="6674"/>
                    <a:ext cx="81" cy="92"/>
                  </a:xfrm>
                  <a:custGeom>
                    <a:avLst/>
                    <a:gdLst>
                      <a:gd name="T0" fmla="*/ 0 w 81"/>
                      <a:gd name="T1" fmla="*/ 67 h 92"/>
                      <a:gd name="T2" fmla="*/ 24 w 81"/>
                      <a:gd name="T3" fmla="*/ 37 h 92"/>
                      <a:gd name="T4" fmla="*/ 52 w 81"/>
                      <a:gd name="T5" fmla="*/ 3 h 92"/>
                      <a:gd name="T6" fmla="*/ 67 w 81"/>
                      <a:gd name="T7" fmla="*/ 17 h 92"/>
                      <a:gd name="T8" fmla="*/ 78 w 81"/>
                      <a:gd name="T9" fmla="*/ 31 h 92"/>
                      <a:gd name="T10" fmla="*/ 51 w 81"/>
                      <a:gd name="T11" fmla="*/ 61 h 92"/>
                      <a:gd name="T12" fmla="*/ 24 w 81"/>
                      <a:gd name="T13" fmla="*/ 91 h 92"/>
                      <a:gd name="T14" fmla="*/ 0 w 81"/>
                      <a:gd name="T15" fmla="*/ 67 h 92"/>
                      <a:gd name="T16" fmla="*/ 0 60000 65536"/>
                      <a:gd name="T17" fmla="*/ 0 60000 65536"/>
                      <a:gd name="T18" fmla="*/ 0 60000 65536"/>
                      <a:gd name="T19" fmla="*/ 0 60000 65536"/>
                      <a:gd name="T20" fmla="*/ 0 60000 65536"/>
                      <a:gd name="T21" fmla="*/ 0 60000 65536"/>
                      <a:gd name="T22" fmla="*/ 0 60000 65536"/>
                      <a:gd name="T23" fmla="*/ 0 60000 65536"/>
                      <a:gd name="T24" fmla="*/ 0 w 81"/>
                      <a:gd name="T25" fmla="*/ 0 h 92"/>
                      <a:gd name="T26" fmla="*/ 81 w 81"/>
                      <a:gd name="T27" fmla="*/ 92 h 9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1" h="92">
                        <a:moveTo>
                          <a:pt x="0" y="67"/>
                        </a:moveTo>
                        <a:cubicBezTo>
                          <a:pt x="0" y="60"/>
                          <a:pt x="15" y="48"/>
                          <a:pt x="24" y="37"/>
                        </a:cubicBezTo>
                        <a:cubicBezTo>
                          <a:pt x="33" y="26"/>
                          <a:pt x="45" y="6"/>
                          <a:pt x="52" y="3"/>
                        </a:cubicBezTo>
                        <a:cubicBezTo>
                          <a:pt x="59" y="0"/>
                          <a:pt x="63" y="12"/>
                          <a:pt x="67" y="17"/>
                        </a:cubicBezTo>
                        <a:cubicBezTo>
                          <a:pt x="71" y="22"/>
                          <a:pt x="81" y="24"/>
                          <a:pt x="78" y="31"/>
                        </a:cubicBezTo>
                        <a:cubicBezTo>
                          <a:pt x="75" y="38"/>
                          <a:pt x="60" y="51"/>
                          <a:pt x="51" y="61"/>
                        </a:cubicBezTo>
                        <a:cubicBezTo>
                          <a:pt x="42" y="71"/>
                          <a:pt x="32" y="90"/>
                          <a:pt x="24" y="91"/>
                        </a:cubicBezTo>
                        <a:cubicBezTo>
                          <a:pt x="16" y="92"/>
                          <a:pt x="5" y="72"/>
                          <a:pt x="0" y="67"/>
                        </a:cubicBezTo>
                        <a:close/>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sp>
                <p:nvSpPr>
                  <p:cNvPr id="14451" name="Oval 441" descr="Papier recyclé">
                    <a:extLst>
                      <a:ext uri="{FF2B5EF4-FFF2-40B4-BE49-F238E27FC236}">
                        <a16:creationId xmlns:a16="http://schemas.microsoft.com/office/drawing/2014/main" id="{73323BBB-9E4C-44D3-A688-09A7BBA3FE0A}"/>
                      </a:ext>
                    </a:extLst>
                  </p:cNvPr>
                  <p:cNvSpPr>
                    <a:spLocks noChangeAspect="1" noChangeArrowheads="1"/>
                  </p:cNvSpPr>
                  <p:nvPr/>
                </p:nvSpPr>
                <p:spPr bwMode="auto">
                  <a:xfrm rot="400023" flipH="1">
                    <a:off x="3538" y="6714"/>
                    <a:ext cx="23" cy="20"/>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416" name="Group 442">
                  <a:extLst>
                    <a:ext uri="{FF2B5EF4-FFF2-40B4-BE49-F238E27FC236}">
                      <a16:creationId xmlns:a16="http://schemas.microsoft.com/office/drawing/2014/main" id="{C7713525-5A36-4E88-BA35-E31491F23F99}"/>
                    </a:ext>
                  </a:extLst>
                </p:cNvPr>
                <p:cNvGrpSpPr>
                  <a:grpSpLocks/>
                </p:cNvGrpSpPr>
                <p:nvPr/>
              </p:nvGrpSpPr>
              <p:grpSpPr bwMode="auto">
                <a:xfrm rot="1589946">
                  <a:off x="4194" y="6470"/>
                  <a:ext cx="81" cy="92"/>
                  <a:chOff x="3516" y="6674"/>
                  <a:chExt cx="81" cy="92"/>
                </a:xfrm>
              </p:grpSpPr>
              <p:sp>
                <p:nvSpPr>
                  <p:cNvPr id="14448" name="Freeform 443">
                    <a:extLst>
                      <a:ext uri="{FF2B5EF4-FFF2-40B4-BE49-F238E27FC236}">
                        <a16:creationId xmlns:a16="http://schemas.microsoft.com/office/drawing/2014/main" id="{D157A122-CE14-4322-8766-A53DCDD885B3}"/>
                      </a:ext>
                    </a:extLst>
                  </p:cNvPr>
                  <p:cNvSpPr>
                    <a:spLocks/>
                  </p:cNvSpPr>
                  <p:nvPr/>
                </p:nvSpPr>
                <p:spPr bwMode="auto">
                  <a:xfrm rot="400023">
                    <a:off x="3516" y="6674"/>
                    <a:ext cx="81" cy="92"/>
                  </a:xfrm>
                  <a:custGeom>
                    <a:avLst/>
                    <a:gdLst>
                      <a:gd name="T0" fmla="*/ 0 w 81"/>
                      <a:gd name="T1" fmla="*/ 67 h 92"/>
                      <a:gd name="T2" fmla="*/ 24 w 81"/>
                      <a:gd name="T3" fmla="*/ 37 h 92"/>
                      <a:gd name="T4" fmla="*/ 52 w 81"/>
                      <a:gd name="T5" fmla="*/ 3 h 92"/>
                      <a:gd name="T6" fmla="*/ 67 w 81"/>
                      <a:gd name="T7" fmla="*/ 17 h 92"/>
                      <a:gd name="T8" fmla="*/ 78 w 81"/>
                      <a:gd name="T9" fmla="*/ 31 h 92"/>
                      <a:gd name="T10" fmla="*/ 51 w 81"/>
                      <a:gd name="T11" fmla="*/ 61 h 92"/>
                      <a:gd name="T12" fmla="*/ 24 w 81"/>
                      <a:gd name="T13" fmla="*/ 91 h 92"/>
                      <a:gd name="T14" fmla="*/ 0 w 81"/>
                      <a:gd name="T15" fmla="*/ 67 h 92"/>
                      <a:gd name="T16" fmla="*/ 0 60000 65536"/>
                      <a:gd name="T17" fmla="*/ 0 60000 65536"/>
                      <a:gd name="T18" fmla="*/ 0 60000 65536"/>
                      <a:gd name="T19" fmla="*/ 0 60000 65536"/>
                      <a:gd name="T20" fmla="*/ 0 60000 65536"/>
                      <a:gd name="T21" fmla="*/ 0 60000 65536"/>
                      <a:gd name="T22" fmla="*/ 0 60000 65536"/>
                      <a:gd name="T23" fmla="*/ 0 60000 65536"/>
                      <a:gd name="T24" fmla="*/ 0 w 81"/>
                      <a:gd name="T25" fmla="*/ 0 h 92"/>
                      <a:gd name="T26" fmla="*/ 81 w 81"/>
                      <a:gd name="T27" fmla="*/ 92 h 9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1" h="92">
                        <a:moveTo>
                          <a:pt x="0" y="67"/>
                        </a:moveTo>
                        <a:cubicBezTo>
                          <a:pt x="0" y="60"/>
                          <a:pt x="15" y="48"/>
                          <a:pt x="24" y="37"/>
                        </a:cubicBezTo>
                        <a:cubicBezTo>
                          <a:pt x="33" y="26"/>
                          <a:pt x="45" y="6"/>
                          <a:pt x="52" y="3"/>
                        </a:cubicBezTo>
                        <a:cubicBezTo>
                          <a:pt x="59" y="0"/>
                          <a:pt x="63" y="12"/>
                          <a:pt x="67" y="17"/>
                        </a:cubicBezTo>
                        <a:cubicBezTo>
                          <a:pt x="71" y="22"/>
                          <a:pt x="81" y="24"/>
                          <a:pt x="78" y="31"/>
                        </a:cubicBezTo>
                        <a:cubicBezTo>
                          <a:pt x="75" y="38"/>
                          <a:pt x="60" y="51"/>
                          <a:pt x="51" y="61"/>
                        </a:cubicBezTo>
                        <a:cubicBezTo>
                          <a:pt x="42" y="71"/>
                          <a:pt x="32" y="90"/>
                          <a:pt x="24" y="91"/>
                        </a:cubicBezTo>
                        <a:cubicBezTo>
                          <a:pt x="16" y="92"/>
                          <a:pt x="5" y="72"/>
                          <a:pt x="0" y="67"/>
                        </a:cubicBezTo>
                        <a:close/>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sp>
                <p:nvSpPr>
                  <p:cNvPr id="14449" name="Oval 444" descr="Papier recyclé">
                    <a:extLst>
                      <a:ext uri="{FF2B5EF4-FFF2-40B4-BE49-F238E27FC236}">
                        <a16:creationId xmlns:a16="http://schemas.microsoft.com/office/drawing/2014/main" id="{E2C7BF1F-2AC9-49B6-9AD5-CF19E71CCCF7}"/>
                      </a:ext>
                    </a:extLst>
                  </p:cNvPr>
                  <p:cNvSpPr>
                    <a:spLocks noChangeAspect="1" noChangeArrowheads="1"/>
                  </p:cNvSpPr>
                  <p:nvPr/>
                </p:nvSpPr>
                <p:spPr bwMode="auto">
                  <a:xfrm rot="400023" flipH="1">
                    <a:off x="3538" y="6714"/>
                    <a:ext cx="23" cy="20"/>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417" name="Group 445">
                  <a:extLst>
                    <a:ext uri="{FF2B5EF4-FFF2-40B4-BE49-F238E27FC236}">
                      <a16:creationId xmlns:a16="http://schemas.microsoft.com/office/drawing/2014/main" id="{99CFA05A-F6A6-456E-8307-0C273F0C6B9C}"/>
                    </a:ext>
                  </a:extLst>
                </p:cNvPr>
                <p:cNvGrpSpPr>
                  <a:grpSpLocks/>
                </p:cNvGrpSpPr>
                <p:nvPr/>
              </p:nvGrpSpPr>
              <p:grpSpPr bwMode="auto">
                <a:xfrm rot="1292461">
                  <a:off x="4278" y="6443"/>
                  <a:ext cx="81" cy="92"/>
                  <a:chOff x="3516" y="6674"/>
                  <a:chExt cx="81" cy="92"/>
                </a:xfrm>
              </p:grpSpPr>
              <p:sp>
                <p:nvSpPr>
                  <p:cNvPr id="14446" name="Freeform 446">
                    <a:extLst>
                      <a:ext uri="{FF2B5EF4-FFF2-40B4-BE49-F238E27FC236}">
                        <a16:creationId xmlns:a16="http://schemas.microsoft.com/office/drawing/2014/main" id="{0241F5DD-E2AE-44A5-B9FD-07D10DF5667F}"/>
                      </a:ext>
                    </a:extLst>
                  </p:cNvPr>
                  <p:cNvSpPr>
                    <a:spLocks/>
                  </p:cNvSpPr>
                  <p:nvPr/>
                </p:nvSpPr>
                <p:spPr bwMode="auto">
                  <a:xfrm rot="400023">
                    <a:off x="3516" y="6674"/>
                    <a:ext cx="81" cy="92"/>
                  </a:xfrm>
                  <a:custGeom>
                    <a:avLst/>
                    <a:gdLst>
                      <a:gd name="T0" fmla="*/ 0 w 81"/>
                      <a:gd name="T1" fmla="*/ 67 h 92"/>
                      <a:gd name="T2" fmla="*/ 24 w 81"/>
                      <a:gd name="T3" fmla="*/ 37 h 92"/>
                      <a:gd name="T4" fmla="*/ 52 w 81"/>
                      <a:gd name="T5" fmla="*/ 3 h 92"/>
                      <a:gd name="T6" fmla="*/ 67 w 81"/>
                      <a:gd name="T7" fmla="*/ 17 h 92"/>
                      <a:gd name="T8" fmla="*/ 78 w 81"/>
                      <a:gd name="T9" fmla="*/ 31 h 92"/>
                      <a:gd name="T10" fmla="*/ 51 w 81"/>
                      <a:gd name="T11" fmla="*/ 61 h 92"/>
                      <a:gd name="T12" fmla="*/ 24 w 81"/>
                      <a:gd name="T13" fmla="*/ 91 h 92"/>
                      <a:gd name="T14" fmla="*/ 0 w 81"/>
                      <a:gd name="T15" fmla="*/ 67 h 92"/>
                      <a:gd name="T16" fmla="*/ 0 60000 65536"/>
                      <a:gd name="T17" fmla="*/ 0 60000 65536"/>
                      <a:gd name="T18" fmla="*/ 0 60000 65536"/>
                      <a:gd name="T19" fmla="*/ 0 60000 65536"/>
                      <a:gd name="T20" fmla="*/ 0 60000 65536"/>
                      <a:gd name="T21" fmla="*/ 0 60000 65536"/>
                      <a:gd name="T22" fmla="*/ 0 60000 65536"/>
                      <a:gd name="T23" fmla="*/ 0 60000 65536"/>
                      <a:gd name="T24" fmla="*/ 0 w 81"/>
                      <a:gd name="T25" fmla="*/ 0 h 92"/>
                      <a:gd name="T26" fmla="*/ 81 w 81"/>
                      <a:gd name="T27" fmla="*/ 92 h 9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1" h="92">
                        <a:moveTo>
                          <a:pt x="0" y="67"/>
                        </a:moveTo>
                        <a:cubicBezTo>
                          <a:pt x="0" y="60"/>
                          <a:pt x="15" y="48"/>
                          <a:pt x="24" y="37"/>
                        </a:cubicBezTo>
                        <a:cubicBezTo>
                          <a:pt x="33" y="26"/>
                          <a:pt x="45" y="6"/>
                          <a:pt x="52" y="3"/>
                        </a:cubicBezTo>
                        <a:cubicBezTo>
                          <a:pt x="59" y="0"/>
                          <a:pt x="63" y="12"/>
                          <a:pt x="67" y="17"/>
                        </a:cubicBezTo>
                        <a:cubicBezTo>
                          <a:pt x="71" y="22"/>
                          <a:pt x="81" y="24"/>
                          <a:pt x="78" y="31"/>
                        </a:cubicBezTo>
                        <a:cubicBezTo>
                          <a:pt x="75" y="38"/>
                          <a:pt x="60" y="51"/>
                          <a:pt x="51" y="61"/>
                        </a:cubicBezTo>
                        <a:cubicBezTo>
                          <a:pt x="42" y="71"/>
                          <a:pt x="32" y="90"/>
                          <a:pt x="24" y="91"/>
                        </a:cubicBezTo>
                        <a:cubicBezTo>
                          <a:pt x="16" y="92"/>
                          <a:pt x="5" y="72"/>
                          <a:pt x="0" y="67"/>
                        </a:cubicBezTo>
                        <a:close/>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sp>
                <p:nvSpPr>
                  <p:cNvPr id="14447" name="Oval 447" descr="Papier recyclé">
                    <a:extLst>
                      <a:ext uri="{FF2B5EF4-FFF2-40B4-BE49-F238E27FC236}">
                        <a16:creationId xmlns:a16="http://schemas.microsoft.com/office/drawing/2014/main" id="{C084A9D6-A0AB-4319-9E84-1F9C8558FFCE}"/>
                      </a:ext>
                    </a:extLst>
                  </p:cNvPr>
                  <p:cNvSpPr>
                    <a:spLocks noChangeAspect="1" noChangeArrowheads="1"/>
                  </p:cNvSpPr>
                  <p:nvPr/>
                </p:nvSpPr>
                <p:spPr bwMode="auto">
                  <a:xfrm rot="400023" flipH="1">
                    <a:off x="3538" y="6714"/>
                    <a:ext cx="23" cy="20"/>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418" name="Group 448">
                  <a:extLst>
                    <a:ext uri="{FF2B5EF4-FFF2-40B4-BE49-F238E27FC236}">
                      <a16:creationId xmlns:a16="http://schemas.microsoft.com/office/drawing/2014/main" id="{F812F01C-CB6A-48F6-BB74-8A8D95697BDA}"/>
                    </a:ext>
                  </a:extLst>
                </p:cNvPr>
                <p:cNvGrpSpPr>
                  <a:grpSpLocks/>
                </p:cNvGrpSpPr>
                <p:nvPr/>
              </p:nvGrpSpPr>
              <p:grpSpPr bwMode="auto">
                <a:xfrm rot="1367183">
                  <a:off x="3489" y="6980"/>
                  <a:ext cx="81" cy="92"/>
                  <a:chOff x="3516" y="6674"/>
                  <a:chExt cx="81" cy="92"/>
                </a:xfrm>
              </p:grpSpPr>
              <p:sp>
                <p:nvSpPr>
                  <p:cNvPr id="14444" name="Freeform 449">
                    <a:extLst>
                      <a:ext uri="{FF2B5EF4-FFF2-40B4-BE49-F238E27FC236}">
                        <a16:creationId xmlns:a16="http://schemas.microsoft.com/office/drawing/2014/main" id="{48733C58-9B21-4AD0-9583-555E10D17380}"/>
                      </a:ext>
                    </a:extLst>
                  </p:cNvPr>
                  <p:cNvSpPr>
                    <a:spLocks/>
                  </p:cNvSpPr>
                  <p:nvPr/>
                </p:nvSpPr>
                <p:spPr bwMode="auto">
                  <a:xfrm rot="400023">
                    <a:off x="3516" y="6674"/>
                    <a:ext cx="81" cy="92"/>
                  </a:xfrm>
                  <a:custGeom>
                    <a:avLst/>
                    <a:gdLst>
                      <a:gd name="T0" fmla="*/ 0 w 81"/>
                      <a:gd name="T1" fmla="*/ 67 h 92"/>
                      <a:gd name="T2" fmla="*/ 24 w 81"/>
                      <a:gd name="T3" fmla="*/ 37 h 92"/>
                      <a:gd name="T4" fmla="*/ 52 w 81"/>
                      <a:gd name="T5" fmla="*/ 3 h 92"/>
                      <a:gd name="T6" fmla="*/ 67 w 81"/>
                      <a:gd name="T7" fmla="*/ 17 h 92"/>
                      <a:gd name="T8" fmla="*/ 78 w 81"/>
                      <a:gd name="T9" fmla="*/ 31 h 92"/>
                      <a:gd name="T10" fmla="*/ 51 w 81"/>
                      <a:gd name="T11" fmla="*/ 61 h 92"/>
                      <a:gd name="T12" fmla="*/ 24 w 81"/>
                      <a:gd name="T13" fmla="*/ 91 h 92"/>
                      <a:gd name="T14" fmla="*/ 0 w 81"/>
                      <a:gd name="T15" fmla="*/ 67 h 92"/>
                      <a:gd name="T16" fmla="*/ 0 60000 65536"/>
                      <a:gd name="T17" fmla="*/ 0 60000 65536"/>
                      <a:gd name="T18" fmla="*/ 0 60000 65536"/>
                      <a:gd name="T19" fmla="*/ 0 60000 65536"/>
                      <a:gd name="T20" fmla="*/ 0 60000 65536"/>
                      <a:gd name="T21" fmla="*/ 0 60000 65536"/>
                      <a:gd name="T22" fmla="*/ 0 60000 65536"/>
                      <a:gd name="T23" fmla="*/ 0 60000 65536"/>
                      <a:gd name="T24" fmla="*/ 0 w 81"/>
                      <a:gd name="T25" fmla="*/ 0 h 92"/>
                      <a:gd name="T26" fmla="*/ 81 w 81"/>
                      <a:gd name="T27" fmla="*/ 92 h 9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1" h="92">
                        <a:moveTo>
                          <a:pt x="0" y="67"/>
                        </a:moveTo>
                        <a:cubicBezTo>
                          <a:pt x="0" y="60"/>
                          <a:pt x="15" y="48"/>
                          <a:pt x="24" y="37"/>
                        </a:cubicBezTo>
                        <a:cubicBezTo>
                          <a:pt x="33" y="26"/>
                          <a:pt x="45" y="6"/>
                          <a:pt x="52" y="3"/>
                        </a:cubicBezTo>
                        <a:cubicBezTo>
                          <a:pt x="59" y="0"/>
                          <a:pt x="63" y="12"/>
                          <a:pt x="67" y="17"/>
                        </a:cubicBezTo>
                        <a:cubicBezTo>
                          <a:pt x="71" y="22"/>
                          <a:pt x="81" y="24"/>
                          <a:pt x="78" y="31"/>
                        </a:cubicBezTo>
                        <a:cubicBezTo>
                          <a:pt x="75" y="38"/>
                          <a:pt x="60" y="51"/>
                          <a:pt x="51" y="61"/>
                        </a:cubicBezTo>
                        <a:cubicBezTo>
                          <a:pt x="42" y="71"/>
                          <a:pt x="32" y="90"/>
                          <a:pt x="24" y="91"/>
                        </a:cubicBezTo>
                        <a:cubicBezTo>
                          <a:pt x="16" y="92"/>
                          <a:pt x="5" y="72"/>
                          <a:pt x="0" y="67"/>
                        </a:cubicBezTo>
                        <a:close/>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sp>
                <p:nvSpPr>
                  <p:cNvPr id="14445" name="Oval 450" descr="Papier recyclé">
                    <a:extLst>
                      <a:ext uri="{FF2B5EF4-FFF2-40B4-BE49-F238E27FC236}">
                        <a16:creationId xmlns:a16="http://schemas.microsoft.com/office/drawing/2014/main" id="{8C93CB07-ECF3-495C-8905-FF304FD94BE2}"/>
                      </a:ext>
                    </a:extLst>
                  </p:cNvPr>
                  <p:cNvSpPr>
                    <a:spLocks noChangeAspect="1" noChangeArrowheads="1"/>
                  </p:cNvSpPr>
                  <p:nvPr/>
                </p:nvSpPr>
                <p:spPr bwMode="auto">
                  <a:xfrm rot="400023" flipH="1">
                    <a:off x="3538" y="6714"/>
                    <a:ext cx="23" cy="20"/>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419" name="Group 451">
                  <a:extLst>
                    <a:ext uri="{FF2B5EF4-FFF2-40B4-BE49-F238E27FC236}">
                      <a16:creationId xmlns:a16="http://schemas.microsoft.com/office/drawing/2014/main" id="{14E0B905-18BC-42E2-80A6-E4785AD7053D}"/>
                    </a:ext>
                  </a:extLst>
                </p:cNvPr>
                <p:cNvGrpSpPr>
                  <a:grpSpLocks/>
                </p:cNvGrpSpPr>
                <p:nvPr/>
              </p:nvGrpSpPr>
              <p:grpSpPr bwMode="auto">
                <a:xfrm rot="312422">
                  <a:off x="3564" y="6938"/>
                  <a:ext cx="81" cy="92"/>
                  <a:chOff x="3516" y="6674"/>
                  <a:chExt cx="81" cy="92"/>
                </a:xfrm>
              </p:grpSpPr>
              <p:sp>
                <p:nvSpPr>
                  <p:cNvPr id="14442" name="Freeform 452">
                    <a:extLst>
                      <a:ext uri="{FF2B5EF4-FFF2-40B4-BE49-F238E27FC236}">
                        <a16:creationId xmlns:a16="http://schemas.microsoft.com/office/drawing/2014/main" id="{3F6DE450-1D1C-4F60-A7F3-4DDC9DFE0C20}"/>
                      </a:ext>
                    </a:extLst>
                  </p:cNvPr>
                  <p:cNvSpPr>
                    <a:spLocks/>
                  </p:cNvSpPr>
                  <p:nvPr/>
                </p:nvSpPr>
                <p:spPr bwMode="auto">
                  <a:xfrm rot="400023">
                    <a:off x="3516" y="6674"/>
                    <a:ext cx="81" cy="92"/>
                  </a:xfrm>
                  <a:custGeom>
                    <a:avLst/>
                    <a:gdLst>
                      <a:gd name="T0" fmla="*/ 0 w 81"/>
                      <a:gd name="T1" fmla="*/ 67 h 92"/>
                      <a:gd name="T2" fmla="*/ 24 w 81"/>
                      <a:gd name="T3" fmla="*/ 37 h 92"/>
                      <a:gd name="T4" fmla="*/ 52 w 81"/>
                      <a:gd name="T5" fmla="*/ 3 h 92"/>
                      <a:gd name="T6" fmla="*/ 67 w 81"/>
                      <a:gd name="T7" fmla="*/ 17 h 92"/>
                      <a:gd name="T8" fmla="*/ 78 w 81"/>
                      <a:gd name="T9" fmla="*/ 31 h 92"/>
                      <a:gd name="T10" fmla="*/ 51 w 81"/>
                      <a:gd name="T11" fmla="*/ 61 h 92"/>
                      <a:gd name="T12" fmla="*/ 24 w 81"/>
                      <a:gd name="T13" fmla="*/ 91 h 92"/>
                      <a:gd name="T14" fmla="*/ 0 w 81"/>
                      <a:gd name="T15" fmla="*/ 67 h 92"/>
                      <a:gd name="T16" fmla="*/ 0 60000 65536"/>
                      <a:gd name="T17" fmla="*/ 0 60000 65536"/>
                      <a:gd name="T18" fmla="*/ 0 60000 65536"/>
                      <a:gd name="T19" fmla="*/ 0 60000 65536"/>
                      <a:gd name="T20" fmla="*/ 0 60000 65536"/>
                      <a:gd name="T21" fmla="*/ 0 60000 65536"/>
                      <a:gd name="T22" fmla="*/ 0 60000 65536"/>
                      <a:gd name="T23" fmla="*/ 0 60000 65536"/>
                      <a:gd name="T24" fmla="*/ 0 w 81"/>
                      <a:gd name="T25" fmla="*/ 0 h 92"/>
                      <a:gd name="T26" fmla="*/ 81 w 81"/>
                      <a:gd name="T27" fmla="*/ 92 h 9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1" h="92">
                        <a:moveTo>
                          <a:pt x="0" y="67"/>
                        </a:moveTo>
                        <a:cubicBezTo>
                          <a:pt x="0" y="60"/>
                          <a:pt x="15" y="48"/>
                          <a:pt x="24" y="37"/>
                        </a:cubicBezTo>
                        <a:cubicBezTo>
                          <a:pt x="33" y="26"/>
                          <a:pt x="45" y="6"/>
                          <a:pt x="52" y="3"/>
                        </a:cubicBezTo>
                        <a:cubicBezTo>
                          <a:pt x="59" y="0"/>
                          <a:pt x="63" y="12"/>
                          <a:pt x="67" y="17"/>
                        </a:cubicBezTo>
                        <a:cubicBezTo>
                          <a:pt x="71" y="22"/>
                          <a:pt x="81" y="24"/>
                          <a:pt x="78" y="31"/>
                        </a:cubicBezTo>
                        <a:cubicBezTo>
                          <a:pt x="75" y="38"/>
                          <a:pt x="60" y="51"/>
                          <a:pt x="51" y="61"/>
                        </a:cubicBezTo>
                        <a:cubicBezTo>
                          <a:pt x="42" y="71"/>
                          <a:pt x="32" y="90"/>
                          <a:pt x="24" y="91"/>
                        </a:cubicBezTo>
                        <a:cubicBezTo>
                          <a:pt x="16" y="92"/>
                          <a:pt x="5" y="72"/>
                          <a:pt x="0" y="67"/>
                        </a:cubicBezTo>
                        <a:close/>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sp>
                <p:nvSpPr>
                  <p:cNvPr id="14443" name="Oval 453" descr="Papier recyclé">
                    <a:extLst>
                      <a:ext uri="{FF2B5EF4-FFF2-40B4-BE49-F238E27FC236}">
                        <a16:creationId xmlns:a16="http://schemas.microsoft.com/office/drawing/2014/main" id="{79F18664-A3D1-4D97-B10A-7FAA49BF060F}"/>
                      </a:ext>
                    </a:extLst>
                  </p:cNvPr>
                  <p:cNvSpPr>
                    <a:spLocks noChangeAspect="1" noChangeArrowheads="1"/>
                  </p:cNvSpPr>
                  <p:nvPr/>
                </p:nvSpPr>
                <p:spPr bwMode="auto">
                  <a:xfrm rot="400023" flipH="1">
                    <a:off x="3538" y="6714"/>
                    <a:ext cx="23" cy="20"/>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420" name="Group 454">
                  <a:extLst>
                    <a:ext uri="{FF2B5EF4-FFF2-40B4-BE49-F238E27FC236}">
                      <a16:creationId xmlns:a16="http://schemas.microsoft.com/office/drawing/2014/main" id="{A3DD8B4D-FC7E-4B3B-8A49-F8F55AF9E1C4}"/>
                    </a:ext>
                  </a:extLst>
                </p:cNvPr>
                <p:cNvGrpSpPr>
                  <a:grpSpLocks/>
                </p:cNvGrpSpPr>
                <p:nvPr/>
              </p:nvGrpSpPr>
              <p:grpSpPr bwMode="auto">
                <a:xfrm rot="-223463">
                  <a:off x="3630" y="6878"/>
                  <a:ext cx="81" cy="92"/>
                  <a:chOff x="3516" y="6674"/>
                  <a:chExt cx="81" cy="92"/>
                </a:xfrm>
              </p:grpSpPr>
              <p:sp>
                <p:nvSpPr>
                  <p:cNvPr id="14440" name="Freeform 455">
                    <a:extLst>
                      <a:ext uri="{FF2B5EF4-FFF2-40B4-BE49-F238E27FC236}">
                        <a16:creationId xmlns:a16="http://schemas.microsoft.com/office/drawing/2014/main" id="{937290B6-C90A-4AC1-A7F8-D0DF30F6B8C0}"/>
                      </a:ext>
                    </a:extLst>
                  </p:cNvPr>
                  <p:cNvSpPr>
                    <a:spLocks/>
                  </p:cNvSpPr>
                  <p:nvPr/>
                </p:nvSpPr>
                <p:spPr bwMode="auto">
                  <a:xfrm rot="400023">
                    <a:off x="3516" y="6674"/>
                    <a:ext cx="81" cy="92"/>
                  </a:xfrm>
                  <a:custGeom>
                    <a:avLst/>
                    <a:gdLst>
                      <a:gd name="T0" fmla="*/ 0 w 81"/>
                      <a:gd name="T1" fmla="*/ 67 h 92"/>
                      <a:gd name="T2" fmla="*/ 24 w 81"/>
                      <a:gd name="T3" fmla="*/ 37 h 92"/>
                      <a:gd name="T4" fmla="*/ 52 w 81"/>
                      <a:gd name="T5" fmla="*/ 3 h 92"/>
                      <a:gd name="T6" fmla="*/ 67 w 81"/>
                      <a:gd name="T7" fmla="*/ 17 h 92"/>
                      <a:gd name="T8" fmla="*/ 78 w 81"/>
                      <a:gd name="T9" fmla="*/ 31 h 92"/>
                      <a:gd name="T10" fmla="*/ 51 w 81"/>
                      <a:gd name="T11" fmla="*/ 61 h 92"/>
                      <a:gd name="T12" fmla="*/ 24 w 81"/>
                      <a:gd name="T13" fmla="*/ 91 h 92"/>
                      <a:gd name="T14" fmla="*/ 0 w 81"/>
                      <a:gd name="T15" fmla="*/ 67 h 92"/>
                      <a:gd name="T16" fmla="*/ 0 60000 65536"/>
                      <a:gd name="T17" fmla="*/ 0 60000 65536"/>
                      <a:gd name="T18" fmla="*/ 0 60000 65536"/>
                      <a:gd name="T19" fmla="*/ 0 60000 65536"/>
                      <a:gd name="T20" fmla="*/ 0 60000 65536"/>
                      <a:gd name="T21" fmla="*/ 0 60000 65536"/>
                      <a:gd name="T22" fmla="*/ 0 60000 65536"/>
                      <a:gd name="T23" fmla="*/ 0 60000 65536"/>
                      <a:gd name="T24" fmla="*/ 0 w 81"/>
                      <a:gd name="T25" fmla="*/ 0 h 92"/>
                      <a:gd name="T26" fmla="*/ 81 w 81"/>
                      <a:gd name="T27" fmla="*/ 92 h 9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1" h="92">
                        <a:moveTo>
                          <a:pt x="0" y="67"/>
                        </a:moveTo>
                        <a:cubicBezTo>
                          <a:pt x="0" y="60"/>
                          <a:pt x="15" y="48"/>
                          <a:pt x="24" y="37"/>
                        </a:cubicBezTo>
                        <a:cubicBezTo>
                          <a:pt x="33" y="26"/>
                          <a:pt x="45" y="6"/>
                          <a:pt x="52" y="3"/>
                        </a:cubicBezTo>
                        <a:cubicBezTo>
                          <a:pt x="59" y="0"/>
                          <a:pt x="63" y="12"/>
                          <a:pt x="67" y="17"/>
                        </a:cubicBezTo>
                        <a:cubicBezTo>
                          <a:pt x="71" y="22"/>
                          <a:pt x="81" y="24"/>
                          <a:pt x="78" y="31"/>
                        </a:cubicBezTo>
                        <a:cubicBezTo>
                          <a:pt x="75" y="38"/>
                          <a:pt x="60" y="51"/>
                          <a:pt x="51" y="61"/>
                        </a:cubicBezTo>
                        <a:cubicBezTo>
                          <a:pt x="42" y="71"/>
                          <a:pt x="32" y="90"/>
                          <a:pt x="24" y="91"/>
                        </a:cubicBezTo>
                        <a:cubicBezTo>
                          <a:pt x="16" y="92"/>
                          <a:pt x="5" y="72"/>
                          <a:pt x="0" y="67"/>
                        </a:cubicBezTo>
                        <a:close/>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sp>
                <p:nvSpPr>
                  <p:cNvPr id="14441" name="Oval 456" descr="Papier recyclé">
                    <a:extLst>
                      <a:ext uri="{FF2B5EF4-FFF2-40B4-BE49-F238E27FC236}">
                        <a16:creationId xmlns:a16="http://schemas.microsoft.com/office/drawing/2014/main" id="{DCB4AE65-F426-4E04-993C-0D084DDD39F3}"/>
                      </a:ext>
                    </a:extLst>
                  </p:cNvPr>
                  <p:cNvSpPr>
                    <a:spLocks noChangeAspect="1" noChangeArrowheads="1"/>
                  </p:cNvSpPr>
                  <p:nvPr/>
                </p:nvSpPr>
                <p:spPr bwMode="auto">
                  <a:xfrm rot="400023" flipH="1">
                    <a:off x="3538" y="6714"/>
                    <a:ext cx="23" cy="20"/>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421" name="Group 457">
                  <a:extLst>
                    <a:ext uri="{FF2B5EF4-FFF2-40B4-BE49-F238E27FC236}">
                      <a16:creationId xmlns:a16="http://schemas.microsoft.com/office/drawing/2014/main" id="{AFD88CCA-79A4-4D6E-97FD-8A1BD42E5D2D}"/>
                    </a:ext>
                  </a:extLst>
                </p:cNvPr>
                <p:cNvGrpSpPr>
                  <a:grpSpLocks/>
                </p:cNvGrpSpPr>
                <p:nvPr/>
              </p:nvGrpSpPr>
              <p:grpSpPr bwMode="auto">
                <a:xfrm rot="1356290">
                  <a:off x="3801" y="6746"/>
                  <a:ext cx="81" cy="92"/>
                  <a:chOff x="3516" y="6674"/>
                  <a:chExt cx="81" cy="92"/>
                </a:xfrm>
              </p:grpSpPr>
              <p:sp>
                <p:nvSpPr>
                  <p:cNvPr id="14438" name="Freeform 458">
                    <a:extLst>
                      <a:ext uri="{FF2B5EF4-FFF2-40B4-BE49-F238E27FC236}">
                        <a16:creationId xmlns:a16="http://schemas.microsoft.com/office/drawing/2014/main" id="{15329D1D-F916-4809-8F08-32A554321EB6}"/>
                      </a:ext>
                    </a:extLst>
                  </p:cNvPr>
                  <p:cNvSpPr>
                    <a:spLocks/>
                  </p:cNvSpPr>
                  <p:nvPr/>
                </p:nvSpPr>
                <p:spPr bwMode="auto">
                  <a:xfrm rot="400023">
                    <a:off x="3516" y="6674"/>
                    <a:ext cx="81" cy="92"/>
                  </a:xfrm>
                  <a:custGeom>
                    <a:avLst/>
                    <a:gdLst>
                      <a:gd name="T0" fmla="*/ 0 w 81"/>
                      <a:gd name="T1" fmla="*/ 67 h 92"/>
                      <a:gd name="T2" fmla="*/ 24 w 81"/>
                      <a:gd name="T3" fmla="*/ 37 h 92"/>
                      <a:gd name="T4" fmla="*/ 52 w 81"/>
                      <a:gd name="T5" fmla="*/ 3 h 92"/>
                      <a:gd name="T6" fmla="*/ 67 w 81"/>
                      <a:gd name="T7" fmla="*/ 17 h 92"/>
                      <a:gd name="T8" fmla="*/ 78 w 81"/>
                      <a:gd name="T9" fmla="*/ 31 h 92"/>
                      <a:gd name="T10" fmla="*/ 51 w 81"/>
                      <a:gd name="T11" fmla="*/ 61 h 92"/>
                      <a:gd name="T12" fmla="*/ 24 w 81"/>
                      <a:gd name="T13" fmla="*/ 91 h 92"/>
                      <a:gd name="T14" fmla="*/ 0 w 81"/>
                      <a:gd name="T15" fmla="*/ 67 h 92"/>
                      <a:gd name="T16" fmla="*/ 0 60000 65536"/>
                      <a:gd name="T17" fmla="*/ 0 60000 65536"/>
                      <a:gd name="T18" fmla="*/ 0 60000 65536"/>
                      <a:gd name="T19" fmla="*/ 0 60000 65536"/>
                      <a:gd name="T20" fmla="*/ 0 60000 65536"/>
                      <a:gd name="T21" fmla="*/ 0 60000 65536"/>
                      <a:gd name="T22" fmla="*/ 0 60000 65536"/>
                      <a:gd name="T23" fmla="*/ 0 60000 65536"/>
                      <a:gd name="T24" fmla="*/ 0 w 81"/>
                      <a:gd name="T25" fmla="*/ 0 h 92"/>
                      <a:gd name="T26" fmla="*/ 81 w 81"/>
                      <a:gd name="T27" fmla="*/ 92 h 9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1" h="92">
                        <a:moveTo>
                          <a:pt x="0" y="67"/>
                        </a:moveTo>
                        <a:cubicBezTo>
                          <a:pt x="0" y="60"/>
                          <a:pt x="15" y="48"/>
                          <a:pt x="24" y="37"/>
                        </a:cubicBezTo>
                        <a:cubicBezTo>
                          <a:pt x="33" y="26"/>
                          <a:pt x="45" y="6"/>
                          <a:pt x="52" y="3"/>
                        </a:cubicBezTo>
                        <a:cubicBezTo>
                          <a:pt x="59" y="0"/>
                          <a:pt x="63" y="12"/>
                          <a:pt x="67" y="17"/>
                        </a:cubicBezTo>
                        <a:cubicBezTo>
                          <a:pt x="71" y="22"/>
                          <a:pt x="81" y="24"/>
                          <a:pt x="78" y="31"/>
                        </a:cubicBezTo>
                        <a:cubicBezTo>
                          <a:pt x="75" y="38"/>
                          <a:pt x="60" y="51"/>
                          <a:pt x="51" y="61"/>
                        </a:cubicBezTo>
                        <a:cubicBezTo>
                          <a:pt x="42" y="71"/>
                          <a:pt x="32" y="90"/>
                          <a:pt x="24" y="91"/>
                        </a:cubicBezTo>
                        <a:cubicBezTo>
                          <a:pt x="16" y="92"/>
                          <a:pt x="5" y="72"/>
                          <a:pt x="0" y="67"/>
                        </a:cubicBezTo>
                        <a:close/>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sp>
                <p:nvSpPr>
                  <p:cNvPr id="14439" name="Oval 459" descr="Papier recyclé">
                    <a:extLst>
                      <a:ext uri="{FF2B5EF4-FFF2-40B4-BE49-F238E27FC236}">
                        <a16:creationId xmlns:a16="http://schemas.microsoft.com/office/drawing/2014/main" id="{AC47B7DE-C095-4F09-8A26-57CB63637F9C}"/>
                      </a:ext>
                    </a:extLst>
                  </p:cNvPr>
                  <p:cNvSpPr>
                    <a:spLocks noChangeAspect="1" noChangeArrowheads="1"/>
                  </p:cNvSpPr>
                  <p:nvPr/>
                </p:nvSpPr>
                <p:spPr bwMode="auto">
                  <a:xfrm rot="400023" flipH="1">
                    <a:off x="3538" y="6714"/>
                    <a:ext cx="23" cy="20"/>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422" name="Group 460">
                  <a:extLst>
                    <a:ext uri="{FF2B5EF4-FFF2-40B4-BE49-F238E27FC236}">
                      <a16:creationId xmlns:a16="http://schemas.microsoft.com/office/drawing/2014/main" id="{752FD61E-5C52-4BFE-A248-526252A9A510}"/>
                    </a:ext>
                  </a:extLst>
                </p:cNvPr>
                <p:cNvGrpSpPr>
                  <a:grpSpLocks/>
                </p:cNvGrpSpPr>
                <p:nvPr/>
              </p:nvGrpSpPr>
              <p:grpSpPr bwMode="auto">
                <a:xfrm rot="1729617">
                  <a:off x="3885" y="6722"/>
                  <a:ext cx="81" cy="92"/>
                  <a:chOff x="3516" y="6674"/>
                  <a:chExt cx="81" cy="92"/>
                </a:xfrm>
              </p:grpSpPr>
              <p:sp>
                <p:nvSpPr>
                  <p:cNvPr id="14436" name="Freeform 461">
                    <a:extLst>
                      <a:ext uri="{FF2B5EF4-FFF2-40B4-BE49-F238E27FC236}">
                        <a16:creationId xmlns:a16="http://schemas.microsoft.com/office/drawing/2014/main" id="{BCF06A0E-C8FD-49FA-9444-8634F2847247}"/>
                      </a:ext>
                    </a:extLst>
                  </p:cNvPr>
                  <p:cNvSpPr>
                    <a:spLocks/>
                  </p:cNvSpPr>
                  <p:nvPr/>
                </p:nvSpPr>
                <p:spPr bwMode="auto">
                  <a:xfrm rot="400023">
                    <a:off x="3516" y="6674"/>
                    <a:ext cx="81" cy="92"/>
                  </a:xfrm>
                  <a:custGeom>
                    <a:avLst/>
                    <a:gdLst>
                      <a:gd name="T0" fmla="*/ 0 w 81"/>
                      <a:gd name="T1" fmla="*/ 67 h 92"/>
                      <a:gd name="T2" fmla="*/ 24 w 81"/>
                      <a:gd name="T3" fmla="*/ 37 h 92"/>
                      <a:gd name="T4" fmla="*/ 52 w 81"/>
                      <a:gd name="T5" fmla="*/ 3 h 92"/>
                      <a:gd name="T6" fmla="*/ 67 w 81"/>
                      <a:gd name="T7" fmla="*/ 17 h 92"/>
                      <a:gd name="T8" fmla="*/ 78 w 81"/>
                      <a:gd name="T9" fmla="*/ 31 h 92"/>
                      <a:gd name="T10" fmla="*/ 51 w 81"/>
                      <a:gd name="T11" fmla="*/ 61 h 92"/>
                      <a:gd name="T12" fmla="*/ 24 w 81"/>
                      <a:gd name="T13" fmla="*/ 91 h 92"/>
                      <a:gd name="T14" fmla="*/ 0 w 81"/>
                      <a:gd name="T15" fmla="*/ 67 h 92"/>
                      <a:gd name="T16" fmla="*/ 0 60000 65536"/>
                      <a:gd name="T17" fmla="*/ 0 60000 65536"/>
                      <a:gd name="T18" fmla="*/ 0 60000 65536"/>
                      <a:gd name="T19" fmla="*/ 0 60000 65536"/>
                      <a:gd name="T20" fmla="*/ 0 60000 65536"/>
                      <a:gd name="T21" fmla="*/ 0 60000 65536"/>
                      <a:gd name="T22" fmla="*/ 0 60000 65536"/>
                      <a:gd name="T23" fmla="*/ 0 60000 65536"/>
                      <a:gd name="T24" fmla="*/ 0 w 81"/>
                      <a:gd name="T25" fmla="*/ 0 h 92"/>
                      <a:gd name="T26" fmla="*/ 81 w 81"/>
                      <a:gd name="T27" fmla="*/ 92 h 9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1" h="92">
                        <a:moveTo>
                          <a:pt x="0" y="67"/>
                        </a:moveTo>
                        <a:cubicBezTo>
                          <a:pt x="0" y="60"/>
                          <a:pt x="15" y="48"/>
                          <a:pt x="24" y="37"/>
                        </a:cubicBezTo>
                        <a:cubicBezTo>
                          <a:pt x="33" y="26"/>
                          <a:pt x="45" y="6"/>
                          <a:pt x="52" y="3"/>
                        </a:cubicBezTo>
                        <a:cubicBezTo>
                          <a:pt x="59" y="0"/>
                          <a:pt x="63" y="12"/>
                          <a:pt x="67" y="17"/>
                        </a:cubicBezTo>
                        <a:cubicBezTo>
                          <a:pt x="71" y="22"/>
                          <a:pt x="81" y="24"/>
                          <a:pt x="78" y="31"/>
                        </a:cubicBezTo>
                        <a:cubicBezTo>
                          <a:pt x="75" y="38"/>
                          <a:pt x="60" y="51"/>
                          <a:pt x="51" y="61"/>
                        </a:cubicBezTo>
                        <a:cubicBezTo>
                          <a:pt x="42" y="71"/>
                          <a:pt x="32" y="90"/>
                          <a:pt x="24" y="91"/>
                        </a:cubicBezTo>
                        <a:cubicBezTo>
                          <a:pt x="16" y="92"/>
                          <a:pt x="5" y="72"/>
                          <a:pt x="0" y="67"/>
                        </a:cubicBezTo>
                        <a:close/>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sp>
                <p:nvSpPr>
                  <p:cNvPr id="14437" name="Oval 462" descr="Papier recyclé">
                    <a:extLst>
                      <a:ext uri="{FF2B5EF4-FFF2-40B4-BE49-F238E27FC236}">
                        <a16:creationId xmlns:a16="http://schemas.microsoft.com/office/drawing/2014/main" id="{01DEB039-7100-421E-AF03-8A96C49D3F59}"/>
                      </a:ext>
                    </a:extLst>
                  </p:cNvPr>
                  <p:cNvSpPr>
                    <a:spLocks noChangeAspect="1" noChangeArrowheads="1"/>
                  </p:cNvSpPr>
                  <p:nvPr/>
                </p:nvSpPr>
                <p:spPr bwMode="auto">
                  <a:xfrm rot="400023" flipH="1">
                    <a:off x="3538" y="6714"/>
                    <a:ext cx="23" cy="20"/>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423" name="Group 463">
                  <a:extLst>
                    <a:ext uri="{FF2B5EF4-FFF2-40B4-BE49-F238E27FC236}">
                      <a16:creationId xmlns:a16="http://schemas.microsoft.com/office/drawing/2014/main" id="{0E35E6AB-5359-437B-A425-66771AFAD2A1}"/>
                    </a:ext>
                  </a:extLst>
                </p:cNvPr>
                <p:cNvGrpSpPr>
                  <a:grpSpLocks/>
                </p:cNvGrpSpPr>
                <p:nvPr/>
              </p:nvGrpSpPr>
              <p:grpSpPr bwMode="auto">
                <a:xfrm rot="1953712">
                  <a:off x="3972" y="6704"/>
                  <a:ext cx="81" cy="92"/>
                  <a:chOff x="3516" y="6674"/>
                  <a:chExt cx="81" cy="92"/>
                </a:xfrm>
              </p:grpSpPr>
              <p:sp>
                <p:nvSpPr>
                  <p:cNvPr id="14434" name="Freeform 464">
                    <a:extLst>
                      <a:ext uri="{FF2B5EF4-FFF2-40B4-BE49-F238E27FC236}">
                        <a16:creationId xmlns:a16="http://schemas.microsoft.com/office/drawing/2014/main" id="{D2C7E59C-0845-48F5-8795-5F086A604299}"/>
                      </a:ext>
                    </a:extLst>
                  </p:cNvPr>
                  <p:cNvSpPr>
                    <a:spLocks/>
                  </p:cNvSpPr>
                  <p:nvPr/>
                </p:nvSpPr>
                <p:spPr bwMode="auto">
                  <a:xfrm rot="400023">
                    <a:off x="3516" y="6674"/>
                    <a:ext cx="81" cy="92"/>
                  </a:xfrm>
                  <a:custGeom>
                    <a:avLst/>
                    <a:gdLst>
                      <a:gd name="T0" fmla="*/ 0 w 81"/>
                      <a:gd name="T1" fmla="*/ 67 h 92"/>
                      <a:gd name="T2" fmla="*/ 24 w 81"/>
                      <a:gd name="T3" fmla="*/ 37 h 92"/>
                      <a:gd name="T4" fmla="*/ 52 w 81"/>
                      <a:gd name="T5" fmla="*/ 3 h 92"/>
                      <a:gd name="T6" fmla="*/ 67 w 81"/>
                      <a:gd name="T7" fmla="*/ 17 h 92"/>
                      <a:gd name="T8" fmla="*/ 78 w 81"/>
                      <a:gd name="T9" fmla="*/ 31 h 92"/>
                      <a:gd name="T10" fmla="*/ 51 w 81"/>
                      <a:gd name="T11" fmla="*/ 61 h 92"/>
                      <a:gd name="T12" fmla="*/ 24 w 81"/>
                      <a:gd name="T13" fmla="*/ 91 h 92"/>
                      <a:gd name="T14" fmla="*/ 0 w 81"/>
                      <a:gd name="T15" fmla="*/ 67 h 92"/>
                      <a:gd name="T16" fmla="*/ 0 60000 65536"/>
                      <a:gd name="T17" fmla="*/ 0 60000 65536"/>
                      <a:gd name="T18" fmla="*/ 0 60000 65536"/>
                      <a:gd name="T19" fmla="*/ 0 60000 65536"/>
                      <a:gd name="T20" fmla="*/ 0 60000 65536"/>
                      <a:gd name="T21" fmla="*/ 0 60000 65536"/>
                      <a:gd name="T22" fmla="*/ 0 60000 65536"/>
                      <a:gd name="T23" fmla="*/ 0 60000 65536"/>
                      <a:gd name="T24" fmla="*/ 0 w 81"/>
                      <a:gd name="T25" fmla="*/ 0 h 92"/>
                      <a:gd name="T26" fmla="*/ 81 w 81"/>
                      <a:gd name="T27" fmla="*/ 92 h 9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1" h="92">
                        <a:moveTo>
                          <a:pt x="0" y="67"/>
                        </a:moveTo>
                        <a:cubicBezTo>
                          <a:pt x="0" y="60"/>
                          <a:pt x="15" y="48"/>
                          <a:pt x="24" y="37"/>
                        </a:cubicBezTo>
                        <a:cubicBezTo>
                          <a:pt x="33" y="26"/>
                          <a:pt x="45" y="6"/>
                          <a:pt x="52" y="3"/>
                        </a:cubicBezTo>
                        <a:cubicBezTo>
                          <a:pt x="59" y="0"/>
                          <a:pt x="63" y="12"/>
                          <a:pt x="67" y="17"/>
                        </a:cubicBezTo>
                        <a:cubicBezTo>
                          <a:pt x="71" y="22"/>
                          <a:pt x="81" y="24"/>
                          <a:pt x="78" y="31"/>
                        </a:cubicBezTo>
                        <a:cubicBezTo>
                          <a:pt x="75" y="38"/>
                          <a:pt x="60" y="51"/>
                          <a:pt x="51" y="61"/>
                        </a:cubicBezTo>
                        <a:cubicBezTo>
                          <a:pt x="42" y="71"/>
                          <a:pt x="32" y="90"/>
                          <a:pt x="24" y="91"/>
                        </a:cubicBezTo>
                        <a:cubicBezTo>
                          <a:pt x="16" y="92"/>
                          <a:pt x="5" y="72"/>
                          <a:pt x="0" y="67"/>
                        </a:cubicBezTo>
                        <a:close/>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sp>
                <p:nvSpPr>
                  <p:cNvPr id="14435" name="Oval 465" descr="Papier recyclé">
                    <a:extLst>
                      <a:ext uri="{FF2B5EF4-FFF2-40B4-BE49-F238E27FC236}">
                        <a16:creationId xmlns:a16="http://schemas.microsoft.com/office/drawing/2014/main" id="{F5520368-9C85-4FAB-9143-58B2F442809F}"/>
                      </a:ext>
                    </a:extLst>
                  </p:cNvPr>
                  <p:cNvSpPr>
                    <a:spLocks noChangeAspect="1" noChangeArrowheads="1"/>
                  </p:cNvSpPr>
                  <p:nvPr/>
                </p:nvSpPr>
                <p:spPr bwMode="auto">
                  <a:xfrm rot="400023" flipH="1">
                    <a:off x="3538" y="6714"/>
                    <a:ext cx="23" cy="20"/>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424" name="Group 466">
                  <a:extLst>
                    <a:ext uri="{FF2B5EF4-FFF2-40B4-BE49-F238E27FC236}">
                      <a16:creationId xmlns:a16="http://schemas.microsoft.com/office/drawing/2014/main" id="{AF8BD2E1-8F29-4283-BEDA-AB17A0560853}"/>
                    </a:ext>
                  </a:extLst>
                </p:cNvPr>
                <p:cNvGrpSpPr>
                  <a:grpSpLocks/>
                </p:cNvGrpSpPr>
                <p:nvPr/>
              </p:nvGrpSpPr>
              <p:grpSpPr bwMode="auto">
                <a:xfrm rot="2177806">
                  <a:off x="4194" y="6683"/>
                  <a:ext cx="81" cy="92"/>
                  <a:chOff x="3516" y="6674"/>
                  <a:chExt cx="81" cy="92"/>
                </a:xfrm>
              </p:grpSpPr>
              <p:sp>
                <p:nvSpPr>
                  <p:cNvPr id="14432" name="Freeform 467">
                    <a:extLst>
                      <a:ext uri="{FF2B5EF4-FFF2-40B4-BE49-F238E27FC236}">
                        <a16:creationId xmlns:a16="http://schemas.microsoft.com/office/drawing/2014/main" id="{EDCB6A3C-EC37-4D5E-990A-02A68A8F2B49}"/>
                      </a:ext>
                    </a:extLst>
                  </p:cNvPr>
                  <p:cNvSpPr>
                    <a:spLocks/>
                  </p:cNvSpPr>
                  <p:nvPr/>
                </p:nvSpPr>
                <p:spPr bwMode="auto">
                  <a:xfrm rot="400023">
                    <a:off x="3516" y="6674"/>
                    <a:ext cx="81" cy="92"/>
                  </a:xfrm>
                  <a:custGeom>
                    <a:avLst/>
                    <a:gdLst>
                      <a:gd name="T0" fmla="*/ 0 w 81"/>
                      <a:gd name="T1" fmla="*/ 67 h 92"/>
                      <a:gd name="T2" fmla="*/ 24 w 81"/>
                      <a:gd name="T3" fmla="*/ 37 h 92"/>
                      <a:gd name="T4" fmla="*/ 52 w 81"/>
                      <a:gd name="T5" fmla="*/ 3 h 92"/>
                      <a:gd name="T6" fmla="*/ 67 w 81"/>
                      <a:gd name="T7" fmla="*/ 17 h 92"/>
                      <a:gd name="T8" fmla="*/ 78 w 81"/>
                      <a:gd name="T9" fmla="*/ 31 h 92"/>
                      <a:gd name="T10" fmla="*/ 51 w 81"/>
                      <a:gd name="T11" fmla="*/ 61 h 92"/>
                      <a:gd name="T12" fmla="*/ 24 w 81"/>
                      <a:gd name="T13" fmla="*/ 91 h 92"/>
                      <a:gd name="T14" fmla="*/ 0 w 81"/>
                      <a:gd name="T15" fmla="*/ 67 h 92"/>
                      <a:gd name="T16" fmla="*/ 0 60000 65536"/>
                      <a:gd name="T17" fmla="*/ 0 60000 65536"/>
                      <a:gd name="T18" fmla="*/ 0 60000 65536"/>
                      <a:gd name="T19" fmla="*/ 0 60000 65536"/>
                      <a:gd name="T20" fmla="*/ 0 60000 65536"/>
                      <a:gd name="T21" fmla="*/ 0 60000 65536"/>
                      <a:gd name="T22" fmla="*/ 0 60000 65536"/>
                      <a:gd name="T23" fmla="*/ 0 60000 65536"/>
                      <a:gd name="T24" fmla="*/ 0 w 81"/>
                      <a:gd name="T25" fmla="*/ 0 h 92"/>
                      <a:gd name="T26" fmla="*/ 81 w 81"/>
                      <a:gd name="T27" fmla="*/ 92 h 9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1" h="92">
                        <a:moveTo>
                          <a:pt x="0" y="67"/>
                        </a:moveTo>
                        <a:cubicBezTo>
                          <a:pt x="0" y="60"/>
                          <a:pt x="15" y="48"/>
                          <a:pt x="24" y="37"/>
                        </a:cubicBezTo>
                        <a:cubicBezTo>
                          <a:pt x="33" y="26"/>
                          <a:pt x="45" y="6"/>
                          <a:pt x="52" y="3"/>
                        </a:cubicBezTo>
                        <a:cubicBezTo>
                          <a:pt x="59" y="0"/>
                          <a:pt x="63" y="12"/>
                          <a:pt x="67" y="17"/>
                        </a:cubicBezTo>
                        <a:cubicBezTo>
                          <a:pt x="71" y="22"/>
                          <a:pt x="81" y="24"/>
                          <a:pt x="78" y="31"/>
                        </a:cubicBezTo>
                        <a:cubicBezTo>
                          <a:pt x="75" y="38"/>
                          <a:pt x="60" y="51"/>
                          <a:pt x="51" y="61"/>
                        </a:cubicBezTo>
                        <a:cubicBezTo>
                          <a:pt x="42" y="71"/>
                          <a:pt x="32" y="90"/>
                          <a:pt x="24" y="91"/>
                        </a:cubicBezTo>
                        <a:cubicBezTo>
                          <a:pt x="16" y="92"/>
                          <a:pt x="5" y="72"/>
                          <a:pt x="0" y="67"/>
                        </a:cubicBezTo>
                        <a:close/>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sp>
                <p:nvSpPr>
                  <p:cNvPr id="14433" name="Oval 468" descr="Papier recyclé">
                    <a:extLst>
                      <a:ext uri="{FF2B5EF4-FFF2-40B4-BE49-F238E27FC236}">
                        <a16:creationId xmlns:a16="http://schemas.microsoft.com/office/drawing/2014/main" id="{0414D9E4-D416-4768-AB20-CCC4F24459AE}"/>
                      </a:ext>
                    </a:extLst>
                  </p:cNvPr>
                  <p:cNvSpPr>
                    <a:spLocks noChangeAspect="1" noChangeArrowheads="1"/>
                  </p:cNvSpPr>
                  <p:nvPr/>
                </p:nvSpPr>
                <p:spPr bwMode="auto">
                  <a:xfrm rot="400023" flipH="1">
                    <a:off x="3538" y="6714"/>
                    <a:ext cx="23" cy="20"/>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425" name="Group 469">
                  <a:extLst>
                    <a:ext uri="{FF2B5EF4-FFF2-40B4-BE49-F238E27FC236}">
                      <a16:creationId xmlns:a16="http://schemas.microsoft.com/office/drawing/2014/main" id="{4B2FEC21-2846-451E-9463-B253E0E8B9FD}"/>
                    </a:ext>
                  </a:extLst>
                </p:cNvPr>
                <p:cNvGrpSpPr>
                  <a:grpSpLocks/>
                </p:cNvGrpSpPr>
                <p:nvPr/>
              </p:nvGrpSpPr>
              <p:grpSpPr bwMode="auto">
                <a:xfrm rot="1584923">
                  <a:off x="4281" y="6668"/>
                  <a:ext cx="81" cy="92"/>
                  <a:chOff x="3516" y="6674"/>
                  <a:chExt cx="81" cy="92"/>
                </a:xfrm>
              </p:grpSpPr>
              <p:sp>
                <p:nvSpPr>
                  <p:cNvPr id="14430" name="Freeform 470">
                    <a:extLst>
                      <a:ext uri="{FF2B5EF4-FFF2-40B4-BE49-F238E27FC236}">
                        <a16:creationId xmlns:a16="http://schemas.microsoft.com/office/drawing/2014/main" id="{55D65EE7-C6CD-40B6-BCFE-46B518B142E1}"/>
                      </a:ext>
                    </a:extLst>
                  </p:cNvPr>
                  <p:cNvSpPr>
                    <a:spLocks/>
                  </p:cNvSpPr>
                  <p:nvPr/>
                </p:nvSpPr>
                <p:spPr bwMode="auto">
                  <a:xfrm rot="400023">
                    <a:off x="3516" y="6674"/>
                    <a:ext cx="81" cy="92"/>
                  </a:xfrm>
                  <a:custGeom>
                    <a:avLst/>
                    <a:gdLst>
                      <a:gd name="T0" fmla="*/ 0 w 81"/>
                      <a:gd name="T1" fmla="*/ 67 h 92"/>
                      <a:gd name="T2" fmla="*/ 24 w 81"/>
                      <a:gd name="T3" fmla="*/ 37 h 92"/>
                      <a:gd name="T4" fmla="*/ 52 w 81"/>
                      <a:gd name="T5" fmla="*/ 3 h 92"/>
                      <a:gd name="T6" fmla="*/ 67 w 81"/>
                      <a:gd name="T7" fmla="*/ 17 h 92"/>
                      <a:gd name="T8" fmla="*/ 78 w 81"/>
                      <a:gd name="T9" fmla="*/ 31 h 92"/>
                      <a:gd name="T10" fmla="*/ 51 w 81"/>
                      <a:gd name="T11" fmla="*/ 61 h 92"/>
                      <a:gd name="T12" fmla="*/ 24 w 81"/>
                      <a:gd name="T13" fmla="*/ 91 h 92"/>
                      <a:gd name="T14" fmla="*/ 0 w 81"/>
                      <a:gd name="T15" fmla="*/ 67 h 92"/>
                      <a:gd name="T16" fmla="*/ 0 60000 65536"/>
                      <a:gd name="T17" fmla="*/ 0 60000 65536"/>
                      <a:gd name="T18" fmla="*/ 0 60000 65536"/>
                      <a:gd name="T19" fmla="*/ 0 60000 65536"/>
                      <a:gd name="T20" fmla="*/ 0 60000 65536"/>
                      <a:gd name="T21" fmla="*/ 0 60000 65536"/>
                      <a:gd name="T22" fmla="*/ 0 60000 65536"/>
                      <a:gd name="T23" fmla="*/ 0 60000 65536"/>
                      <a:gd name="T24" fmla="*/ 0 w 81"/>
                      <a:gd name="T25" fmla="*/ 0 h 92"/>
                      <a:gd name="T26" fmla="*/ 81 w 81"/>
                      <a:gd name="T27" fmla="*/ 92 h 9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1" h="92">
                        <a:moveTo>
                          <a:pt x="0" y="67"/>
                        </a:moveTo>
                        <a:cubicBezTo>
                          <a:pt x="0" y="60"/>
                          <a:pt x="15" y="48"/>
                          <a:pt x="24" y="37"/>
                        </a:cubicBezTo>
                        <a:cubicBezTo>
                          <a:pt x="33" y="26"/>
                          <a:pt x="45" y="6"/>
                          <a:pt x="52" y="3"/>
                        </a:cubicBezTo>
                        <a:cubicBezTo>
                          <a:pt x="59" y="0"/>
                          <a:pt x="63" y="12"/>
                          <a:pt x="67" y="17"/>
                        </a:cubicBezTo>
                        <a:cubicBezTo>
                          <a:pt x="71" y="22"/>
                          <a:pt x="81" y="24"/>
                          <a:pt x="78" y="31"/>
                        </a:cubicBezTo>
                        <a:cubicBezTo>
                          <a:pt x="75" y="38"/>
                          <a:pt x="60" y="51"/>
                          <a:pt x="51" y="61"/>
                        </a:cubicBezTo>
                        <a:cubicBezTo>
                          <a:pt x="42" y="71"/>
                          <a:pt x="32" y="90"/>
                          <a:pt x="24" y="91"/>
                        </a:cubicBezTo>
                        <a:cubicBezTo>
                          <a:pt x="16" y="92"/>
                          <a:pt x="5" y="72"/>
                          <a:pt x="0" y="67"/>
                        </a:cubicBezTo>
                        <a:close/>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sp>
                <p:nvSpPr>
                  <p:cNvPr id="14431" name="Oval 471" descr="Papier recyclé">
                    <a:extLst>
                      <a:ext uri="{FF2B5EF4-FFF2-40B4-BE49-F238E27FC236}">
                        <a16:creationId xmlns:a16="http://schemas.microsoft.com/office/drawing/2014/main" id="{FD6A15A2-0F92-4CE8-9B4F-30231580982E}"/>
                      </a:ext>
                    </a:extLst>
                  </p:cNvPr>
                  <p:cNvSpPr>
                    <a:spLocks noChangeAspect="1" noChangeArrowheads="1"/>
                  </p:cNvSpPr>
                  <p:nvPr/>
                </p:nvSpPr>
                <p:spPr bwMode="auto">
                  <a:xfrm rot="400023" flipH="1">
                    <a:off x="3538" y="6714"/>
                    <a:ext cx="23" cy="20"/>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grpSp>
              <p:nvGrpSpPr>
                <p:cNvPr id="14426" name="Group 472">
                  <a:extLst>
                    <a:ext uri="{FF2B5EF4-FFF2-40B4-BE49-F238E27FC236}">
                      <a16:creationId xmlns:a16="http://schemas.microsoft.com/office/drawing/2014/main" id="{6A2B9B7D-6B9A-4B4E-B35B-42BB88AF58E9}"/>
                    </a:ext>
                  </a:extLst>
                </p:cNvPr>
                <p:cNvGrpSpPr>
                  <a:grpSpLocks/>
                </p:cNvGrpSpPr>
                <p:nvPr/>
              </p:nvGrpSpPr>
              <p:grpSpPr bwMode="auto">
                <a:xfrm rot="1435761">
                  <a:off x="4365" y="6641"/>
                  <a:ext cx="81" cy="92"/>
                  <a:chOff x="3516" y="6674"/>
                  <a:chExt cx="81" cy="92"/>
                </a:xfrm>
              </p:grpSpPr>
              <p:sp>
                <p:nvSpPr>
                  <p:cNvPr id="14428" name="Freeform 473">
                    <a:extLst>
                      <a:ext uri="{FF2B5EF4-FFF2-40B4-BE49-F238E27FC236}">
                        <a16:creationId xmlns:a16="http://schemas.microsoft.com/office/drawing/2014/main" id="{D0916CA9-9266-41CA-A610-C419CB8B95E3}"/>
                      </a:ext>
                    </a:extLst>
                  </p:cNvPr>
                  <p:cNvSpPr>
                    <a:spLocks/>
                  </p:cNvSpPr>
                  <p:nvPr/>
                </p:nvSpPr>
                <p:spPr bwMode="auto">
                  <a:xfrm rot="400023">
                    <a:off x="3516" y="6674"/>
                    <a:ext cx="81" cy="92"/>
                  </a:xfrm>
                  <a:custGeom>
                    <a:avLst/>
                    <a:gdLst>
                      <a:gd name="T0" fmla="*/ 0 w 81"/>
                      <a:gd name="T1" fmla="*/ 67 h 92"/>
                      <a:gd name="T2" fmla="*/ 24 w 81"/>
                      <a:gd name="T3" fmla="*/ 37 h 92"/>
                      <a:gd name="T4" fmla="*/ 52 w 81"/>
                      <a:gd name="T5" fmla="*/ 3 h 92"/>
                      <a:gd name="T6" fmla="*/ 67 w 81"/>
                      <a:gd name="T7" fmla="*/ 17 h 92"/>
                      <a:gd name="T8" fmla="*/ 78 w 81"/>
                      <a:gd name="T9" fmla="*/ 31 h 92"/>
                      <a:gd name="T10" fmla="*/ 51 w 81"/>
                      <a:gd name="T11" fmla="*/ 61 h 92"/>
                      <a:gd name="T12" fmla="*/ 24 w 81"/>
                      <a:gd name="T13" fmla="*/ 91 h 92"/>
                      <a:gd name="T14" fmla="*/ 0 w 81"/>
                      <a:gd name="T15" fmla="*/ 67 h 92"/>
                      <a:gd name="T16" fmla="*/ 0 60000 65536"/>
                      <a:gd name="T17" fmla="*/ 0 60000 65536"/>
                      <a:gd name="T18" fmla="*/ 0 60000 65536"/>
                      <a:gd name="T19" fmla="*/ 0 60000 65536"/>
                      <a:gd name="T20" fmla="*/ 0 60000 65536"/>
                      <a:gd name="T21" fmla="*/ 0 60000 65536"/>
                      <a:gd name="T22" fmla="*/ 0 60000 65536"/>
                      <a:gd name="T23" fmla="*/ 0 60000 65536"/>
                      <a:gd name="T24" fmla="*/ 0 w 81"/>
                      <a:gd name="T25" fmla="*/ 0 h 92"/>
                      <a:gd name="T26" fmla="*/ 81 w 81"/>
                      <a:gd name="T27" fmla="*/ 92 h 9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1" h="92">
                        <a:moveTo>
                          <a:pt x="0" y="67"/>
                        </a:moveTo>
                        <a:cubicBezTo>
                          <a:pt x="0" y="60"/>
                          <a:pt x="15" y="48"/>
                          <a:pt x="24" y="37"/>
                        </a:cubicBezTo>
                        <a:cubicBezTo>
                          <a:pt x="33" y="26"/>
                          <a:pt x="45" y="6"/>
                          <a:pt x="52" y="3"/>
                        </a:cubicBezTo>
                        <a:cubicBezTo>
                          <a:pt x="59" y="0"/>
                          <a:pt x="63" y="12"/>
                          <a:pt x="67" y="17"/>
                        </a:cubicBezTo>
                        <a:cubicBezTo>
                          <a:pt x="71" y="22"/>
                          <a:pt x="81" y="24"/>
                          <a:pt x="78" y="31"/>
                        </a:cubicBezTo>
                        <a:cubicBezTo>
                          <a:pt x="75" y="38"/>
                          <a:pt x="60" y="51"/>
                          <a:pt x="51" y="61"/>
                        </a:cubicBezTo>
                        <a:cubicBezTo>
                          <a:pt x="42" y="71"/>
                          <a:pt x="32" y="90"/>
                          <a:pt x="24" y="91"/>
                        </a:cubicBezTo>
                        <a:cubicBezTo>
                          <a:pt x="16" y="92"/>
                          <a:pt x="5" y="72"/>
                          <a:pt x="0" y="67"/>
                        </a:cubicBezTo>
                        <a:close/>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sp>
                <p:nvSpPr>
                  <p:cNvPr id="14429" name="Oval 474" descr="Papier recyclé">
                    <a:extLst>
                      <a:ext uri="{FF2B5EF4-FFF2-40B4-BE49-F238E27FC236}">
                        <a16:creationId xmlns:a16="http://schemas.microsoft.com/office/drawing/2014/main" id="{A37CE1ED-A90D-49BB-9CD0-3B7BA2CDF24A}"/>
                      </a:ext>
                    </a:extLst>
                  </p:cNvPr>
                  <p:cNvSpPr>
                    <a:spLocks noChangeAspect="1" noChangeArrowheads="1"/>
                  </p:cNvSpPr>
                  <p:nvPr/>
                </p:nvSpPr>
                <p:spPr bwMode="auto">
                  <a:xfrm rot="400023" flipH="1">
                    <a:off x="3538" y="6714"/>
                    <a:ext cx="23" cy="20"/>
                  </a:xfrm>
                  <a:prstGeom prst="ellipse">
                    <a:avLst/>
                  </a:prstGeom>
                  <a:blipFill dpi="0" rotWithShape="1">
                    <a:blip r:embed="rId3"/>
                    <a:srcRect/>
                    <a:tile tx="0" ty="0" sx="100000" sy="100000" flip="none" algn="tl"/>
                  </a:blipFill>
                  <a:ln w="0" algn="ctr">
                    <a:solidFill>
                      <a:srgbClr val="000000"/>
                    </a:solidFill>
                    <a:round/>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a:latin typeface="Arial" panose="020B0604020202020204" pitchFamily="34" charset="0"/>
                    </a:endParaRPr>
                  </a:p>
                </p:txBody>
              </p:sp>
            </p:grpSp>
            <p:sp>
              <p:nvSpPr>
                <p:cNvPr id="14427" name="Freeform 475">
                  <a:extLst>
                    <a:ext uri="{FF2B5EF4-FFF2-40B4-BE49-F238E27FC236}">
                      <a16:creationId xmlns:a16="http://schemas.microsoft.com/office/drawing/2014/main" id="{1C88B9BC-3C71-44B1-9DA9-905982845F0E}"/>
                    </a:ext>
                  </a:extLst>
                </p:cNvPr>
                <p:cNvSpPr>
                  <a:spLocks/>
                </p:cNvSpPr>
                <p:nvPr/>
              </p:nvSpPr>
              <p:spPr bwMode="auto">
                <a:xfrm>
                  <a:off x="4351" y="6450"/>
                  <a:ext cx="41" cy="59"/>
                </a:xfrm>
                <a:custGeom>
                  <a:avLst/>
                  <a:gdLst>
                    <a:gd name="T0" fmla="*/ 41 w 41"/>
                    <a:gd name="T1" fmla="*/ 39 h 59"/>
                    <a:gd name="T2" fmla="*/ 14 w 41"/>
                    <a:gd name="T3" fmla="*/ 54 h 59"/>
                    <a:gd name="T4" fmla="*/ 2 w 41"/>
                    <a:gd name="T5" fmla="*/ 8 h 59"/>
                    <a:gd name="T6" fmla="*/ 26 w 41"/>
                    <a:gd name="T7" fmla="*/ 3 h 59"/>
                    <a:gd name="T8" fmla="*/ 0 60000 65536"/>
                    <a:gd name="T9" fmla="*/ 0 60000 65536"/>
                    <a:gd name="T10" fmla="*/ 0 60000 65536"/>
                    <a:gd name="T11" fmla="*/ 0 60000 65536"/>
                    <a:gd name="T12" fmla="*/ 0 w 41"/>
                    <a:gd name="T13" fmla="*/ 0 h 59"/>
                    <a:gd name="T14" fmla="*/ 41 w 41"/>
                    <a:gd name="T15" fmla="*/ 59 h 59"/>
                  </a:gdLst>
                  <a:ahLst/>
                  <a:cxnLst>
                    <a:cxn ang="T8">
                      <a:pos x="T0" y="T1"/>
                    </a:cxn>
                    <a:cxn ang="T9">
                      <a:pos x="T2" y="T3"/>
                    </a:cxn>
                    <a:cxn ang="T10">
                      <a:pos x="T4" y="T5"/>
                    </a:cxn>
                    <a:cxn ang="T11">
                      <a:pos x="T6" y="T7"/>
                    </a:cxn>
                  </a:cxnLst>
                  <a:rect l="T12" t="T13" r="T14" b="T15"/>
                  <a:pathLst>
                    <a:path w="41" h="59">
                      <a:moveTo>
                        <a:pt x="41" y="39"/>
                      </a:moveTo>
                      <a:cubicBezTo>
                        <a:pt x="37" y="41"/>
                        <a:pt x="20" y="59"/>
                        <a:pt x="14" y="54"/>
                      </a:cubicBezTo>
                      <a:cubicBezTo>
                        <a:pt x="8" y="49"/>
                        <a:pt x="0" y="16"/>
                        <a:pt x="2" y="8"/>
                      </a:cubicBezTo>
                      <a:cubicBezTo>
                        <a:pt x="4" y="0"/>
                        <a:pt x="21" y="4"/>
                        <a:pt x="26" y="3"/>
                      </a:cubicBezTo>
                    </a:path>
                  </a:pathLst>
                </a:custGeom>
                <a:solidFill>
                  <a:srgbClr val="FFFFFF"/>
                </a:solidFill>
                <a:ln w="1905" cap="flat" cmpd="sng">
                  <a:solidFill>
                    <a:srgbClr val="000000"/>
                  </a:solidFill>
                  <a:prstDash val="solid"/>
                  <a:round/>
                  <a:headEnd type="none" w="med" len="med"/>
                  <a:tailEnd type="none" w="med" len="med"/>
                </a:ln>
              </p:spPr>
              <p:txBody>
                <a:bodyPr/>
                <a:lstStyle/>
                <a:p>
                  <a:endParaRPr lang="fr-FR"/>
                </a:p>
              </p:txBody>
            </p:sp>
          </p:grpSp>
        </p:grpSp>
      </p:grpSp>
      <p:grpSp>
        <p:nvGrpSpPr>
          <p:cNvPr id="49618" name="Groupe 497">
            <a:extLst>
              <a:ext uri="{FF2B5EF4-FFF2-40B4-BE49-F238E27FC236}">
                <a16:creationId xmlns:a16="http://schemas.microsoft.com/office/drawing/2014/main" id="{BA1EBBEA-0AD4-445D-A1FB-ECA5E846DD34}"/>
              </a:ext>
            </a:extLst>
          </p:cNvPr>
          <p:cNvGrpSpPr>
            <a:grpSpLocks/>
          </p:cNvGrpSpPr>
          <p:nvPr/>
        </p:nvGrpSpPr>
        <p:grpSpPr bwMode="auto">
          <a:xfrm rot="5005410">
            <a:off x="5566312" y="4241968"/>
            <a:ext cx="1442982" cy="2476430"/>
            <a:chOff x="5051479" y="3775444"/>
            <a:chExt cx="1454477" cy="1897523"/>
          </a:xfrm>
        </p:grpSpPr>
        <p:sp>
          <p:nvSpPr>
            <p:cNvPr id="14397" name="Freeform 476">
              <a:extLst>
                <a:ext uri="{FF2B5EF4-FFF2-40B4-BE49-F238E27FC236}">
                  <a16:creationId xmlns:a16="http://schemas.microsoft.com/office/drawing/2014/main" id="{BFE7FEAB-4878-4CB7-932D-1238F3B7CAEA}"/>
                </a:ext>
              </a:extLst>
            </p:cNvPr>
            <p:cNvSpPr>
              <a:spLocks/>
            </p:cNvSpPr>
            <p:nvPr/>
          </p:nvSpPr>
          <p:spPr bwMode="auto">
            <a:xfrm>
              <a:off x="5738832" y="4564917"/>
              <a:ext cx="767124" cy="1108050"/>
            </a:xfrm>
            <a:custGeom>
              <a:avLst/>
              <a:gdLst>
                <a:gd name="T0" fmla="*/ 0 w 714"/>
                <a:gd name="T1" fmla="*/ 2147483646 h 1083"/>
                <a:gd name="T2" fmla="*/ 2147483646 w 714"/>
                <a:gd name="T3" fmla="*/ 2147483646 h 1083"/>
                <a:gd name="T4" fmla="*/ 2147483646 w 714"/>
                <a:gd name="T5" fmla="*/ 2147483646 h 1083"/>
                <a:gd name="T6" fmla="*/ 2147483646 w 714"/>
                <a:gd name="T7" fmla="*/ 2147483646 h 1083"/>
                <a:gd name="T8" fmla="*/ 2147483646 w 714"/>
                <a:gd name="T9" fmla="*/ 0 h 1083"/>
                <a:gd name="T10" fmla="*/ 0 60000 65536"/>
                <a:gd name="T11" fmla="*/ 0 60000 65536"/>
                <a:gd name="T12" fmla="*/ 0 60000 65536"/>
                <a:gd name="T13" fmla="*/ 0 60000 65536"/>
                <a:gd name="T14" fmla="*/ 0 60000 65536"/>
                <a:gd name="T15" fmla="*/ 0 w 714"/>
                <a:gd name="T16" fmla="*/ 0 h 1083"/>
                <a:gd name="T17" fmla="*/ 714 w 714"/>
                <a:gd name="T18" fmla="*/ 1083 h 1083"/>
              </a:gdLst>
              <a:ahLst/>
              <a:cxnLst>
                <a:cxn ang="T10">
                  <a:pos x="T0" y="T1"/>
                </a:cxn>
                <a:cxn ang="T11">
                  <a:pos x="T2" y="T3"/>
                </a:cxn>
                <a:cxn ang="T12">
                  <a:pos x="T4" y="T5"/>
                </a:cxn>
                <a:cxn ang="T13">
                  <a:pos x="T6" y="T7"/>
                </a:cxn>
                <a:cxn ang="T14">
                  <a:pos x="T8" y="T9"/>
                </a:cxn>
              </a:cxnLst>
              <a:rect l="T15" t="T16" r="T17" b="T18"/>
              <a:pathLst>
                <a:path w="714" h="1083">
                  <a:moveTo>
                    <a:pt x="0" y="1083"/>
                  </a:moveTo>
                  <a:cubicBezTo>
                    <a:pt x="134" y="1052"/>
                    <a:pt x="235" y="993"/>
                    <a:pt x="319" y="888"/>
                  </a:cubicBezTo>
                  <a:cubicBezTo>
                    <a:pt x="403" y="783"/>
                    <a:pt x="473" y="563"/>
                    <a:pt x="504" y="450"/>
                  </a:cubicBezTo>
                  <a:cubicBezTo>
                    <a:pt x="535" y="337"/>
                    <a:pt x="469" y="285"/>
                    <a:pt x="504" y="210"/>
                  </a:cubicBezTo>
                  <a:cubicBezTo>
                    <a:pt x="539" y="135"/>
                    <a:pt x="679" y="35"/>
                    <a:pt x="714" y="0"/>
                  </a:cubicBezTo>
                </a:path>
              </a:pathLst>
            </a:custGeom>
            <a:noFill/>
            <a:ln w="38100" cap="flat" cmpd="sng">
              <a:solidFill>
                <a:srgbClr val="0066FF"/>
              </a:solidFill>
              <a:prstDash val="solid"/>
              <a:round/>
              <a:headEnd type="stealth" w="lg" len="med"/>
              <a:tailEnd type="none" w="lg"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14398" name="Text Box 477">
              <a:extLst>
                <a:ext uri="{FF2B5EF4-FFF2-40B4-BE49-F238E27FC236}">
                  <a16:creationId xmlns:a16="http://schemas.microsoft.com/office/drawing/2014/main" id="{DDA102AD-D8E1-4BE9-B153-0BD364113AED}"/>
                </a:ext>
              </a:extLst>
            </p:cNvPr>
            <p:cNvSpPr txBox="1">
              <a:spLocks noChangeArrowheads="1"/>
            </p:cNvSpPr>
            <p:nvPr/>
          </p:nvSpPr>
          <p:spPr bwMode="auto">
            <a:xfrm rot="16594590">
              <a:off x="4842460" y="3984463"/>
              <a:ext cx="1312593" cy="894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algn="ctr">
                <a:spcBef>
                  <a:spcPct val="0"/>
                </a:spcBef>
                <a:spcAft>
                  <a:spcPts val="1000"/>
                </a:spcAft>
                <a:buClrTx/>
                <a:buSzTx/>
                <a:buNone/>
              </a:pPr>
              <a:r>
                <a:rPr lang="fr-FR" altLang="fr-FR" sz="1800" b="1" dirty="0" err="1">
                  <a:solidFill>
                    <a:srgbClr val="0066FF"/>
                  </a:solidFill>
                  <a:latin typeface="Arial" panose="020B0604020202020204" pitchFamily="34" charset="0"/>
                </a:rPr>
                <a:t>Wasser</a:t>
              </a:r>
              <a:r>
                <a:rPr lang="fr-FR" altLang="fr-FR" sz="1800" b="1" dirty="0">
                  <a:solidFill>
                    <a:srgbClr val="0066FF"/>
                  </a:solidFill>
                  <a:latin typeface="Arial" panose="020B0604020202020204" pitchFamily="34" charset="0"/>
                </a:rPr>
                <a:t> </a:t>
              </a:r>
              <a:r>
                <a:rPr lang="fr-FR" altLang="fr-FR" sz="1800" b="1" dirty="0" err="1">
                  <a:solidFill>
                    <a:srgbClr val="0066FF"/>
                  </a:solidFill>
                  <a:latin typeface="Arial" panose="020B0604020202020204" pitchFamily="34" charset="0"/>
                </a:rPr>
                <a:t>und</a:t>
              </a:r>
              <a:r>
                <a:rPr lang="fr-FR" altLang="fr-FR" sz="1800" b="1" dirty="0">
                  <a:solidFill>
                    <a:srgbClr val="0066FF"/>
                  </a:solidFill>
                  <a:latin typeface="Arial" panose="020B0604020202020204" pitchFamily="34" charset="0"/>
                </a:rPr>
                <a:t> </a:t>
              </a:r>
              <a:r>
                <a:rPr lang="fr-FR" altLang="fr-FR" sz="1800" b="1" dirty="0" err="1">
                  <a:solidFill>
                    <a:srgbClr val="0066FF"/>
                  </a:solidFill>
                  <a:latin typeface="Arial" panose="020B0604020202020204" pitchFamily="34" charset="0"/>
                </a:rPr>
                <a:t>Mineralstoffe</a:t>
              </a:r>
              <a:endParaRPr lang="fr-FR" altLang="fr-FR" sz="1800" dirty="0">
                <a:latin typeface="Arial" panose="020B0604020202020204" pitchFamily="34" charset="0"/>
              </a:endParaRPr>
            </a:p>
          </p:txBody>
        </p:sp>
      </p:grpSp>
      <p:sp>
        <p:nvSpPr>
          <p:cNvPr id="9275" name="Freeform 478">
            <a:extLst>
              <a:ext uri="{FF2B5EF4-FFF2-40B4-BE49-F238E27FC236}">
                <a16:creationId xmlns:a16="http://schemas.microsoft.com/office/drawing/2014/main" id="{0E8EE461-3F2F-4B97-9F6B-A08E3753C9CA}"/>
              </a:ext>
            </a:extLst>
          </p:cNvPr>
          <p:cNvSpPr>
            <a:spLocks/>
          </p:cNvSpPr>
          <p:nvPr/>
        </p:nvSpPr>
        <p:spPr bwMode="auto">
          <a:xfrm>
            <a:off x="1664814" y="2014865"/>
            <a:ext cx="1236980" cy="3748145"/>
          </a:xfrm>
          <a:custGeom>
            <a:avLst/>
            <a:gdLst>
              <a:gd name="T0" fmla="*/ 2147483646 w 1342"/>
              <a:gd name="T1" fmla="*/ 2147483646 h 6221"/>
              <a:gd name="T2" fmla="*/ 2147483646 w 1342"/>
              <a:gd name="T3" fmla="*/ 2147483646 h 6221"/>
              <a:gd name="T4" fmla="*/ 2147483646 w 1342"/>
              <a:gd name="T5" fmla="*/ 2147483646 h 6221"/>
              <a:gd name="T6" fmla="*/ 2147483646 w 1342"/>
              <a:gd name="T7" fmla="*/ 2147483646 h 6221"/>
              <a:gd name="T8" fmla="*/ 2147483646 w 1342"/>
              <a:gd name="T9" fmla="*/ 2147483646 h 6221"/>
              <a:gd name="T10" fmla="*/ 2147483646 w 1342"/>
              <a:gd name="T11" fmla="*/ 2147483646 h 6221"/>
              <a:gd name="T12" fmla="*/ 2147483646 w 1342"/>
              <a:gd name="T13" fmla="*/ 2147483646 h 6221"/>
              <a:gd name="T14" fmla="*/ 2147483646 w 1342"/>
              <a:gd name="T15" fmla="*/ 2147483646 h 6221"/>
              <a:gd name="T16" fmla="*/ 0 w 1342"/>
              <a:gd name="T17" fmla="*/ 0 h 622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342"/>
              <a:gd name="T28" fmla="*/ 0 h 6221"/>
              <a:gd name="T29" fmla="*/ 1342 w 1342"/>
              <a:gd name="T30" fmla="*/ 6221 h 622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342" h="6221">
                <a:moveTo>
                  <a:pt x="1342" y="6221"/>
                </a:moveTo>
                <a:cubicBezTo>
                  <a:pt x="1168" y="6170"/>
                  <a:pt x="989" y="6127"/>
                  <a:pt x="855" y="6090"/>
                </a:cubicBezTo>
                <a:cubicBezTo>
                  <a:pt x="721" y="6053"/>
                  <a:pt x="597" y="6080"/>
                  <a:pt x="540" y="6000"/>
                </a:cubicBezTo>
                <a:cubicBezTo>
                  <a:pt x="483" y="5920"/>
                  <a:pt x="508" y="5932"/>
                  <a:pt x="510" y="5610"/>
                </a:cubicBezTo>
                <a:cubicBezTo>
                  <a:pt x="512" y="5288"/>
                  <a:pt x="535" y="4667"/>
                  <a:pt x="555" y="4065"/>
                </a:cubicBezTo>
                <a:cubicBezTo>
                  <a:pt x="575" y="3463"/>
                  <a:pt x="622" y="2535"/>
                  <a:pt x="630" y="1995"/>
                </a:cubicBezTo>
                <a:cubicBezTo>
                  <a:pt x="638" y="1455"/>
                  <a:pt x="617" y="1127"/>
                  <a:pt x="600" y="825"/>
                </a:cubicBezTo>
                <a:cubicBezTo>
                  <a:pt x="583" y="523"/>
                  <a:pt x="625" y="317"/>
                  <a:pt x="525" y="180"/>
                </a:cubicBezTo>
                <a:cubicBezTo>
                  <a:pt x="425" y="43"/>
                  <a:pt x="89" y="30"/>
                  <a:pt x="0" y="0"/>
                </a:cubicBezTo>
              </a:path>
            </a:pathLst>
          </a:custGeom>
          <a:noFill/>
          <a:ln w="38100" cap="flat" cmpd="sng">
            <a:solidFill>
              <a:srgbClr val="0066FF"/>
            </a:solidFill>
            <a:prstDash val="solid"/>
            <a:round/>
            <a:headEnd type="none" w="med" len="med"/>
            <a:tailEnd type="arrow" w="med" len="me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9273" name="Freeform 479">
            <a:extLst>
              <a:ext uri="{FF2B5EF4-FFF2-40B4-BE49-F238E27FC236}">
                <a16:creationId xmlns:a16="http://schemas.microsoft.com/office/drawing/2014/main" id="{FB240563-56D5-4B44-838A-82F4BD386EC8}"/>
              </a:ext>
            </a:extLst>
          </p:cNvPr>
          <p:cNvSpPr>
            <a:spLocks/>
          </p:cNvSpPr>
          <p:nvPr/>
        </p:nvSpPr>
        <p:spPr bwMode="auto">
          <a:xfrm>
            <a:off x="1718918" y="2024735"/>
            <a:ext cx="442139" cy="4035858"/>
          </a:xfrm>
          <a:custGeom>
            <a:avLst/>
            <a:gdLst>
              <a:gd name="T0" fmla="*/ 0 w 535"/>
              <a:gd name="T1" fmla="*/ 2147483646 h 4731"/>
              <a:gd name="T2" fmla="*/ 2147483646 w 535"/>
              <a:gd name="T3" fmla="*/ 2147483646 h 4731"/>
              <a:gd name="T4" fmla="*/ 2147483646 w 535"/>
              <a:gd name="T5" fmla="*/ 2147483646 h 4731"/>
              <a:gd name="T6" fmla="*/ 2147483646 w 535"/>
              <a:gd name="T7" fmla="*/ 2147483646 h 4731"/>
              <a:gd name="T8" fmla="*/ 2147483646 w 535"/>
              <a:gd name="T9" fmla="*/ 2147483646 h 4731"/>
              <a:gd name="T10" fmla="*/ 2147483646 w 535"/>
              <a:gd name="T11" fmla="*/ 2147483646 h 4731"/>
              <a:gd name="T12" fmla="*/ 2147483646 w 535"/>
              <a:gd name="T13" fmla="*/ 2147483646 h 4731"/>
              <a:gd name="T14" fmla="*/ 0 60000 65536"/>
              <a:gd name="T15" fmla="*/ 0 60000 65536"/>
              <a:gd name="T16" fmla="*/ 0 60000 65536"/>
              <a:gd name="T17" fmla="*/ 0 60000 65536"/>
              <a:gd name="T18" fmla="*/ 0 60000 65536"/>
              <a:gd name="T19" fmla="*/ 0 60000 65536"/>
              <a:gd name="T20" fmla="*/ 0 60000 65536"/>
              <a:gd name="T21" fmla="*/ 0 w 535"/>
              <a:gd name="T22" fmla="*/ 0 h 4731"/>
              <a:gd name="T23" fmla="*/ 535 w 535"/>
              <a:gd name="T24" fmla="*/ 4731 h 47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35" h="4731">
                <a:moveTo>
                  <a:pt x="0" y="133"/>
                </a:moveTo>
                <a:cubicBezTo>
                  <a:pt x="36" y="113"/>
                  <a:pt x="150" y="24"/>
                  <a:pt x="218" y="12"/>
                </a:cubicBezTo>
                <a:cubicBezTo>
                  <a:pt x="286" y="0"/>
                  <a:pt x="358" y="14"/>
                  <a:pt x="408" y="63"/>
                </a:cubicBezTo>
                <a:cubicBezTo>
                  <a:pt x="458" y="112"/>
                  <a:pt x="501" y="172"/>
                  <a:pt x="518" y="309"/>
                </a:cubicBezTo>
                <a:cubicBezTo>
                  <a:pt x="535" y="446"/>
                  <a:pt x="517" y="531"/>
                  <a:pt x="512" y="883"/>
                </a:cubicBezTo>
                <a:cubicBezTo>
                  <a:pt x="507" y="1235"/>
                  <a:pt x="504" y="1783"/>
                  <a:pt x="487" y="2424"/>
                </a:cubicBezTo>
                <a:cubicBezTo>
                  <a:pt x="470" y="3065"/>
                  <a:pt x="424" y="4251"/>
                  <a:pt x="408" y="4731"/>
                </a:cubicBezTo>
              </a:path>
            </a:pathLst>
          </a:custGeom>
          <a:noFill/>
          <a:ln w="38100" cap="flat" cmpd="sng">
            <a:solidFill>
              <a:srgbClr val="33CC33"/>
            </a:solidFill>
            <a:prstDash val="solid"/>
            <a:round/>
            <a:headEnd type="none" w="med" len="med"/>
            <a:tailEnd type="arrow" w="med" len="med"/>
          </a:ln>
          <a:extLst>
            <a:ext uri="{909E8E84-426E-40DD-AFC4-6F175D3DCCD1}">
              <a14:hiddenFill xmlns:a14="http://schemas.microsoft.com/office/drawing/2010/main">
                <a:solidFill>
                  <a:srgbClr val="FFFFFF"/>
                </a:solidFill>
              </a14:hiddenFill>
            </a:ext>
          </a:extLst>
        </p:spPr>
        <p:txBody>
          <a:bodyPr/>
          <a:lstStyle/>
          <a:p>
            <a:endParaRPr lang="fr-FR"/>
          </a:p>
        </p:txBody>
      </p:sp>
      <p:grpSp>
        <p:nvGrpSpPr>
          <p:cNvPr id="14383" name="Group 485">
            <a:extLst>
              <a:ext uri="{FF2B5EF4-FFF2-40B4-BE49-F238E27FC236}">
                <a16:creationId xmlns:a16="http://schemas.microsoft.com/office/drawing/2014/main" id="{F30E43A8-8BBF-4026-9B92-4C9C68F1092B}"/>
              </a:ext>
            </a:extLst>
          </p:cNvPr>
          <p:cNvGrpSpPr>
            <a:grpSpLocks/>
          </p:cNvGrpSpPr>
          <p:nvPr/>
        </p:nvGrpSpPr>
        <p:grpSpPr bwMode="auto">
          <a:xfrm rot="1637913" flipH="1">
            <a:off x="2053464" y="1206447"/>
            <a:ext cx="169862" cy="182563"/>
            <a:chOff x="8807" y="4627"/>
            <a:chExt cx="192" cy="226"/>
          </a:xfrm>
        </p:grpSpPr>
        <p:sp>
          <p:nvSpPr>
            <p:cNvPr id="14393" name="Freeform 486">
              <a:extLst>
                <a:ext uri="{FF2B5EF4-FFF2-40B4-BE49-F238E27FC236}">
                  <a16:creationId xmlns:a16="http://schemas.microsoft.com/office/drawing/2014/main" id="{5DFAB56A-1799-455F-83E1-18B3BDDF7473}"/>
                </a:ext>
              </a:extLst>
            </p:cNvPr>
            <p:cNvSpPr>
              <a:spLocks/>
            </p:cNvSpPr>
            <p:nvPr/>
          </p:nvSpPr>
          <p:spPr bwMode="auto">
            <a:xfrm>
              <a:off x="8850" y="4627"/>
              <a:ext cx="131" cy="183"/>
            </a:xfrm>
            <a:custGeom>
              <a:avLst/>
              <a:gdLst>
                <a:gd name="T0" fmla="*/ 0 w 131"/>
                <a:gd name="T1" fmla="*/ 159 h 183"/>
                <a:gd name="T2" fmla="*/ 9 w 131"/>
                <a:gd name="T3" fmla="*/ 127 h 183"/>
                <a:gd name="T4" fmla="*/ 46 w 131"/>
                <a:gd name="T5" fmla="*/ 64 h 183"/>
                <a:gd name="T6" fmla="*/ 103 w 131"/>
                <a:gd name="T7" fmla="*/ 15 h 183"/>
                <a:gd name="T8" fmla="*/ 128 w 131"/>
                <a:gd name="T9" fmla="*/ 11 h 183"/>
                <a:gd name="T10" fmla="*/ 120 w 131"/>
                <a:gd name="T11" fmla="*/ 83 h 183"/>
                <a:gd name="T12" fmla="*/ 99 w 131"/>
                <a:gd name="T13" fmla="*/ 149 h 183"/>
                <a:gd name="T14" fmla="*/ 57 w 131"/>
                <a:gd name="T15" fmla="*/ 176 h 183"/>
                <a:gd name="T16" fmla="*/ 30 w 131"/>
                <a:gd name="T17" fmla="*/ 182 h 183"/>
                <a:gd name="T18" fmla="*/ 12 w 131"/>
                <a:gd name="T19" fmla="*/ 170 h 183"/>
                <a:gd name="T20" fmla="*/ 0 w 131"/>
                <a:gd name="T21" fmla="*/ 159 h 18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31"/>
                <a:gd name="T34" fmla="*/ 0 h 183"/>
                <a:gd name="T35" fmla="*/ 131 w 131"/>
                <a:gd name="T36" fmla="*/ 183 h 18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31" h="183">
                  <a:moveTo>
                    <a:pt x="0" y="159"/>
                  </a:moveTo>
                  <a:cubicBezTo>
                    <a:pt x="1" y="151"/>
                    <a:pt x="2" y="143"/>
                    <a:pt x="9" y="127"/>
                  </a:cubicBezTo>
                  <a:cubicBezTo>
                    <a:pt x="16" y="111"/>
                    <a:pt x="30" y="84"/>
                    <a:pt x="46" y="64"/>
                  </a:cubicBezTo>
                  <a:cubicBezTo>
                    <a:pt x="63" y="45"/>
                    <a:pt x="90" y="23"/>
                    <a:pt x="103" y="15"/>
                  </a:cubicBezTo>
                  <a:cubicBezTo>
                    <a:pt x="116" y="6"/>
                    <a:pt x="125" y="0"/>
                    <a:pt x="128" y="11"/>
                  </a:cubicBezTo>
                  <a:cubicBezTo>
                    <a:pt x="131" y="22"/>
                    <a:pt x="125" y="60"/>
                    <a:pt x="120" y="83"/>
                  </a:cubicBezTo>
                  <a:cubicBezTo>
                    <a:pt x="115" y="106"/>
                    <a:pt x="109" y="134"/>
                    <a:pt x="99" y="149"/>
                  </a:cubicBezTo>
                  <a:cubicBezTo>
                    <a:pt x="89" y="164"/>
                    <a:pt x="68" y="171"/>
                    <a:pt x="57" y="176"/>
                  </a:cubicBezTo>
                  <a:cubicBezTo>
                    <a:pt x="46" y="181"/>
                    <a:pt x="37" y="183"/>
                    <a:pt x="30" y="182"/>
                  </a:cubicBezTo>
                  <a:cubicBezTo>
                    <a:pt x="23" y="181"/>
                    <a:pt x="17" y="174"/>
                    <a:pt x="12" y="170"/>
                  </a:cubicBezTo>
                  <a:cubicBezTo>
                    <a:pt x="7" y="166"/>
                    <a:pt x="2" y="161"/>
                    <a:pt x="0" y="159"/>
                  </a:cubicBezTo>
                  <a:close/>
                </a:path>
              </a:pathLst>
            </a:custGeom>
            <a:solidFill>
              <a:srgbClr val="808000"/>
            </a:solidFill>
            <a:ln w="1905" cap="flat" cmpd="sng">
              <a:solidFill>
                <a:srgbClr val="000000"/>
              </a:solidFill>
              <a:prstDash val="solid"/>
              <a:round/>
              <a:headEnd type="none" w="med" len="med"/>
              <a:tailEnd type="none" w="med" len="med"/>
            </a:ln>
          </p:spPr>
          <p:txBody>
            <a:bodyPr/>
            <a:lstStyle/>
            <a:p>
              <a:endParaRPr lang="fr-FR"/>
            </a:p>
          </p:txBody>
        </p:sp>
        <p:sp>
          <p:nvSpPr>
            <p:cNvPr id="14394" name="Freeform 487">
              <a:extLst>
                <a:ext uri="{FF2B5EF4-FFF2-40B4-BE49-F238E27FC236}">
                  <a16:creationId xmlns:a16="http://schemas.microsoft.com/office/drawing/2014/main" id="{6CA8FE0F-681B-4927-BA24-7D0D012AF528}"/>
                </a:ext>
              </a:extLst>
            </p:cNvPr>
            <p:cNvSpPr>
              <a:spLocks/>
            </p:cNvSpPr>
            <p:nvPr/>
          </p:nvSpPr>
          <p:spPr bwMode="auto">
            <a:xfrm rot="2700000" flipH="1">
              <a:off x="8892" y="4694"/>
              <a:ext cx="88" cy="137"/>
            </a:xfrm>
            <a:custGeom>
              <a:avLst/>
              <a:gdLst>
                <a:gd name="T0" fmla="*/ 0 w 88"/>
                <a:gd name="T1" fmla="*/ 85 h 137"/>
                <a:gd name="T2" fmla="*/ 75 w 88"/>
                <a:gd name="T3" fmla="*/ 4 h 137"/>
                <a:gd name="T4" fmla="*/ 78 w 88"/>
                <a:gd name="T5" fmla="*/ 61 h 137"/>
                <a:gd name="T6" fmla="*/ 63 w 88"/>
                <a:gd name="T7" fmla="*/ 127 h 137"/>
                <a:gd name="T8" fmla="*/ 21 w 88"/>
                <a:gd name="T9" fmla="*/ 124 h 137"/>
                <a:gd name="T10" fmla="*/ 0 w 88"/>
                <a:gd name="T11" fmla="*/ 85 h 137"/>
                <a:gd name="T12" fmla="*/ 0 60000 65536"/>
                <a:gd name="T13" fmla="*/ 0 60000 65536"/>
                <a:gd name="T14" fmla="*/ 0 60000 65536"/>
                <a:gd name="T15" fmla="*/ 0 60000 65536"/>
                <a:gd name="T16" fmla="*/ 0 60000 65536"/>
                <a:gd name="T17" fmla="*/ 0 60000 65536"/>
                <a:gd name="T18" fmla="*/ 0 w 88"/>
                <a:gd name="T19" fmla="*/ 0 h 137"/>
                <a:gd name="T20" fmla="*/ 88 w 88"/>
                <a:gd name="T21" fmla="*/ 137 h 137"/>
              </a:gdLst>
              <a:ahLst/>
              <a:cxnLst>
                <a:cxn ang="T12">
                  <a:pos x="T0" y="T1"/>
                </a:cxn>
                <a:cxn ang="T13">
                  <a:pos x="T2" y="T3"/>
                </a:cxn>
                <a:cxn ang="T14">
                  <a:pos x="T4" y="T5"/>
                </a:cxn>
                <a:cxn ang="T15">
                  <a:pos x="T6" y="T7"/>
                </a:cxn>
                <a:cxn ang="T16">
                  <a:pos x="T8" y="T9"/>
                </a:cxn>
                <a:cxn ang="T17">
                  <a:pos x="T10" y="T11"/>
                </a:cxn>
              </a:cxnLst>
              <a:rect l="T18" t="T19" r="T20" b="T21"/>
              <a:pathLst>
                <a:path w="88" h="137">
                  <a:moveTo>
                    <a:pt x="0" y="85"/>
                  </a:moveTo>
                  <a:cubicBezTo>
                    <a:pt x="8" y="68"/>
                    <a:pt x="62" y="8"/>
                    <a:pt x="75" y="4"/>
                  </a:cubicBezTo>
                  <a:cubicBezTo>
                    <a:pt x="88" y="0"/>
                    <a:pt x="80" y="41"/>
                    <a:pt x="78" y="61"/>
                  </a:cubicBezTo>
                  <a:cubicBezTo>
                    <a:pt x="76" y="81"/>
                    <a:pt x="72" y="117"/>
                    <a:pt x="63" y="127"/>
                  </a:cubicBezTo>
                  <a:cubicBezTo>
                    <a:pt x="54" y="137"/>
                    <a:pt x="31" y="131"/>
                    <a:pt x="21" y="124"/>
                  </a:cubicBezTo>
                  <a:cubicBezTo>
                    <a:pt x="11" y="117"/>
                    <a:pt x="4" y="93"/>
                    <a:pt x="0" y="85"/>
                  </a:cubicBezTo>
                  <a:close/>
                </a:path>
              </a:pathLst>
            </a:custGeom>
            <a:solidFill>
              <a:srgbClr val="808000"/>
            </a:solidFill>
            <a:ln w="1905" cap="flat" cmpd="sng">
              <a:solidFill>
                <a:srgbClr val="000000"/>
              </a:solidFill>
              <a:prstDash val="solid"/>
              <a:round/>
              <a:headEnd type="none" w="med" len="med"/>
              <a:tailEnd type="none" w="med" len="med"/>
            </a:ln>
          </p:spPr>
          <p:txBody>
            <a:bodyPr/>
            <a:lstStyle/>
            <a:p>
              <a:endParaRPr lang="fr-FR"/>
            </a:p>
          </p:txBody>
        </p:sp>
        <p:sp>
          <p:nvSpPr>
            <p:cNvPr id="14395" name="Freeform 488">
              <a:extLst>
                <a:ext uri="{FF2B5EF4-FFF2-40B4-BE49-F238E27FC236}">
                  <a16:creationId xmlns:a16="http://schemas.microsoft.com/office/drawing/2014/main" id="{79DB840C-C632-4B6B-927C-3605F90F43F3}"/>
                </a:ext>
              </a:extLst>
            </p:cNvPr>
            <p:cNvSpPr>
              <a:spLocks/>
            </p:cNvSpPr>
            <p:nvPr/>
          </p:nvSpPr>
          <p:spPr bwMode="auto">
            <a:xfrm>
              <a:off x="8826" y="4673"/>
              <a:ext cx="88" cy="137"/>
            </a:xfrm>
            <a:custGeom>
              <a:avLst/>
              <a:gdLst>
                <a:gd name="T0" fmla="*/ 0 w 88"/>
                <a:gd name="T1" fmla="*/ 85 h 137"/>
                <a:gd name="T2" fmla="*/ 75 w 88"/>
                <a:gd name="T3" fmla="*/ 4 h 137"/>
                <a:gd name="T4" fmla="*/ 78 w 88"/>
                <a:gd name="T5" fmla="*/ 61 h 137"/>
                <a:gd name="T6" fmla="*/ 63 w 88"/>
                <a:gd name="T7" fmla="*/ 127 h 137"/>
                <a:gd name="T8" fmla="*/ 21 w 88"/>
                <a:gd name="T9" fmla="*/ 124 h 137"/>
                <a:gd name="T10" fmla="*/ 0 w 88"/>
                <a:gd name="T11" fmla="*/ 85 h 137"/>
                <a:gd name="T12" fmla="*/ 0 60000 65536"/>
                <a:gd name="T13" fmla="*/ 0 60000 65536"/>
                <a:gd name="T14" fmla="*/ 0 60000 65536"/>
                <a:gd name="T15" fmla="*/ 0 60000 65536"/>
                <a:gd name="T16" fmla="*/ 0 60000 65536"/>
                <a:gd name="T17" fmla="*/ 0 60000 65536"/>
                <a:gd name="T18" fmla="*/ 0 w 88"/>
                <a:gd name="T19" fmla="*/ 0 h 137"/>
                <a:gd name="T20" fmla="*/ 88 w 88"/>
                <a:gd name="T21" fmla="*/ 137 h 137"/>
              </a:gdLst>
              <a:ahLst/>
              <a:cxnLst>
                <a:cxn ang="T12">
                  <a:pos x="T0" y="T1"/>
                </a:cxn>
                <a:cxn ang="T13">
                  <a:pos x="T2" y="T3"/>
                </a:cxn>
                <a:cxn ang="T14">
                  <a:pos x="T4" y="T5"/>
                </a:cxn>
                <a:cxn ang="T15">
                  <a:pos x="T6" y="T7"/>
                </a:cxn>
                <a:cxn ang="T16">
                  <a:pos x="T8" y="T9"/>
                </a:cxn>
                <a:cxn ang="T17">
                  <a:pos x="T10" y="T11"/>
                </a:cxn>
              </a:cxnLst>
              <a:rect l="T18" t="T19" r="T20" b="T21"/>
              <a:pathLst>
                <a:path w="88" h="137">
                  <a:moveTo>
                    <a:pt x="0" y="85"/>
                  </a:moveTo>
                  <a:cubicBezTo>
                    <a:pt x="8" y="68"/>
                    <a:pt x="62" y="8"/>
                    <a:pt x="75" y="4"/>
                  </a:cubicBezTo>
                  <a:cubicBezTo>
                    <a:pt x="88" y="0"/>
                    <a:pt x="80" y="41"/>
                    <a:pt x="78" y="61"/>
                  </a:cubicBezTo>
                  <a:cubicBezTo>
                    <a:pt x="76" y="81"/>
                    <a:pt x="72" y="117"/>
                    <a:pt x="63" y="127"/>
                  </a:cubicBezTo>
                  <a:cubicBezTo>
                    <a:pt x="54" y="137"/>
                    <a:pt x="31" y="131"/>
                    <a:pt x="21" y="124"/>
                  </a:cubicBezTo>
                  <a:cubicBezTo>
                    <a:pt x="11" y="117"/>
                    <a:pt x="4" y="93"/>
                    <a:pt x="0" y="85"/>
                  </a:cubicBezTo>
                  <a:close/>
                </a:path>
              </a:pathLst>
            </a:custGeom>
            <a:solidFill>
              <a:srgbClr val="808000"/>
            </a:solidFill>
            <a:ln w="1905" cap="flat" cmpd="sng">
              <a:solidFill>
                <a:srgbClr val="000000"/>
              </a:solidFill>
              <a:prstDash val="solid"/>
              <a:round/>
              <a:headEnd type="none" w="med" len="med"/>
              <a:tailEnd type="none" w="med" len="med"/>
            </a:ln>
          </p:spPr>
          <p:txBody>
            <a:bodyPr/>
            <a:lstStyle/>
            <a:p>
              <a:endParaRPr lang="fr-FR"/>
            </a:p>
          </p:txBody>
        </p:sp>
        <p:sp>
          <p:nvSpPr>
            <p:cNvPr id="14396" name="Freeform 489">
              <a:extLst>
                <a:ext uri="{FF2B5EF4-FFF2-40B4-BE49-F238E27FC236}">
                  <a16:creationId xmlns:a16="http://schemas.microsoft.com/office/drawing/2014/main" id="{DA5BFA42-3336-4D41-BFD3-FB7B757ED7BF}"/>
                </a:ext>
              </a:extLst>
            </p:cNvPr>
            <p:cNvSpPr>
              <a:spLocks/>
            </p:cNvSpPr>
            <p:nvPr/>
          </p:nvSpPr>
          <p:spPr bwMode="auto">
            <a:xfrm>
              <a:off x="8807" y="4648"/>
              <a:ext cx="192" cy="205"/>
            </a:xfrm>
            <a:custGeom>
              <a:avLst/>
              <a:gdLst>
                <a:gd name="T0" fmla="*/ 22 w 192"/>
                <a:gd name="T1" fmla="*/ 158 h 205"/>
                <a:gd name="T2" fmla="*/ 4 w 192"/>
                <a:gd name="T3" fmla="*/ 104 h 205"/>
                <a:gd name="T4" fmla="*/ 49 w 192"/>
                <a:gd name="T5" fmla="*/ 32 h 205"/>
                <a:gd name="T6" fmla="*/ 139 w 192"/>
                <a:gd name="T7" fmla="*/ 2 h 205"/>
                <a:gd name="T8" fmla="*/ 100 w 192"/>
                <a:gd name="T9" fmla="*/ 44 h 205"/>
                <a:gd name="T10" fmla="*/ 52 w 192"/>
                <a:gd name="T11" fmla="*/ 101 h 205"/>
                <a:gd name="T12" fmla="*/ 46 w 192"/>
                <a:gd name="T13" fmla="*/ 131 h 205"/>
                <a:gd name="T14" fmla="*/ 76 w 192"/>
                <a:gd name="T15" fmla="*/ 161 h 205"/>
                <a:gd name="T16" fmla="*/ 130 w 192"/>
                <a:gd name="T17" fmla="*/ 119 h 205"/>
                <a:gd name="T18" fmla="*/ 166 w 192"/>
                <a:gd name="T19" fmla="*/ 17 h 205"/>
                <a:gd name="T20" fmla="*/ 184 w 192"/>
                <a:gd name="T21" fmla="*/ 80 h 205"/>
                <a:gd name="T22" fmla="*/ 178 w 192"/>
                <a:gd name="T23" fmla="*/ 137 h 205"/>
                <a:gd name="T24" fmla="*/ 97 w 192"/>
                <a:gd name="T25" fmla="*/ 200 h 205"/>
                <a:gd name="T26" fmla="*/ 22 w 192"/>
                <a:gd name="T27" fmla="*/ 158 h 20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92"/>
                <a:gd name="T43" fmla="*/ 0 h 205"/>
                <a:gd name="T44" fmla="*/ 192 w 192"/>
                <a:gd name="T45" fmla="*/ 205 h 20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92" h="205">
                  <a:moveTo>
                    <a:pt x="22" y="158"/>
                  </a:moveTo>
                  <a:cubicBezTo>
                    <a:pt x="7" y="142"/>
                    <a:pt x="0" y="125"/>
                    <a:pt x="4" y="104"/>
                  </a:cubicBezTo>
                  <a:cubicBezTo>
                    <a:pt x="8" y="83"/>
                    <a:pt x="27" y="49"/>
                    <a:pt x="49" y="32"/>
                  </a:cubicBezTo>
                  <a:cubicBezTo>
                    <a:pt x="71" y="15"/>
                    <a:pt x="131" y="0"/>
                    <a:pt x="139" y="2"/>
                  </a:cubicBezTo>
                  <a:cubicBezTo>
                    <a:pt x="147" y="4"/>
                    <a:pt x="115" y="27"/>
                    <a:pt x="100" y="44"/>
                  </a:cubicBezTo>
                  <a:cubicBezTo>
                    <a:pt x="85" y="61"/>
                    <a:pt x="61" y="87"/>
                    <a:pt x="52" y="101"/>
                  </a:cubicBezTo>
                  <a:cubicBezTo>
                    <a:pt x="43" y="115"/>
                    <a:pt x="42" y="121"/>
                    <a:pt x="46" y="131"/>
                  </a:cubicBezTo>
                  <a:cubicBezTo>
                    <a:pt x="50" y="141"/>
                    <a:pt x="62" y="163"/>
                    <a:pt x="76" y="161"/>
                  </a:cubicBezTo>
                  <a:cubicBezTo>
                    <a:pt x="90" y="159"/>
                    <a:pt x="115" y="143"/>
                    <a:pt x="130" y="119"/>
                  </a:cubicBezTo>
                  <a:cubicBezTo>
                    <a:pt x="145" y="95"/>
                    <a:pt x="157" y="23"/>
                    <a:pt x="166" y="17"/>
                  </a:cubicBezTo>
                  <a:cubicBezTo>
                    <a:pt x="175" y="11"/>
                    <a:pt x="182" y="60"/>
                    <a:pt x="184" y="80"/>
                  </a:cubicBezTo>
                  <a:cubicBezTo>
                    <a:pt x="186" y="100"/>
                    <a:pt x="192" y="117"/>
                    <a:pt x="178" y="137"/>
                  </a:cubicBezTo>
                  <a:cubicBezTo>
                    <a:pt x="164" y="157"/>
                    <a:pt x="122" y="195"/>
                    <a:pt x="97" y="200"/>
                  </a:cubicBezTo>
                  <a:cubicBezTo>
                    <a:pt x="72" y="205"/>
                    <a:pt x="37" y="174"/>
                    <a:pt x="22" y="158"/>
                  </a:cubicBezTo>
                  <a:close/>
                </a:path>
              </a:pathLst>
            </a:custGeom>
            <a:solidFill>
              <a:srgbClr val="808000"/>
            </a:solidFill>
            <a:ln w="1905" cap="flat" cmpd="sng">
              <a:solidFill>
                <a:srgbClr val="000000"/>
              </a:solidFill>
              <a:prstDash val="solid"/>
              <a:round/>
              <a:headEnd type="none" w="med" len="med"/>
              <a:tailEnd type="none" w="med" len="med"/>
            </a:ln>
          </p:spPr>
          <p:txBody>
            <a:bodyPr/>
            <a:lstStyle/>
            <a:p>
              <a:endParaRPr lang="fr-FR"/>
            </a:p>
          </p:txBody>
        </p:sp>
      </p:grpSp>
      <p:sp>
        <p:nvSpPr>
          <p:cNvPr id="490" name="Text Box 482">
            <a:extLst>
              <a:ext uri="{FF2B5EF4-FFF2-40B4-BE49-F238E27FC236}">
                <a16:creationId xmlns:a16="http://schemas.microsoft.com/office/drawing/2014/main" id="{7DE402F4-88EE-474D-ABEE-D315D277CF21}"/>
              </a:ext>
            </a:extLst>
          </p:cNvPr>
          <p:cNvSpPr txBox="1">
            <a:spLocks noChangeArrowheads="1"/>
          </p:cNvSpPr>
          <p:nvPr/>
        </p:nvSpPr>
        <p:spPr bwMode="auto">
          <a:xfrm>
            <a:off x="7652636" y="155744"/>
            <a:ext cx="4471598" cy="1156601"/>
          </a:xfrm>
          <a:prstGeom prst="rect">
            <a:avLst/>
          </a:prstGeom>
          <a:solidFill>
            <a:srgbClr val="FFFFFF"/>
          </a:solidFill>
          <a:ln w="3175" algn="ctr">
            <a:solidFill>
              <a:srgbClr val="000000"/>
            </a:solidFill>
            <a:miter lim="800000"/>
            <a:headEnd/>
            <a:tailEnd/>
          </a:ln>
        </p:spPr>
        <p:txBody>
          <a:bodyPr lIns="36000" tIns="36000" rIns="36000" bIns="36000"/>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algn="ctr">
              <a:spcBef>
                <a:spcPct val="0"/>
              </a:spcBef>
              <a:spcAft>
                <a:spcPts val="1000"/>
              </a:spcAft>
              <a:buClrTx/>
              <a:buSzTx/>
              <a:buNone/>
            </a:pPr>
            <a:r>
              <a:rPr lang="fr-FR" altLang="fr-FR" sz="2300" b="1" dirty="0">
                <a:solidFill>
                  <a:srgbClr val="FF0000"/>
                </a:solidFill>
                <a:latin typeface="Arial" panose="020B0604020202020204" pitchFamily="34" charset="0"/>
                <a:sym typeface="Wingdings" panose="05000000000000000000" pitchFamily="2" charset="2"/>
              </a:rPr>
              <a:t></a:t>
            </a:r>
            <a:r>
              <a:rPr lang="fr-FR" altLang="fr-FR" sz="2300" b="1" dirty="0">
                <a:latin typeface="Arial" panose="020B0604020202020204" pitchFamily="34" charset="0"/>
                <a:sym typeface="Wingdings" panose="05000000000000000000" pitchFamily="2" charset="2"/>
              </a:rPr>
              <a:t>  </a:t>
            </a:r>
            <a:r>
              <a:rPr lang="fr-FR" altLang="fr-FR" sz="2300" b="1" dirty="0">
                <a:latin typeface="Arial" panose="020B0604020202020204" pitchFamily="34" charset="0"/>
              </a:rPr>
              <a:t>Mit den </a:t>
            </a:r>
            <a:r>
              <a:rPr lang="fr-FR" altLang="fr-FR" sz="2300" b="1" dirty="0" err="1">
                <a:latin typeface="Arial" panose="020B0604020202020204" pitchFamily="34" charset="0"/>
              </a:rPr>
              <a:t>Wurzeln</a:t>
            </a:r>
            <a:r>
              <a:rPr lang="fr-FR" altLang="fr-FR" sz="2300" b="1" dirty="0">
                <a:latin typeface="Arial" panose="020B0604020202020204" pitchFamily="34" charset="0"/>
              </a:rPr>
              <a:t>, </a:t>
            </a:r>
            <a:r>
              <a:rPr lang="fr-FR" altLang="fr-FR" sz="2300" b="1" dirty="0" err="1">
                <a:latin typeface="Arial" panose="020B0604020202020204" pitchFamily="34" charset="0"/>
              </a:rPr>
              <a:t>sucht</a:t>
            </a:r>
            <a:r>
              <a:rPr lang="fr-FR" altLang="fr-FR" sz="2300" b="1" dirty="0">
                <a:latin typeface="Arial" panose="020B0604020202020204" pitchFamily="34" charset="0"/>
              </a:rPr>
              <a:t> die </a:t>
            </a:r>
            <a:r>
              <a:rPr lang="fr-FR" altLang="fr-FR" sz="2300" b="1" dirty="0" err="1">
                <a:latin typeface="Arial" panose="020B0604020202020204" pitchFamily="34" charset="0"/>
              </a:rPr>
              <a:t>Pflanze</a:t>
            </a:r>
            <a:r>
              <a:rPr lang="fr-FR" altLang="fr-FR" sz="2300" b="1" dirty="0">
                <a:latin typeface="Arial" panose="020B0604020202020204" pitchFamily="34" charset="0"/>
              </a:rPr>
              <a:t> </a:t>
            </a:r>
            <a:r>
              <a:rPr lang="fr-FR" altLang="fr-FR" sz="2300" b="1" dirty="0" err="1">
                <a:latin typeface="Arial" panose="020B0604020202020204" pitchFamily="34" charset="0"/>
              </a:rPr>
              <a:t>Wasser</a:t>
            </a:r>
            <a:r>
              <a:rPr lang="fr-FR" altLang="fr-FR" sz="2300" b="1" dirty="0">
                <a:latin typeface="Arial" panose="020B0604020202020204" pitchFamily="34" charset="0"/>
              </a:rPr>
              <a:t> </a:t>
            </a:r>
            <a:r>
              <a:rPr lang="fr-FR" altLang="fr-FR" sz="2300" b="1" dirty="0" err="1">
                <a:latin typeface="Arial" panose="020B0604020202020204" pitchFamily="34" charset="0"/>
              </a:rPr>
              <a:t>und</a:t>
            </a:r>
            <a:r>
              <a:rPr lang="fr-FR" altLang="fr-FR" sz="2300" b="1" dirty="0">
                <a:latin typeface="Arial" panose="020B0604020202020204" pitchFamily="34" charset="0"/>
              </a:rPr>
              <a:t> </a:t>
            </a:r>
            <a:r>
              <a:rPr lang="fr-FR" altLang="fr-FR" sz="2300" b="1" dirty="0" err="1">
                <a:latin typeface="Arial" panose="020B0604020202020204" pitchFamily="34" charset="0"/>
              </a:rPr>
              <a:t>Mineralien</a:t>
            </a:r>
            <a:r>
              <a:rPr lang="fr-FR" altLang="fr-FR" sz="2300" b="1" dirty="0">
                <a:latin typeface="Arial" panose="020B0604020202020204" pitchFamily="34" charset="0"/>
              </a:rPr>
              <a:t> in der </a:t>
            </a:r>
            <a:r>
              <a:rPr lang="fr-FR" altLang="fr-FR" sz="2300" b="1" dirty="0" err="1">
                <a:latin typeface="Arial" panose="020B0604020202020204" pitchFamily="34" charset="0"/>
              </a:rPr>
              <a:t>Erde</a:t>
            </a:r>
            <a:r>
              <a:rPr lang="fr-FR" altLang="fr-FR" sz="2300" b="1" dirty="0">
                <a:latin typeface="Arial" panose="020B0604020202020204" pitchFamily="34" charset="0"/>
              </a:rPr>
              <a:t>.</a:t>
            </a:r>
          </a:p>
        </p:txBody>
      </p:sp>
      <p:sp>
        <p:nvSpPr>
          <p:cNvPr id="491" name="Text Box 482">
            <a:extLst>
              <a:ext uri="{FF2B5EF4-FFF2-40B4-BE49-F238E27FC236}">
                <a16:creationId xmlns:a16="http://schemas.microsoft.com/office/drawing/2014/main" id="{2CAB7AA3-9119-4BEC-818E-55CDED284E52}"/>
              </a:ext>
            </a:extLst>
          </p:cNvPr>
          <p:cNvSpPr txBox="1">
            <a:spLocks noChangeArrowheads="1"/>
          </p:cNvSpPr>
          <p:nvPr/>
        </p:nvSpPr>
        <p:spPr bwMode="auto">
          <a:xfrm>
            <a:off x="7702341" y="2645077"/>
            <a:ext cx="4417797" cy="2582407"/>
          </a:xfrm>
          <a:prstGeom prst="rect">
            <a:avLst/>
          </a:prstGeom>
          <a:solidFill>
            <a:srgbClr val="FFFFFF"/>
          </a:solidFill>
          <a:ln w="3175" algn="ctr">
            <a:solidFill>
              <a:srgbClr val="000000"/>
            </a:solidFill>
            <a:miter lim="800000"/>
            <a:headEnd/>
            <a:tailEnd/>
          </a:ln>
        </p:spPr>
        <p:txBody>
          <a:bodyPr lIns="36000" tIns="36000" rIns="36000" bIns="36000"/>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algn="ctr">
              <a:spcBef>
                <a:spcPct val="0"/>
              </a:spcBef>
              <a:spcAft>
                <a:spcPts val="1000"/>
              </a:spcAft>
              <a:buClrTx/>
              <a:buSzTx/>
              <a:buNone/>
            </a:pPr>
            <a:r>
              <a:rPr lang="fr-FR" altLang="fr-FR" sz="2300" b="1" dirty="0">
                <a:solidFill>
                  <a:srgbClr val="FF0000"/>
                </a:solidFill>
                <a:latin typeface="Arial" panose="020B0604020202020204" pitchFamily="34" charset="0"/>
                <a:sym typeface="Wingdings" panose="05000000000000000000" pitchFamily="2" charset="2"/>
              </a:rPr>
              <a:t></a:t>
            </a:r>
            <a:r>
              <a:rPr lang="fr-FR" altLang="fr-FR" sz="2300" b="1" dirty="0">
                <a:latin typeface="Arial" panose="020B0604020202020204" pitchFamily="34" charset="0"/>
                <a:sym typeface="Wingdings" panose="05000000000000000000" pitchFamily="2" charset="2"/>
              </a:rPr>
              <a:t> </a:t>
            </a:r>
            <a:r>
              <a:rPr lang="fr-FR" altLang="fr-FR" sz="2300" b="1" dirty="0">
                <a:latin typeface="Arial" panose="020B0604020202020204" pitchFamily="34" charset="0"/>
              </a:rPr>
              <a:t>Die </a:t>
            </a:r>
            <a:r>
              <a:rPr lang="fr-FR" altLang="fr-FR" sz="2300" b="1" dirty="0" err="1">
                <a:latin typeface="Arial" panose="020B0604020202020204" pitchFamily="34" charset="0"/>
              </a:rPr>
              <a:t>Blätter</a:t>
            </a:r>
            <a:r>
              <a:rPr lang="fr-FR" altLang="fr-FR" sz="2300" b="1" dirty="0">
                <a:latin typeface="Arial" panose="020B0604020202020204" pitchFamily="34" charset="0"/>
              </a:rPr>
              <a:t> </a:t>
            </a:r>
            <a:r>
              <a:rPr lang="fr-FR" altLang="fr-FR" sz="2300" b="1" dirty="0" err="1">
                <a:latin typeface="Arial" panose="020B0604020202020204" pitchFamily="34" charset="0"/>
              </a:rPr>
              <a:t>benutzen</a:t>
            </a:r>
            <a:r>
              <a:rPr lang="fr-FR" altLang="fr-FR" sz="2300" b="1" dirty="0">
                <a:latin typeface="Arial" panose="020B0604020202020204" pitchFamily="34" charset="0"/>
              </a:rPr>
              <a:t> </a:t>
            </a:r>
            <a:r>
              <a:rPr lang="fr-FR" altLang="fr-FR" sz="2300" b="1" dirty="0" err="1">
                <a:latin typeface="Arial" panose="020B0604020202020204" pitchFamily="34" charset="0"/>
              </a:rPr>
              <a:t>Licht</a:t>
            </a:r>
            <a:r>
              <a:rPr lang="fr-FR" altLang="fr-FR" sz="2300" b="1" dirty="0">
                <a:latin typeface="Arial" panose="020B0604020202020204" pitchFamily="34" charset="0"/>
              </a:rPr>
              <a:t>, </a:t>
            </a:r>
            <a:r>
              <a:rPr lang="fr-FR" altLang="fr-FR" sz="2300" b="1" dirty="0" err="1">
                <a:latin typeface="Arial" panose="020B0604020202020204" pitchFamily="34" charset="0"/>
              </a:rPr>
              <a:t>Kohlendioxid</a:t>
            </a:r>
            <a:r>
              <a:rPr lang="fr-FR" altLang="fr-FR" sz="2300" b="1" dirty="0">
                <a:latin typeface="Arial" panose="020B0604020202020204" pitchFamily="34" charset="0"/>
              </a:rPr>
              <a:t> </a:t>
            </a:r>
            <a:r>
              <a:rPr lang="fr-FR" altLang="fr-FR" sz="2300" b="1" dirty="0" err="1">
                <a:latin typeface="Arial" panose="020B0604020202020204" pitchFamily="34" charset="0"/>
              </a:rPr>
              <a:t>und</a:t>
            </a:r>
            <a:r>
              <a:rPr lang="fr-FR" altLang="fr-FR" sz="2300" b="1" dirty="0">
                <a:latin typeface="Arial" panose="020B0604020202020204" pitchFamily="34" charset="0"/>
              </a:rPr>
              <a:t> </a:t>
            </a:r>
            <a:r>
              <a:rPr lang="fr-FR" altLang="fr-FR" sz="2300" b="1" dirty="0" err="1">
                <a:latin typeface="Arial" panose="020B0604020202020204" pitchFamily="34" charset="0"/>
              </a:rPr>
              <a:t>Wasser</a:t>
            </a:r>
            <a:r>
              <a:rPr lang="fr-FR" altLang="fr-FR" sz="2300" b="1" dirty="0">
                <a:latin typeface="Arial" panose="020B0604020202020204" pitchFamily="34" charset="0"/>
              </a:rPr>
              <a:t> </a:t>
            </a:r>
            <a:r>
              <a:rPr lang="fr-FR" altLang="fr-FR" sz="2300" b="1" dirty="0" err="1">
                <a:latin typeface="Arial" panose="020B0604020202020204" pitchFamily="34" charset="0"/>
              </a:rPr>
              <a:t>um</a:t>
            </a:r>
            <a:r>
              <a:rPr lang="fr-FR" altLang="fr-FR" sz="2300" b="1" dirty="0">
                <a:latin typeface="Arial" panose="020B0604020202020204" pitchFamily="34" charset="0"/>
              </a:rPr>
              <a:t> </a:t>
            </a:r>
            <a:r>
              <a:rPr lang="fr-FR" altLang="fr-FR" sz="2300" b="1" dirty="0" err="1">
                <a:latin typeface="Arial" panose="020B0604020202020204" pitchFamily="34" charset="0"/>
              </a:rPr>
              <a:t>Zucker</a:t>
            </a:r>
            <a:r>
              <a:rPr lang="fr-FR" altLang="fr-FR" sz="2300" b="1" dirty="0">
                <a:latin typeface="Arial" panose="020B0604020202020204" pitchFamily="34" charset="0"/>
              </a:rPr>
              <a:t> </a:t>
            </a:r>
            <a:r>
              <a:rPr lang="fr-FR" altLang="fr-FR" sz="2300" b="1" dirty="0" err="1">
                <a:latin typeface="Arial" panose="020B0604020202020204" pitchFamily="34" charset="0"/>
              </a:rPr>
              <a:t>zu</a:t>
            </a:r>
            <a:r>
              <a:rPr lang="fr-FR" altLang="fr-FR" sz="2300" b="1" dirty="0">
                <a:latin typeface="Arial" panose="020B0604020202020204" pitchFamily="34" charset="0"/>
              </a:rPr>
              <a:t> </a:t>
            </a:r>
            <a:r>
              <a:rPr lang="fr-FR" altLang="fr-FR" sz="2300" b="1" dirty="0" err="1">
                <a:latin typeface="Arial" panose="020B0604020202020204" pitchFamily="34" charset="0"/>
              </a:rPr>
              <a:t>produzieren</a:t>
            </a:r>
            <a:r>
              <a:rPr lang="fr-FR" altLang="fr-FR" sz="2300" b="1" dirty="0">
                <a:latin typeface="Arial" panose="020B0604020202020204" pitchFamily="34" charset="0"/>
              </a:rPr>
              <a:t>. </a:t>
            </a:r>
            <a:r>
              <a:rPr lang="fr-FR" altLang="fr-FR" sz="2300" b="1" dirty="0" err="1">
                <a:latin typeface="Arial" panose="020B0604020202020204" pitchFamily="34" charset="0"/>
              </a:rPr>
              <a:t>Sie</a:t>
            </a:r>
            <a:r>
              <a:rPr lang="fr-FR" altLang="fr-FR" sz="2300" b="1" dirty="0">
                <a:latin typeface="Arial" panose="020B0604020202020204" pitchFamily="34" charset="0"/>
              </a:rPr>
              <a:t> </a:t>
            </a:r>
            <a:r>
              <a:rPr lang="fr-FR" altLang="fr-FR" sz="2300" b="1" dirty="0" err="1">
                <a:latin typeface="Arial" panose="020B0604020202020204" pitchFamily="34" charset="0"/>
              </a:rPr>
              <a:t>brauchen</a:t>
            </a:r>
            <a:r>
              <a:rPr lang="fr-FR" altLang="fr-FR" sz="2300" b="1" dirty="0">
                <a:latin typeface="Arial" panose="020B0604020202020204" pitchFamily="34" charset="0"/>
              </a:rPr>
              <a:t> den </a:t>
            </a:r>
            <a:r>
              <a:rPr lang="fr-FR" altLang="fr-FR" sz="2300" b="1" dirty="0" err="1">
                <a:latin typeface="Arial" panose="020B0604020202020204" pitchFamily="34" charset="0"/>
              </a:rPr>
              <a:t>Sauerstoff</a:t>
            </a:r>
            <a:r>
              <a:rPr lang="fr-FR" altLang="fr-FR" sz="2300" b="1" dirty="0">
                <a:latin typeface="Arial" panose="020B0604020202020204" pitchFamily="34" charset="0"/>
              </a:rPr>
              <a:t> (O</a:t>
            </a:r>
            <a:r>
              <a:rPr lang="fr-FR" altLang="fr-FR" sz="1800" b="1" dirty="0">
                <a:latin typeface="Arial" panose="020B0604020202020204" pitchFamily="34" charset="0"/>
              </a:rPr>
              <a:t>2</a:t>
            </a:r>
            <a:r>
              <a:rPr lang="fr-FR" altLang="fr-FR" sz="2300" b="1" dirty="0">
                <a:latin typeface="Arial" panose="020B0604020202020204" pitchFamily="34" charset="0"/>
              </a:rPr>
              <a:t>)  </a:t>
            </a:r>
            <a:r>
              <a:rPr lang="fr-FR" altLang="fr-FR" sz="2300" b="1" dirty="0" err="1">
                <a:latin typeface="Arial" panose="020B0604020202020204" pitchFamily="34" charset="0"/>
              </a:rPr>
              <a:t>nicht</a:t>
            </a:r>
            <a:r>
              <a:rPr lang="fr-FR" altLang="fr-FR" sz="2300" b="1" dirty="0">
                <a:latin typeface="Arial" panose="020B0604020202020204" pitchFamily="34" charset="0"/>
              </a:rPr>
              <a:t>. </a:t>
            </a:r>
            <a:r>
              <a:rPr lang="fr-FR" altLang="fr-FR" sz="2300" b="1" dirty="0" err="1">
                <a:latin typeface="Arial" panose="020B0604020202020204" pitchFamily="34" charset="0"/>
              </a:rPr>
              <a:t>Sie</a:t>
            </a:r>
            <a:r>
              <a:rPr lang="fr-FR" altLang="fr-FR" sz="2300" b="1" dirty="0">
                <a:latin typeface="Arial" panose="020B0604020202020204" pitchFamily="34" charset="0"/>
              </a:rPr>
              <a:t> </a:t>
            </a:r>
            <a:r>
              <a:rPr lang="fr-FR" altLang="fr-FR" sz="2300" b="1" dirty="0" err="1">
                <a:latin typeface="Arial" panose="020B0604020202020204" pitchFamily="34" charset="0"/>
              </a:rPr>
              <a:t>verwerfen</a:t>
            </a:r>
            <a:r>
              <a:rPr lang="fr-FR" altLang="fr-FR" sz="2300" b="1" dirty="0">
                <a:latin typeface="Arial" panose="020B0604020202020204" pitchFamily="34" charset="0"/>
              </a:rPr>
              <a:t> </a:t>
            </a:r>
            <a:r>
              <a:rPr lang="fr-FR" altLang="fr-FR" sz="2300" b="1" dirty="0" err="1">
                <a:latin typeface="Arial" panose="020B0604020202020204" pitchFamily="34" charset="0"/>
              </a:rPr>
              <a:t>ihn</a:t>
            </a:r>
            <a:r>
              <a:rPr lang="fr-FR" altLang="fr-FR" sz="2300" b="1" dirty="0">
                <a:latin typeface="Arial" panose="020B0604020202020204" pitchFamily="34" charset="0"/>
              </a:rPr>
              <a:t> in die Luft. </a:t>
            </a:r>
            <a:r>
              <a:rPr lang="fr-FR" altLang="fr-FR" sz="2300" b="1" dirty="0" err="1">
                <a:latin typeface="Arial" panose="020B0604020202020204" pitchFamily="34" charset="0"/>
              </a:rPr>
              <a:t>Dieser</a:t>
            </a:r>
            <a:r>
              <a:rPr lang="fr-FR" altLang="fr-FR" sz="2300" b="1" dirty="0">
                <a:latin typeface="Arial" panose="020B0604020202020204" pitchFamily="34" charset="0"/>
              </a:rPr>
              <a:t> </a:t>
            </a:r>
            <a:r>
              <a:rPr lang="fr-FR" altLang="fr-FR" sz="2300" b="1" dirty="0" err="1">
                <a:latin typeface="Arial" panose="020B0604020202020204" pitchFamily="34" charset="0"/>
              </a:rPr>
              <a:t>Prozess</a:t>
            </a:r>
            <a:r>
              <a:rPr lang="fr-FR" altLang="fr-FR" sz="2300" b="1" dirty="0">
                <a:latin typeface="Arial" panose="020B0604020202020204" pitchFamily="34" charset="0"/>
              </a:rPr>
              <a:t>           </a:t>
            </a:r>
            <a:r>
              <a:rPr lang="fr-FR" altLang="fr-FR" sz="2300" b="1" dirty="0" err="1">
                <a:latin typeface="Arial" panose="020B0604020202020204" pitchFamily="34" charset="0"/>
              </a:rPr>
              <a:t>nennt</a:t>
            </a:r>
            <a:r>
              <a:rPr lang="fr-FR" altLang="fr-FR" sz="2300" b="1" dirty="0">
                <a:latin typeface="Arial" panose="020B0604020202020204" pitchFamily="34" charset="0"/>
              </a:rPr>
              <a:t> man </a:t>
            </a:r>
            <a:r>
              <a:rPr lang="fr-FR" altLang="fr-FR" sz="2300" b="1" dirty="0" err="1">
                <a:solidFill>
                  <a:srgbClr val="FFFF00"/>
                </a:solidFill>
                <a:highlight>
                  <a:srgbClr val="FF0000"/>
                </a:highlight>
                <a:latin typeface="Arial" panose="020B0604020202020204" pitchFamily="34" charset="0"/>
              </a:rPr>
              <a:t>Fotosynthese</a:t>
            </a:r>
            <a:r>
              <a:rPr lang="fr-FR" altLang="fr-FR" sz="2300" b="1" dirty="0">
                <a:solidFill>
                  <a:srgbClr val="FF0000"/>
                </a:solidFill>
                <a:highlight>
                  <a:srgbClr val="FF0000"/>
                </a:highlight>
                <a:latin typeface="Arial" panose="020B0604020202020204" pitchFamily="34" charset="0"/>
              </a:rPr>
              <a:t>.</a:t>
            </a:r>
          </a:p>
        </p:txBody>
      </p:sp>
      <p:sp>
        <p:nvSpPr>
          <p:cNvPr id="495" name="Text Box 399">
            <a:extLst>
              <a:ext uri="{FF2B5EF4-FFF2-40B4-BE49-F238E27FC236}">
                <a16:creationId xmlns:a16="http://schemas.microsoft.com/office/drawing/2014/main" id="{99C8E113-F2AB-4B2B-9DC5-179E94992AC2}"/>
              </a:ext>
            </a:extLst>
          </p:cNvPr>
          <p:cNvSpPr txBox="1">
            <a:spLocks noChangeArrowheads="1"/>
          </p:cNvSpPr>
          <p:nvPr/>
        </p:nvSpPr>
        <p:spPr bwMode="auto">
          <a:xfrm>
            <a:off x="6017884" y="2591549"/>
            <a:ext cx="1836448" cy="480645"/>
          </a:xfrm>
          <a:prstGeom prst="rect">
            <a:avLst/>
          </a:prstGeom>
          <a:solidFill>
            <a:srgbClr val="0000CC"/>
          </a:solidFill>
          <a:ln>
            <a:noFill/>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algn="ctr">
              <a:spcBef>
                <a:spcPct val="0"/>
              </a:spcBef>
              <a:spcAft>
                <a:spcPts val="1000"/>
              </a:spcAft>
              <a:buClrTx/>
              <a:buSzTx/>
              <a:buNone/>
            </a:pPr>
            <a:r>
              <a:rPr lang="fr-FR" altLang="fr-FR" sz="2400" b="1" dirty="0" err="1">
                <a:solidFill>
                  <a:schemeClr val="bg1"/>
                </a:solidFill>
                <a:latin typeface="Arial" panose="020B0604020202020204" pitchFamily="34" charset="0"/>
              </a:rPr>
              <a:t>Sauerstoff</a:t>
            </a:r>
            <a:endParaRPr lang="fr-FR" altLang="fr-FR" sz="2400" b="1" dirty="0">
              <a:solidFill>
                <a:schemeClr val="bg1"/>
              </a:solidFill>
              <a:latin typeface="Arial" panose="020B0604020202020204" pitchFamily="34" charset="0"/>
            </a:endParaRPr>
          </a:p>
        </p:txBody>
      </p:sp>
      <p:grpSp>
        <p:nvGrpSpPr>
          <p:cNvPr id="486" name="Group 337">
            <a:extLst>
              <a:ext uri="{FF2B5EF4-FFF2-40B4-BE49-F238E27FC236}">
                <a16:creationId xmlns:a16="http://schemas.microsoft.com/office/drawing/2014/main" id="{4DE2D281-9074-4A87-ADF4-5BBD2199CBF5}"/>
              </a:ext>
            </a:extLst>
          </p:cNvPr>
          <p:cNvGrpSpPr>
            <a:grpSpLocks/>
          </p:cNvGrpSpPr>
          <p:nvPr/>
        </p:nvGrpSpPr>
        <p:grpSpPr bwMode="auto">
          <a:xfrm flipH="1">
            <a:off x="2031826" y="1917266"/>
            <a:ext cx="133650" cy="199126"/>
            <a:chOff x="8807" y="4627"/>
            <a:chExt cx="192" cy="226"/>
          </a:xfrm>
        </p:grpSpPr>
        <p:sp>
          <p:nvSpPr>
            <p:cNvPr id="487" name="Freeform 338">
              <a:extLst>
                <a:ext uri="{FF2B5EF4-FFF2-40B4-BE49-F238E27FC236}">
                  <a16:creationId xmlns:a16="http://schemas.microsoft.com/office/drawing/2014/main" id="{EDD6F588-56EE-45F7-9242-04889FECB451}"/>
                </a:ext>
              </a:extLst>
            </p:cNvPr>
            <p:cNvSpPr>
              <a:spLocks/>
            </p:cNvSpPr>
            <p:nvPr/>
          </p:nvSpPr>
          <p:spPr bwMode="auto">
            <a:xfrm>
              <a:off x="8850" y="4627"/>
              <a:ext cx="131" cy="183"/>
            </a:xfrm>
            <a:custGeom>
              <a:avLst/>
              <a:gdLst>
                <a:gd name="T0" fmla="*/ 0 w 131"/>
                <a:gd name="T1" fmla="*/ 159 h 183"/>
                <a:gd name="T2" fmla="*/ 9 w 131"/>
                <a:gd name="T3" fmla="*/ 127 h 183"/>
                <a:gd name="T4" fmla="*/ 46 w 131"/>
                <a:gd name="T5" fmla="*/ 64 h 183"/>
                <a:gd name="T6" fmla="*/ 103 w 131"/>
                <a:gd name="T7" fmla="*/ 15 h 183"/>
                <a:gd name="T8" fmla="*/ 128 w 131"/>
                <a:gd name="T9" fmla="*/ 11 h 183"/>
                <a:gd name="T10" fmla="*/ 120 w 131"/>
                <a:gd name="T11" fmla="*/ 83 h 183"/>
                <a:gd name="T12" fmla="*/ 99 w 131"/>
                <a:gd name="T13" fmla="*/ 149 h 183"/>
                <a:gd name="T14" fmla="*/ 57 w 131"/>
                <a:gd name="T15" fmla="*/ 176 h 183"/>
                <a:gd name="T16" fmla="*/ 30 w 131"/>
                <a:gd name="T17" fmla="*/ 182 h 183"/>
                <a:gd name="T18" fmla="*/ 12 w 131"/>
                <a:gd name="T19" fmla="*/ 170 h 183"/>
                <a:gd name="T20" fmla="*/ 0 w 131"/>
                <a:gd name="T21" fmla="*/ 159 h 18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31"/>
                <a:gd name="T34" fmla="*/ 0 h 183"/>
                <a:gd name="T35" fmla="*/ 131 w 131"/>
                <a:gd name="T36" fmla="*/ 183 h 18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31" h="183">
                  <a:moveTo>
                    <a:pt x="0" y="159"/>
                  </a:moveTo>
                  <a:cubicBezTo>
                    <a:pt x="1" y="151"/>
                    <a:pt x="2" y="143"/>
                    <a:pt x="9" y="127"/>
                  </a:cubicBezTo>
                  <a:cubicBezTo>
                    <a:pt x="16" y="111"/>
                    <a:pt x="30" y="84"/>
                    <a:pt x="46" y="64"/>
                  </a:cubicBezTo>
                  <a:cubicBezTo>
                    <a:pt x="63" y="45"/>
                    <a:pt x="90" y="23"/>
                    <a:pt x="103" y="15"/>
                  </a:cubicBezTo>
                  <a:cubicBezTo>
                    <a:pt x="116" y="6"/>
                    <a:pt x="125" y="0"/>
                    <a:pt x="128" y="11"/>
                  </a:cubicBezTo>
                  <a:cubicBezTo>
                    <a:pt x="131" y="22"/>
                    <a:pt x="125" y="60"/>
                    <a:pt x="120" y="83"/>
                  </a:cubicBezTo>
                  <a:cubicBezTo>
                    <a:pt x="115" y="106"/>
                    <a:pt x="109" y="134"/>
                    <a:pt x="99" y="149"/>
                  </a:cubicBezTo>
                  <a:cubicBezTo>
                    <a:pt x="89" y="164"/>
                    <a:pt x="68" y="171"/>
                    <a:pt x="57" y="176"/>
                  </a:cubicBezTo>
                  <a:cubicBezTo>
                    <a:pt x="46" y="181"/>
                    <a:pt x="37" y="183"/>
                    <a:pt x="30" y="182"/>
                  </a:cubicBezTo>
                  <a:cubicBezTo>
                    <a:pt x="23" y="181"/>
                    <a:pt x="17" y="174"/>
                    <a:pt x="12" y="170"/>
                  </a:cubicBezTo>
                  <a:cubicBezTo>
                    <a:pt x="7" y="166"/>
                    <a:pt x="2" y="161"/>
                    <a:pt x="0" y="159"/>
                  </a:cubicBezTo>
                  <a:close/>
                </a:path>
              </a:pathLst>
            </a:custGeom>
            <a:solidFill>
              <a:srgbClr val="808000"/>
            </a:solidFill>
            <a:ln w="1905" cap="flat" cmpd="sng">
              <a:solidFill>
                <a:srgbClr val="000000"/>
              </a:solidFill>
              <a:prstDash val="solid"/>
              <a:round/>
              <a:headEnd type="none" w="med" len="med"/>
              <a:tailEnd type="none" w="med" len="med"/>
            </a:ln>
          </p:spPr>
          <p:txBody>
            <a:bodyPr/>
            <a:lstStyle/>
            <a:p>
              <a:endParaRPr lang="fr-FR"/>
            </a:p>
          </p:txBody>
        </p:sp>
        <p:sp>
          <p:nvSpPr>
            <p:cNvPr id="488" name="Freeform 339">
              <a:extLst>
                <a:ext uri="{FF2B5EF4-FFF2-40B4-BE49-F238E27FC236}">
                  <a16:creationId xmlns:a16="http://schemas.microsoft.com/office/drawing/2014/main" id="{A9C3383A-0AC1-453A-987B-573A357D19C3}"/>
                </a:ext>
              </a:extLst>
            </p:cNvPr>
            <p:cNvSpPr>
              <a:spLocks/>
            </p:cNvSpPr>
            <p:nvPr/>
          </p:nvSpPr>
          <p:spPr bwMode="auto">
            <a:xfrm rot="2700000" flipH="1">
              <a:off x="8892" y="4694"/>
              <a:ext cx="88" cy="137"/>
            </a:xfrm>
            <a:custGeom>
              <a:avLst/>
              <a:gdLst>
                <a:gd name="T0" fmla="*/ 0 w 88"/>
                <a:gd name="T1" fmla="*/ 85 h 137"/>
                <a:gd name="T2" fmla="*/ 75 w 88"/>
                <a:gd name="T3" fmla="*/ 4 h 137"/>
                <a:gd name="T4" fmla="*/ 78 w 88"/>
                <a:gd name="T5" fmla="*/ 61 h 137"/>
                <a:gd name="T6" fmla="*/ 63 w 88"/>
                <a:gd name="T7" fmla="*/ 127 h 137"/>
                <a:gd name="T8" fmla="*/ 21 w 88"/>
                <a:gd name="T9" fmla="*/ 124 h 137"/>
                <a:gd name="T10" fmla="*/ 0 w 88"/>
                <a:gd name="T11" fmla="*/ 85 h 137"/>
                <a:gd name="T12" fmla="*/ 0 60000 65536"/>
                <a:gd name="T13" fmla="*/ 0 60000 65536"/>
                <a:gd name="T14" fmla="*/ 0 60000 65536"/>
                <a:gd name="T15" fmla="*/ 0 60000 65536"/>
                <a:gd name="T16" fmla="*/ 0 60000 65536"/>
                <a:gd name="T17" fmla="*/ 0 60000 65536"/>
                <a:gd name="T18" fmla="*/ 0 w 88"/>
                <a:gd name="T19" fmla="*/ 0 h 137"/>
                <a:gd name="T20" fmla="*/ 88 w 88"/>
                <a:gd name="T21" fmla="*/ 137 h 137"/>
              </a:gdLst>
              <a:ahLst/>
              <a:cxnLst>
                <a:cxn ang="T12">
                  <a:pos x="T0" y="T1"/>
                </a:cxn>
                <a:cxn ang="T13">
                  <a:pos x="T2" y="T3"/>
                </a:cxn>
                <a:cxn ang="T14">
                  <a:pos x="T4" y="T5"/>
                </a:cxn>
                <a:cxn ang="T15">
                  <a:pos x="T6" y="T7"/>
                </a:cxn>
                <a:cxn ang="T16">
                  <a:pos x="T8" y="T9"/>
                </a:cxn>
                <a:cxn ang="T17">
                  <a:pos x="T10" y="T11"/>
                </a:cxn>
              </a:cxnLst>
              <a:rect l="T18" t="T19" r="T20" b="T21"/>
              <a:pathLst>
                <a:path w="88" h="137">
                  <a:moveTo>
                    <a:pt x="0" y="85"/>
                  </a:moveTo>
                  <a:cubicBezTo>
                    <a:pt x="8" y="68"/>
                    <a:pt x="62" y="8"/>
                    <a:pt x="75" y="4"/>
                  </a:cubicBezTo>
                  <a:cubicBezTo>
                    <a:pt x="88" y="0"/>
                    <a:pt x="80" y="41"/>
                    <a:pt x="78" y="61"/>
                  </a:cubicBezTo>
                  <a:cubicBezTo>
                    <a:pt x="76" y="81"/>
                    <a:pt x="72" y="117"/>
                    <a:pt x="63" y="127"/>
                  </a:cubicBezTo>
                  <a:cubicBezTo>
                    <a:pt x="54" y="137"/>
                    <a:pt x="31" y="131"/>
                    <a:pt x="21" y="124"/>
                  </a:cubicBezTo>
                  <a:cubicBezTo>
                    <a:pt x="11" y="117"/>
                    <a:pt x="4" y="93"/>
                    <a:pt x="0" y="85"/>
                  </a:cubicBezTo>
                  <a:close/>
                </a:path>
              </a:pathLst>
            </a:custGeom>
            <a:solidFill>
              <a:srgbClr val="808000"/>
            </a:solidFill>
            <a:ln w="1905" cap="flat" cmpd="sng">
              <a:solidFill>
                <a:srgbClr val="000000"/>
              </a:solidFill>
              <a:prstDash val="solid"/>
              <a:round/>
              <a:headEnd type="none" w="med" len="med"/>
              <a:tailEnd type="none" w="med" len="med"/>
            </a:ln>
          </p:spPr>
          <p:txBody>
            <a:bodyPr/>
            <a:lstStyle/>
            <a:p>
              <a:endParaRPr lang="fr-FR"/>
            </a:p>
          </p:txBody>
        </p:sp>
        <p:sp>
          <p:nvSpPr>
            <p:cNvPr id="489" name="Freeform 340">
              <a:extLst>
                <a:ext uri="{FF2B5EF4-FFF2-40B4-BE49-F238E27FC236}">
                  <a16:creationId xmlns:a16="http://schemas.microsoft.com/office/drawing/2014/main" id="{AB66F288-7343-487F-AD75-A429C2FE9231}"/>
                </a:ext>
              </a:extLst>
            </p:cNvPr>
            <p:cNvSpPr>
              <a:spLocks/>
            </p:cNvSpPr>
            <p:nvPr/>
          </p:nvSpPr>
          <p:spPr bwMode="auto">
            <a:xfrm>
              <a:off x="8826" y="4673"/>
              <a:ext cx="88" cy="137"/>
            </a:xfrm>
            <a:custGeom>
              <a:avLst/>
              <a:gdLst>
                <a:gd name="T0" fmla="*/ 0 w 88"/>
                <a:gd name="T1" fmla="*/ 85 h 137"/>
                <a:gd name="T2" fmla="*/ 75 w 88"/>
                <a:gd name="T3" fmla="*/ 4 h 137"/>
                <a:gd name="T4" fmla="*/ 78 w 88"/>
                <a:gd name="T5" fmla="*/ 61 h 137"/>
                <a:gd name="T6" fmla="*/ 63 w 88"/>
                <a:gd name="T7" fmla="*/ 127 h 137"/>
                <a:gd name="T8" fmla="*/ 21 w 88"/>
                <a:gd name="T9" fmla="*/ 124 h 137"/>
                <a:gd name="T10" fmla="*/ 0 w 88"/>
                <a:gd name="T11" fmla="*/ 85 h 137"/>
                <a:gd name="T12" fmla="*/ 0 60000 65536"/>
                <a:gd name="T13" fmla="*/ 0 60000 65536"/>
                <a:gd name="T14" fmla="*/ 0 60000 65536"/>
                <a:gd name="T15" fmla="*/ 0 60000 65536"/>
                <a:gd name="T16" fmla="*/ 0 60000 65536"/>
                <a:gd name="T17" fmla="*/ 0 60000 65536"/>
                <a:gd name="T18" fmla="*/ 0 w 88"/>
                <a:gd name="T19" fmla="*/ 0 h 137"/>
                <a:gd name="T20" fmla="*/ 88 w 88"/>
                <a:gd name="T21" fmla="*/ 137 h 137"/>
              </a:gdLst>
              <a:ahLst/>
              <a:cxnLst>
                <a:cxn ang="T12">
                  <a:pos x="T0" y="T1"/>
                </a:cxn>
                <a:cxn ang="T13">
                  <a:pos x="T2" y="T3"/>
                </a:cxn>
                <a:cxn ang="T14">
                  <a:pos x="T4" y="T5"/>
                </a:cxn>
                <a:cxn ang="T15">
                  <a:pos x="T6" y="T7"/>
                </a:cxn>
                <a:cxn ang="T16">
                  <a:pos x="T8" y="T9"/>
                </a:cxn>
                <a:cxn ang="T17">
                  <a:pos x="T10" y="T11"/>
                </a:cxn>
              </a:cxnLst>
              <a:rect l="T18" t="T19" r="T20" b="T21"/>
              <a:pathLst>
                <a:path w="88" h="137">
                  <a:moveTo>
                    <a:pt x="0" y="85"/>
                  </a:moveTo>
                  <a:cubicBezTo>
                    <a:pt x="8" y="68"/>
                    <a:pt x="62" y="8"/>
                    <a:pt x="75" y="4"/>
                  </a:cubicBezTo>
                  <a:cubicBezTo>
                    <a:pt x="88" y="0"/>
                    <a:pt x="80" y="41"/>
                    <a:pt x="78" y="61"/>
                  </a:cubicBezTo>
                  <a:cubicBezTo>
                    <a:pt x="76" y="81"/>
                    <a:pt x="72" y="117"/>
                    <a:pt x="63" y="127"/>
                  </a:cubicBezTo>
                  <a:cubicBezTo>
                    <a:pt x="54" y="137"/>
                    <a:pt x="31" y="131"/>
                    <a:pt x="21" y="124"/>
                  </a:cubicBezTo>
                  <a:cubicBezTo>
                    <a:pt x="11" y="117"/>
                    <a:pt x="4" y="93"/>
                    <a:pt x="0" y="85"/>
                  </a:cubicBezTo>
                  <a:close/>
                </a:path>
              </a:pathLst>
            </a:custGeom>
            <a:solidFill>
              <a:srgbClr val="808000"/>
            </a:solidFill>
            <a:ln w="1905" cap="flat" cmpd="sng">
              <a:solidFill>
                <a:srgbClr val="000000"/>
              </a:solidFill>
              <a:prstDash val="solid"/>
              <a:round/>
              <a:headEnd type="none" w="med" len="med"/>
              <a:tailEnd type="none" w="med" len="med"/>
            </a:ln>
          </p:spPr>
          <p:txBody>
            <a:bodyPr/>
            <a:lstStyle/>
            <a:p>
              <a:endParaRPr lang="fr-FR"/>
            </a:p>
          </p:txBody>
        </p:sp>
        <p:sp>
          <p:nvSpPr>
            <p:cNvPr id="492" name="Freeform 341">
              <a:extLst>
                <a:ext uri="{FF2B5EF4-FFF2-40B4-BE49-F238E27FC236}">
                  <a16:creationId xmlns:a16="http://schemas.microsoft.com/office/drawing/2014/main" id="{2D8F901D-DBAB-477A-B538-EF5B6D8D2BBF}"/>
                </a:ext>
              </a:extLst>
            </p:cNvPr>
            <p:cNvSpPr>
              <a:spLocks/>
            </p:cNvSpPr>
            <p:nvPr/>
          </p:nvSpPr>
          <p:spPr bwMode="auto">
            <a:xfrm>
              <a:off x="8807" y="4648"/>
              <a:ext cx="192" cy="205"/>
            </a:xfrm>
            <a:custGeom>
              <a:avLst/>
              <a:gdLst>
                <a:gd name="T0" fmla="*/ 22 w 192"/>
                <a:gd name="T1" fmla="*/ 158 h 205"/>
                <a:gd name="T2" fmla="*/ 4 w 192"/>
                <a:gd name="T3" fmla="*/ 104 h 205"/>
                <a:gd name="T4" fmla="*/ 49 w 192"/>
                <a:gd name="T5" fmla="*/ 32 h 205"/>
                <a:gd name="T6" fmla="*/ 139 w 192"/>
                <a:gd name="T7" fmla="*/ 2 h 205"/>
                <a:gd name="T8" fmla="*/ 100 w 192"/>
                <a:gd name="T9" fmla="*/ 44 h 205"/>
                <a:gd name="T10" fmla="*/ 52 w 192"/>
                <a:gd name="T11" fmla="*/ 101 h 205"/>
                <a:gd name="T12" fmla="*/ 46 w 192"/>
                <a:gd name="T13" fmla="*/ 131 h 205"/>
                <a:gd name="T14" fmla="*/ 76 w 192"/>
                <a:gd name="T15" fmla="*/ 161 h 205"/>
                <a:gd name="T16" fmla="*/ 130 w 192"/>
                <a:gd name="T17" fmla="*/ 119 h 205"/>
                <a:gd name="T18" fmla="*/ 166 w 192"/>
                <a:gd name="T19" fmla="*/ 17 h 205"/>
                <a:gd name="T20" fmla="*/ 184 w 192"/>
                <a:gd name="T21" fmla="*/ 80 h 205"/>
                <a:gd name="T22" fmla="*/ 178 w 192"/>
                <a:gd name="T23" fmla="*/ 137 h 205"/>
                <a:gd name="T24" fmla="*/ 97 w 192"/>
                <a:gd name="T25" fmla="*/ 200 h 205"/>
                <a:gd name="T26" fmla="*/ 22 w 192"/>
                <a:gd name="T27" fmla="*/ 158 h 20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92"/>
                <a:gd name="T43" fmla="*/ 0 h 205"/>
                <a:gd name="T44" fmla="*/ 192 w 192"/>
                <a:gd name="T45" fmla="*/ 205 h 20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92" h="205">
                  <a:moveTo>
                    <a:pt x="22" y="158"/>
                  </a:moveTo>
                  <a:cubicBezTo>
                    <a:pt x="7" y="142"/>
                    <a:pt x="0" y="125"/>
                    <a:pt x="4" y="104"/>
                  </a:cubicBezTo>
                  <a:cubicBezTo>
                    <a:pt x="8" y="83"/>
                    <a:pt x="27" y="49"/>
                    <a:pt x="49" y="32"/>
                  </a:cubicBezTo>
                  <a:cubicBezTo>
                    <a:pt x="71" y="15"/>
                    <a:pt x="131" y="0"/>
                    <a:pt x="139" y="2"/>
                  </a:cubicBezTo>
                  <a:cubicBezTo>
                    <a:pt x="147" y="4"/>
                    <a:pt x="115" y="27"/>
                    <a:pt x="100" y="44"/>
                  </a:cubicBezTo>
                  <a:cubicBezTo>
                    <a:pt x="85" y="61"/>
                    <a:pt x="61" y="87"/>
                    <a:pt x="52" y="101"/>
                  </a:cubicBezTo>
                  <a:cubicBezTo>
                    <a:pt x="43" y="115"/>
                    <a:pt x="42" y="121"/>
                    <a:pt x="46" y="131"/>
                  </a:cubicBezTo>
                  <a:cubicBezTo>
                    <a:pt x="50" y="141"/>
                    <a:pt x="62" y="163"/>
                    <a:pt x="76" y="161"/>
                  </a:cubicBezTo>
                  <a:cubicBezTo>
                    <a:pt x="90" y="159"/>
                    <a:pt x="115" y="143"/>
                    <a:pt x="130" y="119"/>
                  </a:cubicBezTo>
                  <a:cubicBezTo>
                    <a:pt x="145" y="95"/>
                    <a:pt x="157" y="23"/>
                    <a:pt x="166" y="17"/>
                  </a:cubicBezTo>
                  <a:cubicBezTo>
                    <a:pt x="175" y="11"/>
                    <a:pt x="182" y="60"/>
                    <a:pt x="184" y="80"/>
                  </a:cubicBezTo>
                  <a:cubicBezTo>
                    <a:pt x="186" y="100"/>
                    <a:pt x="192" y="117"/>
                    <a:pt x="178" y="137"/>
                  </a:cubicBezTo>
                  <a:cubicBezTo>
                    <a:pt x="164" y="157"/>
                    <a:pt x="122" y="195"/>
                    <a:pt x="97" y="200"/>
                  </a:cubicBezTo>
                  <a:cubicBezTo>
                    <a:pt x="72" y="205"/>
                    <a:pt x="37" y="174"/>
                    <a:pt x="22" y="158"/>
                  </a:cubicBezTo>
                  <a:close/>
                </a:path>
              </a:pathLst>
            </a:custGeom>
            <a:solidFill>
              <a:srgbClr val="808000"/>
            </a:solidFill>
            <a:ln w="1905" cap="flat" cmpd="sng">
              <a:solidFill>
                <a:srgbClr val="000000"/>
              </a:solidFill>
              <a:prstDash val="solid"/>
              <a:round/>
              <a:headEnd type="none" w="med" len="med"/>
              <a:tailEnd type="none" w="med" len="med"/>
            </a:ln>
          </p:spPr>
          <p:txBody>
            <a:bodyPr/>
            <a:lstStyle/>
            <a:p>
              <a:endParaRPr lang="fr-FR"/>
            </a:p>
          </p:txBody>
        </p:sp>
      </p:grpSp>
      <p:grpSp>
        <p:nvGrpSpPr>
          <p:cNvPr id="501" name="Group 215">
            <a:extLst>
              <a:ext uri="{FF2B5EF4-FFF2-40B4-BE49-F238E27FC236}">
                <a16:creationId xmlns:a16="http://schemas.microsoft.com/office/drawing/2014/main" id="{FBE8C404-5371-4664-9895-84C55691EC0C}"/>
              </a:ext>
            </a:extLst>
          </p:cNvPr>
          <p:cNvGrpSpPr>
            <a:grpSpLocks/>
          </p:cNvGrpSpPr>
          <p:nvPr/>
        </p:nvGrpSpPr>
        <p:grpSpPr bwMode="auto">
          <a:xfrm>
            <a:off x="2270348" y="2127809"/>
            <a:ext cx="172664" cy="129245"/>
            <a:chOff x="8807" y="4627"/>
            <a:chExt cx="192" cy="226"/>
          </a:xfrm>
        </p:grpSpPr>
        <p:sp>
          <p:nvSpPr>
            <p:cNvPr id="502" name="Freeform 216">
              <a:extLst>
                <a:ext uri="{FF2B5EF4-FFF2-40B4-BE49-F238E27FC236}">
                  <a16:creationId xmlns:a16="http://schemas.microsoft.com/office/drawing/2014/main" id="{BF4C0BB7-B6E9-4B2C-AFA2-7F9AF638A358}"/>
                </a:ext>
              </a:extLst>
            </p:cNvPr>
            <p:cNvSpPr>
              <a:spLocks/>
            </p:cNvSpPr>
            <p:nvPr/>
          </p:nvSpPr>
          <p:spPr bwMode="auto">
            <a:xfrm>
              <a:off x="8850" y="4627"/>
              <a:ext cx="131" cy="183"/>
            </a:xfrm>
            <a:custGeom>
              <a:avLst/>
              <a:gdLst>
                <a:gd name="T0" fmla="*/ 0 w 131"/>
                <a:gd name="T1" fmla="*/ 159 h 183"/>
                <a:gd name="T2" fmla="*/ 9 w 131"/>
                <a:gd name="T3" fmla="*/ 127 h 183"/>
                <a:gd name="T4" fmla="*/ 46 w 131"/>
                <a:gd name="T5" fmla="*/ 64 h 183"/>
                <a:gd name="T6" fmla="*/ 103 w 131"/>
                <a:gd name="T7" fmla="*/ 15 h 183"/>
                <a:gd name="T8" fmla="*/ 128 w 131"/>
                <a:gd name="T9" fmla="*/ 11 h 183"/>
                <a:gd name="T10" fmla="*/ 120 w 131"/>
                <a:gd name="T11" fmla="*/ 83 h 183"/>
                <a:gd name="T12" fmla="*/ 99 w 131"/>
                <a:gd name="T13" fmla="*/ 149 h 183"/>
                <a:gd name="T14" fmla="*/ 57 w 131"/>
                <a:gd name="T15" fmla="*/ 176 h 183"/>
                <a:gd name="T16" fmla="*/ 30 w 131"/>
                <a:gd name="T17" fmla="*/ 182 h 183"/>
                <a:gd name="T18" fmla="*/ 12 w 131"/>
                <a:gd name="T19" fmla="*/ 170 h 183"/>
                <a:gd name="T20" fmla="*/ 0 w 131"/>
                <a:gd name="T21" fmla="*/ 159 h 18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31"/>
                <a:gd name="T34" fmla="*/ 0 h 183"/>
                <a:gd name="T35" fmla="*/ 131 w 131"/>
                <a:gd name="T36" fmla="*/ 183 h 18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31" h="183">
                  <a:moveTo>
                    <a:pt x="0" y="159"/>
                  </a:moveTo>
                  <a:cubicBezTo>
                    <a:pt x="1" y="151"/>
                    <a:pt x="2" y="143"/>
                    <a:pt x="9" y="127"/>
                  </a:cubicBezTo>
                  <a:cubicBezTo>
                    <a:pt x="16" y="111"/>
                    <a:pt x="30" y="84"/>
                    <a:pt x="46" y="64"/>
                  </a:cubicBezTo>
                  <a:cubicBezTo>
                    <a:pt x="63" y="45"/>
                    <a:pt x="90" y="23"/>
                    <a:pt x="103" y="15"/>
                  </a:cubicBezTo>
                  <a:cubicBezTo>
                    <a:pt x="116" y="6"/>
                    <a:pt x="125" y="0"/>
                    <a:pt x="128" y="11"/>
                  </a:cubicBezTo>
                  <a:cubicBezTo>
                    <a:pt x="131" y="22"/>
                    <a:pt x="125" y="60"/>
                    <a:pt x="120" y="83"/>
                  </a:cubicBezTo>
                  <a:cubicBezTo>
                    <a:pt x="115" y="106"/>
                    <a:pt x="109" y="134"/>
                    <a:pt x="99" y="149"/>
                  </a:cubicBezTo>
                  <a:cubicBezTo>
                    <a:pt x="89" y="164"/>
                    <a:pt x="68" y="171"/>
                    <a:pt x="57" y="176"/>
                  </a:cubicBezTo>
                  <a:cubicBezTo>
                    <a:pt x="46" y="181"/>
                    <a:pt x="37" y="183"/>
                    <a:pt x="30" y="182"/>
                  </a:cubicBezTo>
                  <a:cubicBezTo>
                    <a:pt x="23" y="181"/>
                    <a:pt x="17" y="174"/>
                    <a:pt x="12" y="170"/>
                  </a:cubicBezTo>
                  <a:cubicBezTo>
                    <a:pt x="7" y="166"/>
                    <a:pt x="2" y="161"/>
                    <a:pt x="0" y="159"/>
                  </a:cubicBezTo>
                  <a:close/>
                </a:path>
              </a:pathLst>
            </a:custGeom>
            <a:solidFill>
              <a:srgbClr val="808000"/>
            </a:solidFill>
            <a:ln w="1905" cap="flat" cmpd="sng">
              <a:solidFill>
                <a:srgbClr val="000000"/>
              </a:solidFill>
              <a:prstDash val="solid"/>
              <a:round/>
              <a:headEnd type="none" w="med" len="med"/>
              <a:tailEnd type="none" w="med" len="med"/>
            </a:ln>
          </p:spPr>
          <p:txBody>
            <a:bodyPr/>
            <a:lstStyle/>
            <a:p>
              <a:endParaRPr lang="fr-FR"/>
            </a:p>
          </p:txBody>
        </p:sp>
        <p:sp>
          <p:nvSpPr>
            <p:cNvPr id="503" name="Freeform 217">
              <a:extLst>
                <a:ext uri="{FF2B5EF4-FFF2-40B4-BE49-F238E27FC236}">
                  <a16:creationId xmlns:a16="http://schemas.microsoft.com/office/drawing/2014/main" id="{73B8BBB6-112F-4AC8-8B31-8BD2FB9AEDF0}"/>
                </a:ext>
              </a:extLst>
            </p:cNvPr>
            <p:cNvSpPr>
              <a:spLocks/>
            </p:cNvSpPr>
            <p:nvPr/>
          </p:nvSpPr>
          <p:spPr bwMode="auto">
            <a:xfrm rot="2700000" flipH="1">
              <a:off x="8892" y="4694"/>
              <a:ext cx="88" cy="137"/>
            </a:xfrm>
            <a:custGeom>
              <a:avLst/>
              <a:gdLst>
                <a:gd name="T0" fmla="*/ 0 w 88"/>
                <a:gd name="T1" fmla="*/ 85 h 137"/>
                <a:gd name="T2" fmla="*/ 75 w 88"/>
                <a:gd name="T3" fmla="*/ 4 h 137"/>
                <a:gd name="T4" fmla="*/ 78 w 88"/>
                <a:gd name="T5" fmla="*/ 61 h 137"/>
                <a:gd name="T6" fmla="*/ 63 w 88"/>
                <a:gd name="T7" fmla="*/ 127 h 137"/>
                <a:gd name="T8" fmla="*/ 21 w 88"/>
                <a:gd name="T9" fmla="*/ 124 h 137"/>
                <a:gd name="T10" fmla="*/ 0 w 88"/>
                <a:gd name="T11" fmla="*/ 85 h 137"/>
                <a:gd name="T12" fmla="*/ 0 60000 65536"/>
                <a:gd name="T13" fmla="*/ 0 60000 65536"/>
                <a:gd name="T14" fmla="*/ 0 60000 65536"/>
                <a:gd name="T15" fmla="*/ 0 60000 65536"/>
                <a:gd name="T16" fmla="*/ 0 60000 65536"/>
                <a:gd name="T17" fmla="*/ 0 60000 65536"/>
                <a:gd name="T18" fmla="*/ 0 w 88"/>
                <a:gd name="T19" fmla="*/ 0 h 137"/>
                <a:gd name="T20" fmla="*/ 88 w 88"/>
                <a:gd name="T21" fmla="*/ 137 h 137"/>
              </a:gdLst>
              <a:ahLst/>
              <a:cxnLst>
                <a:cxn ang="T12">
                  <a:pos x="T0" y="T1"/>
                </a:cxn>
                <a:cxn ang="T13">
                  <a:pos x="T2" y="T3"/>
                </a:cxn>
                <a:cxn ang="T14">
                  <a:pos x="T4" y="T5"/>
                </a:cxn>
                <a:cxn ang="T15">
                  <a:pos x="T6" y="T7"/>
                </a:cxn>
                <a:cxn ang="T16">
                  <a:pos x="T8" y="T9"/>
                </a:cxn>
                <a:cxn ang="T17">
                  <a:pos x="T10" y="T11"/>
                </a:cxn>
              </a:cxnLst>
              <a:rect l="T18" t="T19" r="T20" b="T21"/>
              <a:pathLst>
                <a:path w="88" h="137">
                  <a:moveTo>
                    <a:pt x="0" y="85"/>
                  </a:moveTo>
                  <a:cubicBezTo>
                    <a:pt x="8" y="68"/>
                    <a:pt x="62" y="8"/>
                    <a:pt x="75" y="4"/>
                  </a:cubicBezTo>
                  <a:cubicBezTo>
                    <a:pt x="88" y="0"/>
                    <a:pt x="80" y="41"/>
                    <a:pt x="78" y="61"/>
                  </a:cubicBezTo>
                  <a:cubicBezTo>
                    <a:pt x="76" y="81"/>
                    <a:pt x="72" y="117"/>
                    <a:pt x="63" y="127"/>
                  </a:cubicBezTo>
                  <a:cubicBezTo>
                    <a:pt x="54" y="137"/>
                    <a:pt x="31" y="131"/>
                    <a:pt x="21" y="124"/>
                  </a:cubicBezTo>
                  <a:cubicBezTo>
                    <a:pt x="11" y="117"/>
                    <a:pt x="4" y="93"/>
                    <a:pt x="0" y="85"/>
                  </a:cubicBezTo>
                  <a:close/>
                </a:path>
              </a:pathLst>
            </a:custGeom>
            <a:solidFill>
              <a:srgbClr val="808000"/>
            </a:solidFill>
            <a:ln w="1905" cap="flat" cmpd="sng">
              <a:solidFill>
                <a:srgbClr val="000000"/>
              </a:solidFill>
              <a:prstDash val="solid"/>
              <a:round/>
              <a:headEnd type="none" w="med" len="med"/>
              <a:tailEnd type="none" w="med" len="med"/>
            </a:ln>
          </p:spPr>
          <p:txBody>
            <a:bodyPr/>
            <a:lstStyle/>
            <a:p>
              <a:endParaRPr lang="fr-FR"/>
            </a:p>
          </p:txBody>
        </p:sp>
        <p:sp>
          <p:nvSpPr>
            <p:cNvPr id="504" name="Freeform 218">
              <a:extLst>
                <a:ext uri="{FF2B5EF4-FFF2-40B4-BE49-F238E27FC236}">
                  <a16:creationId xmlns:a16="http://schemas.microsoft.com/office/drawing/2014/main" id="{E666D94C-9187-48D9-8145-9BE3B27ED28A}"/>
                </a:ext>
              </a:extLst>
            </p:cNvPr>
            <p:cNvSpPr>
              <a:spLocks/>
            </p:cNvSpPr>
            <p:nvPr/>
          </p:nvSpPr>
          <p:spPr bwMode="auto">
            <a:xfrm>
              <a:off x="8826" y="4673"/>
              <a:ext cx="88" cy="137"/>
            </a:xfrm>
            <a:custGeom>
              <a:avLst/>
              <a:gdLst>
                <a:gd name="T0" fmla="*/ 0 w 88"/>
                <a:gd name="T1" fmla="*/ 85 h 137"/>
                <a:gd name="T2" fmla="*/ 75 w 88"/>
                <a:gd name="T3" fmla="*/ 4 h 137"/>
                <a:gd name="T4" fmla="*/ 78 w 88"/>
                <a:gd name="T5" fmla="*/ 61 h 137"/>
                <a:gd name="T6" fmla="*/ 63 w 88"/>
                <a:gd name="T7" fmla="*/ 127 h 137"/>
                <a:gd name="T8" fmla="*/ 21 w 88"/>
                <a:gd name="T9" fmla="*/ 124 h 137"/>
                <a:gd name="T10" fmla="*/ 0 w 88"/>
                <a:gd name="T11" fmla="*/ 85 h 137"/>
                <a:gd name="T12" fmla="*/ 0 60000 65536"/>
                <a:gd name="T13" fmla="*/ 0 60000 65536"/>
                <a:gd name="T14" fmla="*/ 0 60000 65536"/>
                <a:gd name="T15" fmla="*/ 0 60000 65536"/>
                <a:gd name="T16" fmla="*/ 0 60000 65536"/>
                <a:gd name="T17" fmla="*/ 0 60000 65536"/>
                <a:gd name="T18" fmla="*/ 0 w 88"/>
                <a:gd name="T19" fmla="*/ 0 h 137"/>
                <a:gd name="T20" fmla="*/ 88 w 88"/>
                <a:gd name="T21" fmla="*/ 137 h 137"/>
              </a:gdLst>
              <a:ahLst/>
              <a:cxnLst>
                <a:cxn ang="T12">
                  <a:pos x="T0" y="T1"/>
                </a:cxn>
                <a:cxn ang="T13">
                  <a:pos x="T2" y="T3"/>
                </a:cxn>
                <a:cxn ang="T14">
                  <a:pos x="T4" y="T5"/>
                </a:cxn>
                <a:cxn ang="T15">
                  <a:pos x="T6" y="T7"/>
                </a:cxn>
                <a:cxn ang="T16">
                  <a:pos x="T8" y="T9"/>
                </a:cxn>
                <a:cxn ang="T17">
                  <a:pos x="T10" y="T11"/>
                </a:cxn>
              </a:cxnLst>
              <a:rect l="T18" t="T19" r="T20" b="T21"/>
              <a:pathLst>
                <a:path w="88" h="137">
                  <a:moveTo>
                    <a:pt x="0" y="85"/>
                  </a:moveTo>
                  <a:cubicBezTo>
                    <a:pt x="8" y="68"/>
                    <a:pt x="62" y="8"/>
                    <a:pt x="75" y="4"/>
                  </a:cubicBezTo>
                  <a:cubicBezTo>
                    <a:pt x="88" y="0"/>
                    <a:pt x="80" y="41"/>
                    <a:pt x="78" y="61"/>
                  </a:cubicBezTo>
                  <a:cubicBezTo>
                    <a:pt x="76" y="81"/>
                    <a:pt x="72" y="117"/>
                    <a:pt x="63" y="127"/>
                  </a:cubicBezTo>
                  <a:cubicBezTo>
                    <a:pt x="54" y="137"/>
                    <a:pt x="31" y="131"/>
                    <a:pt x="21" y="124"/>
                  </a:cubicBezTo>
                  <a:cubicBezTo>
                    <a:pt x="11" y="117"/>
                    <a:pt x="4" y="93"/>
                    <a:pt x="0" y="85"/>
                  </a:cubicBezTo>
                  <a:close/>
                </a:path>
              </a:pathLst>
            </a:custGeom>
            <a:solidFill>
              <a:srgbClr val="808000"/>
            </a:solidFill>
            <a:ln w="1905" cap="flat" cmpd="sng">
              <a:solidFill>
                <a:srgbClr val="000000"/>
              </a:solidFill>
              <a:prstDash val="solid"/>
              <a:round/>
              <a:headEnd type="none" w="med" len="med"/>
              <a:tailEnd type="none" w="med" len="med"/>
            </a:ln>
          </p:spPr>
          <p:txBody>
            <a:bodyPr/>
            <a:lstStyle/>
            <a:p>
              <a:endParaRPr lang="fr-FR"/>
            </a:p>
          </p:txBody>
        </p:sp>
        <p:sp>
          <p:nvSpPr>
            <p:cNvPr id="505" name="Freeform 219">
              <a:extLst>
                <a:ext uri="{FF2B5EF4-FFF2-40B4-BE49-F238E27FC236}">
                  <a16:creationId xmlns:a16="http://schemas.microsoft.com/office/drawing/2014/main" id="{20775BB3-2862-49D7-B521-014BB6F7BBE8}"/>
                </a:ext>
              </a:extLst>
            </p:cNvPr>
            <p:cNvSpPr>
              <a:spLocks/>
            </p:cNvSpPr>
            <p:nvPr/>
          </p:nvSpPr>
          <p:spPr bwMode="auto">
            <a:xfrm>
              <a:off x="8807" y="4648"/>
              <a:ext cx="192" cy="205"/>
            </a:xfrm>
            <a:custGeom>
              <a:avLst/>
              <a:gdLst>
                <a:gd name="T0" fmla="*/ 22 w 192"/>
                <a:gd name="T1" fmla="*/ 158 h 205"/>
                <a:gd name="T2" fmla="*/ 4 w 192"/>
                <a:gd name="T3" fmla="*/ 104 h 205"/>
                <a:gd name="T4" fmla="*/ 49 w 192"/>
                <a:gd name="T5" fmla="*/ 32 h 205"/>
                <a:gd name="T6" fmla="*/ 139 w 192"/>
                <a:gd name="T7" fmla="*/ 2 h 205"/>
                <a:gd name="T8" fmla="*/ 100 w 192"/>
                <a:gd name="T9" fmla="*/ 44 h 205"/>
                <a:gd name="T10" fmla="*/ 52 w 192"/>
                <a:gd name="T11" fmla="*/ 101 h 205"/>
                <a:gd name="T12" fmla="*/ 46 w 192"/>
                <a:gd name="T13" fmla="*/ 131 h 205"/>
                <a:gd name="T14" fmla="*/ 76 w 192"/>
                <a:gd name="T15" fmla="*/ 161 h 205"/>
                <a:gd name="T16" fmla="*/ 130 w 192"/>
                <a:gd name="T17" fmla="*/ 119 h 205"/>
                <a:gd name="T18" fmla="*/ 166 w 192"/>
                <a:gd name="T19" fmla="*/ 17 h 205"/>
                <a:gd name="T20" fmla="*/ 184 w 192"/>
                <a:gd name="T21" fmla="*/ 80 h 205"/>
                <a:gd name="T22" fmla="*/ 178 w 192"/>
                <a:gd name="T23" fmla="*/ 137 h 205"/>
                <a:gd name="T24" fmla="*/ 97 w 192"/>
                <a:gd name="T25" fmla="*/ 200 h 205"/>
                <a:gd name="T26" fmla="*/ 22 w 192"/>
                <a:gd name="T27" fmla="*/ 158 h 20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92"/>
                <a:gd name="T43" fmla="*/ 0 h 205"/>
                <a:gd name="T44" fmla="*/ 192 w 192"/>
                <a:gd name="T45" fmla="*/ 205 h 20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92" h="205">
                  <a:moveTo>
                    <a:pt x="22" y="158"/>
                  </a:moveTo>
                  <a:cubicBezTo>
                    <a:pt x="7" y="142"/>
                    <a:pt x="0" y="125"/>
                    <a:pt x="4" y="104"/>
                  </a:cubicBezTo>
                  <a:cubicBezTo>
                    <a:pt x="8" y="83"/>
                    <a:pt x="27" y="49"/>
                    <a:pt x="49" y="32"/>
                  </a:cubicBezTo>
                  <a:cubicBezTo>
                    <a:pt x="71" y="15"/>
                    <a:pt x="131" y="0"/>
                    <a:pt x="139" y="2"/>
                  </a:cubicBezTo>
                  <a:cubicBezTo>
                    <a:pt x="147" y="4"/>
                    <a:pt x="115" y="27"/>
                    <a:pt x="100" y="44"/>
                  </a:cubicBezTo>
                  <a:cubicBezTo>
                    <a:pt x="85" y="61"/>
                    <a:pt x="61" y="87"/>
                    <a:pt x="52" y="101"/>
                  </a:cubicBezTo>
                  <a:cubicBezTo>
                    <a:pt x="43" y="115"/>
                    <a:pt x="42" y="121"/>
                    <a:pt x="46" y="131"/>
                  </a:cubicBezTo>
                  <a:cubicBezTo>
                    <a:pt x="50" y="141"/>
                    <a:pt x="62" y="163"/>
                    <a:pt x="76" y="161"/>
                  </a:cubicBezTo>
                  <a:cubicBezTo>
                    <a:pt x="90" y="159"/>
                    <a:pt x="115" y="143"/>
                    <a:pt x="130" y="119"/>
                  </a:cubicBezTo>
                  <a:cubicBezTo>
                    <a:pt x="145" y="95"/>
                    <a:pt x="157" y="23"/>
                    <a:pt x="166" y="17"/>
                  </a:cubicBezTo>
                  <a:cubicBezTo>
                    <a:pt x="175" y="11"/>
                    <a:pt x="182" y="60"/>
                    <a:pt x="184" y="80"/>
                  </a:cubicBezTo>
                  <a:cubicBezTo>
                    <a:pt x="186" y="100"/>
                    <a:pt x="192" y="117"/>
                    <a:pt x="178" y="137"/>
                  </a:cubicBezTo>
                  <a:cubicBezTo>
                    <a:pt x="164" y="157"/>
                    <a:pt x="122" y="195"/>
                    <a:pt x="97" y="200"/>
                  </a:cubicBezTo>
                  <a:cubicBezTo>
                    <a:pt x="72" y="205"/>
                    <a:pt x="37" y="174"/>
                    <a:pt x="22" y="158"/>
                  </a:cubicBezTo>
                  <a:close/>
                </a:path>
              </a:pathLst>
            </a:custGeom>
            <a:solidFill>
              <a:srgbClr val="808000"/>
            </a:solidFill>
            <a:ln w="1905" cap="flat" cmpd="sng">
              <a:solidFill>
                <a:srgbClr val="000000"/>
              </a:solidFill>
              <a:prstDash val="solid"/>
              <a:round/>
              <a:headEnd type="none" w="med" len="med"/>
              <a:tailEnd type="none" w="med" len="med"/>
            </a:ln>
          </p:spPr>
          <p:txBody>
            <a:bodyPr/>
            <a:lstStyle/>
            <a:p>
              <a:endParaRPr lang="fr-FR"/>
            </a:p>
          </p:txBody>
        </p:sp>
      </p:grpSp>
      <p:sp>
        <p:nvSpPr>
          <p:cNvPr id="6" name="Arc 5">
            <a:extLst>
              <a:ext uri="{FF2B5EF4-FFF2-40B4-BE49-F238E27FC236}">
                <a16:creationId xmlns:a16="http://schemas.microsoft.com/office/drawing/2014/main" id="{D7F4259F-6759-4D5C-8B54-3CCAC77D7C88}"/>
              </a:ext>
            </a:extLst>
          </p:cNvPr>
          <p:cNvSpPr/>
          <p:nvPr/>
        </p:nvSpPr>
        <p:spPr>
          <a:xfrm rot="1384535">
            <a:off x="1415069" y="4213109"/>
            <a:ext cx="757349" cy="200424"/>
          </a:xfrm>
          <a:prstGeom prst="arc">
            <a:avLst/>
          </a:prstGeom>
          <a:ln w="28575">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3" name="Arc 2">
            <a:extLst>
              <a:ext uri="{FF2B5EF4-FFF2-40B4-BE49-F238E27FC236}">
                <a16:creationId xmlns:a16="http://schemas.microsoft.com/office/drawing/2014/main" id="{0AC1AEC7-6051-402F-9582-64670740688E}"/>
              </a:ext>
            </a:extLst>
          </p:cNvPr>
          <p:cNvSpPr/>
          <p:nvPr/>
        </p:nvSpPr>
        <p:spPr>
          <a:xfrm rot="1297747">
            <a:off x="1475776" y="3080274"/>
            <a:ext cx="757349" cy="200424"/>
          </a:xfrm>
          <a:prstGeom prst="arc">
            <a:avLst>
              <a:gd name="adj1" fmla="val 16200017"/>
              <a:gd name="adj2" fmla="val 0"/>
            </a:avLst>
          </a:prstGeom>
          <a:ln w="28575">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7" name="Arc 6">
            <a:extLst>
              <a:ext uri="{FF2B5EF4-FFF2-40B4-BE49-F238E27FC236}">
                <a16:creationId xmlns:a16="http://schemas.microsoft.com/office/drawing/2014/main" id="{D4736615-A08F-45E3-BB05-E42066D5B026}"/>
              </a:ext>
            </a:extLst>
          </p:cNvPr>
          <p:cNvSpPr/>
          <p:nvPr/>
        </p:nvSpPr>
        <p:spPr>
          <a:xfrm rot="19336816">
            <a:off x="1822702" y="4426751"/>
            <a:ext cx="769517" cy="224358"/>
          </a:xfrm>
          <a:prstGeom prst="arc">
            <a:avLst/>
          </a:prstGeom>
          <a:ln w="28575">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8" name="Arc 7">
            <a:extLst>
              <a:ext uri="{FF2B5EF4-FFF2-40B4-BE49-F238E27FC236}">
                <a16:creationId xmlns:a16="http://schemas.microsoft.com/office/drawing/2014/main" id="{6D94BBF5-A8F2-4CAF-B9E6-DDA7B7EE449B}"/>
              </a:ext>
            </a:extLst>
          </p:cNvPr>
          <p:cNvSpPr/>
          <p:nvPr/>
        </p:nvSpPr>
        <p:spPr>
          <a:xfrm rot="19392172">
            <a:off x="1917578" y="3300865"/>
            <a:ext cx="769517" cy="224358"/>
          </a:xfrm>
          <a:prstGeom prst="arc">
            <a:avLst/>
          </a:prstGeom>
          <a:ln w="28575">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9" name="Arc 8">
            <a:extLst>
              <a:ext uri="{FF2B5EF4-FFF2-40B4-BE49-F238E27FC236}">
                <a16:creationId xmlns:a16="http://schemas.microsoft.com/office/drawing/2014/main" id="{7329AE16-F1D8-4B86-9A0B-0FC50431996D}"/>
              </a:ext>
            </a:extLst>
          </p:cNvPr>
          <p:cNvSpPr/>
          <p:nvPr/>
        </p:nvSpPr>
        <p:spPr>
          <a:xfrm rot="19336816">
            <a:off x="1834341" y="2366092"/>
            <a:ext cx="892224" cy="252765"/>
          </a:xfrm>
          <a:prstGeom prst="arc">
            <a:avLst/>
          </a:prstGeom>
          <a:ln w="28575">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pic>
        <p:nvPicPr>
          <p:cNvPr id="12" name="Image 11" descr="Une image contenant extérieur, fumée, plane, air&#10;&#10;Description générée automatiquement">
            <a:extLst>
              <a:ext uri="{FF2B5EF4-FFF2-40B4-BE49-F238E27FC236}">
                <a16:creationId xmlns:a16="http://schemas.microsoft.com/office/drawing/2014/main" id="{BA1AEBAE-38D4-43A8-855A-A80F5DC1458A}"/>
              </a:ext>
            </a:extLst>
          </p:cNvPr>
          <p:cNvPicPr>
            <a:picLocks noChangeAspect="1"/>
          </p:cNvPicPr>
          <p:nvPr/>
        </p:nvPicPr>
        <p:blipFill rotWithShape="1">
          <a:blip r:embed="rId5">
            <a:extLst>
              <a:ext uri="{28A0092B-C50C-407E-A947-70E740481C1C}">
                <a14:useLocalDpi xmlns:a14="http://schemas.microsoft.com/office/drawing/2010/main" val="0"/>
              </a:ext>
            </a:extLst>
          </a:blip>
          <a:srcRect l="38541" t="12424" r="7185" b="31861"/>
          <a:stretch/>
        </p:blipFill>
        <p:spPr>
          <a:xfrm>
            <a:off x="594978" y="902227"/>
            <a:ext cx="731941" cy="422656"/>
          </a:xfrm>
          <a:prstGeom prst="rect">
            <a:avLst/>
          </a:prstGeom>
        </p:spPr>
      </p:pic>
      <p:pic>
        <p:nvPicPr>
          <p:cNvPr id="14" name="Image 13" descr="Une image contenant extérieur, fumée, plane, air&#10;&#10;Description générée automatiquement">
            <a:extLst>
              <a:ext uri="{FF2B5EF4-FFF2-40B4-BE49-F238E27FC236}">
                <a16:creationId xmlns:a16="http://schemas.microsoft.com/office/drawing/2014/main" id="{B2DD28B3-500C-484E-AED9-C08C3E191FDF}"/>
              </a:ext>
            </a:extLst>
          </p:cNvPr>
          <p:cNvPicPr>
            <a:picLocks noChangeAspect="1"/>
          </p:cNvPicPr>
          <p:nvPr/>
        </p:nvPicPr>
        <p:blipFill rotWithShape="1">
          <a:blip r:embed="rId5">
            <a:extLst>
              <a:ext uri="{28A0092B-C50C-407E-A947-70E740481C1C}">
                <a14:useLocalDpi xmlns:a14="http://schemas.microsoft.com/office/drawing/2010/main" val="0"/>
              </a:ext>
            </a:extLst>
          </a:blip>
          <a:srcRect l="12373" t="2693" r="70094" b="-3259"/>
          <a:stretch/>
        </p:blipFill>
        <p:spPr>
          <a:xfrm>
            <a:off x="285170" y="1494964"/>
            <a:ext cx="600737" cy="1938068"/>
          </a:xfrm>
          <a:prstGeom prst="rect">
            <a:avLst/>
          </a:prstGeom>
        </p:spPr>
      </p:pic>
      <p:sp>
        <p:nvSpPr>
          <p:cNvPr id="511" name="Text Box 209">
            <a:extLst>
              <a:ext uri="{FF2B5EF4-FFF2-40B4-BE49-F238E27FC236}">
                <a16:creationId xmlns:a16="http://schemas.microsoft.com/office/drawing/2014/main" id="{B41BD5ED-E3F6-4308-A9DC-DCE75F961E23}"/>
              </a:ext>
            </a:extLst>
          </p:cNvPr>
          <p:cNvSpPr txBox="1">
            <a:spLocks noChangeArrowheads="1"/>
          </p:cNvSpPr>
          <p:nvPr/>
        </p:nvSpPr>
        <p:spPr bwMode="auto">
          <a:xfrm>
            <a:off x="203539" y="446433"/>
            <a:ext cx="1711585" cy="360600"/>
          </a:xfrm>
          <a:prstGeom prst="rect">
            <a:avLst/>
          </a:prstGeom>
          <a:solidFill>
            <a:srgbClr val="5E97D0"/>
          </a:solidFill>
          <a:ln>
            <a:noFill/>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algn="ctr">
              <a:spcBef>
                <a:spcPct val="0"/>
              </a:spcBef>
              <a:spcAft>
                <a:spcPts val="1000"/>
              </a:spcAft>
              <a:buClrTx/>
              <a:buSzTx/>
              <a:buNone/>
            </a:pPr>
            <a:r>
              <a:rPr lang="fr-FR" altLang="fr-FR" sz="1800" b="1" dirty="0" err="1">
                <a:solidFill>
                  <a:schemeClr val="bg1">
                    <a:lumMod val="95000"/>
                  </a:schemeClr>
                </a:solidFill>
                <a:latin typeface="Arial" panose="020B0604020202020204" pitchFamily="34" charset="0"/>
              </a:rPr>
              <a:t>Kohlendioxid</a:t>
            </a:r>
            <a:endParaRPr lang="fr-FR" altLang="fr-FR" sz="1800" b="1" dirty="0">
              <a:solidFill>
                <a:schemeClr val="bg1">
                  <a:lumMod val="95000"/>
                </a:schemeClr>
              </a:solidFill>
              <a:latin typeface="Arial" panose="020B0604020202020204" pitchFamily="34" charset="0"/>
            </a:endParaRPr>
          </a:p>
        </p:txBody>
      </p:sp>
      <p:sp>
        <p:nvSpPr>
          <p:cNvPr id="506" name="Text Box 482">
            <a:extLst>
              <a:ext uri="{FF2B5EF4-FFF2-40B4-BE49-F238E27FC236}">
                <a16:creationId xmlns:a16="http://schemas.microsoft.com/office/drawing/2014/main" id="{793F2140-4DB8-418A-A5F3-1954290FB4C5}"/>
              </a:ext>
            </a:extLst>
          </p:cNvPr>
          <p:cNvSpPr txBox="1">
            <a:spLocks noChangeArrowheads="1"/>
          </p:cNvSpPr>
          <p:nvPr/>
        </p:nvSpPr>
        <p:spPr bwMode="auto">
          <a:xfrm>
            <a:off x="7582138" y="1410568"/>
            <a:ext cx="4544328" cy="1186239"/>
          </a:xfrm>
          <a:prstGeom prst="rect">
            <a:avLst/>
          </a:prstGeom>
          <a:solidFill>
            <a:srgbClr val="FFFFFF"/>
          </a:solidFill>
          <a:ln w="3175" algn="ctr">
            <a:solidFill>
              <a:srgbClr val="000000"/>
            </a:solidFill>
            <a:miter lim="800000"/>
            <a:headEnd/>
            <a:tailEnd/>
          </a:ln>
        </p:spPr>
        <p:txBody>
          <a:bodyPr lIns="36000" tIns="36000" rIns="36000" bIns="36000"/>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algn="ctr">
              <a:spcBef>
                <a:spcPct val="0"/>
              </a:spcBef>
              <a:spcAft>
                <a:spcPts val="1000"/>
              </a:spcAft>
              <a:buClrTx/>
              <a:buSzTx/>
              <a:buNone/>
            </a:pPr>
            <a:r>
              <a:rPr lang="fr-FR" altLang="fr-FR" sz="2300" b="1" dirty="0">
                <a:solidFill>
                  <a:srgbClr val="FF0000"/>
                </a:solidFill>
                <a:latin typeface="Arial" panose="020B0604020202020204" pitchFamily="34" charset="0"/>
                <a:sym typeface="Wingdings" panose="05000000000000000000" pitchFamily="2" charset="2"/>
              </a:rPr>
              <a:t> </a:t>
            </a:r>
            <a:r>
              <a:rPr lang="fr-FR" altLang="fr-FR" sz="2300" b="1" dirty="0" err="1">
                <a:latin typeface="Arial" panose="020B0604020202020204" pitchFamily="34" charset="0"/>
              </a:rPr>
              <a:t>Das</a:t>
            </a:r>
            <a:r>
              <a:rPr lang="fr-FR" altLang="fr-FR" sz="2300" b="1" dirty="0">
                <a:latin typeface="Arial" panose="020B0604020202020204" pitchFamily="34" charset="0"/>
              </a:rPr>
              <a:t> </a:t>
            </a:r>
            <a:r>
              <a:rPr lang="fr-FR" altLang="fr-FR" sz="2300" b="1" dirty="0" err="1">
                <a:latin typeface="Arial" panose="020B0604020202020204" pitchFamily="34" charset="0"/>
              </a:rPr>
              <a:t>Wasser</a:t>
            </a:r>
            <a:r>
              <a:rPr lang="fr-FR" altLang="fr-FR" sz="2300" b="1" dirty="0">
                <a:latin typeface="Arial" panose="020B0604020202020204" pitchFamily="34" charset="0"/>
              </a:rPr>
              <a:t> </a:t>
            </a:r>
            <a:r>
              <a:rPr lang="fr-FR" altLang="fr-FR" sz="2300" b="1" dirty="0" err="1">
                <a:latin typeface="Arial" panose="020B0604020202020204" pitchFamily="34" charset="0"/>
              </a:rPr>
              <a:t>und</a:t>
            </a:r>
            <a:r>
              <a:rPr lang="fr-FR" altLang="fr-FR" sz="2300" b="1" dirty="0">
                <a:latin typeface="Arial" panose="020B0604020202020204" pitchFamily="34" charset="0"/>
              </a:rPr>
              <a:t> die </a:t>
            </a:r>
            <a:r>
              <a:rPr lang="fr-FR" altLang="fr-FR" sz="2300" b="1" dirty="0" err="1">
                <a:latin typeface="Arial" panose="020B0604020202020204" pitchFamily="34" charset="0"/>
              </a:rPr>
              <a:t>Mineralstoffe</a:t>
            </a:r>
            <a:r>
              <a:rPr lang="fr-FR" altLang="fr-FR" sz="2300" b="1" dirty="0">
                <a:latin typeface="Arial" panose="020B0604020202020204" pitchFamily="34" charset="0"/>
              </a:rPr>
              <a:t> </a:t>
            </a:r>
            <a:r>
              <a:rPr lang="fr-FR" altLang="fr-FR" sz="2300" b="1" dirty="0" err="1">
                <a:latin typeface="Arial" panose="020B0604020202020204" pitchFamily="34" charset="0"/>
              </a:rPr>
              <a:t>steigen</a:t>
            </a:r>
            <a:r>
              <a:rPr lang="fr-FR" altLang="fr-FR" sz="2300" b="1" dirty="0">
                <a:latin typeface="Arial" panose="020B0604020202020204" pitchFamily="34" charset="0"/>
              </a:rPr>
              <a:t> in die </a:t>
            </a:r>
            <a:r>
              <a:rPr lang="fr-FR" altLang="fr-FR" sz="2300" b="1" dirty="0" err="1">
                <a:latin typeface="Arial" panose="020B0604020202020204" pitchFamily="34" charset="0"/>
              </a:rPr>
              <a:t>Blätter</a:t>
            </a:r>
            <a:r>
              <a:rPr lang="fr-FR" altLang="fr-FR" sz="2300" b="1" dirty="0">
                <a:latin typeface="Arial" panose="020B0604020202020204" pitchFamily="34" charset="0"/>
              </a:rPr>
              <a:t>. </a:t>
            </a:r>
            <a:r>
              <a:rPr lang="fr-FR" altLang="fr-FR" sz="2300" b="1" dirty="0" err="1">
                <a:latin typeface="Arial" panose="020B0604020202020204" pitchFamily="34" charset="0"/>
              </a:rPr>
              <a:t>Das</a:t>
            </a:r>
            <a:r>
              <a:rPr lang="fr-FR" altLang="fr-FR" sz="2300" b="1" dirty="0">
                <a:latin typeface="Arial" panose="020B0604020202020204" pitchFamily="34" charset="0"/>
              </a:rPr>
              <a:t> </a:t>
            </a:r>
            <a:r>
              <a:rPr lang="fr-FR" altLang="fr-FR" sz="2300" b="1" dirty="0" err="1">
                <a:latin typeface="Arial" panose="020B0604020202020204" pitchFamily="34" charset="0"/>
              </a:rPr>
              <a:t>nennt</a:t>
            </a:r>
            <a:r>
              <a:rPr lang="fr-FR" altLang="fr-FR" sz="2300" b="1" dirty="0">
                <a:latin typeface="Arial" panose="020B0604020202020204" pitchFamily="34" charset="0"/>
              </a:rPr>
              <a:t> man </a:t>
            </a:r>
            <a:r>
              <a:rPr lang="fr-FR" altLang="fr-FR" sz="2300" b="1" dirty="0" err="1">
                <a:latin typeface="Arial" panose="020B0604020202020204" pitchFamily="34" charset="0"/>
              </a:rPr>
              <a:t>Rohsaft</a:t>
            </a:r>
            <a:r>
              <a:rPr lang="fr-FR" altLang="fr-FR" sz="2300" b="1" dirty="0">
                <a:latin typeface="Arial" panose="020B0604020202020204" pitchFamily="34" charset="0"/>
              </a:rPr>
              <a:t>.</a:t>
            </a:r>
            <a:endParaRPr lang="fr-FR" altLang="fr-FR" sz="2300" b="1" dirty="0">
              <a:solidFill>
                <a:schemeClr val="accent5">
                  <a:lumMod val="40000"/>
                  <a:lumOff val="60000"/>
                </a:schemeClr>
              </a:solidFill>
              <a:highlight>
                <a:srgbClr val="3399FF"/>
              </a:highlight>
              <a:latin typeface="Arial" panose="020B0604020202020204" pitchFamily="34" charset="0"/>
            </a:endParaRPr>
          </a:p>
        </p:txBody>
      </p:sp>
      <p:sp>
        <p:nvSpPr>
          <p:cNvPr id="516" name="AutoShape 208">
            <a:extLst>
              <a:ext uri="{FF2B5EF4-FFF2-40B4-BE49-F238E27FC236}">
                <a16:creationId xmlns:a16="http://schemas.microsoft.com/office/drawing/2014/main" id="{6790FB73-C0D5-417A-A9AF-AB235922E5E6}"/>
              </a:ext>
            </a:extLst>
          </p:cNvPr>
          <p:cNvSpPr>
            <a:spLocks noChangeArrowheads="1"/>
          </p:cNvSpPr>
          <p:nvPr/>
        </p:nvSpPr>
        <p:spPr bwMode="auto">
          <a:xfrm rot="348749">
            <a:off x="811680" y="1279367"/>
            <a:ext cx="780014" cy="573879"/>
          </a:xfrm>
          <a:prstGeom prst="lightningBolt">
            <a:avLst/>
          </a:prstGeom>
          <a:solidFill>
            <a:srgbClr val="5E97D0"/>
          </a:solidFill>
          <a:ln w="3175" algn="ctr">
            <a:solidFill>
              <a:srgbClr val="000000"/>
            </a:solidFill>
            <a:miter lim="800000"/>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dirty="0">
              <a:latin typeface="Arial" panose="020B0604020202020204" pitchFamily="34" charset="0"/>
            </a:endParaRPr>
          </a:p>
        </p:txBody>
      </p:sp>
      <p:sp>
        <p:nvSpPr>
          <p:cNvPr id="517" name="Text Box 482">
            <a:extLst>
              <a:ext uri="{FF2B5EF4-FFF2-40B4-BE49-F238E27FC236}">
                <a16:creationId xmlns:a16="http://schemas.microsoft.com/office/drawing/2014/main" id="{3E5C53DC-B3F4-4AC0-829B-EBD365232EA6}"/>
              </a:ext>
            </a:extLst>
          </p:cNvPr>
          <p:cNvSpPr txBox="1">
            <a:spLocks noChangeArrowheads="1"/>
          </p:cNvSpPr>
          <p:nvPr/>
        </p:nvSpPr>
        <p:spPr bwMode="auto">
          <a:xfrm>
            <a:off x="7732639" y="5344747"/>
            <a:ext cx="4417797" cy="1404593"/>
          </a:xfrm>
          <a:prstGeom prst="rect">
            <a:avLst/>
          </a:prstGeom>
          <a:solidFill>
            <a:srgbClr val="FFFFFF"/>
          </a:solidFill>
          <a:ln w="3175" algn="ctr">
            <a:solidFill>
              <a:srgbClr val="000000"/>
            </a:solidFill>
            <a:miter lim="800000"/>
            <a:headEnd/>
            <a:tailEnd/>
          </a:ln>
        </p:spPr>
        <p:txBody>
          <a:bodyPr lIns="36000" tIns="36000" rIns="36000" bIns="36000"/>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algn="ctr">
              <a:spcBef>
                <a:spcPct val="0"/>
              </a:spcBef>
              <a:spcAft>
                <a:spcPts val="1000"/>
              </a:spcAft>
              <a:buClrTx/>
              <a:buSzTx/>
              <a:buNone/>
            </a:pPr>
            <a:r>
              <a:rPr lang="fr-FR" altLang="fr-FR" sz="2300" b="1" dirty="0">
                <a:solidFill>
                  <a:srgbClr val="FF0000"/>
                </a:solidFill>
                <a:latin typeface="Arial" panose="020B0604020202020204" pitchFamily="34" charset="0"/>
                <a:sym typeface="Wingdings" panose="05000000000000000000" pitchFamily="2" charset="2"/>
              </a:rPr>
              <a:t></a:t>
            </a:r>
            <a:r>
              <a:rPr lang="fr-FR" altLang="fr-FR" sz="2300" b="1" dirty="0">
                <a:latin typeface="Arial" panose="020B0604020202020204" pitchFamily="34" charset="0"/>
                <a:sym typeface="Wingdings" panose="05000000000000000000" pitchFamily="2" charset="2"/>
              </a:rPr>
              <a:t> Der </a:t>
            </a:r>
            <a:r>
              <a:rPr lang="fr-FR" altLang="fr-FR" sz="2300" b="1" dirty="0" err="1">
                <a:latin typeface="Arial" panose="020B0604020202020204" pitchFamily="34" charset="0"/>
                <a:sym typeface="Wingdings" panose="05000000000000000000" pitchFamily="2" charset="2"/>
              </a:rPr>
              <a:t>verarbeitete</a:t>
            </a:r>
            <a:r>
              <a:rPr lang="fr-FR" altLang="fr-FR" sz="2300" b="1" dirty="0">
                <a:latin typeface="Arial" panose="020B0604020202020204" pitchFamily="34" charset="0"/>
                <a:sym typeface="Wingdings" panose="05000000000000000000" pitchFamily="2" charset="2"/>
              </a:rPr>
              <a:t> </a:t>
            </a:r>
            <a:r>
              <a:rPr lang="fr-FR" altLang="fr-FR" sz="2300" b="1" dirty="0" err="1">
                <a:latin typeface="Arial" panose="020B0604020202020204" pitchFamily="34" charset="0"/>
                <a:sym typeface="Wingdings" panose="05000000000000000000" pitchFamily="2" charset="2"/>
              </a:rPr>
              <a:t>Saft</a:t>
            </a:r>
            <a:r>
              <a:rPr lang="fr-FR" altLang="fr-FR" sz="2300" b="1" dirty="0">
                <a:latin typeface="Arial" panose="020B0604020202020204" pitchFamily="34" charset="0"/>
                <a:sym typeface="Wingdings" panose="05000000000000000000" pitchFamily="2" charset="2"/>
              </a:rPr>
              <a:t> </a:t>
            </a:r>
            <a:r>
              <a:rPr lang="fr-FR" altLang="fr-FR" sz="2300" b="1" dirty="0" err="1">
                <a:latin typeface="Arial" panose="020B0604020202020204" pitchFamily="34" charset="0"/>
                <a:sym typeface="Wingdings" panose="05000000000000000000" pitchFamily="2" charset="2"/>
              </a:rPr>
              <a:t>ernährt</a:t>
            </a:r>
            <a:r>
              <a:rPr lang="fr-FR" altLang="fr-FR" sz="2300" b="1" dirty="0">
                <a:latin typeface="Arial" panose="020B0604020202020204" pitchFamily="34" charset="0"/>
                <a:sym typeface="Wingdings" panose="05000000000000000000" pitchFamily="2" charset="2"/>
              </a:rPr>
              <a:t> die </a:t>
            </a:r>
            <a:r>
              <a:rPr lang="fr-FR" altLang="fr-FR" sz="2300" b="1" dirty="0" err="1">
                <a:latin typeface="Arial" panose="020B0604020202020204" pitchFamily="34" charset="0"/>
                <a:sym typeface="Wingdings" panose="05000000000000000000" pitchFamily="2" charset="2"/>
              </a:rPr>
              <a:t>Pflanze</a:t>
            </a:r>
            <a:r>
              <a:rPr lang="fr-FR" altLang="fr-FR" sz="2300" b="1" dirty="0">
                <a:latin typeface="Arial" panose="020B0604020202020204" pitchFamily="34" charset="0"/>
                <a:sym typeface="Wingdings" panose="05000000000000000000" pitchFamily="2" charset="2"/>
              </a:rPr>
              <a:t> </a:t>
            </a:r>
            <a:r>
              <a:rPr lang="fr-FR" altLang="fr-FR" sz="2300" b="1" dirty="0" err="1">
                <a:latin typeface="Arial" panose="020B0604020202020204" pitchFamily="34" charset="0"/>
                <a:sym typeface="Wingdings" panose="05000000000000000000" pitchFamily="2" charset="2"/>
              </a:rPr>
              <a:t>und</a:t>
            </a:r>
            <a:r>
              <a:rPr lang="fr-FR" altLang="fr-FR" sz="2300" b="1" dirty="0">
                <a:latin typeface="Arial" panose="020B0604020202020204" pitchFamily="34" charset="0"/>
                <a:sym typeface="Wingdings" panose="05000000000000000000" pitchFamily="2" charset="2"/>
              </a:rPr>
              <a:t> </a:t>
            </a:r>
            <a:r>
              <a:rPr lang="fr-FR" altLang="fr-FR" sz="2300" b="1" dirty="0" err="1">
                <a:latin typeface="Arial" panose="020B0604020202020204" pitchFamily="34" charset="0"/>
              </a:rPr>
              <a:t>kehrt</a:t>
            </a:r>
            <a:r>
              <a:rPr lang="fr-FR" altLang="fr-FR" sz="2300" b="1" dirty="0">
                <a:latin typeface="Arial" panose="020B0604020202020204" pitchFamily="34" charset="0"/>
              </a:rPr>
              <a:t> </a:t>
            </a:r>
            <a:r>
              <a:rPr lang="fr-FR" altLang="fr-FR" sz="2300" b="1" dirty="0" err="1">
                <a:latin typeface="Arial" panose="020B0604020202020204" pitchFamily="34" charset="0"/>
              </a:rPr>
              <a:t>hinunter</a:t>
            </a:r>
            <a:r>
              <a:rPr lang="fr-FR" altLang="fr-FR" sz="2300" b="1" dirty="0">
                <a:latin typeface="Arial" panose="020B0604020202020204" pitchFamily="34" charset="0"/>
              </a:rPr>
              <a:t> in die </a:t>
            </a:r>
            <a:r>
              <a:rPr lang="fr-FR" altLang="fr-FR" sz="2300" b="1" dirty="0" err="1">
                <a:latin typeface="Arial" panose="020B0604020202020204" pitchFamily="34" charset="0"/>
              </a:rPr>
              <a:t>Wurzeln</a:t>
            </a:r>
            <a:r>
              <a:rPr lang="fr-FR" altLang="fr-FR" sz="2300" b="1" dirty="0">
                <a:latin typeface="Arial" panose="020B0604020202020204" pitchFamily="34" charset="0"/>
              </a:rPr>
              <a:t>.</a:t>
            </a:r>
          </a:p>
        </p:txBody>
      </p:sp>
      <p:sp>
        <p:nvSpPr>
          <p:cNvPr id="9220" name="AutoShape 208">
            <a:extLst>
              <a:ext uri="{FF2B5EF4-FFF2-40B4-BE49-F238E27FC236}">
                <a16:creationId xmlns:a16="http://schemas.microsoft.com/office/drawing/2014/main" id="{50D6CF37-DF01-475F-BF86-9AA70D4F8547}"/>
              </a:ext>
            </a:extLst>
          </p:cNvPr>
          <p:cNvSpPr>
            <a:spLocks noChangeArrowheads="1"/>
          </p:cNvSpPr>
          <p:nvPr/>
        </p:nvSpPr>
        <p:spPr bwMode="auto">
          <a:xfrm rot="5140093">
            <a:off x="1173747" y="675860"/>
            <a:ext cx="1653785" cy="702864"/>
          </a:xfrm>
          <a:prstGeom prst="lightningBolt">
            <a:avLst/>
          </a:prstGeom>
          <a:solidFill>
            <a:srgbClr val="FFFF00"/>
          </a:solidFill>
          <a:ln w="3175" algn="ctr">
            <a:solidFill>
              <a:srgbClr val="000000"/>
            </a:solidFill>
            <a:miter lim="800000"/>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dirty="0">
              <a:latin typeface="Arial" panose="020B0604020202020204" pitchFamily="34" charset="0"/>
            </a:endParaRPr>
          </a:p>
        </p:txBody>
      </p:sp>
      <p:sp>
        <p:nvSpPr>
          <p:cNvPr id="9219" name="AutoShape 207">
            <a:extLst>
              <a:ext uri="{FF2B5EF4-FFF2-40B4-BE49-F238E27FC236}">
                <a16:creationId xmlns:a16="http://schemas.microsoft.com/office/drawing/2014/main" id="{B01224DB-D83D-4742-9451-BB56367F4682}"/>
              </a:ext>
            </a:extLst>
          </p:cNvPr>
          <p:cNvSpPr>
            <a:spLocks noChangeArrowheads="1"/>
          </p:cNvSpPr>
          <p:nvPr/>
        </p:nvSpPr>
        <p:spPr bwMode="auto">
          <a:xfrm>
            <a:off x="1893595" y="-67877"/>
            <a:ext cx="1221168" cy="1039030"/>
          </a:xfrm>
          <a:prstGeom prst="sun">
            <a:avLst>
              <a:gd name="adj" fmla="val 25000"/>
            </a:avLst>
          </a:prstGeom>
          <a:solidFill>
            <a:srgbClr val="FFFF00"/>
          </a:solidFill>
          <a:ln w="3175" algn="ctr">
            <a:solidFill>
              <a:srgbClr val="000000"/>
            </a:solidFill>
            <a:miter lim="800000"/>
            <a:headEnd/>
            <a:tailEnd/>
          </a:ln>
        </p:spPr>
        <p:txBody>
          <a:bodyPr/>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DE6C36"/>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F9B639"/>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F9B639"/>
              </a:buClr>
              <a:buFont typeface="Wingdings 2" panose="05020102010507070707" pitchFamily="18" charset="2"/>
              <a:buChar char=""/>
              <a:defRPr sz="2000">
                <a:solidFill>
                  <a:schemeClr val="tx1"/>
                </a:solidFill>
                <a:latin typeface="Gill Sans MT" panose="020B0502020104020203" pitchFamily="34" charset="0"/>
              </a:defRPr>
            </a:lvl9pPr>
          </a:lstStyle>
          <a:p>
            <a:pPr eaLnBrk="1" hangingPunct="1">
              <a:spcBef>
                <a:spcPct val="0"/>
              </a:spcBef>
              <a:buClrTx/>
              <a:buSzTx/>
              <a:buFontTx/>
              <a:buNone/>
            </a:pPr>
            <a:endParaRPr lang="fr-FR" altLang="fr-FR" sz="1800" dirty="0">
              <a:latin typeface="Arial" panose="020B0604020202020204" pitchFamily="34" charset="0"/>
            </a:endParaRPr>
          </a:p>
        </p:txBody>
      </p:sp>
      <p:sp>
        <p:nvSpPr>
          <p:cNvPr id="23" name="Forme libre : forme 22">
            <a:extLst>
              <a:ext uri="{FF2B5EF4-FFF2-40B4-BE49-F238E27FC236}">
                <a16:creationId xmlns:a16="http://schemas.microsoft.com/office/drawing/2014/main" id="{A63FD4CC-72E4-46E4-8C56-E54A9E6B2747}"/>
              </a:ext>
            </a:extLst>
          </p:cNvPr>
          <p:cNvSpPr/>
          <p:nvPr/>
        </p:nvSpPr>
        <p:spPr>
          <a:xfrm>
            <a:off x="557893" y="4738007"/>
            <a:ext cx="1529443" cy="647756"/>
          </a:xfrm>
          <a:custGeom>
            <a:avLst/>
            <a:gdLst>
              <a:gd name="connsiteX0" fmla="*/ 1529443 w 1529443"/>
              <a:gd name="connsiteY0" fmla="*/ 0 h 647756"/>
              <a:gd name="connsiteX1" fmla="*/ 1515836 w 1529443"/>
              <a:gd name="connsiteY1" fmla="*/ 32657 h 647756"/>
              <a:gd name="connsiteX2" fmla="*/ 1507671 w 1529443"/>
              <a:gd name="connsiteY2" fmla="*/ 35379 h 647756"/>
              <a:gd name="connsiteX3" fmla="*/ 1488621 w 1529443"/>
              <a:gd name="connsiteY3" fmla="*/ 51707 h 647756"/>
              <a:gd name="connsiteX4" fmla="*/ 1472293 w 1529443"/>
              <a:gd name="connsiteY4" fmla="*/ 65314 h 647756"/>
              <a:gd name="connsiteX5" fmla="*/ 1466850 w 1529443"/>
              <a:gd name="connsiteY5" fmla="*/ 73479 h 647756"/>
              <a:gd name="connsiteX6" fmla="*/ 1458686 w 1529443"/>
              <a:gd name="connsiteY6" fmla="*/ 78922 h 647756"/>
              <a:gd name="connsiteX7" fmla="*/ 1450521 w 1529443"/>
              <a:gd name="connsiteY7" fmla="*/ 92529 h 647756"/>
              <a:gd name="connsiteX8" fmla="*/ 1439636 w 1529443"/>
              <a:gd name="connsiteY8" fmla="*/ 97972 h 647756"/>
              <a:gd name="connsiteX9" fmla="*/ 1417864 w 1529443"/>
              <a:gd name="connsiteY9" fmla="*/ 114300 h 647756"/>
              <a:gd name="connsiteX10" fmla="*/ 1409700 w 1529443"/>
              <a:gd name="connsiteY10" fmla="*/ 125186 h 647756"/>
              <a:gd name="connsiteX11" fmla="*/ 1398814 w 1529443"/>
              <a:gd name="connsiteY11" fmla="*/ 127907 h 647756"/>
              <a:gd name="connsiteX12" fmla="*/ 1390650 w 1529443"/>
              <a:gd name="connsiteY12" fmla="*/ 130629 h 647756"/>
              <a:gd name="connsiteX13" fmla="*/ 1374321 w 1529443"/>
              <a:gd name="connsiteY13" fmla="*/ 138793 h 647756"/>
              <a:gd name="connsiteX14" fmla="*/ 1355271 w 1529443"/>
              <a:gd name="connsiteY14" fmla="*/ 149679 h 647756"/>
              <a:gd name="connsiteX15" fmla="*/ 1347107 w 1529443"/>
              <a:gd name="connsiteY15" fmla="*/ 155122 h 647756"/>
              <a:gd name="connsiteX16" fmla="*/ 1330778 w 1529443"/>
              <a:gd name="connsiteY16" fmla="*/ 160564 h 647756"/>
              <a:gd name="connsiteX17" fmla="*/ 1314450 w 1529443"/>
              <a:gd name="connsiteY17" fmla="*/ 171450 h 647756"/>
              <a:gd name="connsiteX18" fmla="*/ 1306286 w 1529443"/>
              <a:gd name="connsiteY18" fmla="*/ 176893 h 647756"/>
              <a:gd name="connsiteX19" fmla="*/ 1295400 w 1529443"/>
              <a:gd name="connsiteY19" fmla="*/ 195943 h 647756"/>
              <a:gd name="connsiteX20" fmla="*/ 1284514 w 1529443"/>
              <a:gd name="connsiteY20" fmla="*/ 204107 h 647756"/>
              <a:gd name="connsiteX21" fmla="*/ 1276350 w 1529443"/>
              <a:gd name="connsiteY21" fmla="*/ 220436 h 647756"/>
              <a:gd name="connsiteX22" fmla="*/ 1268186 w 1529443"/>
              <a:gd name="connsiteY22" fmla="*/ 225879 h 647756"/>
              <a:gd name="connsiteX23" fmla="*/ 1265464 w 1529443"/>
              <a:gd name="connsiteY23" fmla="*/ 234043 h 647756"/>
              <a:gd name="connsiteX24" fmla="*/ 1240971 w 1529443"/>
              <a:gd name="connsiteY24" fmla="*/ 250372 h 647756"/>
              <a:gd name="connsiteX25" fmla="*/ 1232807 w 1529443"/>
              <a:gd name="connsiteY25" fmla="*/ 255814 h 647756"/>
              <a:gd name="connsiteX26" fmla="*/ 1216478 w 1529443"/>
              <a:gd name="connsiteY26" fmla="*/ 261257 h 647756"/>
              <a:gd name="connsiteX27" fmla="*/ 1197428 w 1529443"/>
              <a:gd name="connsiteY27" fmla="*/ 272143 h 647756"/>
              <a:gd name="connsiteX28" fmla="*/ 1186543 w 1529443"/>
              <a:gd name="connsiteY28" fmla="*/ 277586 h 647756"/>
              <a:gd name="connsiteX29" fmla="*/ 1178378 w 1529443"/>
              <a:gd name="connsiteY29" fmla="*/ 280307 h 647756"/>
              <a:gd name="connsiteX30" fmla="*/ 1159328 w 1529443"/>
              <a:gd name="connsiteY30" fmla="*/ 299357 h 647756"/>
              <a:gd name="connsiteX31" fmla="*/ 1143000 w 1529443"/>
              <a:gd name="connsiteY31" fmla="*/ 304800 h 647756"/>
              <a:gd name="connsiteX32" fmla="*/ 1134836 w 1529443"/>
              <a:gd name="connsiteY32" fmla="*/ 310243 h 647756"/>
              <a:gd name="connsiteX33" fmla="*/ 1115786 w 1529443"/>
              <a:gd name="connsiteY33" fmla="*/ 315686 h 647756"/>
              <a:gd name="connsiteX34" fmla="*/ 1107621 w 1529443"/>
              <a:gd name="connsiteY34" fmla="*/ 321129 h 647756"/>
              <a:gd name="connsiteX35" fmla="*/ 1099457 w 1529443"/>
              <a:gd name="connsiteY35" fmla="*/ 323850 h 647756"/>
              <a:gd name="connsiteX36" fmla="*/ 1080407 w 1529443"/>
              <a:gd name="connsiteY36" fmla="*/ 329293 h 647756"/>
              <a:gd name="connsiteX37" fmla="*/ 1069521 w 1529443"/>
              <a:gd name="connsiteY37" fmla="*/ 334736 h 647756"/>
              <a:gd name="connsiteX38" fmla="*/ 1042307 w 1529443"/>
              <a:gd name="connsiteY38" fmla="*/ 340179 h 647756"/>
              <a:gd name="connsiteX39" fmla="*/ 1039586 w 1529443"/>
              <a:gd name="connsiteY39" fmla="*/ 348343 h 647756"/>
              <a:gd name="connsiteX40" fmla="*/ 1023257 w 1529443"/>
              <a:gd name="connsiteY40" fmla="*/ 353786 h 647756"/>
              <a:gd name="connsiteX41" fmla="*/ 1004207 w 1529443"/>
              <a:gd name="connsiteY41" fmla="*/ 361950 h 647756"/>
              <a:gd name="connsiteX42" fmla="*/ 996043 w 1529443"/>
              <a:gd name="connsiteY42" fmla="*/ 367393 h 647756"/>
              <a:gd name="connsiteX43" fmla="*/ 982436 w 1529443"/>
              <a:gd name="connsiteY43" fmla="*/ 370114 h 647756"/>
              <a:gd name="connsiteX44" fmla="*/ 930728 w 1529443"/>
              <a:gd name="connsiteY44" fmla="*/ 372836 h 647756"/>
              <a:gd name="connsiteX45" fmla="*/ 917121 w 1529443"/>
              <a:gd name="connsiteY45" fmla="*/ 375557 h 647756"/>
              <a:gd name="connsiteX46" fmla="*/ 906236 w 1529443"/>
              <a:gd name="connsiteY46" fmla="*/ 386443 h 647756"/>
              <a:gd name="connsiteX47" fmla="*/ 898071 w 1529443"/>
              <a:gd name="connsiteY47" fmla="*/ 391886 h 647756"/>
              <a:gd name="connsiteX48" fmla="*/ 775607 w 1529443"/>
              <a:gd name="connsiteY48" fmla="*/ 391886 h 647756"/>
              <a:gd name="connsiteX49" fmla="*/ 764721 w 1529443"/>
              <a:gd name="connsiteY49" fmla="*/ 397329 h 647756"/>
              <a:gd name="connsiteX50" fmla="*/ 748393 w 1529443"/>
              <a:gd name="connsiteY50" fmla="*/ 402772 h 647756"/>
              <a:gd name="connsiteX51" fmla="*/ 742950 w 1529443"/>
              <a:gd name="connsiteY51" fmla="*/ 413657 h 647756"/>
              <a:gd name="connsiteX52" fmla="*/ 734786 w 1529443"/>
              <a:gd name="connsiteY52" fmla="*/ 416379 h 647756"/>
              <a:gd name="connsiteX53" fmla="*/ 713014 w 1529443"/>
              <a:gd name="connsiteY53" fmla="*/ 419100 h 647756"/>
              <a:gd name="connsiteX54" fmla="*/ 688521 w 1529443"/>
              <a:gd name="connsiteY54" fmla="*/ 424543 h 647756"/>
              <a:gd name="connsiteX55" fmla="*/ 669471 w 1529443"/>
              <a:gd name="connsiteY55" fmla="*/ 429986 h 647756"/>
              <a:gd name="connsiteX56" fmla="*/ 653143 w 1529443"/>
              <a:gd name="connsiteY56" fmla="*/ 432707 h 647756"/>
              <a:gd name="connsiteX57" fmla="*/ 628650 w 1529443"/>
              <a:gd name="connsiteY57" fmla="*/ 438150 h 647756"/>
              <a:gd name="connsiteX58" fmla="*/ 615043 w 1529443"/>
              <a:gd name="connsiteY58" fmla="*/ 451757 h 647756"/>
              <a:gd name="connsiteX59" fmla="*/ 609600 w 1529443"/>
              <a:gd name="connsiteY59" fmla="*/ 459922 h 647756"/>
              <a:gd name="connsiteX60" fmla="*/ 593271 w 1529443"/>
              <a:gd name="connsiteY60" fmla="*/ 468086 h 647756"/>
              <a:gd name="connsiteX61" fmla="*/ 587828 w 1529443"/>
              <a:gd name="connsiteY61" fmla="*/ 476250 h 647756"/>
              <a:gd name="connsiteX62" fmla="*/ 585107 w 1529443"/>
              <a:gd name="connsiteY62" fmla="*/ 484414 h 647756"/>
              <a:gd name="connsiteX63" fmla="*/ 576943 w 1529443"/>
              <a:gd name="connsiteY63" fmla="*/ 489857 h 647756"/>
              <a:gd name="connsiteX64" fmla="*/ 560614 w 1529443"/>
              <a:gd name="connsiteY64" fmla="*/ 503464 h 647756"/>
              <a:gd name="connsiteX65" fmla="*/ 547007 w 1529443"/>
              <a:gd name="connsiteY65" fmla="*/ 506186 h 647756"/>
              <a:gd name="connsiteX66" fmla="*/ 536121 w 1529443"/>
              <a:gd name="connsiteY66" fmla="*/ 508907 h 647756"/>
              <a:gd name="connsiteX67" fmla="*/ 506186 w 1529443"/>
              <a:gd name="connsiteY67" fmla="*/ 514350 h 647756"/>
              <a:gd name="connsiteX68" fmla="*/ 489857 w 1529443"/>
              <a:gd name="connsiteY68" fmla="*/ 519793 h 647756"/>
              <a:gd name="connsiteX69" fmla="*/ 459921 w 1529443"/>
              <a:gd name="connsiteY69" fmla="*/ 525236 h 647756"/>
              <a:gd name="connsiteX70" fmla="*/ 432707 w 1529443"/>
              <a:gd name="connsiteY70" fmla="*/ 533400 h 647756"/>
              <a:gd name="connsiteX71" fmla="*/ 424543 w 1529443"/>
              <a:gd name="connsiteY71" fmla="*/ 538843 h 647756"/>
              <a:gd name="connsiteX72" fmla="*/ 400050 w 1529443"/>
              <a:gd name="connsiteY72" fmla="*/ 544286 h 647756"/>
              <a:gd name="connsiteX73" fmla="*/ 391886 w 1529443"/>
              <a:gd name="connsiteY73" fmla="*/ 547007 h 647756"/>
              <a:gd name="connsiteX74" fmla="*/ 367393 w 1529443"/>
              <a:gd name="connsiteY74" fmla="*/ 549729 h 647756"/>
              <a:gd name="connsiteX75" fmla="*/ 356507 w 1529443"/>
              <a:gd name="connsiteY75" fmla="*/ 552450 h 647756"/>
              <a:gd name="connsiteX76" fmla="*/ 337457 w 1529443"/>
              <a:gd name="connsiteY76" fmla="*/ 560614 h 647756"/>
              <a:gd name="connsiteX77" fmla="*/ 236764 w 1529443"/>
              <a:gd name="connsiteY77" fmla="*/ 566057 h 647756"/>
              <a:gd name="connsiteX78" fmla="*/ 217714 w 1529443"/>
              <a:gd name="connsiteY78" fmla="*/ 568779 h 647756"/>
              <a:gd name="connsiteX79" fmla="*/ 209550 w 1529443"/>
              <a:gd name="connsiteY79" fmla="*/ 571500 h 647756"/>
              <a:gd name="connsiteX80" fmla="*/ 187778 w 1529443"/>
              <a:gd name="connsiteY80" fmla="*/ 574222 h 647756"/>
              <a:gd name="connsiteX81" fmla="*/ 171450 w 1529443"/>
              <a:gd name="connsiteY81" fmla="*/ 579664 h 647756"/>
              <a:gd name="connsiteX82" fmla="*/ 163286 w 1529443"/>
              <a:gd name="connsiteY82" fmla="*/ 585107 h 647756"/>
              <a:gd name="connsiteX83" fmla="*/ 149678 w 1529443"/>
              <a:gd name="connsiteY83" fmla="*/ 587829 h 647756"/>
              <a:gd name="connsiteX84" fmla="*/ 141514 w 1529443"/>
              <a:gd name="connsiteY84" fmla="*/ 593272 h 647756"/>
              <a:gd name="connsiteX85" fmla="*/ 133350 w 1529443"/>
              <a:gd name="connsiteY85" fmla="*/ 604157 h 647756"/>
              <a:gd name="connsiteX86" fmla="*/ 114300 w 1529443"/>
              <a:gd name="connsiteY86" fmla="*/ 606879 h 647756"/>
              <a:gd name="connsiteX87" fmla="*/ 103414 w 1529443"/>
              <a:gd name="connsiteY87" fmla="*/ 609600 h 647756"/>
              <a:gd name="connsiteX88" fmla="*/ 87086 w 1529443"/>
              <a:gd name="connsiteY88" fmla="*/ 615043 h 647756"/>
              <a:gd name="connsiteX89" fmla="*/ 65314 w 1529443"/>
              <a:gd name="connsiteY89" fmla="*/ 620486 h 647756"/>
              <a:gd name="connsiteX90" fmla="*/ 38100 w 1529443"/>
              <a:gd name="connsiteY90" fmla="*/ 634093 h 647756"/>
              <a:gd name="connsiteX91" fmla="*/ 21771 w 1529443"/>
              <a:gd name="connsiteY91" fmla="*/ 639536 h 647756"/>
              <a:gd name="connsiteX92" fmla="*/ 13607 w 1529443"/>
              <a:gd name="connsiteY92" fmla="*/ 642257 h 647756"/>
              <a:gd name="connsiteX93" fmla="*/ 0 w 1529443"/>
              <a:gd name="connsiteY93" fmla="*/ 647700 h 6477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Lst>
            <a:rect l="l" t="t" r="r" b="b"/>
            <a:pathLst>
              <a:path w="1529443" h="647756">
                <a:moveTo>
                  <a:pt x="1529443" y="0"/>
                </a:moveTo>
                <a:cubicBezTo>
                  <a:pt x="1528068" y="8248"/>
                  <a:pt x="1526910" y="28965"/>
                  <a:pt x="1515836" y="32657"/>
                </a:cubicBezTo>
                <a:lnTo>
                  <a:pt x="1507671" y="35379"/>
                </a:lnTo>
                <a:cubicBezTo>
                  <a:pt x="1487406" y="55644"/>
                  <a:pt x="1513068" y="30752"/>
                  <a:pt x="1488621" y="51707"/>
                </a:cubicBezTo>
                <a:cubicBezTo>
                  <a:pt x="1470286" y="67423"/>
                  <a:pt x="1490337" y="53286"/>
                  <a:pt x="1472293" y="65314"/>
                </a:cubicBezTo>
                <a:cubicBezTo>
                  <a:pt x="1470479" y="68036"/>
                  <a:pt x="1469163" y="71166"/>
                  <a:pt x="1466850" y="73479"/>
                </a:cubicBezTo>
                <a:cubicBezTo>
                  <a:pt x="1464537" y="75792"/>
                  <a:pt x="1460815" y="76439"/>
                  <a:pt x="1458686" y="78922"/>
                </a:cubicBezTo>
                <a:cubicBezTo>
                  <a:pt x="1455244" y="82938"/>
                  <a:pt x="1454261" y="88789"/>
                  <a:pt x="1450521" y="92529"/>
                </a:cubicBezTo>
                <a:cubicBezTo>
                  <a:pt x="1447652" y="95398"/>
                  <a:pt x="1442838" y="95481"/>
                  <a:pt x="1439636" y="97972"/>
                </a:cubicBezTo>
                <a:cubicBezTo>
                  <a:pt x="1416184" y="116212"/>
                  <a:pt x="1435608" y="108386"/>
                  <a:pt x="1417864" y="114300"/>
                </a:cubicBezTo>
                <a:cubicBezTo>
                  <a:pt x="1415143" y="117929"/>
                  <a:pt x="1413391" y="122550"/>
                  <a:pt x="1409700" y="125186"/>
                </a:cubicBezTo>
                <a:cubicBezTo>
                  <a:pt x="1406656" y="127360"/>
                  <a:pt x="1402410" y="126879"/>
                  <a:pt x="1398814" y="127907"/>
                </a:cubicBezTo>
                <a:cubicBezTo>
                  <a:pt x="1396056" y="128695"/>
                  <a:pt x="1393216" y="129346"/>
                  <a:pt x="1390650" y="130629"/>
                </a:cubicBezTo>
                <a:cubicBezTo>
                  <a:pt x="1369558" y="141176"/>
                  <a:pt x="1394834" y="131957"/>
                  <a:pt x="1374321" y="138793"/>
                </a:cubicBezTo>
                <a:cubicBezTo>
                  <a:pt x="1354431" y="152054"/>
                  <a:pt x="1379440" y="135868"/>
                  <a:pt x="1355271" y="149679"/>
                </a:cubicBezTo>
                <a:cubicBezTo>
                  <a:pt x="1352431" y="151302"/>
                  <a:pt x="1350096" y="153794"/>
                  <a:pt x="1347107" y="155122"/>
                </a:cubicBezTo>
                <a:cubicBezTo>
                  <a:pt x="1341864" y="157452"/>
                  <a:pt x="1330778" y="160564"/>
                  <a:pt x="1330778" y="160564"/>
                </a:cubicBezTo>
                <a:lnTo>
                  <a:pt x="1314450" y="171450"/>
                </a:lnTo>
                <a:lnTo>
                  <a:pt x="1306286" y="176893"/>
                </a:lnTo>
                <a:cubicBezTo>
                  <a:pt x="1304151" y="181163"/>
                  <a:pt x="1299247" y="192096"/>
                  <a:pt x="1295400" y="195943"/>
                </a:cubicBezTo>
                <a:cubicBezTo>
                  <a:pt x="1292193" y="199150"/>
                  <a:pt x="1288143" y="201386"/>
                  <a:pt x="1284514" y="204107"/>
                </a:cubicBezTo>
                <a:cubicBezTo>
                  <a:pt x="1282301" y="210749"/>
                  <a:pt x="1281627" y="215159"/>
                  <a:pt x="1276350" y="220436"/>
                </a:cubicBezTo>
                <a:cubicBezTo>
                  <a:pt x="1274037" y="222749"/>
                  <a:pt x="1270907" y="224065"/>
                  <a:pt x="1268186" y="225879"/>
                </a:cubicBezTo>
                <a:cubicBezTo>
                  <a:pt x="1267279" y="228600"/>
                  <a:pt x="1267492" y="232015"/>
                  <a:pt x="1265464" y="234043"/>
                </a:cubicBezTo>
                <a:cubicBezTo>
                  <a:pt x="1265460" y="234047"/>
                  <a:pt x="1245055" y="247649"/>
                  <a:pt x="1240971" y="250372"/>
                </a:cubicBezTo>
                <a:cubicBezTo>
                  <a:pt x="1238250" y="252186"/>
                  <a:pt x="1235910" y="254780"/>
                  <a:pt x="1232807" y="255814"/>
                </a:cubicBezTo>
                <a:lnTo>
                  <a:pt x="1216478" y="261257"/>
                </a:lnTo>
                <a:cubicBezTo>
                  <a:pt x="1207112" y="275310"/>
                  <a:pt x="1216165" y="265898"/>
                  <a:pt x="1197428" y="272143"/>
                </a:cubicBezTo>
                <a:cubicBezTo>
                  <a:pt x="1193579" y="273426"/>
                  <a:pt x="1190272" y="275988"/>
                  <a:pt x="1186543" y="277586"/>
                </a:cubicBezTo>
                <a:cubicBezTo>
                  <a:pt x="1183906" y="278716"/>
                  <a:pt x="1181100" y="279400"/>
                  <a:pt x="1178378" y="280307"/>
                </a:cubicBezTo>
                <a:cubicBezTo>
                  <a:pt x="1172028" y="286657"/>
                  <a:pt x="1167847" y="296517"/>
                  <a:pt x="1159328" y="299357"/>
                </a:cubicBezTo>
                <a:lnTo>
                  <a:pt x="1143000" y="304800"/>
                </a:lnTo>
                <a:cubicBezTo>
                  <a:pt x="1140279" y="306614"/>
                  <a:pt x="1137761" y="308780"/>
                  <a:pt x="1134836" y="310243"/>
                </a:cubicBezTo>
                <a:cubicBezTo>
                  <a:pt x="1130937" y="312192"/>
                  <a:pt x="1119267" y="314816"/>
                  <a:pt x="1115786" y="315686"/>
                </a:cubicBezTo>
                <a:cubicBezTo>
                  <a:pt x="1113064" y="317500"/>
                  <a:pt x="1110547" y="319666"/>
                  <a:pt x="1107621" y="321129"/>
                </a:cubicBezTo>
                <a:cubicBezTo>
                  <a:pt x="1105055" y="322412"/>
                  <a:pt x="1102215" y="323062"/>
                  <a:pt x="1099457" y="323850"/>
                </a:cubicBezTo>
                <a:cubicBezTo>
                  <a:pt x="1092560" y="325821"/>
                  <a:pt x="1086926" y="326499"/>
                  <a:pt x="1080407" y="329293"/>
                </a:cubicBezTo>
                <a:cubicBezTo>
                  <a:pt x="1076678" y="330891"/>
                  <a:pt x="1073422" y="333621"/>
                  <a:pt x="1069521" y="334736"/>
                </a:cubicBezTo>
                <a:cubicBezTo>
                  <a:pt x="1060626" y="337278"/>
                  <a:pt x="1042307" y="340179"/>
                  <a:pt x="1042307" y="340179"/>
                </a:cubicBezTo>
                <a:cubicBezTo>
                  <a:pt x="1041400" y="342900"/>
                  <a:pt x="1041920" y="346676"/>
                  <a:pt x="1039586" y="348343"/>
                </a:cubicBezTo>
                <a:cubicBezTo>
                  <a:pt x="1034917" y="351678"/>
                  <a:pt x="1028389" y="351220"/>
                  <a:pt x="1023257" y="353786"/>
                </a:cubicBezTo>
                <a:cubicBezTo>
                  <a:pt x="1009805" y="360512"/>
                  <a:pt x="1016220" y="357946"/>
                  <a:pt x="1004207" y="361950"/>
                </a:cubicBezTo>
                <a:cubicBezTo>
                  <a:pt x="1001486" y="363764"/>
                  <a:pt x="999105" y="366245"/>
                  <a:pt x="996043" y="367393"/>
                </a:cubicBezTo>
                <a:cubicBezTo>
                  <a:pt x="991712" y="369017"/>
                  <a:pt x="987045" y="369730"/>
                  <a:pt x="982436" y="370114"/>
                </a:cubicBezTo>
                <a:cubicBezTo>
                  <a:pt x="965236" y="371547"/>
                  <a:pt x="947964" y="371929"/>
                  <a:pt x="930728" y="372836"/>
                </a:cubicBezTo>
                <a:cubicBezTo>
                  <a:pt x="926192" y="373743"/>
                  <a:pt x="921164" y="373311"/>
                  <a:pt x="917121" y="375557"/>
                </a:cubicBezTo>
                <a:cubicBezTo>
                  <a:pt x="912635" y="378049"/>
                  <a:pt x="910132" y="383103"/>
                  <a:pt x="906236" y="386443"/>
                </a:cubicBezTo>
                <a:cubicBezTo>
                  <a:pt x="903753" y="388572"/>
                  <a:pt x="900793" y="390072"/>
                  <a:pt x="898071" y="391886"/>
                </a:cubicBezTo>
                <a:cubicBezTo>
                  <a:pt x="850393" y="389615"/>
                  <a:pt x="824286" y="386670"/>
                  <a:pt x="775607" y="391886"/>
                </a:cubicBezTo>
                <a:cubicBezTo>
                  <a:pt x="771573" y="392318"/>
                  <a:pt x="768488" y="395822"/>
                  <a:pt x="764721" y="397329"/>
                </a:cubicBezTo>
                <a:cubicBezTo>
                  <a:pt x="759394" y="399460"/>
                  <a:pt x="748393" y="402772"/>
                  <a:pt x="748393" y="402772"/>
                </a:cubicBezTo>
                <a:cubicBezTo>
                  <a:pt x="746579" y="406400"/>
                  <a:pt x="745819" y="410788"/>
                  <a:pt x="742950" y="413657"/>
                </a:cubicBezTo>
                <a:cubicBezTo>
                  <a:pt x="740922" y="415685"/>
                  <a:pt x="737608" y="415866"/>
                  <a:pt x="734786" y="416379"/>
                </a:cubicBezTo>
                <a:cubicBezTo>
                  <a:pt x="727590" y="417687"/>
                  <a:pt x="720271" y="418193"/>
                  <a:pt x="713014" y="419100"/>
                </a:cubicBezTo>
                <a:cubicBezTo>
                  <a:pt x="693394" y="425642"/>
                  <a:pt x="719647" y="417361"/>
                  <a:pt x="688521" y="424543"/>
                </a:cubicBezTo>
                <a:cubicBezTo>
                  <a:pt x="682086" y="426028"/>
                  <a:pt x="675906" y="428501"/>
                  <a:pt x="669471" y="429986"/>
                </a:cubicBezTo>
                <a:cubicBezTo>
                  <a:pt x="664095" y="431227"/>
                  <a:pt x="658572" y="431720"/>
                  <a:pt x="653143" y="432707"/>
                </a:cubicBezTo>
                <a:cubicBezTo>
                  <a:pt x="640488" y="435008"/>
                  <a:pt x="640288" y="435241"/>
                  <a:pt x="628650" y="438150"/>
                </a:cubicBezTo>
                <a:cubicBezTo>
                  <a:pt x="614133" y="459925"/>
                  <a:pt x="633188" y="433610"/>
                  <a:pt x="615043" y="451757"/>
                </a:cubicBezTo>
                <a:cubicBezTo>
                  <a:pt x="612730" y="454070"/>
                  <a:pt x="611913" y="457609"/>
                  <a:pt x="609600" y="459922"/>
                </a:cubicBezTo>
                <a:cubicBezTo>
                  <a:pt x="604326" y="465196"/>
                  <a:pt x="599909" y="465873"/>
                  <a:pt x="593271" y="468086"/>
                </a:cubicBezTo>
                <a:cubicBezTo>
                  <a:pt x="591457" y="470807"/>
                  <a:pt x="589291" y="473325"/>
                  <a:pt x="587828" y="476250"/>
                </a:cubicBezTo>
                <a:cubicBezTo>
                  <a:pt x="586545" y="478816"/>
                  <a:pt x="586899" y="482174"/>
                  <a:pt x="585107" y="484414"/>
                </a:cubicBezTo>
                <a:cubicBezTo>
                  <a:pt x="583064" y="486968"/>
                  <a:pt x="579456" y="487763"/>
                  <a:pt x="576943" y="489857"/>
                </a:cubicBezTo>
                <a:cubicBezTo>
                  <a:pt x="571166" y="494671"/>
                  <a:pt x="567986" y="500699"/>
                  <a:pt x="560614" y="503464"/>
                </a:cubicBezTo>
                <a:cubicBezTo>
                  <a:pt x="556283" y="505088"/>
                  <a:pt x="551522" y="505183"/>
                  <a:pt x="547007" y="506186"/>
                </a:cubicBezTo>
                <a:cubicBezTo>
                  <a:pt x="543356" y="506997"/>
                  <a:pt x="539789" y="508173"/>
                  <a:pt x="536121" y="508907"/>
                </a:cubicBezTo>
                <a:cubicBezTo>
                  <a:pt x="528361" y="510459"/>
                  <a:pt x="514197" y="512165"/>
                  <a:pt x="506186" y="514350"/>
                </a:cubicBezTo>
                <a:cubicBezTo>
                  <a:pt x="500651" y="515860"/>
                  <a:pt x="495448" y="518503"/>
                  <a:pt x="489857" y="519793"/>
                </a:cubicBezTo>
                <a:cubicBezTo>
                  <a:pt x="459396" y="526822"/>
                  <a:pt x="481525" y="518754"/>
                  <a:pt x="459921" y="525236"/>
                </a:cubicBezTo>
                <a:cubicBezTo>
                  <a:pt x="426817" y="535168"/>
                  <a:pt x="457782" y="527132"/>
                  <a:pt x="432707" y="533400"/>
                </a:cubicBezTo>
                <a:cubicBezTo>
                  <a:pt x="429986" y="535214"/>
                  <a:pt x="427468" y="537380"/>
                  <a:pt x="424543" y="538843"/>
                </a:cubicBezTo>
                <a:cubicBezTo>
                  <a:pt x="417195" y="542517"/>
                  <a:pt x="407567" y="542615"/>
                  <a:pt x="400050" y="544286"/>
                </a:cubicBezTo>
                <a:cubicBezTo>
                  <a:pt x="397250" y="544908"/>
                  <a:pt x="394715" y="546535"/>
                  <a:pt x="391886" y="547007"/>
                </a:cubicBezTo>
                <a:cubicBezTo>
                  <a:pt x="383783" y="548358"/>
                  <a:pt x="375557" y="548822"/>
                  <a:pt x="367393" y="549729"/>
                </a:cubicBezTo>
                <a:cubicBezTo>
                  <a:pt x="363764" y="550636"/>
                  <a:pt x="360009" y="551137"/>
                  <a:pt x="356507" y="552450"/>
                </a:cubicBezTo>
                <a:cubicBezTo>
                  <a:pt x="348572" y="555426"/>
                  <a:pt x="345569" y="559262"/>
                  <a:pt x="337457" y="560614"/>
                </a:cubicBezTo>
                <a:cubicBezTo>
                  <a:pt x="308803" y="565390"/>
                  <a:pt x="255892" y="565374"/>
                  <a:pt x="236764" y="566057"/>
                </a:cubicBezTo>
                <a:cubicBezTo>
                  <a:pt x="230414" y="566964"/>
                  <a:pt x="224004" y="567521"/>
                  <a:pt x="217714" y="568779"/>
                </a:cubicBezTo>
                <a:cubicBezTo>
                  <a:pt x="214901" y="569342"/>
                  <a:pt x="212372" y="570987"/>
                  <a:pt x="209550" y="571500"/>
                </a:cubicBezTo>
                <a:cubicBezTo>
                  <a:pt x="202354" y="572808"/>
                  <a:pt x="195035" y="573315"/>
                  <a:pt x="187778" y="574222"/>
                </a:cubicBezTo>
                <a:cubicBezTo>
                  <a:pt x="182335" y="576036"/>
                  <a:pt x="176693" y="577334"/>
                  <a:pt x="171450" y="579664"/>
                </a:cubicBezTo>
                <a:cubicBezTo>
                  <a:pt x="168461" y="580992"/>
                  <a:pt x="166348" y="583959"/>
                  <a:pt x="163286" y="585107"/>
                </a:cubicBezTo>
                <a:cubicBezTo>
                  <a:pt x="158955" y="586731"/>
                  <a:pt x="154214" y="586922"/>
                  <a:pt x="149678" y="587829"/>
                </a:cubicBezTo>
                <a:cubicBezTo>
                  <a:pt x="146957" y="589643"/>
                  <a:pt x="143827" y="590959"/>
                  <a:pt x="141514" y="593272"/>
                </a:cubicBezTo>
                <a:cubicBezTo>
                  <a:pt x="138307" y="596479"/>
                  <a:pt x="137407" y="602129"/>
                  <a:pt x="133350" y="604157"/>
                </a:cubicBezTo>
                <a:cubicBezTo>
                  <a:pt x="127613" y="607026"/>
                  <a:pt x="120611" y="605732"/>
                  <a:pt x="114300" y="606879"/>
                </a:cubicBezTo>
                <a:cubicBezTo>
                  <a:pt x="110620" y="607548"/>
                  <a:pt x="106997" y="608525"/>
                  <a:pt x="103414" y="609600"/>
                </a:cubicBezTo>
                <a:cubicBezTo>
                  <a:pt x="97919" y="611249"/>
                  <a:pt x="92712" y="613918"/>
                  <a:pt x="87086" y="615043"/>
                </a:cubicBezTo>
                <a:cubicBezTo>
                  <a:pt x="83311" y="615798"/>
                  <a:pt x="70024" y="617869"/>
                  <a:pt x="65314" y="620486"/>
                </a:cubicBezTo>
                <a:cubicBezTo>
                  <a:pt x="31527" y="639258"/>
                  <a:pt x="63535" y="626463"/>
                  <a:pt x="38100" y="634093"/>
                </a:cubicBezTo>
                <a:cubicBezTo>
                  <a:pt x="32605" y="635742"/>
                  <a:pt x="27214" y="637722"/>
                  <a:pt x="21771" y="639536"/>
                </a:cubicBezTo>
                <a:lnTo>
                  <a:pt x="13607" y="642257"/>
                </a:lnTo>
                <a:cubicBezTo>
                  <a:pt x="3933" y="648706"/>
                  <a:pt x="8714" y="647700"/>
                  <a:pt x="0" y="647700"/>
                </a:cubicBezTo>
              </a:path>
            </a:pathLst>
          </a:custGeom>
          <a:noFill/>
          <a:ln w="28575">
            <a:solidFill>
              <a:srgbClr val="33CC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24" name="Forme libre : forme 23">
            <a:extLst>
              <a:ext uri="{FF2B5EF4-FFF2-40B4-BE49-F238E27FC236}">
                <a16:creationId xmlns:a16="http://schemas.microsoft.com/office/drawing/2014/main" id="{D2AB284E-BAC8-4636-9197-F8C187A63B47}"/>
              </a:ext>
            </a:extLst>
          </p:cNvPr>
          <p:cNvSpPr/>
          <p:nvPr/>
        </p:nvSpPr>
        <p:spPr>
          <a:xfrm>
            <a:off x="2128157" y="4937785"/>
            <a:ext cx="1170214" cy="230208"/>
          </a:xfrm>
          <a:custGeom>
            <a:avLst/>
            <a:gdLst>
              <a:gd name="connsiteX0" fmla="*/ 0 w 1170214"/>
              <a:gd name="connsiteY0" fmla="*/ 31544 h 230208"/>
              <a:gd name="connsiteX1" fmla="*/ 133350 w 1170214"/>
              <a:gd name="connsiteY1" fmla="*/ 17936 h 230208"/>
              <a:gd name="connsiteX2" fmla="*/ 242207 w 1170214"/>
              <a:gd name="connsiteY2" fmla="*/ 1608 h 230208"/>
              <a:gd name="connsiteX3" fmla="*/ 337457 w 1170214"/>
              <a:gd name="connsiteY3" fmla="*/ 58758 h 230208"/>
              <a:gd name="connsiteX4" fmla="*/ 429986 w 1170214"/>
              <a:gd name="connsiteY4" fmla="*/ 64201 h 230208"/>
              <a:gd name="connsiteX5" fmla="*/ 457200 w 1170214"/>
              <a:gd name="connsiteY5" fmla="*/ 77808 h 230208"/>
              <a:gd name="connsiteX6" fmla="*/ 541564 w 1170214"/>
              <a:gd name="connsiteY6" fmla="*/ 94136 h 230208"/>
              <a:gd name="connsiteX7" fmla="*/ 560614 w 1170214"/>
              <a:gd name="connsiteY7" fmla="*/ 102301 h 230208"/>
              <a:gd name="connsiteX8" fmla="*/ 585107 w 1170214"/>
              <a:gd name="connsiteY8" fmla="*/ 105022 h 230208"/>
              <a:gd name="connsiteX9" fmla="*/ 625929 w 1170214"/>
              <a:gd name="connsiteY9" fmla="*/ 113186 h 230208"/>
              <a:gd name="connsiteX10" fmla="*/ 699407 w 1170214"/>
              <a:gd name="connsiteY10" fmla="*/ 134958 h 230208"/>
              <a:gd name="connsiteX11" fmla="*/ 734786 w 1170214"/>
              <a:gd name="connsiteY11" fmla="*/ 145844 h 230208"/>
              <a:gd name="connsiteX12" fmla="*/ 789214 w 1170214"/>
              <a:gd name="connsiteY12" fmla="*/ 151286 h 230208"/>
              <a:gd name="connsiteX13" fmla="*/ 827314 w 1170214"/>
              <a:gd name="connsiteY13" fmla="*/ 156729 h 230208"/>
              <a:gd name="connsiteX14" fmla="*/ 884464 w 1170214"/>
              <a:gd name="connsiteY14" fmla="*/ 162172 h 230208"/>
              <a:gd name="connsiteX15" fmla="*/ 900793 w 1170214"/>
              <a:gd name="connsiteY15" fmla="*/ 167615 h 230208"/>
              <a:gd name="connsiteX16" fmla="*/ 1009650 w 1170214"/>
              <a:gd name="connsiteY16" fmla="*/ 173058 h 230208"/>
              <a:gd name="connsiteX17" fmla="*/ 1028700 w 1170214"/>
              <a:gd name="connsiteY17" fmla="*/ 194829 h 230208"/>
              <a:gd name="connsiteX18" fmla="*/ 1102179 w 1170214"/>
              <a:gd name="connsiteY18" fmla="*/ 202994 h 230208"/>
              <a:gd name="connsiteX19" fmla="*/ 1107622 w 1170214"/>
              <a:gd name="connsiteY19" fmla="*/ 211158 h 230208"/>
              <a:gd name="connsiteX20" fmla="*/ 1123950 w 1170214"/>
              <a:gd name="connsiteY20" fmla="*/ 219322 h 230208"/>
              <a:gd name="connsiteX21" fmla="*/ 1170214 w 1170214"/>
              <a:gd name="connsiteY21" fmla="*/ 230208 h 230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170214" h="230208">
                <a:moveTo>
                  <a:pt x="0" y="31544"/>
                </a:moveTo>
                <a:cubicBezTo>
                  <a:pt x="44450" y="27008"/>
                  <a:pt x="89007" y="23417"/>
                  <a:pt x="133350" y="17936"/>
                </a:cubicBezTo>
                <a:cubicBezTo>
                  <a:pt x="169764" y="13435"/>
                  <a:pt x="206228" y="-5588"/>
                  <a:pt x="242207" y="1608"/>
                </a:cubicBezTo>
                <a:cubicBezTo>
                  <a:pt x="278514" y="8870"/>
                  <a:pt x="300503" y="56449"/>
                  <a:pt x="337457" y="58758"/>
                </a:cubicBezTo>
                <a:lnTo>
                  <a:pt x="429986" y="64201"/>
                </a:lnTo>
                <a:cubicBezTo>
                  <a:pt x="439057" y="68737"/>
                  <a:pt x="447578" y="74601"/>
                  <a:pt x="457200" y="77808"/>
                </a:cubicBezTo>
                <a:cubicBezTo>
                  <a:pt x="470075" y="82100"/>
                  <a:pt x="531383" y="92339"/>
                  <a:pt x="541564" y="94136"/>
                </a:cubicBezTo>
                <a:cubicBezTo>
                  <a:pt x="547914" y="96858"/>
                  <a:pt x="553912" y="100625"/>
                  <a:pt x="560614" y="102301"/>
                </a:cubicBezTo>
                <a:cubicBezTo>
                  <a:pt x="568583" y="104293"/>
                  <a:pt x="577004" y="103672"/>
                  <a:pt x="585107" y="105022"/>
                </a:cubicBezTo>
                <a:cubicBezTo>
                  <a:pt x="598795" y="107303"/>
                  <a:pt x="612415" y="110033"/>
                  <a:pt x="625929" y="113186"/>
                </a:cubicBezTo>
                <a:cubicBezTo>
                  <a:pt x="666558" y="122666"/>
                  <a:pt x="662581" y="123173"/>
                  <a:pt x="699407" y="134958"/>
                </a:cubicBezTo>
                <a:cubicBezTo>
                  <a:pt x="711159" y="138719"/>
                  <a:pt x="722509" y="144616"/>
                  <a:pt x="734786" y="145844"/>
                </a:cubicBezTo>
                <a:lnTo>
                  <a:pt x="789214" y="151286"/>
                </a:lnTo>
                <a:cubicBezTo>
                  <a:pt x="801955" y="152785"/>
                  <a:pt x="814593" y="155070"/>
                  <a:pt x="827314" y="156729"/>
                </a:cubicBezTo>
                <a:cubicBezTo>
                  <a:pt x="848177" y="159451"/>
                  <a:pt x="862884" y="160374"/>
                  <a:pt x="884464" y="162172"/>
                </a:cubicBezTo>
                <a:cubicBezTo>
                  <a:pt x="889907" y="163986"/>
                  <a:pt x="895077" y="167118"/>
                  <a:pt x="900793" y="167615"/>
                </a:cubicBezTo>
                <a:cubicBezTo>
                  <a:pt x="936987" y="170762"/>
                  <a:pt x="974114" y="165497"/>
                  <a:pt x="1009650" y="173058"/>
                </a:cubicBezTo>
                <a:cubicBezTo>
                  <a:pt x="1019082" y="175065"/>
                  <a:pt x="1019525" y="191861"/>
                  <a:pt x="1028700" y="194829"/>
                </a:cubicBezTo>
                <a:cubicBezTo>
                  <a:pt x="1052147" y="202415"/>
                  <a:pt x="1077686" y="200272"/>
                  <a:pt x="1102179" y="202994"/>
                </a:cubicBezTo>
                <a:cubicBezTo>
                  <a:pt x="1103993" y="205715"/>
                  <a:pt x="1105309" y="208845"/>
                  <a:pt x="1107622" y="211158"/>
                </a:cubicBezTo>
                <a:cubicBezTo>
                  <a:pt x="1112057" y="215593"/>
                  <a:pt x="1118046" y="217846"/>
                  <a:pt x="1123950" y="219322"/>
                </a:cubicBezTo>
                <a:cubicBezTo>
                  <a:pt x="1139319" y="223164"/>
                  <a:pt x="1170214" y="230208"/>
                  <a:pt x="1170214" y="230208"/>
                </a:cubicBezTo>
              </a:path>
            </a:pathLst>
          </a:custGeom>
          <a:noFill/>
          <a:ln w="28575">
            <a:solidFill>
              <a:srgbClr val="33CC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5" name="Forme libre : forme 24">
            <a:extLst>
              <a:ext uri="{FF2B5EF4-FFF2-40B4-BE49-F238E27FC236}">
                <a16:creationId xmlns:a16="http://schemas.microsoft.com/office/drawing/2014/main" id="{A821B774-A8D1-42EB-A06C-83C725691EA3}"/>
              </a:ext>
            </a:extLst>
          </p:cNvPr>
          <p:cNvSpPr/>
          <p:nvPr/>
        </p:nvSpPr>
        <p:spPr>
          <a:xfrm>
            <a:off x="1322614" y="5377543"/>
            <a:ext cx="734786" cy="470807"/>
          </a:xfrm>
          <a:custGeom>
            <a:avLst/>
            <a:gdLst>
              <a:gd name="connsiteX0" fmla="*/ 734786 w 734786"/>
              <a:gd name="connsiteY0" fmla="*/ 0 h 470807"/>
              <a:gd name="connsiteX1" fmla="*/ 710293 w 734786"/>
              <a:gd name="connsiteY1" fmla="*/ 5443 h 470807"/>
              <a:gd name="connsiteX2" fmla="*/ 702129 w 734786"/>
              <a:gd name="connsiteY2" fmla="*/ 10886 h 470807"/>
              <a:gd name="connsiteX3" fmla="*/ 696686 w 734786"/>
              <a:gd name="connsiteY3" fmla="*/ 19050 h 470807"/>
              <a:gd name="connsiteX4" fmla="*/ 680357 w 734786"/>
              <a:gd name="connsiteY4" fmla="*/ 24493 h 470807"/>
              <a:gd name="connsiteX5" fmla="*/ 661307 w 734786"/>
              <a:gd name="connsiteY5" fmla="*/ 29936 h 470807"/>
              <a:gd name="connsiteX6" fmla="*/ 655865 w 734786"/>
              <a:gd name="connsiteY6" fmla="*/ 38100 h 470807"/>
              <a:gd name="connsiteX7" fmla="*/ 639536 w 734786"/>
              <a:gd name="connsiteY7" fmla="*/ 51707 h 470807"/>
              <a:gd name="connsiteX8" fmla="*/ 631372 w 734786"/>
              <a:gd name="connsiteY8" fmla="*/ 54428 h 470807"/>
              <a:gd name="connsiteX9" fmla="*/ 625929 w 734786"/>
              <a:gd name="connsiteY9" fmla="*/ 62593 h 470807"/>
              <a:gd name="connsiteX10" fmla="*/ 609600 w 734786"/>
              <a:gd name="connsiteY10" fmla="*/ 68036 h 470807"/>
              <a:gd name="connsiteX11" fmla="*/ 601436 w 734786"/>
              <a:gd name="connsiteY11" fmla="*/ 70757 h 470807"/>
              <a:gd name="connsiteX12" fmla="*/ 571500 w 734786"/>
              <a:gd name="connsiteY12" fmla="*/ 76200 h 470807"/>
              <a:gd name="connsiteX13" fmla="*/ 552450 w 734786"/>
              <a:gd name="connsiteY13" fmla="*/ 84364 h 470807"/>
              <a:gd name="connsiteX14" fmla="*/ 536122 w 734786"/>
              <a:gd name="connsiteY14" fmla="*/ 89807 h 470807"/>
              <a:gd name="connsiteX15" fmla="*/ 519793 w 734786"/>
              <a:gd name="connsiteY15" fmla="*/ 97971 h 470807"/>
              <a:gd name="connsiteX16" fmla="*/ 511629 w 734786"/>
              <a:gd name="connsiteY16" fmla="*/ 103414 h 470807"/>
              <a:gd name="connsiteX17" fmla="*/ 500743 w 734786"/>
              <a:gd name="connsiteY17" fmla="*/ 106136 h 470807"/>
              <a:gd name="connsiteX18" fmla="*/ 492579 w 734786"/>
              <a:gd name="connsiteY18" fmla="*/ 108857 h 470807"/>
              <a:gd name="connsiteX19" fmla="*/ 484415 w 734786"/>
              <a:gd name="connsiteY19" fmla="*/ 114300 h 470807"/>
              <a:gd name="connsiteX20" fmla="*/ 476250 w 734786"/>
              <a:gd name="connsiteY20" fmla="*/ 117021 h 470807"/>
              <a:gd name="connsiteX21" fmla="*/ 468086 w 734786"/>
              <a:gd name="connsiteY21" fmla="*/ 125186 h 470807"/>
              <a:gd name="connsiteX22" fmla="*/ 457200 w 734786"/>
              <a:gd name="connsiteY22" fmla="*/ 127907 h 470807"/>
              <a:gd name="connsiteX23" fmla="*/ 440872 w 734786"/>
              <a:gd name="connsiteY23" fmla="*/ 133350 h 470807"/>
              <a:gd name="connsiteX24" fmla="*/ 432707 w 734786"/>
              <a:gd name="connsiteY24" fmla="*/ 136071 h 470807"/>
              <a:gd name="connsiteX25" fmla="*/ 405493 w 734786"/>
              <a:gd name="connsiteY25" fmla="*/ 141514 h 470807"/>
              <a:gd name="connsiteX26" fmla="*/ 400050 w 734786"/>
              <a:gd name="connsiteY26" fmla="*/ 149678 h 470807"/>
              <a:gd name="connsiteX27" fmla="*/ 375557 w 734786"/>
              <a:gd name="connsiteY27" fmla="*/ 163286 h 470807"/>
              <a:gd name="connsiteX28" fmla="*/ 359229 w 734786"/>
              <a:gd name="connsiteY28" fmla="*/ 176893 h 470807"/>
              <a:gd name="connsiteX29" fmla="*/ 351065 w 734786"/>
              <a:gd name="connsiteY29" fmla="*/ 185057 h 470807"/>
              <a:gd name="connsiteX30" fmla="*/ 329293 w 734786"/>
              <a:gd name="connsiteY30" fmla="*/ 193221 h 470807"/>
              <a:gd name="connsiteX31" fmla="*/ 321129 w 734786"/>
              <a:gd name="connsiteY31" fmla="*/ 198664 h 470807"/>
              <a:gd name="connsiteX32" fmla="*/ 302079 w 734786"/>
              <a:gd name="connsiteY32" fmla="*/ 206828 h 470807"/>
              <a:gd name="connsiteX33" fmla="*/ 283029 w 734786"/>
              <a:gd name="connsiteY33" fmla="*/ 220436 h 470807"/>
              <a:gd name="connsiteX34" fmla="*/ 269422 w 734786"/>
              <a:gd name="connsiteY34" fmla="*/ 228600 h 470807"/>
              <a:gd name="connsiteX35" fmla="*/ 261257 w 734786"/>
              <a:gd name="connsiteY35" fmla="*/ 234043 h 470807"/>
              <a:gd name="connsiteX36" fmla="*/ 258536 w 734786"/>
              <a:gd name="connsiteY36" fmla="*/ 242207 h 470807"/>
              <a:gd name="connsiteX37" fmla="*/ 242207 w 734786"/>
              <a:gd name="connsiteY37" fmla="*/ 250371 h 470807"/>
              <a:gd name="connsiteX38" fmla="*/ 236765 w 734786"/>
              <a:gd name="connsiteY38" fmla="*/ 258536 h 470807"/>
              <a:gd name="connsiteX39" fmla="*/ 220436 w 734786"/>
              <a:gd name="connsiteY39" fmla="*/ 293914 h 470807"/>
              <a:gd name="connsiteX40" fmla="*/ 212272 w 734786"/>
              <a:gd name="connsiteY40" fmla="*/ 296636 h 470807"/>
              <a:gd name="connsiteX41" fmla="*/ 204107 w 734786"/>
              <a:gd name="connsiteY41" fmla="*/ 304800 h 470807"/>
              <a:gd name="connsiteX42" fmla="*/ 195943 w 734786"/>
              <a:gd name="connsiteY42" fmla="*/ 310243 h 470807"/>
              <a:gd name="connsiteX43" fmla="*/ 190500 w 734786"/>
              <a:gd name="connsiteY43" fmla="*/ 318407 h 470807"/>
              <a:gd name="connsiteX44" fmla="*/ 171450 w 734786"/>
              <a:gd name="connsiteY44" fmla="*/ 329293 h 470807"/>
              <a:gd name="connsiteX45" fmla="*/ 160565 w 734786"/>
              <a:gd name="connsiteY45" fmla="*/ 337457 h 470807"/>
              <a:gd name="connsiteX46" fmla="*/ 152400 w 734786"/>
              <a:gd name="connsiteY46" fmla="*/ 340178 h 470807"/>
              <a:gd name="connsiteX47" fmla="*/ 144236 w 734786"/>
              <a:gd name="connsiteY47" fmla="*/ 345621 h 470807"/>
              <a:gd name="connsiteX48" fmla="*/ 138793 w 734786"/>
              <a:gd name="connsiteY48" fmla="*/ 353786 h 470807"/>
              <a:gd name="connsiteX49" fmla="*/ 114300 w 734786"/>
              <a:gd name="connsiteY49" fmla="*/ 367393 h 470807"/>
              <a:gd name="connsiteX50" fmla="*/ 108857 w 734786"/>
              <a:gd name="connsiteY50" fmla="*/ 375557 h 470807"/>
              <a:gd name="connsiteX51" fmla="*/ 92529 w 734786"/>
              <a:gd name="connsiteY51" fmla="*/ 383721 h 470807"/>
              <a:gd name="connsiteX52" fmla="*/ 84365 w 734786"/>
              <a:gd name="connsiteY52" fmla="*/ 394607 h 470807"/>
              <a:gd name="connsiteX53" fmla="*/ 78922 w 734786"/>
              <a:gd name="connsiteY53" fmla="*/ 402771 h 470807"/>
              <a:gd name="connsiteX54" fmla="*/ 70757 w 734786"/>
              <a:gd name="connsiteY54" fmla="*/ 405493 h 470807"/>
              <a:gd name="connsiteX55" fmla="*/ 62593 w 734786"/>
              <a:gd name="connsiteY55" fmla="*/ 410936 h 470807"/>
              <a:gd name="connsiteX56" fmla="*/ 48986 w 734786"/>
              <a:gd name="connsiteY56" fmla="*/ 424543 h 470807"/>
              <a:gd name="connsiteX57" fmla="*/ 32657 w 734786"/>
              <a:gd name="connsiteY57" fmla="*/ 438150 h 470807"/>
              <a:gd name="connsiteX58" fmla="*/ 24493 w 734786"/>
              <a:gd name="connsiteY58" fmla="*/ 446314 h 470807"/>
              <a:gd name="connsiteX59" fmla="*/ 19050 w 734786"/>
              <a:gd name="connsiteY59" fmla="*/ 454478 h 470807"/>
              <a:gd name="connsiteX60" fmla="*/ 2722 w 734786"/>
              <a:gd name="connsiteY60" fmla="*/ 462643 h 470807"/>
              <a:gd name="connsiteX61" fmla="*/ 0 w 734786"/>
              <a:gd name="connsiteY61" fmla="*/ 470807 h 4708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734786" h="470807">
                <a:moveTo>
                  <a:pt x="734786" y="0"/>
                </a:moveTo>
                <a:cubicBezTo>
                  <a:pt x="728509" y="1046"/>
                  <a:pt x="716995" y="2092"/>
                  <a:pt x="710293" y="5443"/>
                </a:cubicBezTo>
                <a:cubicBezTo>
                  <a:pt x="707368" y="6906"/>
                  <a:pt x="704850" y="9072"/>
                  <a:pt x="702129" y="10886"/>
                </a:cubicBezTo>
                <a:cubicBezTo>
                  <a:pt x="700315" y="13607"/>
                  <a:pt x="699460" y="17317"/>
                  <a:pt x="696686" y="19050"/>
                </a:cubicBezTo>
                <a:cubicBezTo>
                  <a:pt x="691821" y="22091"/>
                  <a:pt x="685923" y="23102"/>
                  <a:pt x="680357" y="24493"/>
                </a:cubicBezTo>
                <a:cubicBezTo>
                  <a:pt x="666689" y="27910"/>
                  <a:pt x="673020" y="26031"/>
                  <a:pt x="661307" y="29936"/>
                </a:cubicBezTo>
                <a:cubicBezTo>
                  <a:pt x="659493" y="32657"/>
                  <a:pt x="657959" y="35588"/>
                  <a:pt x="655865" y="38100"/>
                </a:cubicBezTo>
                <a:cubicBezTo>
                  <a:pt x="651568" y="43256"/>
                  <a:pt x="645650" y="48650"/>
                  <a:pt x="639536" y="51707"/>
                </a:cubicBezTo>
                <a:cubicBezTo>
                  <a:pt x="636970" y="52990"/>
                  <a:pt x="634093" y="53521"/>
                  <a:pt x="631372" y="54428"/>
                </a:cubicBezTo>
                <a:cubicBezTo>
                  <a:pt x="629558" y="57150"/>
                  <a:pt x="628703" y="60859"/>
                  <a:pt x="625929" y="62593"/>
                </a:cubicBezTo>
                <a:cubicBezTo>
                  <a:pt x="621064" y="65634"/>
                  <a:pt x="615043" y="66222"/>
                  <a:pt x="609600" y="68036"/>
                </a:cubicBezTo>
                <a:cubicBezTo>
                  <a:pt x="606879" y="68943"/>
                  <a:pt x="604249" y="70195"/>
                  <a:pt x="601436" y="70757"/>
                </a:cubicBezTo>
                <a:cubicBezTo>
                  <a:pt x="582418" y="74560"/>
                  <a:pt x="592392" y="72717"/>
                  <a:pt x="571500" y="76200"/>
                </a:cubicBezTo>
                <a:cubicBezTo>
                  <a:pt x="558546" y="84836"/>
                  <a:pt x="568427" y="79571"/>
                  <a:pt x="552450" y="84364"/>
                </a:cubicBezTo>
                <a:cubicBezTo>
                  <a:pt x="546955" y="86013"/>
                  <a:pt x="536122" y="89807"/>
                  <a:pt x="536122" y="89807"/>
                </a:cubicBezTo>
                <a:cubicBezTo>
                  <a:pt x="512716" y="105410"/>
                  <a:pt x="542333" y="86701"/>
                  <a:pt x="519793" y="97971"/>
                </a:cubicBezTo>
                <a:cubicBezTo>
                  <a:pt x="516868" y="99434"/>
                  <a:pt x="514635" y="102126"/>
                  <a:pt x="511629" y="103414"/>
                </a:cubicBezTo>
                <a:cubicBezTo>
                  <a:pt x="508191" y="104888"/>
                  <a:pt x="504339" y="105108"/>
                  <a:pt x="500743" y="106136"/>
                </a:cubicBezTo>
                <a:cubicBezTo>
                  <a:pt x="497985" y="106924"/>
                  <a:pt x="495300" y="107950"/>
                  <a:pt x="492579" y="108857"/>
                </a:cubicBezTo>
                <a:cubicBezTo>
                  <a:pt x="489858" y="110671"/>
                  <a:pt x="487340" y="112837"/>
                  <a:pt x="484415" y="114300"/>
                </a:cubicBezTo>
                <a:cubicBezTo>
                  <a:pt x="481849" y="115583"/>
                  <a:pt x="478637" y="115430"/>
                  <a:pt x="476250" y="117021"/>
                </a:cubicBezTo>
                <a:cubicBezTo>
                  <a:pt x="473048" y="119156"/>
                  <a:pt x="471428" y="123276"/>
                  <a:pt x="468086" y="125186"/>
                </a:cubicBezTo>
                <a:cubicBezTo>
                  <a:pt x="464839" y="127042"/>
                  <a:pt x="460783" y="126832"/>
                  <a:pt x="457200" y="127907"/>
                </a:cubicBezTo>
                <a:cubicBezTo>
                  <a:pt x="451705" y="129556"/>
                  <a:pt x="446315" y="131536"/>
                  <a:pt x="440872" y="133350"/>
                </a:cubicBezTo>
                <a:cubicBezTo>
                  <a:pt x="438150" y="134257"/>
                  <a:pt x="435490" y="135375"/>
                  <a:pt x="432707" y="136071"/>
                </a:cubicBezTo>
                <a:cubicBezTo>
                  <a:pt x="416469" y="140132"/>
                  <a:pt x="425511" y="138178"/>
                  <a:pt x="405493" y="141514"/>
                </a:cubicBezTo>
                <a:cubicBezTo>
                  <a:pt x="403679" y="144235"/>
                  <a:pt x="402511" y="147524"/>
                  <a:pt x="400050" y="149678"/>
                </a:cubicBezTo>
                <a:cubicBezTo>
                  <a:pt x="388533" y="159756"/>
                  <a:pt x="386771" y="159548"/>
                  <a:pt x="375557" y="163286"/>
                </a:cubicBezTo>
                <a:cubicBezTo>
                  <a:pt x="351706" y="187137"/>
                  <a:pt x="381961" y="157949"/>
                  <a:pt x="359229" y="176893"/>
                </a:cubicBezTo>
                <a:cubicBezTo>
                  <a:pt x="356272" y="179357"/>
                  <a:pt x="354329" y="183017"/>
                  <a:pt x="351065" y="185057"/>
                </a:cubicBezTo>
                <a:cubicBezTo>
                  <a:pt x="347345" y="187382"/>
                  <a:pt x="334722" y="191411"/>
                  <a:pt x="329293" y="193221"/>
                </a:cubicBezTo>
                <a:cubicBezTo>
                  <a:pt x="326572" y="195035"/>
                  <a:pt x="324054" y="197201"/>
                  <a:pt x="321129" y="198664"/>
                </a:cubicBezTo>
                <a:cubicBezTo>
                  <a:pt x="303952" y="207254"/>
                  <a:pt x="322835" y="193620"/>
                  <a:pt x="302079" y="206828"/>
                </a:cubicBezTo>
                <a:cubicBezTo>
                  <a:pt x="295495" y="211018"/>
                  <a:pt x="289522" y="216107"/>
                  <a:pt x="283029" y="220436"/>
                </a:cubicBezTo>
                <a:cubicBezTo>
                  <a:pt x="278628" y="223370"/>
                  <a:pt x="273907" y="225797"/>
                  <a:pt x="269422" y="228600"/>
                </a:cubicBezTo>
                <a:cubicBezTo>
                  <a:pt x="266648" y="230334"/>
                  <a:pt x="263979" y="232229"/>
                  <a:pt x="261257" y="234043"/>
                </a:cubicBezTo>
                <a:cubicBezTo>
                  <a:pt x="260350" y="236764"/>
                  <a:pt x="260328" y="239967"/>
                  <a:pt x="258536" y="242207"/>
                </a:cubicBezTo>
                <a:cubicBezTo>
                  <a:pt x="254699" y="247004"/>
                  <a:pt x="247586" y="248578"/>
                  <a:pt x="242207" y="250371"/>
                </a:cubicBezTo>
                <a:cubicBezTo>
                  <a:pt x="240393" y="253093"/>
                  <a:pt x="237883" y="255462"/>
                  <a:pt x="236765" y="258536"/>
                </a:cubicBezTo>
                <a:cubicBezTo>
                  <a:pt x="229548" y="278385"/>
                  <a:pt x="236279" y="280334"/>
                  <a:pt x="220436" y="293914"/>
                </a:cubicBezTo>
                <a:cubicBezTo>
                  <a:pt x="218258" y="295781"/>
                  <a:pt x="214993" y="295729"/>
                  <a:pt x="212272" y="296636"/>
                </a:cubicBezTo>
                <a:cubicBezTo>
                  <a:pt x="209550" y="299357"/>
                  <a:pt x="207064" y="302336"/>
                  <a:pt x="204107" y="304800"/>
                </a:cubicBezTo>
                <a:cubicBezTo>
                  <a:pt x="201594" y="306894"/>
                  <a:pt x="198256" y="307930"/>
                  <a:pt x="195943" y="310243"/>
                </a:cubicBezTo>
                <a:cubicBezTo>
                  <a:pt x="193630" y="312556"/>
                  <a:pt x="192813" y="316094"/>
                  <a:pt x="190500" y="318407"/>
                </a:cubicBezTo>
                <a:cubicBezTo>
                  <a:pt x="182262" y="326645"/>
                  <a:pt x="180791" y="326179"/>
                  <a:pt x="171450" y="329293"/>
                </a:cubicBezTo>
                <a:cubicBezTo>
                  <a:pt x="167822" y="332014"/>
                  <a:pt x="164503" y="335207"/>
                  <a:pt x="160565" y="337457"/>
                </a:cubicBezTo>
                <a:cubicBezTo>
                  <a:pt x="158074" y="338880"/>
                  <a:pt x="154966" y="338895"/>
                  <a:pt x="152400" y="340178"/>
                </a:cubicBezTo>
                <a:cubicBezTo>
                  <a:pt x="149475" y="341641"/>
                  <a:pt x="146957" y="343807"/>
                  <a:pt x="144236" y="345621"/>
                </a:cubicBezTo>
                <a:cubicBezTo>
                  <a:pt x="142422" y="348343"/>
                  <a:pt x="141255" y="351632"/>
                  <a:pt x="138793" y="353786"/>
                </a:cubicBezTo>
                <a:cubicBezTo>
                  <a:pt x="127278" y="363862"/>
                  <a:pt x="125513" y="363655"/>
                  <a:pt x="114300" y="367393"/>
                </a:cubicBezTo>
                <a:cubicBezTo>
                  <a:pt x="112486" y="370114"/>
                  <a:pt x="111170" y="373244"/>
                  <a:pt x="108857" y="375557"/>
                </a:cubicBezTo>
                <a:cubicBezTo>
                  <a:pt x="103581" y="380833"/>
                  <a:pt x="99170" y="381508"/>
                  <a:pt x="92529" y="383721"/>
                </a:cubicBezTo>
                <a:cubicBezTo>
                  <a:pt x="89808" y="387350"/>
                  <a:pt x="87001" y="390916"/>
                  <a:pt x="84365" y="394607"/>
                </a:cubicBezTo>
                <a:cubicBezTo>
                  <a:pt x="82464" y="397268"/>
                  <a:pt x="81476" y="400728"/>
                  <a:pt x="78922" y="402771"/>
                </a:cubicBezTo>
                <a:cubicBezTo>
                  <a:pt x="76682" y="404563"/>
                  <a:pt x="73323" y="404210"/>
                  <a:pt x="70757" y="405493"/>
                </a:cubicBezTo>
                <a:cubicBezTo>
                  <a:pt x="67832" y="406956"/>
                  <a:pt x="65314" y="409122"/>
                  <a:pt x="62593" y="410936"/>
                </a:cubicBezTo>
                <a:cubicBezTo>
                  <a:pt x="48078" y="432707"/>
                  <a:pt x="67129" y="406400"/>
                  <a:pt x="48986" y="424543"/>
                </a:cubicBezTo>
                <a:cubicBezTo>
                  <a:pt x="34158" y="439371"/>
                  <a:pt x="48251" y="432951"/>
                  <a:pt x="32657" y="438150"/>
                </a:cubicBezTo>
                <a:cubicBezTo>
                  <a:pt x="29936" y="440871"/>
                  <a:pt x="26957" y="443357"/>
                  <a:pt x="24493" y="446314"/>
                </a:cubicBezTo>
                <a:cubicBezTo>
                  <a:pt x="22399" y="448827"/>
                  <a:pt x="21363" y="452165"/>
                  <a:pt x="19050" y="454478"/>
                </a:cubicBezTo>
                <a:cubicBezTo>
                  <a:pt x="13775" y="459753"/>
                  <a:pt x="9362" y="460429"/>
                  <a:pt x="2722" y="462643"/>
                </a:cubicBezTo>
                <a:lnTo>
                  <a:pt x="0" y="470807"/>
                </a:lnTo>
              </a:path>
            </a:pathLst>
          </a:custGeom>
          <a:noFill/>
          <a:ln w="28575">
            <a:solidFill>
              <a:srgbClr val="33CC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6" name="Forme libre : forme 25">
            <a:extLst>
              <a:ext uri="{FF2B5EF4-FFF2-40B4-BE49-F238E27FC236}">
                <a16:creationId xmlns:a16="http://schemas.microsoft.com/office/drawing/2014/main" id="{8F261787-F1E2-41EB-8459-A7ADE270B798}"/>
              </a:ext>
            </a:extLst>
          </p:cNvPr>
          <p:cNvSpPr/>
          <p:nvPr/>
        </p:nvSpPr>
        <p:spPr>
          <a:xfrm>
            <a:off x="2098221" y="5219700"/>
            <a:ext cx="674915" cy="239486"/>
          </a:xfrm>
          <a:custGeom>
            <a:avLst/>
            <a:gdLst>
              <a:gd name="connsiteX0" fmla="*/ 0 w 674915"/>
              <a:gd name="connsiteY0" fmla="*/ 0 h 239486"/>
              <a:gd name="connsiteX1" fmla="*/ 13608 w 674915"/>
              <a:gd name="connsiteY1" fmla="*/ 21771 h 239486"/>
              <a:gd name="connsiteX2" fmla="*/ 29936 w 674915"/>
              <a:gd name="connsiteY2" fmla="*/ 29936 h 239486"/>
              <a:gd name="connsiteX3" fmla="*/ 38100 w 674915"/>
              <a:gd name="connsiteY3" fmla="*/ 32657 h 239486"/>
              <a:gd name="connsiteX4" fmla="*/ 54429 w 674915"/>
              <a:gd name="connsiteY4" fmla="*/ 43543 h 239486"/>
              <a:gd name="connsiteX5" fmla="*/ 70758 w 674915"/>
              <a:gd name="connsiteY5" fmla="*/ 48986 h 239486"/>
              <a:gd name="connsiteX6" fmla="*/ 81643 w 674915"/>
              <a:gd name="connsiteY6" fmla="*/ 51707 h 239486"/>
              <a:gd name="connsiteX7" fmla="*/ 106136 w 674915"/>
              <a:gd name="connsiteY7" fmla="*/ 59871 h 239486"/>
              <a:gd name="connsiteX8" fmla="*/ 114300 w 674915"/>
              <a:gd name="connsiteY8" fmla="*/ 62593 h 239486"/>
              <a:gd name="connsiteX9" fmla="*/ 117022 w 674915"/>
              <a:gd name="connsiteY9" fmla="*/ 70757 h 239486"/>
              <a:gd name="connsiteX10" fmla="*/ 133350 w 674915"/>
              <a:gd name="connsiteY10" fmla="*/ 76200 h 239486"/>
              <a:gd name="connsiteX11" fmla="*/ 152400 w 674915"/>
              <a:gd name="connsiteY11" fmla="*/ 84364 h 239486"/>
              <a:gd name="connsiteX12" fmla="*/ 168729 w 674915"/>
              <a:gd name="connsiteY12" fmla="*/ 95250 h 239486"/>
              <a:gd name="connsiteX13" fmla="*/ 176893 w 674915"/>
              <a:gd name="connsiteY13" fmla="*/ 100693 h 239486"/>
              <a:gd name="connsiteX14" fmla="*/ 195943 w 674915"/>
              <a:gd name="connsiteY14" fmla="*/ 106136 h 239486"/>
              <a:gd name="connsiteX15" fmla="*/ 209550 w 674915"/>
              <a:gd name="connsiteY15" fmla="*/ 111579 h 239486"/>
              <a:gd name="connsiteX16" fmla="*/ 244929 w 674915"/>
              <a:gd name="connsiteY16" fmla="*/ 117021 h 239486"/>
              <a:gd name="connsiteX17" fmla="*/ 272143 w 674915"/>
              <a:gd name="connsiteY17" fmla="*/ 122464 h 239486"/>
              <a:gd name="connsiteX18" fmla="*/ 280308 w 674915"/>
              <a:gd name="connsiteY18" fmla="*/ 125186 h 239486"/>
              <a:gd name="connsiteX19" fmla="*/ 291193 w 674915"/>
              <a:gd name="connsiteY19" fmla="*/ 127907 h 239486"/>
              <a:gd name="connsiteX20" fmla="*/ 299358 w 674915"/>
              <a:gd name="connsiteY20" fmla="*/ 133350 h 239486"/>
              <a:gd name="connsiteX21" fmla="*/ 340179 w 674915"/>
              <a:gd name="connsiteY21" fmla="*/ 141514 h 239486"/>
              <a:gd name="connsiteX22" fmla="*/ 364672 w 674915"/>
              <a:gd name="connsiteY22" fmla="*/ 146957 h 239486"/>
              <a:gd name="connsiteX23" fmla="*/ 386443 w 674915"/>
              <a:gd name="connsiteY23" fmla="*/ 152400 h 239486"/>
              <a:gd name="connsiteX24" fmla="*/ 454479 w 674915"/>
              <a:gd name="connsiteY24" fmla="*/ 155121 h 239486"/>
              <a:gd name="connsiteX25" fmla="*/ 462643 w 674915"/>
              <a:gd name="connsiteY25" fmla="*/ 157843 h 239486"/>
              <a:gd name="connsiteX26" fmla="*/ 506186 w 674915"/>
              <a:gd name="connsiteY26" fmla="*/ 163286 h 239486"/>
              <a:gd name="connsiteX27" fmla="*/ 533400 w 674915"/>
              <a:gd name="connsiteY27" fmla="*/ 168729 h 239486"/>
              <a:gd name="connsiteX28" fmla="*/ 557893 w 674915"/>
              <a:gd name="connsiteY28" fmla="*/ 171450 h 239486"/>
              <a:gd name="connsiteX29" fmla="*/ 566058 w 674915"/>
              <a:gd name="connsiteY29" fmla="*/ 174171 h 239486"/>
              <a:gd name="connsiteX30" fmla="*/ 598715 w 674915"/>
              <a:gd name="connsiteY30" fmla="*/ 176893 h 239486"/>
              <a:gd name="connsiteX31" fmla="*/ 612322 w 674915"/>
              <a:gd name="connsiteY31" fmla="*/ 187779 h 239486"/>
              <a:gd name="connsiteX32" fmla="*/ 620486 w 674915"/>
              <a:gd name="connsiteY32" fmla="*/ 190500 h 239486"/>
              <a:gd name="connsiteX33" fmla="*/ 639536 w 674915"/>
              <a:gd name="connsiteY33" fmla="*/ 201386 h 239486"/>
              <a:gd name="connsiteX34" fmla="*/ 647700 w 674915"/>
              <a:gd name="connsiteY34" fmla="*/ 204107 h 239486"/>
              <a:gd name="connsiteX35" fmla="*/ 655865 w 674915"/>
              <a:gd name="connsiteY35" fmla="*/ 209550 h 239486"/>
              <a:gd name="connsiteX36" fmla="*/ 669472 w 674915"/>
              <a:gd name="connsiteY36" fmla="*/ 223157 h 239486"/>
              <a:gd name="connsiteX37" fmla="*/ 674915 w 674915"/>
              <a:gd name="connsiteY37" fmla="*/ 239486 h 2394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674915" h="239486">
                <a:moveTo>
                  <a:pt x="0" y="0"/>
                </a:moveTo>
                <a:cubicBezTo>
                  <a:pt x="4536" y="7257"/>
                  <a:pt x="5489" y="19064"/>
                  <a:pt x="13608" y="21771"/>
                </a:cubicBezTo>
                <a:cubicBezTo>
                  <a:pt x="34135" y="28615"/>
                  <a:pt x="8827" y="19381"/>
                  <a:pt x="29936" y="29936"/>
                </a:cubicBezTo>
                <a:cubicBezTo>
                  <a:pt x="32502" y="31219"/>
                  <a:pt x="35379" y="31750"/>
                  <a:pt x="38100" y="32657"/>
                </a:cubicBezTo>
                <a:cubicBezTo>
                  <a:pt x="43543" y="36286"/>
                  <a:pt x="48223" y="41474"/>
                  <a:pt x="54429" y="43543"/>
                </a:cubicBezTo>
                <a:lnTo>
                  <a:pt x="70758" y="48986"/>
                </a:lnTo>
                <a:cubicBezTo>
                  <a:pt x="74306" y="50169"/>
                  <a:pt x="78061" y="50632"/>
                  <a:pt x="81643" y="51707"/>
                </a:cubicBezTo>
                <a:cubicBezTo>
                  <a:pt x="89886" y="54180"/>
                  <a:pt x="97972" y="57149"/>
                  <a:pt x="106136" y="59871"/>
                </a:cubicBezTo>
                <a:lnTo>
                  <a:pt x="114300" y="62593"/>
                </a:lnTo>
                <a:cubicBezTo>
                  <a:pt x="115207" y="65314"/>
                  <a:pt x="114688" y="69090"/>
                  <a:pt x="117022" y="70757"/>
                </a:cubicBezTo>
                <a:cubicBezTo>
                  <a:pt x="121690" y="74092"/>
                  <a:pt x="128219" y="73634"/>
                  <a:pt x="133350" y="76200"/>
                </a:cubicBezTo>
                <a:cubicBezTo>
                  <a:pt x="146802" y="82926"/>
                  <a:pt x="140387" y="80360"/>
                  <a:pt x="152400" y="84364"/>
                </a:cubicBezTo>
                <a:lnTo>
                  <a:pt x="168729" y="95250"/>
                </a:lnTo>
                <a:cubicBezTo>
                  <a:pt x="171450" y="97064"/>
                  <a:pt x="173720" y="99900"/>
                  <a:pt x="176893" y="100693"/>
                </a:cubicBezTo>
                <a:cubicBezTo>
                  <a:pt x="185480" y="102839"/>
                  <a:pt x="188128" y="103205"/>
                  <a:pt x="195943" y="106136"/>
                </a:cubicBezTo>
                <a:cubicBezTo>
                  <a:pt x="200517" y="107851"/>
                  <a:pt x="204916" y="110034"/>
                  <a:pt x="209550" y="111579"/>
                </a:cubicBezTo>
                <a:cubicBezTo>
                  <a:pt x="221332" y="115506"/>
                  <a:pt x="232253" y="115613"/>
                  <a:pt x="244929" y="117021"/>
                </a:cubicBezTo>
                <a:cubicBezTo>
                  <a:pt x="263373" y="123170"/>
                  <a:pt x="240874" y="116210"/>
                  <a:pt x="272143" y="122464"/>
                </a:cubicBezTo>
                <a:cubicBezTo>
                  <a:pt x="274956" y="123027"/>
                  <a:pt x="277549" y="124398"/>
                  <a:pt x="280308" y="125186"/>
                </a:cubicBezTo>
                <a:cubicBezTo>
                  <a:pt x="283904" y="126213"/>
                  <a:pt x="287565" y="127000"/>
                  <a:pt x="291193" y="127907"/>
                </a:cubicBezTo>
                <a:cubicBezTo>
                  <a:pt x="293915" y="129721"/>
                  <a:pt x="296284" y="132232"/>
                  <a:pt x="299358" y="133350"/>
                </a:cubicBezTo>
                <a:cubicBezTo>
                  <a:pt x="312946" y="138291"/>
                  <a:pt x="326077" y="139500"/>
                  <a:pt x="340179" y="141514"/>
                </a:cubicBezTo>
                <a:cubicBezTo>
                  <a:pt x="357561" y="147309"/>
                  <a:pt x="337852" y="141210"/>
                  <a:pt x="364672" y="146957"/>
                </a:cubicBezTo>
                <a:cubicBezTo>
                  <a:pt x="371986" y="148524"/>
                  <a:pt x="378993" y="151723"/>
                  <a:pt x="386443" y="152400"/>
                </a:cubicBezTo>
                <a:cubicBezTo>
                  <a:pt x="409047" y="154455"/>
                  <a:pt x="431800" y="154214"/>
                  <a:pt x="454479" y="155121"/>
                </a:cubicBezTo>
                <a:cubicBezTo>
                  <a:pt x="457200" y="156028"/>
                  <a:pt x="459860" y="157147"/>
                  <a:pt x="462643" y="157843"/>
                </a:cubicBezTo>
                <a:cubicBezTo>
                  <a:pt x="478705" y="161859"/>
                  <a:pt x="487610" y="161597"/>
                  <a:pt x="506186" y="163286"/>
                </a:cubicBezTo>
                <a:cubicBezTo>
                  <a:pt x="515257" y="165100"/>
                  <a:pt x="524262" y="167286"/>
                  <a:pt x="533400" y="168729"/>
                </a:cubicBezTo>
                <a:cubicBezTo>
                  <a:pt x="541514" y="170010"/>
                  <a:pt x="549790" y="170100"/>
                  <a:pt x="557893" y="171450"/>
                </a:cubicBezTo>
                <a:cubicBezTo>
                  <a:pt x="560723" y="171922"/>
                  <a:pt x="563214" y="173792"/>
                  <a:pt x="566058" y="174171"/>
                </a:cubicBezTo>
                <a:cubicBezTo>
                  <a:pt x="576886" y="175615"/>
                  <a:pt x="587829" y="175986"/>
                  <a:pt x="598715" y="176893"/>
                </a:cubicBezTo>
                <a:cubicBezTo>
                  <a:pt x="619234" y="183732"/>
                  <a:pt x="594737" y="173711"/>
                  <a:pt x="612322" y="187779"/>
                </a:cubicBezTo>
                <a:cubicBezTo>
                  <a:pt x="614562" y="189571"/>
                  <a:pt x="617765" y="189593"/>
                  <a:pt x="620486" y="190500"/>
                </a:cubicBezTo>
                <a:cubicBezTo>
                  <a:pt x="628685" y="195966"/>
                  <a:pt x="629868" y="197243"/>
                  <a:pt x="639536" y="201386"/>
                </a:cubicBezTo>
                <a:cubicBezTo>
                  <a:pt x="642173" y="202516"/>
                  <a:pt x="644979" y="203200"/>
                  <a:pt x="647700" y="204107"/>
                </a:cubicBezTo>
                <a:cubicBezTo>
                  <a:pt x="650422" y="205921"/>
                  <a:pt x="653552" y="207237"/>
                  <a:pt x="655865" y="209550"/>
                </a:cubicBezTo>
                <a:cubicBezTo>
                  <a:pt x="674012" y="227695"/>
                  <a:pt x="647697" y="208640"/>
                  <a:pt x="669472" y="223157"/>
                </a:cubicBezTo>
                <a:lnTo>
                  <a:pt x="674915" y="239486"/>
                </a:lnTo>
              </a:path>
            </a:pathLst>
          </a:custGeom>
          <a:noFill/>
          <a:ln w="28575">
            <a:solidFill>
              <a:srgbClr val="33CC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7" name="Forme libre : forme 26">
            <a:extLst>
              <a:ext uri="{FF2B5EF4-FFF2-40B4-BE49-F238E27FC236}">
                <a16:creationId xmlns:a16="http://schemas.microsoft.com/office/drawing/2014/main" id="{F34460F3-F1C2-4207-A49B-5407A10171A8}"/>
              </a:ext>
            </a:extLst>
          </p:cNvPr>
          <p:cNvSpPr/>
          <p:nvPr/>
        </p:nvSpPr>
        <p:spPr>
          <a:xfrm>
            <a:off x="1494064" y="5712279"/>
            <a:ext cx="560615" cy="525235"/>
          </a:xfrm>
          <a:custGeom>
            <a:avLst/>
            <a:gdLst>
              <a:gd name="connsiteX0" fmla="*/ 560615 w 560615"/>
              <a:gd name="connsiteY0" fmla="*/ 0 h 525235"/>
              <a:gd name="connsiteX1" fmla="*/ 544286 w 560615"/>
              <a:gd name="connsiteY1" fmla="*/ 2721 h 525235"/>
              <a:gd name="connsiteX2" fmla="*/ 527957 w 560615"/>
              <a:gd name="connsiteY2" fmla="*/ 10885 h 525235"/>
              <a:gd name="connsiteX3" fmla="*/ 511629 w 560615"/>
              <a:gd name="connsiteY3" fmla="*/ 13607 h 525235"/>
              <a:gd name="connsiteX4" fmla="*/ 506186 w 560615"/>
              <a:gd name="connsiteY4" fmla="*/ 21771 h 525235"/>
              <a:gd name="connsiteX5" fmla="*/ 495300 w 560615"/>
              <a:gd name="connsiteY5" fmla="*/ 24492 h 525235"/>
              <a:gd name="connsiteX6" fmla="*/ 481693 w 560615"/>
              <a:gd name="connsiteY6" fmla="*/ 29935 h 525235"/>
              <a:gd name="connsiteX7" fmla="*/ 465365 w 560615"/>
              <a:gd name="connsiteY7" fmla="*/ 40821 h 525235"/>
              <a:gd name="connsiteX8" fmla="*/ 446315 w 560615"/>
              <a:gd name="connsiteY8" fmla="*/ 48985 h 525235"/>
              <a:gd name="connsiteX9" fmla="*/ 429986 w 560615"/>
              <a:gd name="connsiteY9" fmla="*/ 62592 h 525235"/>
              <a:gd name="connsiteX10" fmla="*/ 427265 w 560615"/>
              <a:gd name="connsiteY10" fmla="*/ 70757 h 525235"/>
              <a:gd name="connsiteX11" fmla="*/ 419100 w 560615"/>
              <a:gd name="connsiteY11" fmla="*/ 78921 h 525235"/>
              <a:gd name="connsiteX12" fmla="*/ 397329 w 560615"/>
              <a:gd name="connsiteY12" fmla="*/ 89807 h 525235"/>
              <a:gd name="connsiteX13" fmla="*/ 389165 w 560615"/>
              <a:gd name="connsiteY13" fmla="*/ 97971 h 525235"/>
              <a:gd name="connsiteX14" fmla="*/ 372836 w 560615"/>
              <a:gd name="connsiteY14" fmla="*/ 108857 h 525235"/>
              <a:gd name="connsiteX15" fmla="*/ 367393 w 560615"/>
              <a:gd name="connsiteY15" fmla="*/ 117021 h 525235"/>
              <a:gd name="connsiteX16" fmla="*/ 359229 w 560615"/>
              <a:gd name="connsiteY16" fmla="*/ 122464 h 525235"/>
              <a:gd name="connsiteX17" fmla="*/ 348343 w 560615"/>
              <a:gd name="connsiteY17" fmla="*/ 138792 h 525235"/>
              <a:gd name="connsiteX18" fmla="*/ 337457 w 560615"/>
              <a:gd name="connsiteY18" fmla="*/ 144235 h 525235"/>
              <a:gd name="connsiteX19" fmla="*/ 321129 w 560615"/>
              <a:gd name="connsiteY19" fmla="*/ 149678 h 525235"/>
              <a:gd name="connsiteX20" fmla="*/ 315686 w 560615"/>
              <a:gd name="connsiteY20" fmla="*/ 157842 h 525235"/>
              <a:gd name="connsiteX21" fmla="*/ 296636 w 560615"/>
              <a:gd name="connsiteY21" fmla="*/ 166007 h 525235"/>
              <a:gd name="connsiteX22" fmla="*/ 288472 w 560615"/>
              <a:gd name="connsiteY22" fmla="*/ 174171 h 525235"/>
              <a:gd name="connsiteX23" fmla="*/ 277586 w 560615"/>
              <a:gd name="connsiteY23" fmla="*/ 176892 h 525235"/>
              <a:gd name="connsiteX24" fmla="*/ 269422 w 560615"/>
              <a:gd name="connsiteY24" fmla="*/ 182335 h 525235"/>
              <a:gd name="connsiteX25" fmla="*/ 263979 w 560615"/>
              <a:gd name="connsiteY25" fmla="*/ 190500 h 525235"/>
              <a:gd name="connsiteX26" fmla="*/ 255815 w 560615"/>
              <a:gd name="connsiteY26" fmla="*/ 193221 h 525235"/>
              <a:gd name="connsiteX27" fmla="*/ 247650 w 560615"/>
              <a:gd name="connsiteY27" fmla="*/ 198664 h 525235"/>
              <a:gd name="connsiteX28" fmla="*/ 231322 w 560615"/>
              <a:gd name="connsiteY28" fmla="*/ 212271 h 525235"/>
              <a:gd name="connsiteX29" fmla="*/ 225879 w 560615"/>
              <a:gd name="connsiteY29" fmla="*/ 220435 h 525235"/>
              <a:gd name="connsiteX30" fmla="*/ 217715 w 560615"/>
              <a:gd name="connsiteY30" fmla="*/ 236764 h 525235"/>
              <a:gd name="connsiteX31" fmla="*/ 209550 w 560615"/>
              <a:gd name="connsiteY31" fmla="*/ 242207 h 525235"/>
              <a:gd name="connsiteX32" fmla="*/ 201386 w 560615"/>
              <a:gd name="connsiteY32" fmla="*/ 258535 h 525235"/>
              <a:gd name="connsiteX33" fmla="*/ 187779 w 560615"/>
              <a:gd name="connsiteY33" fmla="*/ 283028 h 525235"/>
              <a:gd name="connsiteX34" fmla="*/ 179615 w 560615"/>
              <a:gd name="connsiteY34" fmla="*/ 302078 h 525235"/>
              <a:gd name="connsiteX35" fmla="*/ 163286 w 560615"/>
              <a:gd name="connsiteY35" fmla="*/ 315685 h 525235"/>
              <a:gd name="connsiteX36" fmla="*/ 157843 w 560615"/>
              <a:gd name="connsiteY36" fmla="*/ 323850 h 525235"/>
              <a:gd name="connsiteX37" fmla="*/ 144236 w 560615"/>
              <a:gd name="connsiteY37" fmla="*/ 326571 h 525235"/>
              <a:gd name="connsiteX38" fmla="*/ 133350 w 560615"/>
              <a:gd name="connsiteY38" fmla="*/ 342900 h 525235"/>
              <a:gd name="connsiteX39" fmla="*/ 114300 w 560615"/>
              <a:gd name="connsiteY39" fmla="*/ 353785 h 525235"/>
              <a:gd name="connsiteX40" fmla="*/ 100693 w 560615"/>
              <a:gd name="connsiteY40" fmla="*/ 370114 h 525235"/>
              <a:gd name="connsiteX41" fmla="*/ 95250 w 560615"/>
              <a:gd name="connsiteY41" fmla="*/ 386442 h 525235"/>
              <a:gd name="connsiteX42" fmla="*/ 89807 w 560615"/>
              <a:gd name="connsiteY42" fmla="*/ 400050 h 525235"/>
              <a:gd name="connsiteX43" fmla="*/ 76200 w 560615"/>
              <a:gd name="connsiteY43" fmla="*/ 421821 h 525235"/>
              <a:gd name="connsiteX44" fmla="*/ 70757 w 560615"/>
              <a:gd name="connsiteY44" fmla="*/ 443592 h 525235"/>
              <a:gd name="connsiteX45" fmla="*/ 65315 w 560615"/>
              <a:gd name="connsiteY45" fmla="*/ 451757 h 525235"/>
              <a:gd name="connsiteX46" fmla="*/ 62593 w 560615"/>
              <a:gd name="connsiteY46" fmla="*/ 468085 h 525235"/>
              <a:gd name="connsiteX47" fmla="*/ 43543 w 560615"/>
              <a:gd name="connsiteY47" fmla="*/ 481692 h 525235"/>
              <a:gd name="connsiteX48" fmla="*/ 40822 w 560615"/>
              <a:gd name="connsiteY48" fmla="*/ 489857 h 525235"/>
              <a:gd name="connsiteX49" fmla="*/ 19050 w 560615"/>
              <a:gd name="connsiteY49" fmla="*/ 503464 h 525235"/>
              <a:gd name="connsiteX50" fmla="*/ 10886 w 560615"/>
              <a:gd name="connsiteY50" fmla="*/ 508907 h 525235"/>
              <a:gd name="connsiteX51" fmla="*/ 0 w 560615"/>
              <a:gd name="connsiteY51" fmla="*/ 525235 h 525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560615" h="525235">
                <a:moveTo>
                  <a:pt x="560615" y="0"/>
                </a:moveTo>
                <a:cubicBezTo>
                  <a:pt x="555172" y="907"/>
                  <a:pt x="549521" y="976"/>
                  <a:pt x="544286" y="2721"/>
                </a:cubicBezTo>
                <a:cubicBezTo>
                  <a:pt x="514910" y="12512"/>
                  <a:pt x="555737" y="4712"/>
                  <a:pt x="527957" y="10885"/>
                </a:cubicBezTo>
                <a:cubicBezTo>
                  <a:pt x="522571" y="12082"/>
                  <a:pt x="517072" y="12700"/>
                  <a:pt x="511629" y="13607"/>
                </a:cubicBezTo>
                <a:cubicBezTo>
                  <a:pt x="509815" y="16328"/>
                  <a:pt x="508907" y="19957"/>
                  <a:pt x="506186" y="21771"/>
                </a:cubicBezTo>
                <a:cubicBezTo>
                  <a:pt x="503074" y="23846"/>
                  <a:pt x="498848" y="23309"/>
                  <a:pt x="495300" y="24492"/>
                </a:cubicBezTo>
                <a:cubicBezTo>
                  <a:pt x="490666" y="26037"/>
                  <a:pt x="485982" y="27596"/>
                  <a:pt x="481693" y="29935"/>
                </a:cubicBezTo>
                <a:cubicBezTo>
                  <a:pt x="475950" y="33067"/>
                  <a:pt x="471216" y="37896"/>
                  <a:pt x="465365" y="40821"/>
                </a:cubicBezTo>
                <a:cubicBezTo>
                  <a:pt x="451913" y="47547"/>
                  <a:pt x="458328" y="44981"/>
                  <a:pt x="446315" y="48985"/>
                </a:cubicBezTo>
                <a:cubicBezTo>
                  <a:pt x="440291" y="53001"/>
                  <a:pt x="434176" y="56306"/>
                  <a:pt x="429986" y="62592"/>
                </a:cubicBezTo>
                <a:cubicBezTo>
                  <a:pt x="428395" y="64979"/>
                  <a:pt x="428856" y="68370"/>
                  <a:pt x="427265" y="70757"/>
                </a:cubicBezTo>
                <a:cubicBezTo>
                  <a:pt x="425130" y="73959"/>
                  <a:pt x="422179" y="76612"/>
                  <a:pt x="419100" y="78921"/>
                </a:cubicBezTo>
                <a:cubicBezTo>
                  <a:pt x="408818" y="86632"/>
                  <a:pt x="407374" y="86458"/>
                  <a:pt x="397329" y="89807"/>
                </a:cubicBezTo>
                <a:cubicBezTo>
                  <a:pt x="394608" y="92528"/>
                  <a:pt x="392203" y="95608"/>
                  <a:pt x="389165" y="97971"/>
                </a:cubicBezTo>
                <a:cubicBezTo>
                  <a:pt x="384001" y="101987"/>
                  <a:pt x="372836" y="108857"/>
                  <a:pt x="372836" y="108857"/>
                </a:cubicBezTo>
                <a:cubicBezTo>
                  <a:pt x="371022" y="111578"/>
                  <a:pt x="369706" y="114708"/>
                  <a:pt x="367393" y="117021"/>
                </a:cubicBezTo>
                <a:cubicBezTo>
                  <a:pt x="365080" y="119334"/>
                  <a:pt x="361383" y="120003"/>
                  <a:pt x="359229" y="122464"/>
                </a:cubicBezTo>
                <a:cubicBezTo>
                  <a:pt x="354921" y="127387"/>
                  <a:pt x="354194" y="135867"/>
                  <a:pt x="348343" y="138792"/>
                </a:cubicBezTo>
                <a:cubicBezTo>
                  <a:pt x="344714" y="140606"/>
                  <a:pt x="341224" y="142728"/>
                  <a:pt x="337457" y="144235"/>
                </a:cubicBezTo>
                <a:cubicBezTo>
                  <a:pt x="332130" y="146366"/>
                  <a:pt x="321129" y="149678"/>
                  <a:pt x="321129" y="149678"/>
                </a:cubicBezTo>
                <a:cubicBezTo>
                  <a:pt x="319315" y="152399"/>
                  <a:pt x="317999" y="155529"/>
                  <a:pt x="315686" y="157842"/>
                </a:cubicBezTo>
                <a:cubicBezTo>
                  <a:pt x="309421" y="164107"/>
                  <a:pt x="304964" y="163925"/>
                  <a:pt x="296636" y="166007"/>
                </a:cubicBezTo>
                <a:cubicBezTo>
                  <a:pt x="293915" y="168728"/>
                  <a:pt x="291814" y="172262"/>
                  <a:pt x="288472" y="174171"/>
                </a:cubicBezTo>
                <a:cubicBezTo>
                  <a:pt x="285224" y="176027"/>
                  <a:pt x="281024" y="175419"/>
                  <a:pt x="277586" y="176892"/>
                </a:cubicBezTo>
                <a:cubicBezTo>
                  <a:pt x="274580" y="178180"/>
                  <a:pt x="272143" y="180521"/>
                  <a:pt x="269422" y="182335"/>
                </a:cubicBezTo>
                <a:cubicBezTo>
                  <a:pt x="267608" y="185057"/>
                  <a:pt x="266533" y="188457"/>
                  <a:pt x="263979" y="190500"/>
                </a:cubicBezTo>
                <a:cubicBezTo>
                  <a:pt x="261739" y="192292"/>
                  <a:pt x="258381" y="191938"/>
                  <a:pt x="255815" y="193221"/>
                </a:cubicBezTo>
                <a:cubicBezTo>
                  <a:pt x="252889" y="194684"/>
                  <a:pt x="250163" y="196570"/>
                  <a:pt x="247650" y="198664"/>
                </a:cubicBezTo>
                <a:cubicBezTo>
                  <a:pt x="226690" y="216130"/>
                  <a:pt x="251597" y="198753"/>
                  <a:pt x="231322" y="212271"/>
                </a:cubicBezTo>
                <a:cubicBezTo>
                  <a:pt x="229508" y="214992"/>
                  <a:pt x="227342" y="217510"/>
                  <a:pt x="225879" y="220435"/>
                </a:cubicBezTo>
                <a:cubicBezTo>
                  <a:pt x="221453" y="229286"/>
                  <a:pt x="225512" y="228967"/>
                  <a:pt x="217715" y="236764"/>
                </a:cubicBezTo>
                <a:cubicBezTo>
                  <a:pt x="215402" y="239077"/>
                  <a:pt x="212272" y="240393"/>
                  <a:pt x="209550" y="242207"/>
                </a:cubicBezTo>
                <a:cubicBezTo>
                  <a:pt x="199629" y="271975"/>
                  <a:pt x="215451" y="226889"/>
                  <a:pt x="201386" y="258535"/>
                </a:cubicBezTo>
                <a:cubicBezTo>
                  <a:pt x="190730" y="282511"/>
                  <a:pt x="202681" y="268126"/>
                  <a:pt x="187779" y="283028"/>
                </a:cubicBezTo>
                <a:cubicBezTo>
                  <a:pt x="185697" y="291353"/>
                  <a:pt x="185878" y="295815"/>
                  <a:pt x="179615" y="302078"/>
                </a:cubicBezTo>
                <a:cubicBezTo>
                  <a:pt x="158209" y="323484"/>
                  <a:pt x="185575" y="288938"/>
                  <a:pt x="163286" y="315685"/>
                </a:cubicBezTo>
                <a:cubicBezTo>
                  <a:pt x="161192" y="318198"/>
                  <a:pt x="160683" y="322227"/>
                  <a:pt x="157843" y="323850"/>
                </a:cubicBezTo>
                <a:cubicBezTo>
                  <a:pt x="153827" y="326145"/>
                  <a:pt x="148772" y="325664"/>
                  <a:pt x="144236" y="326571"/>
                </a:cubicBezTo>
                <a:cubicBezTo>
                  <a:pt x="140607" y="332014"/>
                  <a:pt x="139201" y="339975"/>
                  <a:pt x="133350" y="342900"/>
                </a:cubicBezTo>
                <a:cubicBezTo>
                  <a:pt x="119539" y="349805"/>
                  <a:pt x="125840" y="346092"/>
                  <a:pt x="114300" y="353785"/>
                </a:cubicBezTo>
                <a:cubicBezTo>
                  <a:pt x="105979" y="378754"/>
                  <a:pt x="120461" y="340464"/>
                  <a:pt x="100693" y="370114"/>
                </a:cubicBezTo>
                <a:cubicBezTo>
                  <a:pt x="97510" y="374887"/>
                  <a:pt x="97211" y="381050"/>
                  <a:pt x="95250" y="386442"/>
                </a:cubicBezTo>
                <a:cubicBezTo>
                  <a:pt x="93580" y="391033"/>
                  <a:pt x="91992" y="395680"/>
                  <a:pt x="89807" y="400050"/>
                </a:cubicBezTo>
                <a:cubicBezTo>
                  <a:pt x="86523" y="406618"/>
                  <a:pt x="80519" y="415343"/>
                  <a:pt x="76200" y="421821"/>
                </a:cubicBezTo>
                <a:cubicBezTo>
                  <a:pt x="75163" y="427004"/>
                  <a:pt x="73548" y="438009"/>
                  <a:pt x="70757" y="443592"/>
                </a:cubicBezTo>
                <a:cubicBezTo>
                  <a:pt x="69294" y="446518"/>
                  <a:pt x="67129" y="449035"/>
                  <a:pt x="65315" y="451757"/>
                </a:cubicBezTo>
                <a:cubicBezTo>
                  <a:pt x="64408" y="457200"/>
                  <a:pt x="64834" y="463043"/>
                  <a:pt x="62593" y="468085"/>
                </a:cubicBezTo>
                <a:cubicBezTo>
                  <a:pt x="59440" y="475180"/>
                  <a:pt x="49567" y="478681"/>
                  <a:pt x="43543" y="481692"/>
                </a:cubicBezTo>
                <a:cubicBezTo>
                  <a:pt x="42636" y="484414"/>
                  <a:pt x="42966" y="487951"/>
                  <a:pt x="40822" y="489857"/>
                </a:cubicBezTo>
                <a:cubicBezTo>
                  <a:pt x="34426" y="495543"/>
                  <a:pt x="26171" y="498717"/>
                  <a:pt x="19050" y="503464"/>
                </a:cubicBezTo>
                <a:lnTo>
                  <a:pt x="10886" y="508907"/>
                </a:lnTo>
                <a:lnTo>
                  <a:pt x="0" y="525235"/>
                </a:lnTo>
              </a:path>
            </a:pathLst>
          </a:custGeom>
          <a:noFill/>
          <a:ln w="28575">
            <a:solidFill>
              <a:srgbClr val="33CC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9" name="Forme libre : forme 28">
            <a:extLst>
              <a:ext uri="{FF2B5EF4-FFF2-40B4-BE49-F238E27FC236}">
                <a16:creationId xmlns:a16="http://schemas.microsoft.com/office/drawing/2014/main" id="{0A74F2AA-875D-45C2-AE0D-A814A119D3EA}"/>
              </a:ext>
            </a:extLst>
          </p:cNvPr>
          <p:cNvSpPr/>
          <p:nvPr/>
        </p:nvSpPr>
        <p:spPr>
          <a:xfrm>
            <a:off x="2087336" y="5668736"/>
            <a:ext cx="857250" cy="204107"/>
          </a:xfrm>
          <a:custGeom>
            <a:avLst/>
            <a:gdLst>
              <a:gd name="connsiteX0" fmla="*/ 0 w 857250"/>
              <a:gd name="connsiteY0" fmla="*/ 0 h 204107"/>
              <a:gd name="connsiteX1" fmla="*/ 59871 w 857250"/>
              <a:gd name="connsiteY1" fmla="*/ 5443 h 204107"/>
              <a:gd name="connsiteX2" fmla="*/ 149678 w 857250"/>
              <a:gd name="connsiteY2" fmla="*/ 10885 h 204107"/>
              <a:gd name="connsiteX3" fmla="*/ 176893 w 857250"/>
              <a:gd name="connsiteY3" fmla="*/ 24493 h 204107"/>
              <a:gd name="connsiteX4" fmla="*/ 253093 w 857250"/>
              <a:gd name="connsiteY4" fmla="*/ 35378 h 204107"/>
              <a:gd name="connsiteX5" fmla="*/ 312964 w 857250"/>
              <a:gd name="connsiteY5" fmla="*/ 51707 h 204107"/>
              <a:gd name="connsiteX6" fmla="*/ 353785 w 857250"/>
              <a:gd name="connsiteY6" fmla="*/ 59871 h 204107"/>
              <a:gd name="connsiteX7" fmla="*/ 372835 w 857250"/>
              <a:gd name="connsiteY7" fmla="*/ 68035 h 204107"/>
              <a:gd name="connsiteX8" fmla="*/ 394607 w 857250"/>
              <a:gd name="connsiteY8" fmla="*/ 78921 h 204107"/>
              <a:gd name="connsiteX9" fmla="*/ 459921 w 857250"/>
              <a:gd name="connsiteY9" fmla="*/ 95250 h 204107"/>
              <a:gd name="connsiteX10" fmla="*/ 470807 w 857250"/>
              <a:gd name="connsiteY10" fmla="*/ 97971 h 204107"/>
              <a:gd name="connsiteX11" fmla="*/ 519793 w 857250"/>
              <a:gd name="connsiteY11" fmla="*/ 100693 h 204107"/>
              <a:gd name="connsiteX12" fmla="*/ 571500 w 857250"/>
              <a:gd name="connsiteY12" fmla="*/ 117021 h 204107"/>
              <a:gd name="connsiteX13" fmla="*/ 587828 w 857250"/>
              <a:gd name="connsiteY13" fmla="*/ 122464 h 204107"/>
              <a:gd name="connsiteX14" fmla="*/ 609600 w 857250"/>
              <a:gd name="connsiteY14" fmla="*/ 130628 h 204107"/>
              <a:gd name="connsiteX15" fmla="*/ 650421 w 857250"/>
              <a:gd name="connsiteY15" fmla="*/ 136071 h 204107"/>
              <a:gd name="connsiteX16" fmla="*/ 715735 w 857250"/>
              <a:gd name="connsiteY16" fmla="*/ 152400 h 204107"/>
              <a:gd name="connsiteX17" fmla="*/ 770164 w 857250"/>
              <a:gd name="connsiteY17" fmla="*/ 166007 h 204107"/>
              <a:gd name="connsiteX18" fmla="*/ 821871 w 857250"/>
              <a:gd name="connsiteY18" fmla="*/ 179614 h 204107"/>
              <a:gd name="connsiteX19" fmla="*/ 857250 w 857250"/>
              <a:gd name="connsiteY19" fmla="*/ 204107 h 204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57250" h="204107">
                <a:moveTo>
                  <a:pt x="0" y="0"/>
                </a:moveTo>
                <a:lnTo>
                  <a:pt x="59871" y="5443"/>
                </a:lnTo>
                <a:cubicBezTo>
                  <a:pt x="89783" y="7618"/>
                  <a:pt x="120077" y="6066"/>
                  <a:pt x="149678" y="10885"/>
                </a:cubicBezTo>
                <a:cubicBezTo>
                  <a:pt x="159689" y="12515"/>
                  <a:pt x="167228" y="21418"/>
                  <a:pt x="176893" y="24493"/>
                </a:cubicBezTo>
                <a:cubicBezTo>
                  <a:pt x="187611" y="27903"/>
                  <a:pt x="246803" y="34446"/>
                  <a:pt x="253093" y="35378"/>
                </a:cubicBezTo>
                <a:cubicBezTo>
                  <a:pt x="311639" y="44052"/>
                  <a:pt x="254480" y="35961"/>
                  <a:pt x="312964" y="51707"/>
                </a:cubicBezTo>
                <a:cubicBezTo>
                  <a:pt x="326363" y="55315"/>
                  <a:pt x="340178" y="57150"/>
                  <a:pt x="353785" y="59871"/>
                </a:cubicBezTo>
                <a:cubicBezTo>
                  <a:pt x="360135" y="62592"/>
                  <a:pt x="366575" y="65114"/>
                  <a:pt x="372835" y="68035"/>
                </a:cubicBezTo>
                <a:cubicBezTo>
                  <a:pt x="380188" y="71466"/>
                  <a:pt x="386939" y="76267"/>
                  <a:pt x="394607" y="78921"/>
                </a:cubicBezTo>
                <a:cubicBezTo>
                  <a:pt x="446627" y="96928"/>
                  <a:pt x="427620" y="88790"/>
                  <a:pt x="459921" y="95250"/>
                </a:cubicBezTo>
                <a:cubicBezTo>
                  <a:pt x="463589" y="95984"/>
                  <a:pt x="467082" y="97632"/>
                  <a:pt x="470807" y="97971"/>
                </a:cubicBezTo>
                <a:cubicBezTo>
                  <a:pt x="487094" y="99452"/>
                  <a:pt x="503464" y="99786"/>
                  <a:pt x="519793" y="100693"/>
                </a:cubicBezTo>
                <a:cubicBezTo>
                  <a:pt x="568028" y="119986"/>
                  <a:pt x="526122" y="104920"/>
                  <a:pt x="571500" y="117021"/>
                </a:cubicBezTo>
                <a:cubicBezTo>
                  <a:pt x="577043" y="118499"/>
                  <a:pt x="582425" y="120534"/>
                  <a:pt x="587828" y="122464"/>
                </a:cubicBezTo>
                <a:cubicBezTo>
                  <a:pt x="595127" y="125071"/>
                  <a:pt x="602026" y="128982"/>
                  <a:pt x="609600" y="130628"/>
                </a:cubicBezTo>
                <a:cubicBezTo>
                  <a:pt x="623014" y="133544"/>
                  <a:pt x="636893" y="133739"/>
                  <a:pt x="650421" y="136071"/>
                </a:cubicBezTo>
                <a:cubicBezTo>
                  <a:pt x="695991" y="143928"/>
                  <a:pt x="677386" y="142173"/>
                  <a:pt x="715735" y="152400"/>
                </a:cubicBezTo>
                <a:cubicBezTo>
                  <a:pt x="733805" y="157219"/>
                  <a:pt x="752049" y="161362"/>
                  <a:pt x="770164" y="166007"/>
                </a:cubicBezTo>
                <a:lnTo>
                  <a:pt x="821871" y="179614"/>
                </a:lnTo>
                <a:cubicBezTo>
                  <a:pt x="855596" y="202097"/>
                  <a:pt x="845277" y="192134"/>
                  <a:pt x="857250" y="204107"/>
                </a:cubicBezTo>
              </a:path>
            </a:pathLst>
          </a:custGeom>
          <a:noFill/>
          <a:ln w="28575">
            <a:solidFill>
              <a:srgbClr val="33CC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07" name="Image 506" descr="Une image contenant alimentation, bâtiment, brique&#10;&#10;Description générée automatiquement">
            <a:extLst>
              <a:ext uri="{FF2B5EF4-FFF2-40B4-BE49-F238E27FC236}">
                <a16:creationId xmlns:a16="http://schemas.microsoft.com/office/drawing/2014/main" id="{C5573CA1-2578-4F98-96EB-12A9E50C501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373261" y="1175900"/>
            <a:ext cx="671117" cy="614492"/>
          </a:xfrm>
          <a:prstGeom prst="rect">
            <a:avLst/>
          </a:prstGeom>
        </p:spPr>
      </p:pic>
      <p:pic>
        <p:nvPicPr>
          <p:cNvPr id="1026" name="Picture 2">
            <a:extLst>
              <a:ext uri="{FF2B5EF4-FFF2-40B4-BE49-F238E27FC236}">
                <a16:creationId xmlns:a16="http://schemas.microsoft.com/office/drawing/2014/main" id="{547CA0AE-6D1E-472C-A42E-5604DEF97B23}"/>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56587" t="5061" r="2691" b="34979"/>
          <a:stretch/>
        </p:blipFill>
        <p:spPr bwMode="auto">
          <a:xfrm>
            <a:off x="3151985" y="896701"/>
            <a:ext cx="1206285" cy="925211"/>
          </a:xfrm>
          <a:prstGeom prst="rect">
            <a:avLst/>
          </a:prstGeom>
          <a:noFill/>
          <a:extLst>
            <a:ext uri="{909E8E84-426E-40DD-AFC4-6F175D3DCCD1}">
              <a14:hiddenFill xmlns:a14="http://schemas.microsoft.com/office/drawing/2010/main">
                <a:solidFill>
                  <a:srgbClr val="FFFFFF"/>
                </a:solidFill>
              </a14:hiddenFill>
            </a:ext>
          </a:extLst>
        </p:spPr>
      </p:pic>
      <p:sp>
        <p:nvSpPr>
          <p:cNvPr id="2" name="Espace réservé du pied de page 1">
            <a:extLst>
              <a:ext uri="{FF2B5EF4-FFF2-40B4-BE49-F238E27FC236}">
                <a16:creationId xmlns:a16="http://schemas.microsoft.com/office/drawing/2014/main" id="{EA58B356-FC0A-8E0A-942A-86807B6C2693}"/>
              </a:ext>
            </a:extLst>
          </p:cNvPr>
          <p:cNvSpPr>
            <a:spLocks noGrp="1"/>
          </p:cNvSpPr>
          <p:nvPr>
            <p:ph type="ftr" sz="quarter" idx="11"/>
          </p:nvPr>
        </p:nvSpPr>
        <p:spPr>
          <a:xfrm>
            <a:off x="4878708" y="6566777"/>
            <a:ext cx="4114800" cy="365125"/>
          </a:xfrm>
        </p:spPr>
        <p:txBody>
          <a:bodyPr/>
          <a:lstStyle/>
          <a:p>
            <a:r>
              <a:rPr lang="fr-FR" dirty="0"/>
              <a:t>Marie-Antoinette </a:t>
            </a:r>
            <a:r>
              <a:rPr lang="fr-FR" dirty="0" err="1"/>
              <a:t>Agbessi</a:t>
            </a:r>
            <a:endParaRPr lang="fr-FR" dirty="0"/>
          </a:p>
        </p:txBody>
      </p:sp>
    </p:spTree>
    <p:extLst>
      <p:ext uri="{BB962C8B-B14F-4D97-AF65-F5344CB8AC3E}">
        <p14:creationId xmlns:p14="http://schemas.microsoft.com/office/powerpoint/2010/main" val="3092372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14338"/>
                                        </p:tgtEl>
                                        <p:attrNameLst>
                                          <p:attrName>style.visibility</p:attrName>
                                        </p:attrNameLst>
                                      </p:cBhvr>
                                      <p:to>
                                        <p:strVal val="visible"/>
                                      </p:to>
                                    </p:set>
                                    <p:anim calcmode="lin" valueType="num">
                                      <p:cBhvr>
                                        <p:cTn id="7" dur="1000" fill="hold"/>
                                        <p:tgtEl>
                                          <p:spTgt spid="14338"/>
                                        </p:tgtEl>
                                        <p:attrNameLst>
                                          <p:attrName>ppt_w</p:attrName>
                                        </p:attrNameLst>
                                      </p:cBhvr>
                                      <p:tavLst>
                                        <p:tav tm="0">
                                          <p:val>
                                            <p:strVal val="#ppt_w*0.70"/>
                                          </p:val>
                                        </p:tav>
                                        <p:tav tm="100000">
                                          <p:val>
                                            <p:strVal val="#ppt_w"/>
                                          </p:val>
                                        </p:tav>
                                      </p:tavLst>
                                    </p:anim>
                                    <p:anim calcmode="lin" valueType="num">
                                      <p:cBhvr>
                                        <p:cTn id="8" dur="1000" fill="hold"/>
                                        <p:tgtEl>
                                          <p:spTgt spid="14338"/>
                                        </p:tgtEl>
                                        <p:attrNameLst>
                                          <p:attrName>ppt_h</p:attrName>
                                        </p:attrNameLst>
                                      </p:cBhvr>
                                      <p:tavLst>
                                        <p:tav tm="0">
                                          <p:val>
                                            <p:strVal val="#ppt_h"/>
                                          </p:val>
                                        </p:tav>
                                        <p:tav tm="100000">
                                          <p:val>
                                            <p:strVal val="#ppt_h"/>
                                          </p:val>
                                        </p:tav>
                                      </p:tavLst>
                                    </p:anim>
                                    <p:animEffect transition="in" filter="fade">
                                      <p:cBhvr>
                                        <p:cTn id="9" dur="1000"/>
                                        <p:tgtEl>
                                          <p:spTgt spid="14338"/>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49547"/>
                                        </p:tgtEl>
                                        <p:attrNameLst>
                                          <p:attrName>style.visibility</p:attrName>
                                        </p:attrNameLst>
                                      </p:cBhvr>
                                      <p:to>
                                        <p:strVal val="visible"/>
                                      </p:to>
                                    </p:set>
                                    <p:anim calcmode="lin" valueType="num">
                                      <p:cBhvr>
                                        <p:cTn id="12" dur="1000" fill="hold"/>
                                        <p:tgtEl>
                                          <p:spTgt spid="49547"/>
                                        </p:tgtEl>
                                        <p:attrNameLst>
                                          <p:attrName>ppt_w</p:attrName>
                                        </p:attrNameLst>
                                      </p:cBhvr>
                                      <p:tavLst>
                                        <p:tav tm="0">
                                          <p:val>
                                            <p:strVal val="#ppt_w*0.70"/>
                                          </p:val>
                                        </p:tav>
                                        <p:tav tm="100000">
                                          <p:val>
                                            <p:strVal val="#ppt_w"/>
                                          </p:val>
                                        </p:tav>
                                      </p:tavLst>
                                    </p:anim>
                                    <p:anim calcmode="lin" valueType="num">
                                      <p:cBhvr>
                                        <p:cTn id="13" dur="1000" fill="hold"/>
                                        <p:tgtEl>
                                          <p:spTgt spid="49547"/>
                                        </p:tgtEl>
                                        <p:attrNameLst>
                                          <p:attrName>ppt_h</p:attrName>
                                        </p:attrNameLst>
                                      </p:cBhvr>
                                      <p:tavLst>
                                        <p:tav tm="0">
                                          <p:val>
                                            <p:strVal val="#ppt_h"/>
                                          </p:val>
                                        </p:tav>
                                        <p:tav tm="100000">
                                          <p:val>
                                            <p:strVal val="#ppt_h"/>
                                          </p:val>
                                        </p:tav>
                                      </p:tavLst>
                                    </p:anim>
                                    <p:animEffect transition="in" filter="fade">
                                      <p:cBhvr>
                                        <p:cTn id="14" dur="1000"/>
                                        <p:tgtEl>
                                          <p:spTgt spid="49547"/>
                                        </p:tgtEl>
                                      </p:cBhvr>
                                    </p:animEffect>
                                  </p:childTnLst>
                                </p:cTn>
                              </p:par>
                            </p:childTnLst>
                          </p:cTn>
                        </p:par>
                      </p:childTnLst>
                    </p:cTn>
                  </p:par>
                  <p:par>
                    <p:cTn id="15" fill="hold">
                      <p:stCondLst>
                        <p:cond delay="indefinite"/>
                      </p:stCondLst>
                      <p:childTnLst>
                        <p:par>
                          <p:cTn id="16" fill="hold">
                            <p:stCondLst>
                              <p:cond delay="0"/>
                            </p:stCondLst>
                            <p:childTnLst>
                              <p:par>
                                <p:cTn id="17" presetID="55" presetClass="entr" presetSubtype="0"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p:cTn id="19" dur="1000" fill="hold"/>
                                        <p:tgtEl>
                                          <p:spTgt spid="15"/>
                                        </p:tgtEl>
                                        <p:attrNameLst>
                                          <p:attrName>ppt_w</p:attrName>
                                        </p:attrNameLst>
                                      </p:cBhvr>
                                      <p:tavLst>
                                        <p:tav tm="0">
                                          <p:val>
                                            <p:strVal val="#ppt_w*0.70"/>
                                          </p:val>
                                        </p:tav>
                                        <p:tav tm="100000">
                                          <p:val>
                                            <p:strVal val="#ppt_w"/>
                                          </p:val>
                                        </p:tav>
                                      </p:tavLst>
                                    </p:anim>
                                    <p:anim calcmode="lin" valueType="num">
                                      <p:cBhvr>
                                        <p:cTn id="20" dur="1000" fill="hold"/>
                                        <p:tgtEl>
                                          <p:spTgt spid="15"/>
                                        </p:tgtEl>
                                        <p:attrNameLst>
                                          <p:attrName>ppt_h</p:attrName>
                                        </p:attrNameLst>
                                      </p:cBhvr>
                                      <p:tavLst>
                                        <p:tav tm="0">
                                          <p:val>
                                            <p:strVal val="#ppt_h"/>
                                          </p:val>
                                        </p:tav>
                                        <p:tav tm="100000">
                                          <p:val>
                                            <p:strVal val="#ppt_h"/>
                                          </p:val>
                                        </p:tav>
                                      </p:tavLst>
                                    </p:anim>
                                    <p:animEffect transition="in" filter="fade">
                                      <p:cBhvr>
                                        <p:cTn id="21" dur="1000"/>
                                        <p:tgtEl>
                                          <p:spTgt spid="15"/>
                                        </p:tgtEl>
                                      </p:cBhvr>
                                    </p:animEffect>
                                  </p:childTnLst>
                                </p:cTn>
                              </p:par>
                              <p:par>
                                <p:cTn id="22" presetID="55" presetClass="entr" presetSubtype="0" fill="hold" grpId="0" nodeType="withEffect">
                                  <p:stCondLst>
                                    <p:cond delay="0"/>
                                  </p:stCondLst>
                                  <p:childTnLst>
                                    <p:set>
                                      <p:cBhvr>
                                        <p:cTn id="23" dur="1" fill="hold">
                                          <p:stCondLst>
                                            <p:cond delay="0"/>
                                          </p:stCondLst>
                                        </p:cTn>
                                        <p:tgtEl>
                                          <p:spTgt spid="9254"/>
                                        </p:tgtEl>
                                        <p:attrNameLst>
                                          <p:attrName>style.visibility</p:attrName>
                                        </p:attrNameLst>
                                      </p:cBhvr>
                                      <p:to>
                                        <p:strVal val="visible"/>
                                      </p:to>
                                    </p:set>
                                    <p:anim calcmode="lin" valueType="num">
                                      <p:cBhvr>
                                        <p:cTn id="24" dur="1000" fill="hold"/>
                                        <p:tgtEl>
                                          <p:spTgt spid="9254"/>
                                        </p:tgtEl>
                                        <p:attrNameLst>
                                          <p:attrName>ppt_w</p:attrName>
                                        </p:attrNameLst>
                                      </p:cBhvr>
                                      <p:tavLst>
                                        <p:tav tm="0">
                                          <p:val>
                                            <p:strVal val="#ppt_w*0.70"/>
                                          </p:val>
                                        </p:tav>
                                        <p:tav tm="100000">
                                          <p:val>
                                            <p:strVal val="#ppt_w"/>
                                          </p:val>
                                        </p:tav>
                                      </p:tavLst>
                                    </p:anim>
                                    <p:anim calcmode="lin" valueType="num">
                                      <p:cBhvr>
                                        <p:cTn id="25" dur="1000" fill="hold"/>
                                        <p:tgtEl>
                                          <p:spTgt spid="9254"/>
                                        </p:tgtEl>
                                        <p:attrNameLst>
                                          <p:attrName>ppt_h</p:attrName>
                                        </p:attrNameLst>
                                      </p:cBhvr>
                                      <p:tavLst>
                                        <p:tav tm="0">
                                          <p:val>
                                            <p:strVal val="#ppt_h"/>
                                          </p:val>
                                        </p:tav>
                                        <p:tav tm="100000">
                                          <p:val>
                                            <p:strVal val="#ppt_h"/>
                                          </p:val>
                                        </p:tav>
                                      </p:tavLst>
                                    </p:anim>
                                    <p:animEffect transition="in" filter="fade">
                                      <p:cBhvr>
                                        <p:cTn id="26" dur="1000"/>
                                        <p:tgtEl>
                                          <p:spTgt spid="9254"/>
                                        </p:tgtEl>
                                      </p:cBhvr>
                                    </p:animEffect>
                                  </p:childTnLst>
                                </p:cTn>
                              </p:par>
                            </p:childTnLst>
                          </p:cTn>
                        </p:par>
                      </p:childTnLst>
                    </p:cTn>
                  </p:par>
                  <p:par>
                    <p:cTn id="27" fill="hold">
                      <p:stCondLst>
                        <p:cond delay="indefinite"/>
                      </p:stCondLst>
                      <p:childTnLst>
                        <p:par>
                          <p:cTn id="28" fill="hold">
                            <p:stCondLst>
                              <p:cond delay="0"/>
                            </p:stCondLst>
                            <p:childTnLst>
                              <p:par>
                                <p:cTn id="29" presetID="37" presetClass="entr" presetSubtype="0" fill="hold" nodeType="click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1000"/>
                                        <p:tgtEl>
                                          <p:spTgt spid="14"/>
                                        </p:tgtEl>
                                      </p:cBhvr>
                                    </p:animEffect>
                                    <p:anim calcmode="lin" valueType="num">
                                      <p:cBhvr>
                                        <p:cTn id="32" dur="1000" fill="hold"/>
                                        <p:tgtEl>
                                          <p:spTgt spid="14"/>
                                        </p:tgtEl>
                                        <p:attrNameLst>
                                          <p:attrName>ppt_x</p:attrName>
                                        </p:attrNameLst>
                                      </p:cBhvr>
                                      <p:tavLst>
                                        <p:tav tm="0">
                                          <p:val>
                                            <p:strVal val="#ppt_x"/>
                                          </p:val>
                                        </p:tav>
                                        <p:tav tm="100000">
                                          <p:val>
                                            <p:strVal val="#ppt_x"/>
                                          </p:val>
                                        </p:tav>
                                      </p:tavLst>
                                    </p:anim>
                                    <p:anim calcmode="lin" valueType="num">
                                      <p:cBhvr>
                                        <p:cTn id="33" dur="900" decel="100000" fill="hold"/>
                                        <p:tgtEl>
                                          <p:spTgt spid="14"/>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14"/>
                                        </p:tgtEl>
                                        <p:attrNameLst>
                                          <p:attrName>ppt_y</p:attrName>
                                        </p:attrNameLst>
                                      </p:cBhvr>
                                      <p:tavLst>
                                        <p:tav tm="0">
                                          <p:val>
                                            <p:strVal val="#ppt_y-.03"/>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37" presetClass="entr" presetSubtype="0" fill="hold" nodeType="click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1000"/>
                                        <p:tgtEl>
                                          <p:spTgt spid="12"/>
                                        </p:tgtEl>
                                      </p:cBhvr>
                                    </p:animEffect>
                                    <p:anim calcmode="lin" valueType="num">
                                      <p:cBhvr>
                                        <p:cTn id="40" dur="1000" fill="hold"/>
                                        <p:tgtEl>
                                          <p:spTgt spid="12"/>
                                        </p:tgtEl>
                                        <p:attrNameLst>
                                          <p:attrName>ppt_x</p:attrName>
                                        </p:attrNameLst>
                                      </p:cBhvr>
                                      <p:tavLst>
                                        <p:tav tm="0">
                                          <p:val>
                                            <p:strVal val="#ppt_x"/>
                                          </p:val>
                                        </p:tav>
                                        <p:tav tm="100000">
                                          <p:val>
                                            <p:strVal val="#ppt_x"/>
                                          </p:val>
                                        </p:tav>
                                      </p:tavLst>
                                    </p:anim>
                                    <p:anim calcmode="lin" valueType="num">
                                      <p:cBhvr>
                                        <p:cTn id="41" dur="900" decel="100000" fill="hold"/>
                                        <p:tgtEl>
                                          <p:spTgt spid="12"/>
                                        </p:tgtEl>
                                        <p:attrNameLst>
                                          <p:attrName>ppt_y</p:attrName>
                                        </p:attrNameLst>
                                      </p:cBhvr>
                                      <p:tavLst>
                                        <p:tav tm="0">
                                          <p:val>
                                            <p:strVal val="#ppt_y+1"/>
                                          </p:val>
                                        </p:tav>
                                        <p:tav tm="100000">
                                          <p:val>
                                            <p:strVal val="#ppt_y-.03"/>
                                          </p:val>
                                        </p:tav>
                                      </p:tavLst>
                                    </p:anim>
                                    <p:anim calcmode="lin" valueType="num">
                                      <p:cBhvr>
                                        <p:cTn id="42"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53" presetClass="entr" presetSubtype="16" fill="hold" grpId="0" nodeType="clickEffect">
                                  <p:stCondLst>
                                    <p:cond delay="0"/>
                                  </p:stCondLst>
                                  <p:childTnLst>
                                    <p:set>
                                      <p:cBhvr>
                                        <p:cTn id="46" dur="1" fill="hold">
                                          <p:stCondLst>
                                            <p:cond delay="0"/>
                                          </p:stCondLst>
                                        </p:cTn>
                                        <p:tgtEl>
                                          <p:spTgt spid="9219"/>
                                        </p:tgtEl>
                                        <p:attrNameLst>
                                          <p:attrName>style.visibility</p:attrName>
                                        </p:attrNameLst>
                                      </p:cBhvr>
                                      <p:to>
                                        <p:strVal val="visible"/>
                                      </p:to>
                                    </p:set>
                                    <p:anim calcmode="lin" valueType="num">
                                      <p:cBhvr>
                                        <p:cTn id="47" dur="3000" fill="hold"/>
                                        <p:tgtEl>
                                          <p:spTgt spid="9219"/>
                                        </p:tgtEl>
                                        <p:attrNameLst>
                                          <p:attrName>ppt_w</p:attrName>
                                        </p:attrNameLst>
                                      </p:cBhvr>
                                      <p:tavLst>
                                        <p:tav tm="0">
                                          <p:val>
                                            <p:fltVal val="0"/>
                                          </p:val>
                                        </p:tav>
                                        <p:tav tm="100000">
                                          <p:val>
                                            <p:strVal val="#ppt_w"/>
                                          </p:val>
                                        </p:tav>
                                      </p:tavLst>
                                    </p:anim>
                                    <p:anim calcmode="lin" valueType="num">
                                      <p:cBhvr>
                                        <p:cTn id="48" dur="3000" fill="hold"/>
                                        <p:tgtEl>
                                          <p:spTgt spid="9219"/>
                                        </p:tgtEl>
                                        <p:attrNameLst>
                                          <p:attrName>ppt_h</p:attrName>
                                        </p:attrNameLst>
                                      </p:cBhvr>
                                      <p:tavLst>
                                        <p:tav tm="0">
                                          <p:val>
                                            <p:fltVal val="0"/>
                                          </p:val>
                                        </p:tav>
                                        <p:tav tm="100000">
                                          <p:val>
                                            <p:strVal val="#ppt_h"/>
                                          </p:val>
                                        </p:tav>
                                      </p:tavLst>
                                    </p:anim>
                                    <p:animEffect transition="in" filter="fade">
                                      <p:cBhvr>
                                        <p:cTn id="49" dur="3000"/>
                                        <p:tgtEl>
                                          <p:spTgt spid="9219"/>
                                        </p:tgtEl>
                                      </p:cBhvr>
                                    </p:animEffect>
                                  </p:childTnLst>
                                </p:cTn>
                              </p:par>
                            </p:childTnLst>
                          </p:cTn>
                        </p:par>
                      </p:childTnLst>
                    </p:cTn>
                  </p:par>
                  <p:par>
                    <p:cTn id="50" fill="hold">
                      <p:stCondLst>
                        <p:cond delay="indefinite"/>
                      </p:stCondLst>
                      <p:childTnLst>
                        <p:par>
                          <p:cTn id="51" fill="hold">
                            <p:stCondLst>
                              <p:cond delay="0"/>
                            </p:stCondLst>
                            <p:childTnLst>
                              <p:par>
                                <p:cTn id="52" presetID="55" presetClass="entr" presetSubtype="0" fill="hold" grpId="0" nodeType="clickEffect">
                                  <p:stCondLst>
                                    <p:cond delay="0"/>
                                  </p:stCondLst>
                                  <p:childTnLst>
                                    <p:set>
                                      <p:cBhvr>
                                        <p:cTn id="53" dur="1" fill="hold">
                                          <p:stCondLst>
                                            <p:cond delay="0"/>
                                          </p:stCondLst>
                                        </p:cTn>
                                        <p:tgtEl>
                                          <p:spTgt spid="14349"/>
                                        </p:tgtEl>
                                        <p:attrNameLst>
                                          <p:attrName>style.visibility</p:attrName>
                                        </p:attrNameLst>
                                      </p:cBhvr>
                                      <p:to>
                                        <p:strVal val="visible"/>
                                      </p:to>
                                    </p:set>
                                    <p:anim calcmode="lin" valueType="num">
                                      <p:cBhvr>
                                        <p:cTn id="54" dur="1000" fill="hold"/>
                                        <p:tgtEl>
                                          <p:spTgt spid="14349"/>
                                        </p:tgtEl>
                                        <p:attrNameLst>
                                          <p:attrName>ppt_w</p:attrName>
                                        </p:attrNameLst>
                                      </p:cBhvr>
                                      <p:tavLst>
                                        <p:tav tm="0">
                                          <p:val>
                                            <p:strVal val="#ppt_w*0.70"/>
                                          </p:val>
                                        </p:tav>
                                        <p:tav tm="100000">
                                          <p:val>
                                            <p:strVal val="#ppt_w"/>
                                          </p:val>
                                        </p:tav>
                                      </p:tavLst>
                                    </p:anim>
                                    <p:anim calcmode="lin" valueType="num">
                                      <p:cBhvr>
                                        <p:cTn id="55" dur="1000" fill="hold"/>
                                        <p:tgtEl>
                                          <p:spTgt spid="14349"/>
                                        </p:tgtEl>
                                        <p:attrNameLst>
                                          <p:attrName>ppt_h</p:attrName>
                                        </p:attrNameLst>
                                      </p:cBhvr>
                                      <p:tavLst>
                                        <p:tav tm="0">
                                          <p:val>
                                            <p:strVal val="#ppt_h"/>
                                          </p:val>
                                        </p:tav>
                                        <p:tav tm="100000">
                                          <p:val>
                                            <p:strVal val="#ppt_h"/>
                                          </p:val>
                                        </p:tav>
                                      </p:tavLst>
                                    </p:anim>
                                    <p:animEffect transition="in" filter="fade">
                                      <p:cBhvr>
                                        <p:cTn id="56" dur="1000"/>
                                        <p:tgtEl>
                                          <p:spTgt spid="14349"/>
                                        </p:tgtEl>
                                      </p:cBhvr>
                                    </p:animEffect>
                                  </p:childTnLst>
                                </p:cTn>
                              </p:par>
                            </p:childTnLst>
                          </p:cTn>
                        </p:par>
                      </p:childTnLst>
                    </p:cTn>
                  </p:par>
                  <p:par>
                    <p:cTn id="57" fill="hold">
                      <p:stCondLst>
                        <p:cond delay="indefinite"/>
                      </p:stCondLst>
                      <p:childTnLst>
                        <p:par>
                          <p:cTn id="58" fill="hold">
                            <p:stCondLst>
                              <p:cond delay="0"/>
                            </p:stCondLst>
                            <p:childTnLst>
                              <p:par>
                                <p:cTn id="59" presetID="55" presetClass="entr" presetSubtype="0" fill="hold" nodeType="clickEffect">
                                  <p:stCondLst>
                                    <p:cond delay="0"/>
                                  </p:stCondLst>
                                  <p:childTnLst>
                                    <p:set>
                                      <p:cBhvr>
                                        <p:cTn id="60" dur="1" fill="hold">
                                          <p:stCondLst>
                                            <p:cond delay="0"/>
                                          </p:stCondLst>
                                        </p:cTn>
                                        <p:tgtEl>
                                          <p:spTgt spid="9253"/>
                                        </p:tgtEl>
                                        <p:attrNameLst>
                                          <p:attrName>style.visibility</p:attrName>
                                        </p:attrNameLst>
                                      </p:cBhvr>
                                      <p:to>
                                        <p:strVal val="visible"/>
                                      </p:to>
                                    </p:set>
                                    <p:anim calcmode="lin" valueType="num">
                                      <p:cBhvr>
                                        <p:cTn id="61" dur="1000" fill="hold"/>
                                        <p:tgtEl>
                                          <p:spTgt spid="9253"/>
                                        </p:tgtEl>
                                        <p:attrNameLst>
                                          <p:attrName>ppt_w</p:attrName>
                                        </p:attrNameLst>
                                      </p:cBhvr>
                                      <p:tavLst>
                                        <p:tav tm="0">
                                          <p:val>
                                            <p:strVal val="#ppt_w*0.70"/>
                                          </p:val>
                                        </p:tav>
                                        <p:tav tm="100000">
                                          <p:val>
                                            <p:strVal val="#ppt_w"/>
                                          </p:val>
                                        </p:tav>
                                      </p:tavLst>
                                    </p:anim>
                                    <p:anim calcmode="lin" valueType="num">
                                      <p:cBhvr>
                                        <p:cTn id="62" dur="1000" fill="hold"/>
                                        <p:tgtEl>
                                          <p:spTgt spid="9253"/>
                                        </p:tgtEl>
                                        <p:attrNameLst>
                                          <p:attrName>ppt_h</p:attrName>
                                        </p:attrNameLst>
                                      </p:cBhvr>
                                      <p:tavLst>
                                        <p:tav tm="0">
                                          <p:val>
                                            <p:strVal val="#ppt_h"/>
                                          </p:val>
                                        </p:tav>
                                        <p:tav tm="100000">
                                          <p:val>
                                            <p:strVal val="#ppt_h"/>
                                          </p:val>
                                        </p:tav>
                                      </p:tavLst>
                                    </p:anim>
                                    <p:animEffect transition="in" filter="fade">
                                      <p:cBhvr>
                                        <p:cTn id="63" dur="1000"/>
                                        <p:tgtEl>
                                          <p:spTgt spid="9253"/>
                                        </p:tgtEl>
                                      </p:cBhvr>
                                    </p:animEffect>
                                  </p:childTnLst>
                                </p:cTn>
                              </p:par>
                            </p:childTnLst>
                          </p:cTn>
                        </p:par>
                      </p:childTnLst>
                    </p:cTn>
                  </p:par>
                  <p:par>
                    <p:cTn id="64" fill="hold">
                      <p:stCondLst>
                        <p:cond delay="indefinite"/>
                      </p:stCondLst>
                      <p:childTnLst>
                        <p:par>
                          <p:cTn id="65" fill="hold">
                            <p:stCondLst>
                              <p:cond delay="0"/>
                            </p:stCondLst>
                            <p:childTnLst>
                              <p:par>
                                <p:cTn id="66" presetID="55" presetClass="entr" presetSubtype="0" fill="hold" grpId="0" nodeType="clickEffect">
                                  <p:stCondLst>
                                    <p:cond delay="0"/>
                                  </p:stCondLst>
                                  <p:childTnLst>
                                    <p:set>
                                      <p:cBhvr>
                                        <p:cTn id="67" dur="1" fill="hold">
                                          <p:stCondLst>
                                            <p:cond delay="0"/>
                                          </p:stCondLst>
                                        </p:cTn>
                                        <p:tgtEl>
                                          <p:spTgt spid="9250"/>
                                        </p:tgtEl>
                                        <p:attrNameLst>
                                          <p:attrName>style.visibility</p:attrName>
                                        </p:attrNameLst>
                                      </p:cBhvr>
                                      <p:to>
                                        <p:strVal val="visible"/>
                                      </p:to>
                                    </p:set>
                                    <p:anim calcmode="lin" valueType="num">
                                      <p:cBhvr>
                                        <p:cTn id="68" dur="1000" fill="hold"/>
                                        <p:tgtEl>
                                          <p:spTgt spid="9250"/>
                                        </p:tgtEl>
                                        <p:attrNameLst>
                                          <p:attrName>ppt_w</p:attrName>
                                        </p:attrNameLst>
                                      </p:cBhvr>
                                      <p:tavLst>
                                        <p:tav tm="0">
                                          <p:val>
                                            <p:strVal val="#ppt_w*0.70"/>
                                          </p:val>
                                        </p:tav>
                                        <p:tav tm="100000">
                                          <p:val>
                                            <p:strVal val="#ppt_w"/>
                                          </p:val>
                                        </p:tav>
                                      </p:tavLst>
                                    </p:anim>
                                    <p:anim calcmode="lin" valueType="num">
                                      <p:cBhvr>
                                        <p:cTn id="69" dur="1000" fill="hold"/>
                                        <p:tgtEl>
                                          <p:spTgt spid="9250"/>
                                        </p:tgtEl>
                                        <p:attrNameLst>
                                          <p:attrName>ppt_h</p:attrName>
                                        </p:attrNameLst>
                                      </p:cBhvr>
                                      <p:tavLst>
                                        <p:tav tm="0">
                                          <p:val>
                                            <p:strVal val="#ppt_h"/>
                                          </p:val>
                                        </p:tav>
                                        <p:tav tm="100000">
                                          <p:val>
                                            <p:strVal val="#ppt_h"/>
                                          </p:val>
                                        </p:tav>
                                      </p:tavLst>
                                    </p:anim>
                                    <p:animEffect transition="in" filter="fade">
                                      <p:cBhvr>
                                        <p:cTn id="70" dur="1000"/>
                                        <p:tgtEl>
                                          <p:spTgt spid="9250"/>
                                        </p:tgtEl>
                                      </p:cBhvr>
                                    </p:animEffect>
                                  </p:childTnLst>
                                </p:cTn>
                              </p:par>
                            </p:childTnLst>
                          </p:cTn>
                        </p:par>
                      </p:childTnLst>
                    </p:cTn>
                  </p:par>
                  <p:par>
                    <p:cTn id="71" fill="hold">
                      <p:stCondLst>
                        <p:cond delay="indefinite"/>
                      </p:stCondLst>
                      <p:childTnLst>
                        <p:par>
                          <p:cTn id="72" fill="hold">
                            <p:stCondLst>
                              <p:cond delay="0"/>
                            </p:stCondLst>
                            <p:childTnLst>
                              <p:par>
                                <p:cTn id="73" presetID="55" presetClass="entr" presetSubtype="0" fill="hold" nodeType="clickEffect">
                                  <p:stCondLst>
                                    <p:cond delay="0"/>
                                  </p:stCondLst>
                                  <p:childTnLst>
                                    <p:set>
                                      <p:cBhvr>
                                        <p:cTn id="74" dur="1" fill="hold">
                                          <p:stCondLst>
                                            <p:cond delay="0"/>
                                          </p:stCondLst>
                                        </p:cTn>
                                        <p:tgtEl>
                                          <p:spTgt spid="14363"/>
                                        </p:tgtEl>
                                        <p:attrNameLst>
                                          <p:attrName>style.visibility</p:attrName>
                                        </p:attrNameLst>
                                      </p:cBhvr>
                                      <p:to>
                                        <p:strVal val="visible"/>
                                      </p:to>
                                    </p:set>
                                    <p:anim calcmode="lin" valueType="num">
                                      <p:cBhvr>
                                        <p:cTn id="75" dur="1000" fill="hold"/>
                                        <p:tgtEl>
                                          <p:spTgt spid="14363"/>
                                        </p:tgtEl>
                                        <p:attrNameLst>
                                          <p:attrName>ppt_w</p:attrName>
                                        </p:attrNameLst>
                                      </p:cBhvr>
                                      <p:tavLst>
                                        <p:tav tm="0">
                                          <p:val>
                                            <p:strVal val="#ppt_w*0.70"/>
                                          </p:val>
                                        </p:tav>
                                        <p:tav tm="100000">
                                          <p:val>
                                            <p:strVal val="#ppt_w"/>
                                          </p:val>
                                        </p:tav>
                                      </p:tavLst>
                                    </p:anim>
                                    <p:anim calcmode="lin" valueType="num">
                                      <p:cBhvr>
                                        <p:cTn id="76" dur="1000" fill="hold"/>
                                        <p:tgtEl>
                                          <p:spTgt spid="14363"/>
                                        </p:tgtEl>
                                        <p:attrNameLst>
                                          <p:attrName>ppt_h</p:attrName>
                                        </p:attrNameLst>
                                      </p:cBhvr>
                                      <p:tavLst>
                                        <p:tav tm="0">
                                          <p:val>
                                            <p:strVal val="#ppt_h"/>
                                          </p:val>
                                        </p:tav>
                                        <p:tav tm="100000">
                                          <p:val>
                                            <p:strVal val="#ppt_h"/>
                                          </p:val>
                                        </p:tav>
                                      </p:tavLst>
                                    </p:anim>
                                    <p:animEffect transition="in" filter="fade">
                                      <p:cBhvr>
                                        <p:cTn id="77" dur="1000"/>
                                        <p:tgtEl>
                                          <p:spTgt spid="14363"/>
                                        </p:tgtEl>
                                      </p:cBhvr>
                                    </p:animEffect>
                                  </p:childTnLst>
                                </p:cTn>
                              </p:par>
                              <p:par>
                                <p:cTn id="78" presetID="55" presetClass="entr" presetSubtype="0" fill="hold" nodeType="withEffect">
                                  <p:stCondLst>
                                    <p:cond delay="0"/>
                                  </p:stCondLst>
                                  <p:childTnLst>
                                    <p:set>
                                      <p:cBhvr>
                                        <p:cTn id="79" dur="1" fill="hold">
                                          <p:stCondLst>
                                            <p:cond delay="0"/>
                                          </p:stCondLst>
                                        </p:cTn>
                                        <p:tgtEl>
                                          <p:spTgt spid="14362"/>
                                        </p:tgtEl>
                                        <p:attrNameLst>
                                          <p:attrName>style.visibility</p:attrName>
                                        </p:attrNameLst>
                                      </p:cBhvr>
                                      <p:to>
                                        <p:strVal val="visible"/>
                                      </p:to>
                                    </p:set>
                                    <p:anim calcmode="lin" valueType="num">
                                      <p:cBhvr>
                                        <p:cTn id="80" dur="1000" fill="hold"/>
                                        <p:tgtEl>
                                          <p:spTgt spid="14362"/>
                                        </p:tgtEl>
                                        <p:attrNameLst>
                                          <p:attrName>ppt_w</p:attrName>
                                        </p:attrNameLst>
                                      </p:cBhvr>
                                      <p:tavLst>
                                        <p:tav tm="0">
                                          <p:val>
                                            <p:strVal val="#ppt_w*0.70"/>
                                          </p:val>
                                        </p:tav>
                                        <p:tav tm="100000">
                                          <p:val>
                                            <p:strVal val="#ppt_w"/>
                                          </p:val>
                                        </p:tav>
                                      </p:tavLst>
                                    </p:anim>
                                    <p:anim calcmode="lin" valueType="num">
                                      <p:cBhvr>
                                        <p:cTn id="81" dur="1000" fill="hold"/>
                                        <p:tgtEl>
                                          <p:spTgt spid="14362"/>
                                        </p:tgtEl>
                                        <p:attrNameLst>
                                          <p:attrName>ppt_h</p:attrName>
                                        </p:attrNameLst>
                                      </p:cBhvr>
                                      <p:tavLst>
                                        <p:tav tm="0">
                                          <p:val>
                                            <p:strVal val="#ppt_h"/>
                                          </p:val>
                                        </p:tav>
                                        <p:tav tm="100000">
                                          <p:val>
                                            <p:strVal val="#ppt_h"/>
                                          </p:val>
                                        </p:tav>
                                      </p:tavLst>
                                    </p:anim>
                                    <p:animEffect transition="in" filter="fade">
                                      <p:cBhvr>
                                        <p:cTn id="82" dur="1000"/>
                                        <p:tgtEl>
                                          <p:spTgt spid="14362"/>
                                        </p:tgtEl>
                                      </p:cBhvr>
                                    </p:animEffect>
                                  </p:childTnLst>
                                </p:cTn>
                              </p:par>
                              <p:par>
                                <p:cTn id="83" presetID="55" presetClass="entr" presetSubtype="0" fill="hold" nodeType="withEffect">
                                  <p:stCondLst>
                                    <p:cond delay="0"/>
                                  </p:stCondLst>
                                  <p:childTnLst>
                                    <p:set>
                                      <p:cBhvr>
                                        <p:cTn id="84" dur="1" fill="hold">
                                          <p:stCondLst>
                                            <p:cond delay="0"/>
                                          </p:stCondLst>
                                        </p:cTn>
                                        <p:tgtEl>
                                          <p:spTgt spid="14361"/>
                                        </p:tgtEl>
                                        <p:attrNameLst>
                                          <p:attrName>style.visibility</p:attrName>
                                        </p:attrNameLst>
                                      </p:cBhvr>
                                      <p:to>
                                        <p:strVal val="visible"/>
                                      </p:to>
                                    </p:set>
                                    <p:anim calcmode="lin" valueType="num">
                                      <p:cBhvr>
                                        <p:cTn id="85" dur="1000" fill="hold"/>
                                        <p:tgtEl>
                                          <p:spTgt spid="14361"/>
                                        </p:tgtEl>
                                        <p:attrNameLst>
                                          <p:attrName>ppt_w</p:attrName>
                                        </p:attrNameLst>
                                      </p:cBhvr>
                                      <p:tavLst>
                                        <p:tav tm="0">
                                          <p:val>
                                            <p:strVal val="#ppt_w*0.70"/>
                                          </p:val>
                                        </p:tav>
                                        <p:tav tm="100000">
                                          <p:val>
                                            <p:strVal val="#ppt_w"/>
                                          </p:val>
                                        </p:tav>
                                      </p:tavLst>
                                    </p:anim>
                                    <p:anim calcmode="lin" valueType="num">
                                      <p:cBhvr>
                                        <p:cTn id="86" dur="1000" fill="hold"/>
                                        <p:tgtEl>
                                          <p:spTgt spid="14361"/>
                                        </p:tgtEl>
                                        <p:attrNameLst>
                                          <p:attrName>ppt_h</p:attrName>
                                        </p:attrNameLst>
                                      </p:cBhvr>
                                      <p:tavLst>
                                        <p:tav tm="0">
                                          <p:val>
                                            <p:strVal val="#ppt_h"/>
                                          </p:val>
                                        </p:tav>
                                        <p:tav tm="100000">
                                          <p:val>
                                            <p:strVal val="#ppt_h"/>
                                          </p:val>
                                        </p:tav>
                                      </p:tavLst>
                                    </p:anim>
                                    <p:animEffect transition="in" filter="fade">
                                      <p:cBhvr>
                                        <p:cTn id="87" dur="1000"/>
                                        <p:tgtEl>
                                          <p:spTgt spid="14361"/>
                                        </p:tgtEl>
                                      </p:cBhvr>
                                    </p:animEffect>
                                  </p:childTnLst>
                                </p:cTn>
                              </p:par>
                              <p:par>
                                <p:cTn id="88" presetID="55" presetClass="entr" presetSubtype="0" fill="hold" nodeType="withEffect">
                                  <p:stCondLst>
                                    <p:cond delay="0"/>
                                  </p:stCondLst>
                                  <p:childTnLst>
                                    <p:set>
                                      <p:cBhvr>
                                        <p:cTn id="89" dur="1" fill="hold">
                                          <p:stCondLst>
                                            <p:cond delay="0"/>
                                          </p:stCondLst>
                                        </p:cTn>
                                        <p:tgtEl>
                                          <p:spTgt spid="14359"/>
                                        </p:tgtEl>
                                        <p:attrNameLst>
                                          <p:attrName>style.visibility</p:attrName>
                                        </p:attrNameLst>
                                      </p:cBhvr>
                                      <p:to>
                                        <p:strVal val="visible"/>
                                      </p:to>
                                    </p:set>
                                    <p:anim calcmode="lin" valueType="num">
                                      <p:cBhvr>
                                        <p:cTn id="90" dur="1000" fill="hold"/>
                                        <p:tgtEl>
                                          <p:spTgt spid="14359"/>
                                        </p:tgtEl>
                                        <p:attrNameLst>
                                          <p:attrName>ppt_w</p:attrName>
                                        </p:attrNameLst>
                                      </p:cBhvr>
                                      <p:tavLst>
                                        <p:tav tm="0">
                                          <p:val>
                                            <p:strVal val="#ppt_w*0.70"/>
                                          </p:val>
                                        </p:tav>
                                        <p:tav tm="100000">
                                          <p:val>
                                            <p:strVal val="#ppt_w"/>
                                          </p:val>
                                        </p:tav>
                                      </p:tavLst>
                                    </p:anim>
                                    <p:anim calcmode="lin" valueType="num">
                                      <p:cBhvr>
                                        <p:cTn id="91" dur="1000" fill="hold"/>
                                        <p:tgtEl>
                                          <p:spTgt spid="14359"/>
                                        </p:tgtEl>
                                        <p:attrNameLst>
                                          <p:attrName>ppt_h</p:attrName>
                                        </p:attrNameLst>
                                      </p:cBhvr>
                                      <p:tavLst>
                                        <p:tav tm="0">
                                          <p:val>
                                            <p:strVal val="#ppt_h"/>
                                          </p:val>
                                        </p:tav>
                                        <p:tav tm="100000">
                                          <p:val>
                                            <p:strVal val="#ppt_h"/>
                                          </p:val>
                                        </p:tav>
                                      </p:tavLst>
                                    </p:anim>
                                    <p:animEffect transition="in" filter="fade">
                                      <p:cBhvr>
                                        <p:cTn id="92" dur="1000"/>
                                        <p:tgtEl>
                                          <p:spTgt spid="14359"/>
                                        </p:tgtEl>
                                      </p:cBhvr>
                                    </p:animEffect>
                                  </p:childTnLst>
                                </p:cTn>
                              </p:par>
                              <p:par>
                                <p:cTn id="93" presetID="55" presetClass="entr" presetSubtype="0" fill="hold" nodeType="withEffect">
                                  <p:stCondLst>
                                    <p:cond delay="0"/>
                                  </p:stCondLst>
                                  <p:childTnLst>
                                    <p:set>
                                      <p:cBhvr>
                                        <p:cTn id="94" dur="1" fill="hold">
                                          <p:stCondLst>
                                            <p:cond delay="0"/>
                                          </p:stCondLst>
                                        </p:cTn>
                                        <p:tgtEl>
                                          <p:spTgt spid="14358"/>
                                        </p:tgtEl>
                                        <p:attrNameLst>
                                          <p:attrName>style.visibility</p:attrName>
                                        </p:attrNameLst>
                                      </p:cBhvr>
                                      <p:to>
                                        <p:strVal val="visible"/>
                                      </p:to>
                                    </p:set>
                                    <p:anim calcmode="lin" valueType="num">
                                      <p:cBhvr>
                                        <p:cTn id="95" dur="1000" fill="hold"/>
                                        <p:tgtEl>
                                          <p:spTgt spid="14358"/>
                                        </p:tgtEl>
                                        <p:attrNameLst>
                                          <p:attrName>ppt_w</p:attrName>
                                        </p:attrNameLst>
                                      </p:cBhvr>
                                      <p:tavLst>
                                        <p:tav tm="0">
                                          <p:val>
                                            <p:strVal val="#ppt_w*0.70"/>
                                          </p:val>
                                        </p:tav>
                                        <p:tav tm="100000">
                                          <p:val>
                                            <p:strVal val="#ppt_w"/>
                                          </p:val>
                                        </p:tav>
                                      </p:tavLst>
                                    </p:anim>
                                    <p:anim calcmode="lin" valueType="num">
                                      <p:cBhvr>
                                        <p:cTn id="96" dur="1000" fill="hold"/>
                                        <p:tgtEl>
                                          <p:spTgt spid="14358"/>
                                        </p:tgtEl>
                                        <p:attrNameLst>
                                          <p:attrName>ppt_h</p:attrName>
                                        </p:attrNameLst>
                                      </p:cBhvr>
                                      <p:tavLst>
                                        <p:tav tm="0">
                                          <p:val>
                                            <p:strVal val="#ppt_h"/>
                                          </p:val>
                                        </p:tav>
                                        <p:tav tm="100000">
                                          <p:val>
                                            <p:strVal val="#ppt_h"/>
                                          </p:val>
                                        </p:tav>
                                      </p:tavLst>
                                    </p:anim>
                                    <p:animEffect transition="in" filter="fade">
                                      <p:cBhvr>
                                        <p:cTn id="97" dur="1000"/>
                                        <p:tgtEl>
                                          <p:spTgt spid="14358"/>
                                        </p:tgtEl>
                                      </p:cBhvr>
                                    </p:animEffect>
                                  </p:childTnLst>
                                </p:cTn>
                              </p:par>
                              <p:par>
                                <p:cTn id="98" presetID="55" presetClass="entr" presetSubtype="0" fill="hold" nodeType="withEffect">
                                  <p:stCondLst>
                                    <p:cond delay="0"/>
                                  </p:stCondLst>
                                  <p:childTnLst>
                                    <p:set>
                                      <p:cBhvr>
                                        <p:cTn id="99" dur="1" fill="hold">
                                          <p:stCondLst>
                                            <p:cond delay="0"/>
                                          </p:stCondLst>
                                        </p:cTn>
                                        <p:tgtEl>
                                          <p:spTgt spid="14357"/>
                                        </p:tgtEl>
                                        <p:attrNameLst>
                                          <p:attrName>style.visibility</p:attrName>
                                        </p:attrNameLst>
                                      </p:cBhvr>
                                      <p:to>
                                        <p:strVal val="visible"/>
                                      </p:to>
                                    </p:set>
                                    <p:anim calcmode="lin" valueType="num">
                                      <p:cBhvr>
                                        <p:cTn id="100" dur="1000" fill="hold"/>
                                        <p:tgtEl>
                                          <p:spTgt spid="14357"/>
                                        </p:tgtEl>
                                        <p:attrNameLst>
                                          <p:attrName>ppt_w</p:attrName>
                                        </p:attrNameLst>
                                      </p:cBhvr>
                                      <p:tavLst>
                                        <p:tav tm="0">
                                          <p:val>
                                            <p:strVal val="#ppt_w*0.70"/>
                                          </p:val>
                                        </p:tav>
                                        <p:tav tm="100000">
                                          <p:val>
                                            <p:strVal val="#ppt_w"/>
                                          </p:val>
                                        </p:tav>
                                      </p:tavLst>
                                    </p:anim>
                                    <p:anim calcmode="lin" valueType="num">
                                      <p:cBhvr>
                                        <p:cTn id="101" dur="1000" fill="hold"/>
                                        <p:tgtEl>
                                          <p:spTgt spid="14357"/>
                                        </p:tgtEl>
                                        <p:attrNameLst>
                                          <p:attrName>ppt_h</p:attrName>
                                        </p:attrNameLst>
                                      </p:cBhvr>
                                      <p:tavLst>
                                        <p:tav tm="0">
                                          <p:val>
                                            <p:strVal val="#ppt_h"/>
                                          </p:val>
                                        </p:tav>
                                        <p:tav tm="100000">
                                          <p:val>
                                            <p:strVal val="#ppt_h"/>
                                          </p:val>
                                        </p:tav>
                                      </p:tavLst>
                                    </p:anim>
                                    <p:animEffect transition="in" filter="fade">
                                      <p:cBhvr>
                                        <p:cTn id="102" dur="1000"/>
                                        <p:tgtEl>
                                          <p:spTgt spid="14357"/>
                                        </p:tgtEl>
                                      </p:cBhvr>
                                    </p:animEffect>
                                  </p:childTnLst>
                                </p:cTn>
                              </p:par>
                            </p:childTnLst>
                          </p:cTn>
                        </p:par>
                      </p:childTnLst>
                    </p:cTn>
                  </p:par>
                  <p:par>
                    <p:cTn id="103" fill="hold">
                      <p:stCondLst>
                        <p:cond delay="indefinite"/>
                      </p:stCondLst>
                      <p:childTnLst>
                        <p:par>
                          <p:cTn id="104" fill="hold">
                            <p:stCondLst>
                              <p:cond delay="0"/>
                            </p:stCondLst>
                            <p:childTnLst>
                              <p:par>
                                <p:cTn id="105" presetID="55" presetClass="entr" presetSubtype="0" fill="hold" nodeType="clickEffect">
                                  <p:stCondLst>
                                    <p:cond delay="0"/>
                                  </p:stCondLst>
                                  <p:childTnLst>
                                    <p:set>
                                      <p:cBhvr>
                                        <p:cTn id="106" dur="1" fill="hold">
                                          <p:stCondLst>
                                            <p:cond delay="0"/>
                                          </p:stCondLst>
                                        </p:cTn>
                                        <p:tgtEl>
                                          <p:spTgt spid="9251"/>
                                        </p:tgtEl>
                                        <p:attrNameLst>
                                          <p:attrName>style.visibility</p:attrName>
                                        </p:attrNameLst>
                                      </p:cBhvr>
                                      <p:to>
                                        <p:strVal val="visible"/>
                                      </p:to>
                                    </p:set>
                                    <p:anim calcmode="lin" valueType="num">
                                      <p:cBhvr>
                                        <p:cTn id="107" dur="1000" fill="hold"/>
                                        <p:tgtEl>
                                          <p:spTgt spid="9251"/>
                                        </p:tgtEl>
                                        <p:attrNameLst>
                                          <p:attrName>ppt_w</p:attrName>
                                        </p:attrNameLst>
                                      </p:cBhvr>
                                      <p:tavLst>
                                        <p:tav tm="0">
                                          <p:val>
                                            <p:strVal val="#ppt_w*0.70"/>
                                          </p:val>
                                        </p:tav>
                                        <p:tav tm="100000">
                                          <p:val>
                                            <p:strVal val="#ppt_w"/>
                                          </p:val>
                                        </p:tav>
                                      </p:tavLst>
                                    </p:anim>
                                    <p:anim calcmode="lin" valueType="num">
                                      <p:cBhvr>
                                        <p:cTn id="108" dur="1000" fill="hold"/>
                                        <p:tgtEl>
                                          <p:spTgt spid="9251"/>
                                        </p:tgtEl>
                                        <p:attrNameLst>
                                          <p:attrName>ppt_h</p:attrName>
                                        </p:attrNameLst>
                                      </p:cBhvr>
                                      <p:tavLst>
                                        <p:tav tm="0">
                                          <p:val>
                                            <p:strVal val="#ppt_h"/>
                                          </p:val>
                                        </p:tav>
                                        <p:tav tm="100000">
                                          <p:val>
                                            <p:strVal val="#ppt_h"/>
                                          </p:val>
                                        </p:tav>
                                      </p:tavLst>
                                    </p:anim>
                                    <p:animEffect transition="in" filter="fade">
                                      <p:cBhvr>
                                        <p:cTn id="109" dur="1000"/>
                                        <p:tgtEl>
                                          <p:spTgt spid="9251"/>
                                        </p:tgtEl>
                                      </p:cBhvr>
                                    </p:animEffect>
                                  </p:childTnLst>
                                </p:cTn>
                              </p:par>
                            </p:childTnLst>
                          </p:cTn>
                        </p:par>
                      </p:childTnLst>
                    </p:cTn>
                  </p:par>
                  <p:par>
                    <p:cTn id="110" fill="hold">
                      <p:stCondLst>
                        <p:cond delay="indefinite"/>
                      </p:stCondLst>
                      <p:childTnLst>
                        <p:par>
                          <p:cTn id="111" fill="hold">
                            <p:stCondLst>
                              <p:cond delay="0"/>
                            </p:stCondLst>
                            <p:childTnLst>
                              <p:par>
                                <p:cTn id="112" presetID="55" presetClass="entr" presetSubtype="0" fill="hold" grpId="0" nodeType="clickEffect">
                                  <p:stCondLst>
                                    <p:cond delay="0"/>
                                  </p:stCondLst>
                                  <p:childTnLst>
                                    <p:set>
                                      <p:cBhvr>
                                        <p:cTn id="113" dur="1" fill="hold">
                                          <p:stCondLst>
                                            <p:cond delay="0"/>
                                          </p:stCondLst>
                                        </p:cTn>
                                        <p:tgtEl>
                                          <p:spTgt spid="9252"/>
                                        </p:tgtEl>
                                        <p:attrNameLst>
                                          <p:attrName>style.visibility</p:attrName>
                                        </p:attrNameLst>
                                      </p:cBhvr>
                                      <p:to>
                                        <p:strVal val="visible"/>
                                      </p:to>
                                    </p:set>
                                    <p:anim calcmode="lin" valueType="num">
                                      <p:cBhvr>
                                        <p:cTn id="114" dur="1000" fill="hold"/>
                                        <p:tgtEl>
                                          <p:spTgt spid="9252"/>
                                        </p:tgtEl>
                                        <p:attrNameLst>
                                          <p:attrName>ppt_w</p:attrName>
                                        </p:attrNameLst>
                                      </p:cBhvr>
                                      <p:tavLst>
                                        <p:tav tm="0">
                                          <p:val>
                                            <p:strVal val="#ppt_w*0.70"/>
                                          </p:val>
                                        </p:tav>
                                        <p:tav tm="100000">
                                          <p:val>
                                            <p:strVal val="#ppt_w"/>
                                          </p:val>
                                        </p:tav>
                                      </p:tavLst>
                                    </p:anim>
                                    <p:anim calcmode="lin" valueType="num">
                                      <p:cBhvr>
                                        <p:cTn id="115" dur="1000" fill="hold"/>
                                        <p:tgtEl>
                                          <p:spTgt spid="9252"/>
                                        </p:tgtEl>
                                        <p:attrNameLst>
                                          <p:attrName>ppt_h</p:attrName>
                                        </p:attrNameLst>
                                      </p:cBhvr>
                                      <p:tavLst>
                                        <p:tav tm="0">
                                          <p:val>
                                            <p:strVal val="#ppt_h"/>
                                          </p:val>
                                        </p:tav>
                                        <p:tav tm="100000">
                                          <p:val>
                                            <p:strVal val="#ppt_h"/>
                                          </p:val>
                                        </p:tav>
                                      </p:tavLst>
                                    </p:anim>
                                    <p:animEffect transition="in" filter="fade">
                                      <p:cBhvr>
                                        <p:cTn id="116" dur="1000"/>
                                        <p:tgtEl>
                                          <p:spTgt spid="9252"/>
                                        </p:tgtEl>
                                      </p:cBhvr>
                                    </p:animEffect>
                                  </p:childTnLst>
                                </p:cTn>
                              </p:par>
                            </p:childTnLst>
                          </p:cTn>
                        </p:par>
                      </p:childTnLst>
                    </p:cTn>
                  </p:par>
                  <p:par>
                    <p:cTn id="117" fill="hold">
                      <p:stCondLst>
                        <p:cond delay="indefinite"/>
                      </p:stCondLst>
                      <p:childTnLst>
                        <p:par>
                          <p:cTn id="118" fill="hold">
                            <p:stCondLst>
                              <p:cond delay="0"/>
                            </p:stCondLst>
                            <p:childTnLst>
                              <p:par>
                                <p:cTn id="119" presetID="53" presetClass="entr" presetSubtype="16" fill="hold" nodeType="clickEffect">
                                  <p:stCondLst>
                                    <p:cond delay="0"/>
                                  </p:stCondLst>
                                  <p:childTnLst>
                                    <p:set>
                                      <p:cBhvr>
                                        <p:cTn id="120" dur="1" fill="hold">
                                          <p:stCondLst>
                                            <p:cond delay="0"/>
                                          </p:stCondLst>
                                        </p:cTn>
                                        <p:tgtEl>
                                          <p:spTgt spid="14360"/>
                                        </p:tgtEl>
                                        <p:attrNameLst>
                                          <p:attrName>style.visibility</p:attrName>
                                        </p:attrNameLst>
                                      </p:cBhvr>
                                      <p:to>
                                        <p:strVal val="visible"/>
                                      </p:to>
                                    </p:set>
                                    <p:anim calcmode="lin" valueType="num">
                                      <p:cBhvr>
                                        <p:cTn id="121" dur="500" fill="hold"/>
                                        <p:tgtEl>
                                          <p:spTgt spid="14360"/>
                                        </p:tgtEl>
                                        <p:attrNameLst>
                                          <p:attrName>ppt_w</p:attrName>
                                        </p:attrNameLst>
                                      </p:cBhvr>
                                      <p:tavLst>
                                        <p:tav tm="0">
                                          <p:val>
                                            <p:fltVal val="0"/>
                                          </p:val>
                                        </p:tav>
                                        <p:tav tm="100000">
                                          <p:val>
                                            <p:strVal val="#ppt_w"/>
                                          </p:val>
                                        </p:tav>
                                      </p:tavLst>
                                    </p:anim>
                                    <p:anim calcmode="lin" valueType="num">
                                      <p:cBhvr>
                                        <p:cTn id="122" dur="500" fill="hold"/>
                                        <p:tgtEl>
                                          <p:spTgt spid="14360"/>
                                        </p:tgtEl>
                                        <p:attrNameLst>
                                          <p:attrName>ppt_h</p:attrName>
                                        </p:attrNameLst>
                                      </p:cBhvr>
                                      <p:tavLst>
                                        <p:tav tm="0">
                                          <p:val>
                                            <p:fltVal val="0"/>
                                          </p:val>
                                        </p:tav>
                                        <p:tav tm="100000">
                                          <p:val>
                                            <p:strVal val="#ppt_h"/>
                                          </p:val>
                                        </p:tav>
                                      </p:tavLst>
                                    </p:anim>
                                    <p:animEffect transition="in" filter="fade">
                                      <p:cBhvr>
                                        <p:cTn id="123" dur="500"/>
                                        <p:tgtEl>
                                          <p:spTgt spid="14360"/>
                                        </p:tgtEl>
                                      </p:cBhvr>
                                    </p:animEffect>
                                  </p:childTnLst>
                                </p:cTn>
                              </p:par>
                              <p:par>
                                <p:cTn id="124" presetID="53" presetClass="entr" presetSubtype="16" fill="hold" nodeType="withEffect">
                                  <p:stCondLst>
                                    <p:cond delay="0"/>
                                  </p:stCondLst>
                                  <p:childTnLst>
                                    <p:set>
                                      <p:cBhvr>
                                        <p:cTn id="125" dur="1" fill="hold">
                                          <p:stCondLst>
                                            <p:cond delay="0"/>
                                          </p:stCondLst>
                                        </p:cTn>
                                        <p:tgtEl>
                                          <p:spTgt spid="14347"/>
                                        </p:tgtEl>
                                        <p:attrNameLst>
                                          <p:attrName>style.visibility</p:attrName>
                                        </p:attrNameLst>
                                      </p:cBhvr>
                                      <p:to>
                                        <p:strVal val="visible"/>
                                      </p:to>
                                    </p:set>
                                    <p:anim calcmode="lin" valueType="num">
                                      <p:cBhvr>
                                        <p:cTn id="126" dur="500" fill="hold"/>
                                        <p:tgtEl>
                                          <p:spTgt spid="14347"/>
                                        </p:tgtEl>
                                        <p:attrNameLst>
                                          <p:attrName>ppt_w</p:attrName>
                                        </p:attrNameLst>
                                      </p:cBhvr>
                                      <p:tavLst>
                                        <p:tav tm="0">
                                          <p:val>
                                            <p:fltVal val="0"/>
                                          </p:val>
                                        </p:tav>
                                        <p:tav tm="100000">
                                          <p:val>
                                            <p:strVal val="#ppt_w"/>
                                          </p:val>
                                        </p:tav>
                                      </p:tavLst>
                                    </p:anim>
                                    <p:anim calcmode="lin" valueType="num">
                                      <p:cBhvr>
                                        <p:cTn id="127" dur="500" fill="hold"/>
                                        <p:tgtEl>
                                          <p:spTgt spid="14347"/>
                                        </p:tgtEl>
                                        <p:attrNameLst>
                                          <p:attrName>ppt_h</p:attrName>
                                        </p:attrNameLst>
                                      </p:cBhvr>
                                      <p:tavLst>
                                        <p:tav tm="0">
                                          <p:val>
                                            <p:fltVal val="0"/>
                                          </p:val>
                                        </p:tav>
                                        <p:tav tm="100000">
                                          <p:val>
                                            <p:strVal val="#ppt_h"/>
                                          </p:val>
                                        </p:tav>
                                      </p:tavLst>
                                    </p:anim>
                                    <p:animEffect transition="in" filter="fade">
                                      <p:cBhvr>
                                        <p:cTn id="128" dur="500"/>
                                        <p:tgtEl>
                                          <p:spTgt spid="14347"/>
                                        </p:tgtEl>
                                      </p:cBhvr>
                                    </p:animEffect>
                                  </p:childTnLst>
                                </p:cTn>
                              </p:par>
                              <p:par>
                                <p:cTn id="129" presetID="17" presetClass="entr" presetSubtype="10" fill="hold" nodeType="withEffect">
                                  <p:stCondLst>
                                    <p:cond delay="0"/>
                                  </p:stCondLst>
                                  <p:childTnLst>
                                    <p:set>
                                      <p:cBhvr>
                                        <p:cTn id="130" dur="1" fill="hold">
                                          <p:stCondLst>
                                            <p:cond delay="0"/>
                                          </p:stCondLst>
                                        </p:cTn>
                                        <p:tgtEl>
                                          <p:spTgt spid="14351"/>
                                        </p:tgtEl>
                                        <p:attrNameLst>
                                          <p:attrName>style.visibility</p:attrName>
                                        </p:attrNameLst>
                                      </p:cBhvr>
                                      <p:to>
                                        <p:strVal val="visible"/>
                                      </p:to>
                                    </p:set>
                                    <p:anim calcmode="lin" valueType="num">
                                      <p:cBhvr>
                                        <p:cTn id="131" dur="500" fill="hold"/>
                                        <p:tgtEl>
                                          <p:spTgt spid="14351"/>
                                        </p:tgtEl>
                                        <p:attrNameLst>
                                          <p:attrName>ppt_w</p:attrName>
                                        </p:attrNameLst>
                                      </p:cBhvr>
                                      <p:tavLst>
                                        <p:tav tm="0">
                                          <p:val>
                                            <p:fltVal val="0"/>
                                          </p:val>
                                        </p:tav>
                                        <p:tav tm="100000">
                                          <p:val>
                                            <p:strVal val="#ppt_w"/>
                                          </p:val>
                                        </p:tav>
                                      </p:tavLst>
                                    </p:anim>
                                    <p:anim calcmode="lin" valueType="num">
                                      <p:cBhvr>
                                        <p:cTn id="132" dur="500" fill="hold"/>
                                        <p:tgtEl>
                                          <p:spTgt spid="14351"/>
                                        </p:tgtEl>
                                        <p:attrNameLst>
                                          <p:attrName>ppt_h</p:attrName>
                                        </p:attrNameLst>
                                      </p:cBhvr>
                                      <p:tavLst>
                                        <p:tav tm="0">
                                          <p:val>
                                            <p:strVal val="#ppt_h"/>
                                          </p:val>
                                        </p:tav>
                                        <p:tav tm="100000">
                                          <p:val>
                                            <p:strVal val="#ppt_h"/>
                                          </p:val>
                                        </p:tav>
                                      </p:tavLst>
                                    </p:anim>
                                  </p:childTnLst>
                                </p:cTn>
                              </p:par>
                              <p:par>
                                <p:cTn id="133" presetID="17" presetClass="entr" presetSubtype="10" fill="hold" nodeType="withEffect">
                                  <p:stCondLst>
                                    <p:cond delay="0"/>
                                  </p:stCondLst>
                                  <p:childTnLst>
                                    <p:set>
                                      <p:cBhvr>
                                        <p:cTn id="134" dur="1" fill="hold">
                                          <p:stCondLst>
                                            <p:cond delay="0"/>
                                          </p:stCondLst>
                                        </p:cTn>
                                        <p:tgtEl>
                                          <p:spTgt spid="14350"/>
                                        </p:tgtEl>
                                        <p:attrNameLst>
                                          <p:attrName>style.visibility</p:attrName>
                                        </p:attrNameLst>
                                      </p:cBhvr>
                                      <p:to>
                                        <p:strVal val="visible"/>
                                      </p:to>
                                    </p:set>
                                    <p:anim calcmode="lin" valueType="num">
                                      <p:cBhvr>
                                        <p:cTn id="135" dur="500" fill="hold"/>
                                        <p:tgtEl>
                                          <p:spTgt spid="14350"/>
                                        </p:tgtEl>
                                        <p:attrNameLst>
                                          <p:attrName>ppt_w</p:attrName>
                                        </p:attrNameLst>
                                      </p:cBhvr>
                                      <p:tavLst>
                                        <p:tav tm="0">
                                          <p:val>
                                            <p:fltVal val="0"/>
                                          </p:val>
                                        </p:tav>
                                        <p:tav tm="100000">
                                          <p:val>
                                            <p:strVal val="#ppt_w"/>
                                          </p:val>
                                        </p:tav>
                                      </p:tavLst>
                                    </p:anim>
                                    <p:anim calcmode="lin" valueType="num">
                                      <p:cBhvr>
                                        <p:cTn id="136" dur="500" fill="hold"/>
                                        <p:tgtEl>
                                          <p:spTgt spid="14350"/>
                                        </p:tgtEl>
                                        <p:attrNameLst>
                                          <p:attrName>ppt_h</p:attrName>
                                        </p:attrNameLst>
                                      </p:cBhvr>
                                      <p:tavLst>
                                        <p:tav tm="0">
                                          <p:val>
                                            <p:strVal val="#ppt_h"/>
                                          </p:val>
                                        </p:tav>
                                        <p:tav tm="100000">
                                          <p:val>
                                            <p:strVal val="#ppt_h"/>
                                          </p:val>
                                        </p:tav>
                                      </p:tavLst>
                                    </p:anim>
                                  </p:childTnLst>
                                </p:cTn>
                              </p:par>
                            </p:childTnLst>
                          </p:cTn>
                        </p:par>
                      </p:childTnLst>
                    </p:cTn>
                  </p:par>
                  <p:par>
                    <p:cTn id="137" fill="hold">
                      <p:stCondLst>
                        <p:cond delay="indefinite"/>
                      </p:stCondLst>
                      <p:childTnLst>
                        <p:par>
                          <p:cTn id="138" fill="hold">
                            <p:stCondLst>
                              <p:cond delay="0"/>
                            </p:stCondLst>
                            <p:childTnLst>
                              <p:par>
                                <p:cTn id="139" presetID="53" presetClass="entr" presetSubtype="16" fill="hold" nodeType="clickEffect">
                                  <p:stCondLst>
                                    <p:cond delay="0"/>
                                  </p:stCondLst>
                                  <p:childTnLst>
                                    <p:set>
                                      <p:cBhvr>
                                        <p:cTn id="140" dur="1" fill="hold">
                                          <p:stCondLst>
                                            <p:cond delay="0"/>
                                          </p:stCondLst>
                                        </p:cTn>
                                        <p:tgtEl>
                                          <p:spTgt spid="14348"/>
                                        </p:tgtEl>
                                        <p:attrNameLst>
                                          <p:attrName>style.visibility</p:attrName>
                                        </p:attrNameLst>
                                      </p:cBhvr>
                                      <p:to>
                                        <p:strVal val="visible"/>
                                      </p:to>
                                    </p:set>
                                    <p:anim calcmode="lin" valueType="num">
                                      <p:cBhvr>
                                        <p:cTn id="141" dur="500" fill="hold"/>
                                        <p:tgtEl>
                                          <p:spTgt spid="14348"/>
                                        </p:tgtEl>
                                        <p:attrNameLst>
                                          <p:attrName>ppt_w</p:attrName>
                                        </p:attrNameLst>
                                      </p:cBhvr>
                                      <p:tavLst>
                                        <p:tav tm="0">
                                          <p:val>
                                            <p:fltVal val="0"/>
                                          </p:val>
                                        </p:tav>
                                        <p:tav tm="100000">
                                          <p:val>
                                            <p:strVal val="#ppt_w"/>
                                          </p:val>
                                        </p:tav>
                                      </p:tavLst>
                                    </p:anim>
                                    <p:anim calcmode="lin" valueType="num">
                                      <p:cBhvr>
                                        <p:cTn id="142" dur="500" fill="hold"/>
                                        <p:tgtEl>
                                          <p:spTgt spid="14348"/>
                                        </p:tgtEl>
                                        <p:attrNameLst>
                                          <p:attrName>ppt_h</p:attrName>
                                        </p:attrNameLst>
                                      </p:cBhvr>
                                      <p:tavLst>
                                        <p:tav tm="0">
                                          <p:val>
                                            <p:fltVal val="0"/>
                                          </p:val>
                                        </p:tav>
                                        <p:tav tm="100000">
                                          <p:val>
                                            <p:strVal val="#ppt_h"/>
                                          </p:val>
                                        </p:tav>
                                      </p:tavLst>
                                    </p:anim>
                                    <p:animEffect transition="in" filter="fade">
                                      <p:cBhvr>
                                        <p:cTn id="143" dur="500"/>
                                        <p:tgtEl>
                                          <p:spTgt spid="14348"/>
                                        </p:tgtEl>
                                      </p:cBhvr>
                                    </p:animEffect>
                                  </p:childTnLst>
                                </p:cTn>
                              </p:par>
                              <p:par>
                                <p:cTn id="144" presetID="53" presetClass="entr" presetSubtype="16" fill="hold" nodeType="withEffect">
                                  <p:stCondLst>
                                    <p:cond delay="0"/>
                                  </p:stCondLst>
                                  <p:childTnLst>
                                    <p:set>
                                      <p:cBhvr>
                                        <p:cTn id="145" dur="1" fill="hold">
                                          <p:stCondLst>
                                            <p:cond delay="0"/>
                                          </p:stCondLst>
                                        </p:cTn>
                                        <p:tgtEl>
                                          <p:spTgt spid="14356"/>
                                        </p:tgtEl>
                                        <p:attrNameLst>
                                          <p:attrName>style.visibility</p:attrName>
                                        </p:attrNameLst>
                                      </p:cBhvr>
                                      <p:to>
                                        <p:strVal val="visible"/>
                                      </p:to>
                                    </p:set>
                                    <p:anim calcmode="lin" valueType="num">
                                      <p:cBhvr>
                                        <p:cTn id="146" dur="500" fill="hold"/>
                                        <p:tgtEl>
                                          <p:spTgt spid="14356"/>
                                        </p:tgtEl>
                                        <p:attrNameLst>
                                          <p:attrName>ppt_w</p:attrName>
                                        </p:attrNameLst>
                                      </p:cBhvr>
                                      <p:tavLst>
                                        <p:tav tm="0">
                                          <p:val>
                                            <p:fltVal val="0"/>
                                          </p:val>
                                        </p:tav>
                                        <p:tav tm="100000">
                                          <p:val>
                                            <p:strVal val="#ppt_w"/>
                                          </p:val>
                                        </p:tav>
                                      </p:tavLst>
                                    </p:anim>
                                    <p:anim calcmode="lin" valueType="num">
                                      <p:cBhvr>
                                        <p:cTn id="147" dur="500" fill="hold"/>
                                        <p:tgtEl>
                                          <p:spTgt spid="14356"/>
                                        </p:tgtEl>
                                        <p:attrNameLst>
                                          <p:attrName>ppt_h</p:attrName>
                                        </p:attrNameLst>
                                      </p:cBhvr>
                                      <p:tavLst>
                                        <p:tav tm="0">
                                          <p:val>
                                            <p:fltVal val="0"/>
                                          </p:val>
                                        </p:tav>
                                        <p:tav tm="100000">
                                          <p:val>
                                            <p:strVal val="#ppt_h"/>
                                          </p:val>
                                        </p:tav>
                                      </p:tavLst>
                                    </p:anim>
                                    <p:animEffect transition="in" filter="fade">
                                      <p:cBhvr>
                                        <p:cTn id="148" dur="500"/>
                                        <p:tgtEl>
                                          <p:spTgt spid="14356"/>
                                        </p:tgtEl>
                                      </p:cBhvr>
                                    </p:animEffect>
                                  </p:childTnLst>
                                </p:cTn>
                              </p:par>
                              <p:par>
                                <p:cTn id="149" presetID="17" presetClass="entr" presetSubtype="10" fill="hold" nodeType="withEffect">
                                  <p:stCondLst>
                                    <p:cond delay="0"/>
                                  </p:stCondLst>
                                  <p:childTnLst>
                                    <p:set>
                                      <p:cBhvr>
                                        <p:cTn id="150" dur="1" fill="hold">
                                          <p:stCondLst>
                                            <p:cond delay="0"/>
                                          </p:stCondLst>
                                        </p:cTn>
                                        <p:tgtEl>
                                          <p:spTgt spid="14352"/>
                                        </p:tgtEl>
                                        <p:attrNameLst>
                                          <p:attrName>style.visibility</p:attrName>
                                        </p:attrNameLst>
                                      </p:cBhvr>
                                      <p:to>
                                        <p:strVal val="visible"/>
                                      </p:to>
                                    </p:set>
                                    <p:anim calcmode="lin" valueType="num">
                                      <p:cBhvr>
                                        <p:cTn id="151" dur="500" fill="hold"/>
                                        <p:tgtEl>
                                          <p:spTgt spid="14352"/>
                                        </p:tgtEl>
                                        <p:attrNameLst>
                                          <p:attrName>ppt_w</p:attrName>
                                        </p:attrNameLst>
                                      </p:cBhvr>
                                      <p:tavLst>
                                        <p:tav tm="0">
                                          <p:val>
                                            <p:fltVal val="0"/>
                                          </p:val>
                                        </p:tav>
                                        <p:tav tm="100000">
                                          <p:val>
                                            <p:strVal val="#ppt_w"/>
                                          </p:val>
                                        </p:tav>
                                      </p:tavLst>
                                    </p:anim>
                                    <p:anim calcmode="lin" valueType="num">
                                      <p:cBhvr>
                                        <p:cTn id="152" dur="500" fill="hold"/>
                                        <p:tgtEl>
                                          <p:spTgt spid="14352"/>
                                        </p:tgtEl>
                                        <p:attrNameLst>
                                          <p:attrName>ppt_h</p:attrName>
                                        </p:attrNameLst>
                                      </p:cBhvr>
                                      <p:tavLst>
                                        <p:tav tm="0">
                                          <p:val>
                                            <p:strVal val="#ppt_h"/>
                                          </p:val>
                                        </p:tav>
                                        <p:tav tm="100000">
                                          <p:val>
                                            <p:strVal val="#ppt_h"/>
                                          </p:val>
                                        </p:tav>
                                      </p:tavLst>
                                    </p:anim>
                                  </p:childTnLst>
                                </p:cTn>
                              </p:par>
                              <p:par>
                                <p:cTn id="153" presetID="17" presetClass="entr" presetSubtype="10" fill="hold" nodeType="withEffect">
                                  <p:stCondLst>
                                    <p:cond delay="0"/>
                                  </p:stCondLst>
                                  <p:childTnLst>
                                    <p:set>
                                      <p:cBhvr>
                                        <p:cTn id="154" dur="1" fill="hold">
                                          <p:stCondLst>
                                            <p:cond delay="0"/>
                                          </p:stCondLst>
                                        </p:cTn>
                                        <p:tgtEl>
                                          <p:spTgt spid="14353"/>
                                        </p:tgtEl>
                                        <p:attrNameLst>
                                          <p:attrName>style.visibility</p:attrName>
                                        </p:attrNameLst>
                                      </p:cBhvr>
                                      <p:to>
                                        <p:strVal val="visible"/>
                                      </p:to>
                                    </p:set>
                                    <p:anim calcmode="lin" valueType="num">
                                      <p:cBhvr>
                                        <p:cTn id="155" dur="500" fill="hold"/>
                                        <p:tgtEl>
                                          <p:spTgt spid="14353"/>
                                        </p:tgtEl>
                                        <p:attrNameLst>
                                          <p:attrName>ppt_w</p:attrName>
                                        </p:attrNameLst>
                                      </p:cBhvr>
                                      <p:tavLst>
                                        <p:tav tm="0">
                                          <p:val>
                                            <p:fltVal val="0"/>
                                          </p:val>
                                        </p:tav>
                                        <p:tav tm="100000">
                                          <p:val>
                                            <p:strVal val="#ppt_w"/>
                                          </p:val>
                                        </p:tav>
                                      </p:tavLst>
                                    </p:anim>
                                    <p:anim calcmode="lin" valueType="num">
                                      <p:cBhvr>
                                        <p:cTn id="156" dur="500" fill="hold"/>
                                        <p:tgtEl>
                                          <p:spTgt spid="14353"/>
                                        </p:tgtEl>
                                        <p:attrNameLst>
                                          <p:attrName>ppt_h</p:attrName>
                                        </p:attrNameLst>
                                      </p:cBhvr>
                                      <p:tavLst>
                                        <p:tav tm="0">
                                          <p:val>
                                            <p:strVal val="#ppt_h"/>
                                          </p:val>
                                        </p:tav>
                                        <p:tav tm="100000">
                                          <p:val>
                                            <p:strVal val="#ppt_h"/>
                                          </p:val>
                                        </p:tav>
                                      </p:tavLst>
                                    </p:anim>
                                  </p:childTnLst>
                                </p:cTn>
                              </p:par>
                            </p:childTnLst>
                          </p:cTn>
                        </p:par>
                      </p:childTnLst>
                    </p:cTn>
                  </p:par>
                  <p:par>
                    <p:cTn id="157" fill="hold">
                      <p:stCondLst>
                        <p:cond delay="indefinite"/>
                      </p:stCondLst>
                      <p:childTnLst>
                        <p:par>
                          <p:cTn id="158" fill="hold">
                            <p:stCondLst>
                              <p:cond delay="0"/>
                            </p:stCondLst>
                            <p:childTnLst>
                              <p:par>
                                <p:cTn id="159" presetID="53" presetClass="entr" presetSubtype="16" fill="hold" nodeType="clickEffect">
                                  <p:stCondLst>
                                    <p:cond delay="0"/>
                                  </p:stCondLst>
                                  <p:childTnLst>
                                    <p:set>
                                      <p:cBhvr>
                                        <p:cTn id="160" dur="1" fill="hold">
                                          <p:stCondLst>
                                            <p:cond delay="0"/>
                                          </p:stCondLst>
                                        </p:cTn>
                                        <p:tgtEl>
                                          <p:spTgt spid="486"/>
                                        </p:tgtEl>
                                        <p:attrNameLst>
                                          <p:attrName>style.visibility</p:attrName>
                                        </p:attrNameLst>
                                      </p:cBhvr>
                                      <p:to>
                                        <p:strVal val="visible"/>
                                      </p:to>
                                    </p:set>
                                    <p:anim calcmode="lin" valueType="num">
                                      <p:cBhvr>
                                        <p:cTn id="161" dur="500" fill="hold"/>
                                        <p:tgtEl>
                                          <p:spTgt spid="486"/>
                                        </p:tgtEl>
                                        <p:attrNameLst>
                                          <p:attrName>ppt_w</p:attrName>
                                        </p:attrNameLst>
                                      </p:cBhvr>
                                      <p:tavLst>
                                        <p:tav tm="0">
                                          <p:val>
                                            <p:fltVal val="0"/>
                                          </p:val>
                                        </p:tav>
                                        <p:tav tm="100000">
                                          <p:val>
                                            <p:strVal val="#ppt_w"/>
                                          </p:val>
                                        </p:tav>
                                      </p:tavLst>
                                    </p:anim>
                                    <p:anim calcmode="lin" valueType="num">
                                      <p:cBhvr>
                                        <p:cTn id="162" dur="500" fill="hold"/>
                                        <p:tgtEl>
                                          <p:spTgt spid="486"/>
                                        </p:tgtEl>
                                        <p:attrNameLst>
                                          <p:attrName>ppt_h</p:attrName>
                                        </p:attrNameLst>
                                      </p:cBhvr>
                                      <p:tavLst>
                                        <p:tav tm="0">
                                          <p:val>
                                            <p:fltVal val="0"/>
                                          </p:val>
                                        </p:tav>
                                        <p:tav tm="100000">
                                          <p:val>
                                            <p:strVal val="#ppt_h"/>
                                          </p:val>
                                        </p:tav>
                                      </p:tavLst>
                                    </p:anim>
                                    <p:animEffect transition="in" filter="fade">
                                      <p:cBhvr>
                                        <p:cTn id="163" dur="500"/>
                                        <p:tgtEl>
                                          <p:spTgt spid="486"/>
                                        </p:tgtEl>
                                      </p:cBhvr>
                                    </p:animEffect>
                                  </p:childTnLst>
                                </p:cTn>
                              </p:par>
                              <p:par>
                                <p:cTn id="164" presetID="53" presetClass="entr" presetSubtype="16" fill="hold" nodeType="withEffect">
                                  <p:stCondLst>
                                    <p:cond delay="0"/>
                                  </p:stCondLst>
                                  <p:childTnLst>
                                    <p:set>
                                      <p:cBhvr>
                                        <p:cTn id="165" dur="1" fill="hold">
                                          <p:stCondLst>
                                            <p:cond delay="0"/>
                                          </p:stCondLst>
                                        </p:cTn>
                                        <p:tgtEl>
                                          <p:spTgt spid="501"/>
                                        </p:tgtEl>
                                        <p:attrNameLst>
                                          <p:attrName>style.visibility</p:attrName>
                                        </p:attrNameLst>
                                      </p:cBhvr>
                                      <p:to>
                                        <p:strVal val="visible"/>
                                      </p:to>
                                    </p:set>
                                    <p:anim calcmode="lin" valueType="num">
                                      <p:cBhvr>
                                        <p:cTn id="166" dur="500" fill="hold"/>
                                        <p:tgtEl>
                                          <p:spTgt spid="501"/>
                                        </p:tgtEl>
                                        <p:attrNameLst>
                                          <p:attrName>ppt_w</p:attrName>
                                        </p:attrNameLst>
                                      </p:cBhvr>
                                      <p:tavLst>
                                        <p:tav tm="0">
                                          <p:val>
                                            <p:fltVal val="0"/>
                                          </p:val>
                                        </p:tav>
                                        <p:tav tm="100000">
                                          <p:val>
                                            <p:strVal val="#ppt_w"/>
                                          </p:val>
                                        </p:tav>
                                      </p:tavLst>
                                    </p:anim>
                                    <p:anim calcmode="lin" valueType="num">
                                      <p:cBhvr>
                                        <p:cTn id="167" dur="500" fill="hold"/>
                                        <p:tgtEl>
                                          <p:spTgt spid="501"/>
                                        </p:tgtEl>
                                        <p:attrNameLst>
                                          <p:attrName>ppt_h</p:attrName>
                                        </p:attrNameLst>
                                      </p:cBhvr>
                                      <p:tavLst>
                                        <p:tav tm="0">
                                          <p:val>
                                            <p:fltVal val="0"/>
                                          </p:val>
                                        </p:tav>
                                        <p:tav tm="100000">
                                          <p:val>
                                            <p:strVal val="#ppt_h"/>
                                          </p:val>
                                        </p:tav>
                                      </p:tavLst>
                                    </p:anim>
                                    <p:animEffect transition="in" filter="fade">
                                      <p:cBhvr>
                                        <p:cTn id="168" dur="500"/>
                                        <p:tgtEl>
                                          <p:spTgt spid="501"/>
                                        </p:tgtEl>
                                      </p:cBhvr>
                                    </p:animEffect>
                                  </p:childTnLst>
                                </p:cTn>
                              </p:par>
                              <p:par>
                                <p:cTn id="169" presetID="17" presetClass="entr" presetSubtype="10" fill="hold" nodeType="withEffect">
                                  <p:stCondLst>
                                    <p:cond delay="0"/>
                                  </p:stCondLst>
                                  <p:childTnLst>
                                    <p:set>
                                      <p:cBhvr>
                                        <p:cTn id="170" dur="1" fill="hold">
                                          <p:stCondLst>
                                            <p:cond delay="0"/>
                                          </p:stCondLst>
                                        </p:cTn>
                                        <p:tgtEl>
                                          <p:spTgt spid="14355"/>
                                        </p:tgtEl>
                                        <p:attrNameLst>
                                          <p:attrName>style.visibility</p:attrName>
                                        </p:attrNameLst>
                                      </p:cBhvr>
                                      <p:to>
                                        <p:strVal val="visible"/>
                                      </p:to>
                                    </p:set>
                                    <p:anim calcmode="lin" valueType="num">
                                      <p:cBhvr>
                                        <p:cTn id="171" dur="500" fill="hold"/>
                                        <p:tgtEl>
                                          <p:spTgt spid="14355"/>
                                        </p:tgtEl>
                                        <p:attrNameLst>
                                          <p:attrName>ppt_w</p:attrName>
                                        </p:attrNameLst>
                                      </p:cBhvr>
                                      <p:tavLst>
                                        <p:tav tm="0">
                                          <p:val>
                                            <p:fltVal val="0"/>
                                          </p:val>
                                        </p:tav>
                                        <p:tav tm="100000">
                                          <p:val>
                                            <p:strVal val="#ppt_w"/>
                                          </p:val>
                                        </p:tav>
                                      </p:tavLst>
                                    </p:anim>
                                    <p:anim calcmode="lin" valueType="num">
                                      <p:cBhvr>
                                        <p:cTn id="172" dur="500" fill="hold"/>
                                        <p:tgtEl>
                                          <p:spTgt spid="14355"/>
                                        </p:tgtEl>
                                        <p:attrNameLst>
                                          <p:attrName>ppt_h</p:attrName>
                                        </p:attrNameLst>
                                      </p:cBhvr>
                                      <p:tavLst>
                                        <p:tav tm="0">
                                          <p:val>
                                            <p:strVal val="#ppt_h"/>
                                          </p:val>
                                        </p:tav>
                                        <p:tav tm="100000">
                                          <p:val>
                                            <p:strVal val="#ppt_h"/>
                                          </p:val>
                                        </p:tav>
                                      </p:tavLst>
                                    </p:anim>
                                  </p:childTnLst>
                                </p:cTn>
                              </p:par>
                              <p:par>
                                <p:cTn id="173" presetID="17" presetClass="entr" presetSubtype="10" fill="hold" nodeType="withEffect">
                                  <p:stCondLst>
                                    <p:cond delay="0"/>
                                  </p:stCondLst>
                                  <p:childTnLst>
                                    <p:set>
                                      <p:cBhvr>
                                        <p:cTn id="174" dur="1" fill="hold">
                                          <p:stCondLst>
                                            <p:cond delay="0"/>
                                          </p:stCondLst>
                                        </p:cTn>
                                        <p:tgtEl>
                                          <p:spTgt spid="14354"/>
                                        </p:tgtEl>
                                        <p:attrNameLst>
                                          <p:attrName>style.visibility</p:attrName>
                                        </p:attrNameLst>
                                      </p:cBhvr>
                                      <p:to>
                                        <p:strVal val="visible"/>
                                      </p:to>
                                    </p:set>
                                    <p:anim calcmode="lin" valueType="num">
                                      <p:cBhvr>
                                        <p:cTn id="175" dur="500" fill="hold"/>
                                        <p:tgtEl>
                                          <p:spTgt spid="14354"/>
                                        </p:tgtEl>
                                        <p:attrNameLst>
                                          <p:attrName>ppt_w</p:attrName>
                                        </p:attrNameLst>
                                      </p:cBhvr>
                                      <p:tavLst>
                                        <p:tav tm="0">
                                          <p:val>
                                            <p:fltVal val="0"/>
                                          </p:val>
                                        </p:tav>
                                        <p:tav tm="100000">
                                          <p:val>
                                            <p:strVal val="#ppt_w"/>
                                          </p:val>
                                        </p:tav>
                                      </p:tavLst>
                                    </p:anim>
                                    <p:anim calcmode="lin" valueType="num">
                                      <p:cBhvr>
                                        <p:cTn id="176" dur="500" fill="hold"/>
                                        <p:tgtEl>
                                          <p:spTgt spid="14354"/>
                                        </p:tgtEl>
                                        <p:attrNameLst>
                                          <p:attrName>ppt_h</p:attrName>
                                        </p:attrNameLst>
                                      </p:cBhvr>
                                      <p:tavLst>
                                        <p:tav tm="0">
                                          <p:val>
                                            <p:strVal val="#ppt_h"/>
                                          </p:val>
                                        </p:tav>
                                        <p:tav tm="100000">
                                          <p:val>
                                            <p:strVal val="#ppt_h"/>
                                          </p:val>
                                        </p:tav>
                                      </p:tavLst>
                                    </p:anim>
                                  </p:childTnLst>
                                </p:cTn>
                              </p:par>
                            </p:childTnLst>
                          </p:cTn>
                        </p:par>
                      </p:childTnLst>
                    </p:cTn>
                  </p:par>
                  <p:par>
                    <p:cTn id="177" fill="hold">
                      <p:stCondLst>
                        <p:cond delay="indefinite"/>
                      </p:stCondLst>
                      <p:childTnLst>
                        <p:par>
                          <p:cTn id="178" fill="hold">
                            <p:stCondLst>
                              <p:cond delay="0"/>
                            </p:stCondLst>
                            <p:childTnLst>
                              <p:par>
                                <p:cTn id="179" presetID="53" presetClass="entr" presetSubtype="16" fill="hold" nodeType="clickEffect">
                                  <p:stCondLst>
                                    <p:cond delay="0"/>
                                  </p:stCondLst>
                                  <p:childTnLst>
                                    <p:set>
                                      <p:cBhvr>
                                        <p:cTn id="180" dur="1" fill="hold">
                                          <p:stCondLst>
                                            <p:cond delay="0"/>
                                          </p:stCondLst>
                                        </p:cTn>
                                        <p:tgtEl>
                                          <p:spTgt spid="14383"/>
                                        </p:tgtEl>
                                        <p:attrNameLst>
                                          <p:attrName>style.visibility</p:attrName>
                                        </p:attrNameLst>
                                      </p:cBhvr>
                                      <p:to>
                                        <p:strVal val="visible"/>
                                      </p:to>
                                    </p:set>
                                    <p:anim calcmode="lin" valueType="num">
                                      <p:cBhvr>
                                        <p:cTn id="181" dur="500" fill="hold"/>
                                        <p:tgtEl>
                                          <p:spTgt spid="14383"/>
                                        </p:tgtEl>
                                        <p:attrNameLst>
                                          <p:attrName>ppt_w</p:attrName>
                                        </p:attrNameLst>
                                      </p:cBhvr>
                                      <p:tavLst>
                                        <p:tav tm="0">
                                          <p:val>
                                            <p:fltVal val="0"/>
                                          </p:val>
                                        </p:tav>
                                        <p:tav tm="100000">
                                          <p:val>
                                            <p:strVal val="#ppt_w"/>
                                          </p:val>
                                        </p:tav>
                                      </p:tavLst>
                                    </p:anim>
                                    <p:anim calcmode="lin" valueType="num">
                                      <p:cBhvr>
                                        <p:cTn id="182" dur="500" fill="hold"/>
                                        <p:tgtEl>
                                          <p:spTgt spid="14383"/>
                                        </p:tgtEl>
                                        <p:attrNameLst>
                                          <p:attrName>ppt_h</p:attrName>
                                        </p:attrNameLst>
                                      </p:cBhvr>
                                      <p:tavLst>
                                        <p:tav tm="0">
                                          <p:val>
                                            <p:fltVal val="0"/>
                                          </p:val>
                                        </p:tav>
                                        <p:tav tm="100000">
                                          <p:val>
                                            <p:strVal val="#ppt_h"/>
                                          </p:val>
                                        </p:tav>
                                      </p:tavLst>
                                    </p:anim>
                                    <p:animEffect transition="in" filter="fade">
                                      <p:cBhvr>
                                        <p:cTn id="183" dur="500"/>
                                        <p:tgtEl>
                                          <p:spTgt spid="14383"/>
                                        </p:tgtEl>
                                      </p:cBhvr>
                                    </p:animEffect>
                                  </p:childTnLst>
                                </p:cTn>
                              </p:par>
                            </p:childTnLst>
                          </p:cTn>
                        </p:par>
                      </p:childTnLst>
                    </p:cTn>
                  </p:par>
                  <p:par>
                    <p:cTn id="184" fill="hold">
                      <p:stCondLst>
                        <p:cond delay="indefinite"/>
                      </p:stCondLst>
                      <p:childTnLst>
                        <p:par>
                          <p:cTn id="185" fill="hold">
                            <p:stCondLst>
                              <p:cond delay="0"/>
                            </p:stCondLst>
                            <p:childTnLst>
                              <p:par>
                                <p:cTn id="186" presetID="53" presetClass="entr" presetSubtype="16" fill="hold" nodeType="clickEffect">
                                  <p:stCondLst>
                                    <p:cond delay="0"/>
                                  </p:stCondLst>
                                  <p:childTnLst>
                                    <p:set>
                                      <p:cBhvr>
                                        <p:cTn id="187" dur="1" fill="hold">
                                          <p:stCondLst>
                                            <p:cond delay="0"/>
                                          </p:stCondLst>
                                        </p:cTn>
                                        <p:tgtEl>
                                          <p:spTgt spid="49489"/>
                                        </p:tgtEl>
                                        <p:attrNameLst>
                                          <p:attrName>style.visibility</p:attrName>
                                        </p:attrNameLst>
                                      </p:cBhvr>
                                      <p:to>
                                        <p:strVal val="visible"/>
                                      </p:to>
                                    </p:set>
                                    <p:anim calcmode="lin" valueType="num">
                                      <p:cBhvr>
                                        <p:cTn id="188" dur="3000" fill="hold"/>
                                        <p:tgtEl>
                                          <p:spTgt spid="49489"/>
                                        </p:tgtEl>
                                        <p:attrNameLst>
                                          <p:attrName>ppt_w</p:attrName>
                                        </p:attrNameLst>
                                      </p:cBhvr>
                                      <p:tavLst>
                                        <p:tav tm="0">
                                          <p:val>
                                            <p:fltVal val="0"/>
                                          </p:val>
                                        </p:tav>
                                        <p:tav tm="100000">
                                          <p:val>
                                            <p:strVal val="#ppt_w"/>
                                          </p:val>
                                        </p:tav>
                                      </p:tavLst>
                                    </p:anim>
                                    <p:anim calcmode="lin" valueType="num">
                                      <p:cBhvr>
                                        <p:cTn id="189" dur="3000" fill="hold"/>
                                        <p:tgtEl>
                                          <p:spTgt spid="49489"/>
                                        </p:tgtEl>
                                        <p:attrNameLst>
                                          <p:attrName>ppt_h</p:attrName>
                                        </p:attrNameLst>
                                      </p:cBhvr>
                                      <p:tavLst>
                                        <p:tav tm="0">
                                          <p:val>
                                            <p:fltVal val="0"/>
                                          </p:val>
                                        </p:tav>
                                        <p:tav tm="100000">
                                          <p:val>
                                            <p:strVal val="#ppt_h"/>
                                          </p:val>
                                        </p:tav>
                                      </p:tavLst>
                                    </p:anim>
                                    <p:animEffect transition="in" filter="fade">
                                      <p:cBhvr>
                                        <p:cTn id="190" dur="3000"/>
                                        <p:tgtEl>
                                          <p:spTgt spid="49489"/>
                                        </p:tgtEl>
                                      </p:cBhvr>
                                    </p:animEffect>
                                  </p:childTnLst>
                                </p:cTn>
                              </p:par>
                            </p:childTnLst>
                          </p:cTn>
                        </p:par>
                      </p:childTnLst>
                    </p:cTn>
                  </p:par>
                  <p:par>
                    <p:cTn id="191" fill="hold">
                      <p:stCondLst>
                        <p:cond delay="indefinite"/>
                      </p:stCondLst>
                      <p:childTnLst>
                        <p:par>
                          <p:cTn id="192" fill="hold">
                            <p:stCondLst>
                              <p:cond delay="0"/>
                            </p:stCondLst>
                            <p:childTnLst>
                              <p:par>
                                <p:cTn id="193" presetID="42" presetClass="entr" presetSubtype="0" fill="hold" nodeType="clickEffect">
                                  <p:stCondLst>
                                    <p:cond delay="0"/>
                                  </p:stCondLst>
                                  <p:childTnLst>
                                    <p:set>
                                      <p:cBhvr>
                                        <p:cTn id="194" dur="1" fill="hold">
                                          <p:stCondLst>
                                            <p:cond delay="0"/>
                                          </p:stCondLst>
                                        </p:cTn>
                                        <p:tgtEl>
                                          <p:spTgt spid="49618"/>
                                        </p:tgtEl>
                                        <p:attrNameLst>
                                          <p:attrName>style.visibility</p:attrName>
                                        </p:attrNameLst>
                                      </p:cBhvr>
                                      <p:to>
                                        <p:strVal val="visible"/>
                                      </p:to>
                                    </p:set>
                                    <p:animEffect transition="in" filter="fade">
                                      <p:cBhvr>
                                        <p:cTn id="195" dur="1000"/>
                                        <p:tgtEl>
                                          <p:spTgt spid="49618"/>
                                        </p:tgtEl>
                                      </p:cBhvr>
                                    </p:animEffect>
                                    <p:anim calcmode="lin" valueType="num">
                                      <p:cBhvr>
                                        <p:cTn id="196" dur="1000" fill="hold"/>
                                        <p:tgtEl>
                                          <p:spTgt spid="49618"/>
                                        </p:tgtEl>
                                        <p:attrNameLst>
                                          <p:attrName>ppt_x</p:attrName>
                                        </p:attrNameLst>
                                      </p:cBhvr>
                                      <p:tavLst>
                                        <p:tav tm="0">
                                          <p:val>
                                            <p:strVal val="#ppt_x"/>
                                          </p:val>
                                        </p:tav>
                                        <p:tav tm="100000">
                                          <p:val>
                                            <p:strVal val="#ppt_x"/>
                                          </p:val>
                                        </p:tav>
                                      </p:tavLst>
                                    </p:anim>
                                    <p:anim calcmode="lin" valueType="num">
                                      <p:cBhvr>
                                        <p:cTn id="197" dur="1000" fill="hold"/>
                                        <p:tgtEl>
                                          <p:spTgt spid="49618"/>
                                        </p:tgtEl>
                                        <p:attrNameLst>
                                          <p:attrName>ppt_y</p:attrName>
                                        </p:attrNameLst>
                                      </p:cBhvr>
                                      <p:tavLst>
                                        <p:tav tm="0">
                                          <p:val>
                                            <p:strVal val="#ppt_y+.1"/>
                                          </p:val>
                                        </p:tav>
                                        <p:tav tm="100000">
                                          <p:val>
                                            <p:strVal val="#ppt_y"/>
                                          </p:val>
                                        </p:tav>
                                      </p:tavLst>
                                    </p:anim>
                                  </p:childTnLst>
                                </p:cTn>
                              </p:par>
                            </p:childTnLst>
                          </p:cTn>
                        </p:par>
                      </p:childTnLst>
                    </p:cTn>
                  </p:par>
                  <p:par>
                    <p:cTn id="198" fill="hold">
                      <p:stCondLst>
                        <p:cond delay="indefinite"/>
                      </p:stCondLst>
                      <p:childTnLst>
                        <p:par>
                          <p:cTn id="199" fill="hold">
                            <p:stCondLst>
                              <p:cond delay="0"/>
                            </p:stCondLst>
                            <p:childTnLst>
                              <p:par>
                                <p:cTn id="200" presetID="55" presetClass="entr" presetSubtype="0" fill="hold" grpId="0" nodeType="clickEffect">
                                  <p:stCondLst>
                                    <p:cond delay="0"/>
                                  </p:stCondLst>
                                  <p:childTnLst>
                                    <p:set>
                                      <p:cBhvr>
                                        <p:cTn id="201" dur="1" fill="hold">
                                          <p:stCondLst>
                                            <p:cond delay="0"/>
                                          </p:stCondLst>
                                        </p:cTn>
                                        <p:tgtEl>
                                          <p:spTgt spid="490"/>
                                        </p:tgtEl>
                                        <p:attrNameLst>
                                          <p:attrName>style.visibility</p:attrName>
                                        </p:attrNameLst>
                                      </p:cBhvr>
                                      <p:to>
                                        <p:strVal val="visible"/>
                                      </p:to>
                                    </p:set>
                                    <p:anim calcmode="lin" valueType="num">
                                      <p:cBhvr>
                                        <p:cTn id="202" dur="1000" fill="hold"/>
                                        <p:tgtEl>
                                          <p:spTgt spid="490"/>
                                        </p:tgtEl>
                                        <p:attrNameLst>
                                          <p:attrName>ppt_w</p:attrName>
                                        </p:attrNameLst>
                                      </p:cBhvr>
                                      <p:tavLst>
                                        <p:tav tm="0">
                                          <p:val>
                                            <p:strVal val="#ppt_w*0.70"/>
                                          </p:val>
                                        </p:tav>
                                        <p:tav tm="100000">
                                          <p:val>
                                            <p:strVal val="#ppt_w"/>
                                          </p:val>
                                        </p:tav>
                                      </p:tavLst>
                                    </p:anim>
                                    <p:anim calcmode="lin" valueType="num">
                                      <p:cBhvr>
                                        <p:cTn id="203" dur="1000" fill="hold"/>
                                        <p:tgtEl>
                                          <p:spTgt spid="490"/>
                                        </p:tgtEl>
                                        <p:attrNameLst>
                                          <p:attrName>ppt_h</p:attrName>
                                        </p:attrNameLst>
                                      </p:cBhvr>
                                      <p:tavLst>
                                        <p:tav tm="0">
                                          <p:val>
                                            <p:strVal val="#ppt_h"/>
                                          </p:val>
                                        </p:tav>
                                        <p:tav tm="100000">
                                          <p:val>
                                            <p:strVal val="#ppt_h"/>
                                          </p:val>
                                        </p:tav>
                                      </p:tavLst>
                                    </p:anim>
                                    <p:animEffect transition="in" filter="fade">
                                      <p:cBhvr>
                                        <p:cTn id="204" dur="1000"/>
                                        <p:tgtEl>
                                          <p:spTgt spid="490"/>
                                        </p:tgtEl>
                                      </p:cBhvr>
                                    </p:animEffect>
                                  </p:childTnLst>
                                </p:cTn>
                              </p:par>
                            </p:childTnLst>
                          </p:cTn>
                        </p:par>
                      </p:childTnLst>
                    </p:cTn>
                  </p:par>
                  <p:par>
                    <p:cTn id="205" fill="hold">
                      <p:stCondLst>
                        <p:cond delay="indefinite"/>
                      </p:stCondLst>
                      <p:childTnLst>
                        <p:par>
                          <p:cTn id="206" fill="hold">
                            <p:stCondLst>
                              <p:cond delay="0"/>
                            </p:stCondLst>
                            <p:childTnLst>
                              <p:par>
                                <p:cTn id="207" presetID="22" presetClass="entr" presetSubtype="4" fill="hold" grpId="0" nodeType="clickEffect">
                                  <p:stCondLst>
                                    <p:cond delay="300"/>
                                  </p:stCondLst>
                                  <p:childTnLst>
                                    <p:set>
                                      <p:cBhvr>
                                        <p:cTn id="208" dur="1" fill="hold">
                                          <p:stCondLst>
                                            <p:cond delay="0"/>
                                          </p:stCondLst>
                                        </p:cTn>
                                        <p:tgtEl>
                                          <p:spTgt spid="9275"/>
                                        </p:tgtEl>
                                        <p:attrNameLst>
                                          <p:attrName>style.visibility</p:attrName>
                                        </p:attrNameLst>
                                      </p:cBhvr>
                                      <p:to>
                                        <p:strVal val="visible"/>
                                      </p:to>
                                    </p:set>
                                    <p:animEffect transition="in" filter="wipe(down)">
                                      <p:cBhvr>
                                        <p:cTn id="209" dur="3000"/>
                                        <p:tgtEl>
                                          <p:spTgt spid="9275"/>
                                        </p:tgtEl>
                                      </p:cBhvr>
                                    </p:animEffect>
                                  </p:childTnLst>
                                </p:cTn>
                              </p:par>
                              <p:par>
                                <p:cTn id="210" presetID="22" presetClass="entr" presetSubtype="4" fill="hold" grpId="0" nodeType="withEffect">
                                  <p:stCondLst>
                                    <p:cond delay="300"/>
                                  </p:stCondLst>
                                  <p:childTnLst>
                                    <p:set>
                                      <p:cBhvr>
                                        <p:cTn id="211" dur="1" fill="hold">
                                          <p:stCondLst>
                                            <p:cond delay="0"/>
                                          </p:stCondLst>
                                        </p:cTn>
                                        <p:tgtEl>
                                          <p:spTgt spid="6"/>
                                        </p:tgtEl>
                                        <p:attrNameLst>
                                          <p:attrName>style.visibility</p:attrName>
                                        </p:attrNameLst>
                                      </p:cBhvr>
                                      <p:to>
                                        <p:strVal val="visible"/>
                                      </p:to>
                                    </p:set>
                                    <p:animEffect transition="in" filter="wipe(down)">
                                      <p:cBhvr>
                                        <p:cTn id="212" dur="3000"/>
                                        <p:tgtEl>
                                          <p:spTgt spid="6"/>
                                        </p:tgtEl>
                                      </p:cBhvr>
                                    </p:animEffect>
                                  </p:childTnLst>
                                </p:cTn>
                              </p:par>
                              <p:par>
                                <p:cTn id="213" presetID="22" presetClass="entr" presetSubtype="4" fill="hold" grpId="0" nodeType="withEffect">
                                  <p:stCondLst>
                                    <p:cond delay="0"/>
                                  </p:stCondLst>
                                  <p:childTnLst>
                                    <p:set>
                                      <p:cBhvr>
                                        <p:cTn id="214" dur="1" fill="hold">
                                          <p:stCondLst>
                                            <p:cond delay="0"/>
                                          </p:stCondLst>
                                        </p:cTn>
                                        <p:tgtEl>
                                          <p:spTgt spid="7"/>
                                        </p:tgtEl>
                                        <p:attrNameLst>
                                          <p:attrName>style.visibility</p:attrName>
                                        </p:attrNameLst>
                                      </p:cBhvr>
                                      <p:to>
                                        <p:strVal val="visible"/>
                                      </p:to>
                                    </p:set>
                                    <p:animEffect transition="in" filter="wipe(down)">
                                      <p:cBhvr>
                                        <p:cTn id="215" dur="3000"/>
                                        <p:tgtEl>
                                          <p:spTgt spid="7"/>
                                        </p:tgtEl>
                                      </p:cBhvr>
                                    </p:animEffect>
                                  </p:childTnLst>
                                </p:cTn>
                              </p:par>
                              <p:par>
                                <p:cTn id="216" presetID="22" presetClass="entr" presetSubtype="4" fill="hold" grpId="0" nodeType="withEffect">
                                  <p:stCondLst>
                                    <p:cond delay="0"/>
                                  </p:stCondLst>
                                  <p:childTnLst>
                                    <p:set>
                                      <p:cBhvr>
                                        <p:cTn id="217" dur="1" fill="hold">
                                          <p:stCondLst>
                                            <p:cond delay="0"/>
                                          </p:stCondLst>
                                        </p:cTn>
                                        <p:tgtEl>
                                          <p:spTgt spid="8"/>
                                        </p:tgtEl>
                                        <p:attrNameLst>
                                          <p:attrName>style.visibility</p:attrName>
                                        </p:attrNameLst>
                                      </p:cBhvr>
                                      <p:to>
                                        <p:strVal val="visible"/>
                                      </p:to>
                                    </p:set>
                                    <p:animEffect transition="in" filter="wipe(down)">
                                      <p:cBhvr>
                                        <p:cTn id="218" dur="3000"/>
                                        <p:tgtEl>
                                          <p:spTgt spid="8"/>
                                        </p:tgtEl>
                                      </p:cBhvr>
                                    </p:animEffect>
                                  </p:childTnLst>
                                </p:cTn>
                              </p:par>
                              <p:par>
                                <p:cTn id="219" presetID="22" presetClass="entr" presetSubtype="4" fill="hold" grpId="1" nodeType="withEffect">
                                  <p:stCondLst>
                                    <p:cond delay="0"/>
                                  </p:stCondLst>
                                  <p:childTnLst>
                                    <p:set>
                                      <p:cBhvr>
                                        <p:cTn id="220" dur="1" fill="hold">
                                          <p:stCondLst>
                                            <p:cond delay="0"/>
                                          </p:stCondLst>
                                        </p:cTn>
                                        <p:tgtEl>
                                          <p:spTgt spid="8"/>
                                        </p:tgtEl>
                                        <p:attrNameLst>
                                          <p:attrName>style.visibility</p:attrName>
                                        </p:attrNameLst>
                                      </p:cBhvr>
                                      <p:to>
                                        <p:strVal val="visible"/>
                                      </p:to>
                                    </p:set>
                                    <p:animEffect transition="in" filter="wipe(down)">
                                      <p:cBhvr>
                                        <p:cTn id="221" dur="3000"/>
                                        <p:tgtEl>
                                          <p:spTgt spid="8"/>
                                        </p:tgtEl>
                                      </p:cBhvr>
                                    </p:animEffect>
                                  </p:childTnLst>
                                </p:cTn>
                              </p:par>
                              <p:par>
                                <p:cTn id="222" presetID="22" presetClass="entr" presetSubtype="4" fill="hold" grpId="0" nodeType="withEffect">
                                  <p:stCondLst>
                                    <p:cond delay="0"/>
                                  </p:stCondLst>
                                  <p:childTnLst>
                                    <p:set>
                                      <p:cBhvr>
                                        <p:cTn id="223" dur="1" fill="hold">
                                          <p:stCondLst>
                                            <p:cond delay="0"/>
                                          </p:stCondLst>
                                        </p:cTn>
                                        <p:tgtEl>
                                          <p:spTgt spid="3"/>
                                        </p:tgtEl>
                                        <p:attrNameLst>
                                          <p:attrName>style.visibility</p:attrName>
                                        </p:attrNameLst>
                                      </p:cBhvr>
                                      <p:to>
                                        <p:strVal val="visible"/>
                                      </p:to>
                                    </p:set>
                                    <p:animEffect transition="in" filter="wipe(down)">
                                      <p:cBhvr>
                                        <p:cTn id="224" dur="3000"/>
                                        <p:tgtEl>
                                          <p:spTgt spid="3"/>
                                        </p:tgtEl>
                                      </p:cBhvr>
                                    </p:animEffect>
                                  </p:childTnLst>
                                </p:cTn>
                              </p:par>
                              <p:par>
                                <p:cTn id="225" presetID="22" presetClass="entr" presetSubtype="4" fill="hold" grpId="0" nodeType="withEffect">
                                  <p:stCondLst>
                                    <p:cond delay="0"/>
                                  </p:stCondLst>
                                  <p:childTnLst>
                                    <p:set>
                                      <p:cBhvr>
                                        <p:cTn id="226" dur="1" fill="hold">
                                          <p:stCondLst>
                                            <p:cond delay="0"/>
                                          </p:stCondLst>
                                        </p:cTn>
                                        <p:tgtEl>
                                          <p:spTgt spid="9"/>
                                        </p:tgtEl>
                                        <p:attrNameLst>
                                          <p:attrName>style.visibility</p:attrName>
                                        </p:attrNameLst>
                                      </p:cBhvr>
                                      <p:to>
                                        <p:strVal val="visible"/>
                                      </p:to>
                                    </p:set>
                                    <p:animEffect transition="in" filter="wipe(down)">
                                      <p:cBhvr>
                                        <p:cTn id="227" dur="3000"/>
                                        <p:tgtEl>
                                          <p:spTgt spid="9"/>
                                        </p:tgtEl>
                                      </p:cBhvr>
                                    </p:animEffect>
                                  </p:childTnLst>
                                </p:cTn>
                              </p:par>
                            </p:childTnLst>
                          </p:cTn>
                        </p:par>
                      </p:childTnLst>
                    </p:cTn>
                  </p:par>
                  <p:par>
                    <p:cTn id="228" fill="hold">
                      <p:stCondLst>
                        <p:cond delay="indefinite"/>
                      </p:stCondLst>
                      <p:childTnLst>
                        <p:par>
                          <p:cTn id="229" fill="hold">
                            <p:stCondLst>
                              <p:cond delay="0"/>
                            </p:stCondLst>
                            <p:childTnLst>
                              <p:par>
                                <p:cTn id="230" presetID="55" presetClass="entr" presetSubtype="0" fill="hold" grpId="0" nodeType="clickEffect">
                                  <p:stCondLst>
                                    <p:cond delay="0"/>
                                  </p:stCondLst>
                                  <p:childTnLst>
                                    <p:set>
                                      <p:cBhvr>
                                        <p:cTn id="231" dur="1" fill="hold">
                                          <p:stCondLst>
                                            <p:cond delay="0"/>
                                          </p:stCondLst>
                                        </p:cTn>
                                        <p:tgtEl>
                                          <p:spTgt spid="506"/>
                                        </p:tgtEl>
                                        <p:attrNameLst>
                                          <p:attrName>style.visibility</p:attrName>
                                        </p:attrNameLst>
                                      </p:cBhvr>
                                      <p:to>
                                        <p:strVal val="visible"/>
                                      </p:to>
                                    </p:set>
                                    <p:anim calcmode="lin" valueType="num">
                                      <p:cBhvr>
                                        <p:cTn id="232" dur="1000" fill="hold"/>
                                        <p:tgtEl>
                                          <p:spTgt spid="506"/>
                                        </p:tgtEl>
                                        <p:attrNameLst>
                                          <p:attrName>ppt_w</p:attrName>
                                        </p:attrNameLst>
                                      </p:cBhvr>
                                      <p:tavLst>
                                        <p:tav tm="0">
                                          <p:val>
                                            <p:strVal val="#ppt_w*0.70"/>
                                          </p:val>
                                        </p:tav>
                                        <p:tav tm="100000">
                                          <p:val>
                                            <p:strVal val="#ppt_w"/>
                                          </p:val>
                                        </p:tav>
                                      </p:tavLst>
                                    </p:anim>
                                    <p:anim calcmode="lin" valueType="num">
                                      <p:cBhvr>
                                        <p:cTn id="233" dur="1000" fill="hold"/>
                                        <p:tgtEl>
                                          <p:spTgt spid="506"/>
                                        </p:tgtEl>
                                        <p:attrNameLst>
                                          <p:attrName>ppt_h</p:attrName>
                                        </p:attrNameLst>
                                      </p:cBhvr>
                                      <p:tavLst>
                                        <p:tav tm="0">
                                          <p:val>
                                            <p:strVal val="#ppt_h"/>
                                          </p:val>
                                        </p:tav>
                                        <p:tav tm="100000">
                                          <p:val>
                                            <p:strVal val="#ppt_h"/>
                                          </p:val>
                                        </p:tav>
                                      </p:tavLst>
                                    </p:anim>
                                    <p:animEffect transition="in" filter="fade">
                                      <p:cBhvr>
                                        <p:cTn id="234" dur="1000"/>
                                        <p:tgtEl>
                                          <p:spTgt spid="506"/>
                                        </p:tgtEl>
                                      </p:cBhvr>
                                    </p:animEffect>
                                  </p:childTnLst>
                                </p:cTn>
                              </p:par>
                            </p:childTnLst>
                          </p:cTn>
                        </p:par>
                      </p:childTnLst>
                    </p:cTn>
                  </p:par>
                  <p:par>
                    <p:cTn id="235" fill="hold">
                      <p:stCondLst>
                        <p:cond delay="indefinite"/>
                      </p:stCondLst>
                      <p:childTnLst>
                        <p:par>
                          <p:cTn id="236" fill="hold">
                            <p:stCondLst>
                              <p:cond delay="0"/>
                            </p:stCondLst>
                            <p:childTnLst>
                              <p:par>
                                <p:cTn id="237" presetID="3" presetClass="entr" presetSubtype="10" fill="hold" grpId="0" nodeType="clickEffect">
                                  <p:stCondLst>
                                    <p:cond delay="0"/>
                                  </p:stCondLst>
                                  <p:childTnLst>
                                    <p:set>
                                      <p:cBhvr>
                                        <p:cTn id="238" dur="1" fill="hold">
                                          <p:stCondLst>
                                            <p:cond delay="0"/>
                                          </p:stCondLst>
                                        </p:cTn>
                                        <p:tgtEl>
                                          <p:spTgt spid="9220"/>
                                        </p:tgtEl>
                                        <p:attrNameLst>
                                          <p:attrName>style.visibility</p:attrName>
                                        </p:attrNameLst>
                                      </p:cBhvr>
                                      <p:to>
                                        <p:strVal val="visible"/>
                                      </p:to>
                                    </p:set>
                                    <p:animEffect transition="in" filter="blinds(horizontal)">
                                      <p:cBhvr>
                                        <p:cTn id="239" dur="2000"/>
                                        <p:tgtEl>
                                          <p:spTgt spid="9220"/>
                                        </p:tgtEl>
                                      </p:cBhvr>
                                    </p:animEffect>
                                  </p:childTnLst>
                                </p:cTn>
                              </p:par>
                              <p:par>
                                <p:cTn id="240" presetID="20" presetClass="entr" presetSubtype="0" fill="hold" grpId="0" nodeType="withEffect">
                                  <p:stCondLst>
                                    <p:cond delay="0"/>
                                  </p:stCondLst>
                                  <p:childTnLst>
                                    <p:set>
                                      <p:cBhvr>
                                        <p:cTn id="241" dur="1" fill="hold">
                                          <p:stCondLst>
                                            <p:cond delay="0"/>
                                          </p:stCondLst>
                                        </p:cTn>
                                        <p:tgtEl>
                                          <p:spTgt spid="9221"/>
                                        </p:tgtEl>
                                        <p:attrNameLst>
                                          <p:attrName>style.visibility</p:attrName>
                                        </p:attrNameLst>
                                      </p:cBhvr>
                                      <p:to>
                                        <p:strVal val="visible"/>
                                      </p:to>
                                    </p:set>
                                    <p:animEffect transition="in" filter="wedge">
                                      <p:cBhvr>
                                        <p:cTn id="242" dur="2000"/>
                                        <p:tgtEl>
                                          <p:spTgt spid="9221"/>
                                        </p:tgtEl>
                                      </p:cBhvr>
                                    </p:animEffect>
                                  </p:childTnLst>
                                </p:cTn>
                              </p:par>
                              <p:par>
                                <p:cTn id="243" presetID="3" presetClass="entr" presetSubtype="10" fill="hold" grpId="0" nodeType="withEffect">
                                  <p:stCondLst>
                                    <p:cond delay="0"/>
                                  </p:stCondLst>
                                  <p:childTnLst>
                                    <p:set>
                                      <p:cBhvr>
                                        <p:cTn id="244" dur="1" fill="hold">
                                          <p:stCondLst>
                                            <p:cond delay="0"/>
                                          </p:stCondLst>
                                        </p:cTn>
                                        <p:tgtEl>
                                          <p:spTgt spid="516"/>
                                        </p:tgtEl>
                                        <p:attrNameLst>
                                          <p:attrName>style.visibility</p:attrName>
                                        </p:attrNameLst>
                                      </p:cBhvr>
                                      <p:to>
                                        <p:strVal val="visible"/>
                                      </p:to>
                                    </p:set>
                                    <p:animEffect transition="in" filter="blinds(horizontal)">
                                      <p:cBhvr>
                                        <p:cTn id="245" dur="2000"/>
                                        <p:tgtEl>
                                          <p:spTgt spid="516"/>
                                        </p:tgtEl>
                                      </p:cBhvr>
                                    </p:animEffect>
                                  </p:childTnLst>
                                </p:cTn>
                              </p:par>
                              <p:par>
                                <p:cTn id="246" presetID="3" presetClass="entr" presetSubtype="10" fill="hold" grpId="0" nodeType="withEffect">
                                  <p:stCondLst>
                                    <p:cond delay="0"/>
                                  </p:stCondLst>
                                  <p:childTnLst>
                                    <p:set>
                                      <p:cBhvr>
                                        <p:cTn id="247" dur="1" fill="hold">
                                          <p:stCondLst>
                                            <p:cond delay="0"/>
                                          </p:stCondLst>
                                        </p:cTn>
                                        <p:tgtEl>
                                          <p:spTgt spid="511"/>
                                        </p:tgtEl>
                                        <p:attrNameLst>
                                          <p:attrName>style.visibility</p:attrName>
                                        </p:attrNameLst>
                                      </p:cBhvr>
                                      <p:to>
                                        <p:strVal val="visible"/>
                                      </p:to>
                                    </p:set>
                                    <p:animEffect transition="in" filter="blinds(horizontal)">
                                      <p:cBhvr>
                                        <p:cTn id="248" dur="2000"/>
                                        <p:tgtEl>
                                          <p:spTgt spid="511"/>
                                        </p:tgtEl>
                                      </p:cBhvr>
                                    </p:animEffect>
                                  </p:childTnLst>
                                </p:cTn>
                              </p:par>
                            </p:childTnLst>
                          </p:cTn>
                        </p:par>
                      </p:childTnLst>
                    </p:cTn>
                  </p:par>
                  <p:par>
                    <p:cTn id="249" fill="hold">
                      <p:stCondLst>
                        <p:cond delay="indefinite"/>
                      </p:stCondLst>
                      <p:childTnLst>
                        <p:par>
                          <p:cTn id="250" fill="hold">
                            <p:stCondLst>
                              <p:cond delay="0"/>
                            </p:stCondLst>
                            <p:childTnLst>
                              <p:par>
                                <p:cTn id="251" presetID="6" presetClass="emph" presetSubtype="0" fill="hold" grpId="1" nodeType="clickEffect">
                                  <p:stCondLst>
                                    <p:cond delay="0"/>
                                  </p:stCondLst>
                                  <p:childTnLst>
                                    <p:animScale>
                                      <p:cBhvr>
                                        <p:cTn id="252" dur="2000" fill="hold"/>
                                        <p:tgtEl>
                                          <p:spTgt spid="516"/>
                                        </p:tgtEl>
                                      </p:cBhvr>
                                      <p:by x="150000" y="150000"/>
                                    </p:animScale>
                                  </p:childTnLst>
                                </p:cTn>
                              </p:par>
                              <p:par>
                                <p:cTn id="253" presetID="6" presetClass="emph" presetSubtype="0" fill="hold" grpId="1" nodeType="withEffect">
                                  <p:stCondLst>
                                    <p:cond delay="0"/>
                                  </p:stCondLst>
                                  <p:childTnLst>
                                    <p:animScale>
                                      <p:cBhvr>
                                        <p:cTn id="254" dur="2000" fill="hold"/>
                                        <p:tgtEl>
                                          <p:spTgt spid="9220"/>
                                        </p:tgtEl>
                                      </p:cBhvr>
                                      <p:by x="150000" y="150000"/>
                                    </p:animScale>
                                  </p:childTnLst>
                                </p:cTn>
                              </p:par>
                            </p:childTnLst>
                          </p:cTn>
                        </p:par>
                      </p:childTnLst>
                    </p:cTn>
                  </p:par>
                  <p:par>
                    <p:cTn id="255" fill="hold">
                      <p:stCondLst>
                        <p:cond delay="indefinite"/>
                      </p:stCondLst>
                      <p:childTnLst>
                        <p:par>
                          <p:cTn id="256" fill="hold">
                            <p:stCondLst>
                              <p:cond delay="0"/>
                            </p:stCondLst>
                            <p:childTnLst>
                              <p:par>
                                <p:cTn id="257" presetID="53" presetClass="entr" presetSubtype="16" fill="hold" nodeType="clickEffect">
                                  <p:stCondLst>
                                    <p:cond delay="0"/>
                                  </p:stCondLst>
                                  <p:childTnLst>
                                    <p:set>
                                      <p:cBhvr>
                                        <p:cTn id="258" dur="1" fill="hold">
                                          <p:stCondLst>
                                            <p:cond delay="0"/>
                                          </p:stCondLst>
                                        </p:cTn>
                                        <p:tgtEl>
                                          <p:spTgt spid="507"/>
                                        </p:tgtEl>
                                        <p:attrNameLst>
                                          <p:attrName>style.visibility</p:attrName>
                                        </p:attrNameLst>
                                      </p:cBhvr>
                                      <p:to>
                                        <p:strVal val="visible"/>
                                      </p:to>
                                    </p:set>
                                    <p:anim calcmode="lin" valueType="num">
                                      <p:cBhvr>
                                        <p:cTn id="259" dur="2000" fill="hold"/>
                                        <p:tgtEl>
                                          <p:spTgt spid="507"/>
                                        </p:tgtEl>
                                        <p:attrNameLst>
                                          <p:attrName>ppt_w</p:attrName>
                                        </p:attrNameLst>
                                      </p:cBhvr>
                                      <p:tavLst>
                                        <p:tav tm="0">
                                          <p:val>
                                            <p:fltVal val="0"/>
                                          </p:val>
                                        </p:tav>
                                        <p:tav tm="100000">
                                          <p:val>
                                            <p:strVal val="#ppt_w"/>
                                          </p:val>
                                        </p:tav>
                                      </p:tavLst>
                                    </p:anim>
                                    <p:anim calcmode="lin" valueType="num">
                                      <p:cBhvr>
                                        <p:cTn id="260" dur="2000" fill="hold"/>
                                        <p:tgtEl>
                                          <p:spTgt spid="507"/>
                                        </p:tgtEl>
                                        <p:attrNameLst>
                                          <p:attrName>ppt_h</p:attrName>
                                        </p:attrNameLst>
                                      </p:cBhvr>
                                      <p:tavLst>
                                        <p:tav tm="0">
                                          <p:val>
                                            <p:fltVal val="0"/>
                                          </p:val>
                                        </p:tav>
                                        <p:tav tm="100000">
                                          <p:val>
                                            <p:strVal val="#ppt_h"/>
                                          </p:val>
                                        </p:tav>
                                      </p:tavLst>
                                    </p:anim>
                                    <p:animEffect transition="in" filter="fade">
                                      <p:cBhvr>
                                        <p:cTn id="261" dur="2000"/>
                                        <p:tgtEl>
                                          <p:spTgt spid="507"/>
                                        </p:tgtEl>
                                      </p:cBhvr>
                                    </p:animEffect>
                                  </p:childTnLst>
                                </p:cTn>
                              </p:par>
                            </p:childTnLst>
                          </p:cTn>
                        </p:par>
                      </p:childTnLst>
                    </p:cTn>
                  </p:par>
                  <p:par>
                    <p:cTn id="262" fill="hold">
                      <p:stCondLst>
                        <p:cond delay="indefinite"/>
                      </p:stCondLst>
                      <p:childTnLst>
                        <p:par>
                          <p:cTn id="263" fill="hold">
                            <p:stCondLst>
                              <p:cond delay="0"/>
                            </p:stCondLst>
                            <p:childTnLst>
                              <p:par>
                                <p:cTn id="264" presetID="17" presetClass="entr" presetSubtype="10" fill="hold" nodeType="clickEffect">
                                  <p:stCondLst>
                                    <p:cond delay="0"/>
                                  </p:stCondLst>
                                  <p:childTnLst>
                                    <p:set>
                                      <p:cBhvr>
                                        <p:cTn id="265" dur="1" fill="hold">
                                          <p:stCondLst>
                                            <p:cond delay="0"/>
                                          </p:stCondLst>
                                        </p:cTn>
                                        <p:tgtEl>
                                          <p:spTgt spid="1026"/>
                                        </p:tgtEl>
                                        <p:attrNameLst>
                                          <p:attrName>style.visibility</p:attrName>
                                        </p:attrNameLst>
                                      </p:cBhvr>
                                      <p:to>
                                        <p:strVal val="visible"/>
                                      </p:to>
                                    </p:set>
                                    <p:anim calcmode="lin" valueType="num">
                                      <p:cBhvr>
                                        <p:cTn id="266" dur="500" fill="hold"/>
                                        <p:tgtEl>
                                          <p:spTgt spid="1026"/>
                                        </p:tgtEl>
                                        <p:attrNameLst>
                                          <p:attrName>ppt_w</p:attrName>
                                        </p:attrNameLst>
                                      </p:cBhvr>
                                      <p:tavLst>
                                        <p:tav tm="0">
                                          <p:val>
                                            <p:fltVal val="0"/>
                                          </p:val>
                                        </p:tav>
                                        <p:tav tm="100000">
                                          <p:val>
                                            <p:strVal val="#ppt_w"/>
                                          </p:val>
                                        </p:tav>
                                      </p:tavLst>
                                    </p:anim>
                                    <p:anim calcmode="lin" valueType="num">
                                      <p:cBhvr>
                                        <p:cTn id="267" dur="500" fill="hold"/>
                                        <p:tgtEl>
                                          <p:spTgt spid="1026"/>
                                        </p:tgtEl>
                                        <p:attrNameLst>
                                          <p:attrName>ppt_h</p:attrName>
                                        </p:attrNameLst>
                                      </p:cBhvr>
                                      <p:tavLst>
                                        <p:tav tm="0">
                                          <p:val>
                                            <p:strVal val="#ppt_h"/>
                                          </p:val>
                                        </p:tav>
                                        <p:tav tm="100000">
                                          <p:val>
                                            <p:strVal val="#ppt_h"/>
                                          </p:val>
                                        </p:tav>
                                      </p:tavLst>
                                    </p:anim>
                                  </p:childTnLst>
                                </p:cTn>
                              </p:par>
                            </p:childTnLst>
                          </p:cTn>
                        </p:par>
                      </p:childTnLst>
                    </p:cTn>
                  </p:par>
                  <p:par>
                    <p:cTn id="268" fill="hold">
                      <p:stCondLst>
                        <p:cond delay="indefinite"/>
                      </p:stCondLst>
                      <p:childTnLst>
                        <p:par>
                          <p:cTn id="269" fill="hold">
                            <p:stCondLst>
                              <p:cond delay="0"/>
                            </p:stCondLst>
                            <p:childTnLst>
                              <p:par>
                                <p:cTn id="270" presetID="0" presetClass="path" presetSubtype="0" accel="50000" decel="50000" fill="hold" nodeType="clickEffect">
                                  <p:stCondLst>
                                    <p:cond delay="0"/>
                                  </p:stCondLst>
                                  <p:childTnLst>
                                    <p:animMotion origin="layout" path="M -0.00156 0.01134 L -0.00156 0.01157 C -0.00338 0.01273 -0.00521 0.01412 -0.00716 0.01574 C -0.00768 0.0162 -0.00846 0.0162 -0.00898 0.01666 C -0.01289 0.02222 -0.00742 0.01829 -0.01211 0.02106 C -0.01224 0.02222 -0.01211 0.02384 -0.01263 0.02454 C -0.01367 0.02569 -0.01523 0.02523 -0.0164 0.02639 C -0.01692 0.02754 -0.01758 0.02847 -0.01823 0.0287 C -0.0194 0.02963 -0.02083 0.02963 -0.02187 0.03079 C -0.02448 0.03379 -0.02304 0.03264 -0.02617 0.03426 C -0.03294 0.03379 -0.04466 0.03356 -0.0526 0.03217 C -0.05547 0.03171 -0.0612 0.02986 -0.0612 0.03009 C -0.0664 0.02662 -0.06002 0.03125 -0.06432 0.02639 C -0.06484 0.02592 -0.06549 0.02569 -0.06614 0.02546 C -0.07461 0.01551 -0.06588 0.02592 -0.07226 0.01782 C -0.07291 0.0169 -0.07343 0.0162 -0.07409 0.01574 C -0.07513 0.01504 -0.07617 0.01504 -0.07721 0.01458 C -0.07786 0.01366 -0.07838 0.01273 -0.07903 0.0125 C -0.08008 0.0118 -0.08112 0.0118 -0.08216 0.01134 C -0.08281 0.01111 -0.08333 0.01041 -0.08398 0.01018 C -0.08502 0.00949 -0.08606 0.00856 -0.08711 0.0081 C -0.0957 0.00231 -0.0862 0.00903 -0.09375 0.0037 C -0.0944 0.00254 -0.09492 0.00092 -0.0957 0.00046 C -0.09661 -0.00023 -0.09765 -0.00023 -0.0987 -0.0007 C -0.09935 -0.00093 -0.1 -0.00162 -0.10052 -0.00185 C -0.10117 -0.00301 -0.10169 -0.00394 -0.10247 -0.00486 C -0.10481 -0.00857 -0.10481 -0.00741 -0.10677 -0.01158 C -0.10716 -0.0125 -0.10742 -0.01412 -0.10794 -0.01505 C -0.10911 -0.01713 -0.11067 -0.01898 -0.11159 -0.02153 C -0.11211 -0.02269 -0.11237 -0.02384 -0.11289 -0.02454 C -0.1138 -0.02616 -0.11497 -0.02685 -0.11588 -0.02801 C -0.12174 -0.03542 -0.11159 -0.02384 -0.11836 -0.03357 C -0.11888 -0.03426 -0.11966 -0.03426 -0.12018 -0.03472 C -0.12083 -0.03565 -0.12148 -0.03658 -0.12213 -0.03796 C -0.12252 -0.03889 -0.12278 -0.04005 -0.1233 -0.04097 C -0.12383 -0.04213 -0.12461 -0.04283 -0.12513 -0.04329 C -0.12864 -0.05255 -0.12448 -0.04074 -0.12695 -0.05 C -0.12734 -0.05116 -0.12786 -0.05185 -0.12825 -0.05301 C -0.1289 -0.05509 -0.12942 -0.05671 -0.13008 -0.0588 C -0.13034 -0.05996 -0.13047 -0.06134 -0.13073 -0.0632 C -0.13086 -0.06389 -0.13125 -0.06505 -0.13125 -0.06644 C -0.13177 -0.07107 -0.13203 -0.0757 -0.13255 -0.08033 C -0.13268 -0.08241 -0.13281 -0.08403 -0.1332 -0.08611 C -0.13346 -0.08773 -0.13398 -0.08935 -0.13437 -0.09121 C -0.13463 -0.09283 -0.13476 -0.09445 -0.13502 -0.0956 C -0.13515 -0.09676 -0.13541 -0.09815 -0.13567 -0.09931 C -0.13606 -0.10278 -0.13685 -0.11019 -0.13685 -0.10996 C -0.13659 -0.12963 -0.13763 -0.14722 -0.13567 -0.16574 C -0.13541 -0.16713 -0.13515 -0.16852 -0.13502 -0.17014 C -0.13476 -0.17338 -0.13424 -0.18148 -0.13372 -0.18542 C -0.13346 -0.1882 -0.13294 -0.19051 -0.13255 -0.19329 C -0.13216 -0.19537 -0.13151 -0.19746 -0.13125 -0.19954 C -0.1306 -0.20625 -0.13125 -0.20347 -0.12942 -0.20834 C -0.12786 -0.21945 -0.13021 -0.20579 -0.12695 -0.21574 C -0.12656 -0.2169 -0.12669 -0.21852 -0.12643 -0.22014 C -0.12565 -0.22384 -0.12461 -0.22732 -0.12396 -0.23102 C -0.12291 -0.23611 -0.12356 -0.2331 -0.12213 -0.23982 C -0.12187 -0.24144 -0.12174 -0.24329 -0.12148 -0.24514 C -0.12109 -0.24699 -0.12057 -0.24884 -0.12018 -0.2507 C -0.12005 -0.25162 -0.11979 -0.25278 -0.11966 -0.25394 C -0.1194 -0.25533 -0.1194 -0.25695 -0.11901 -0.25834 C -0.11862 -0.25972 -0.11784 -0.26042 -0.11718 -0.26158 C -0.11692 -0.26296 -0.11692 -0.26459 -0.11653 -0.26597 C -0.11614 -0.26736 -0.11523 -0.26806 -0.11471 -0.26921 C -0.11002 -0.2794 -0.11718 -0.26597 -0.11159 -0.27477 C -0.10729 -0.28148 -0.11028 -0.27917 -0.10677 -0.28125 C -0.10625 -0.28241 -0.10599 -0.28357 -0.10547 -0.28449 C -0.10403 -0.28773 -0.10364 -0.28773 -0.10182 -0.29005 C -0.10156 -0.2919 -0.10169 -0.29375 -0.10117 -0.29537 C -0.10078 -0.29653 -0.09987 -0.29676 -0.09935 -0.29769 C -0.09883 -0.29861 -0.0987 -0.3 -0.09817 -0.30093 C -0.09635 -0.30347 -0.09414 -0.30463 -0.09258 -0.30741 C -0.09218 -0.3081 -0.09192 -0.30926 -0.0914 -0.30972 C -0.09036 -0.31042 -0.08932 -0.31042 -0.08828 -0.31065 C -0.08763 -0.31111 -0.08711 -0.31158 -0.08646 -0.31181 C -0.08294 -0.31644 -0.08489 -0.31459 -0.08034 -0.31736 L -0.07838 -0.31852 L -0.07656 -0.31945 C -0.07604 -0.3206 -0.07552 -0.32199 -0.07474 -0.32269 C -0.07317 -0.32431 -0.07044 -0.32523 -0.06862 -0.32616 C -0.06797 -0.32639 -0.06731 -0.32662 -0.06679 -0.32709 C -0.06575 -0.32801 -0.06484 -0.32986 -0.06367 -0.33033 C -0.06211 -0.33125 -0.06041 -0.33102 -0.05872 -0.33148 C -0.05768 -0.33171 -0.05677 -0.33218 -0.05573 -0.33264 C -0.05442 -0.3331 -0.05325 -0.33334 -0.05195 -0.3338 C -0.04674 -0.34005 -0.05338 -0.33241 -0.0483 -0.33704 C -0.04765 -0.3375 -0.04713 -0.33866 -0.04648 -0.33912 C -0.04583 -0.33959 -0.04531 -0.34028 -0.04466 -0.34028 L 0.0267 -0.34352 C 0.02852 -0.34491 0.03047 -0.3463 0.03216 -0.34792 C 0.03529 -0.3507 0.0362 -0.35232 0.03894 -0.3544 C 0.03959 -0.35486 0.04024 -0.35509 0.04089 -0.35556 C 0.04167 -0.35695 0.04258 -0.35834 0.04323 -0.35996 C 0.04362 -0.36088 0.04349 -0.36227 0.04388 -0.3632 C 0.0444 -0.36459 0.04519 -0.36528 0.04571 -0.36644 C 0.04922 -0.37523 0.04532 -0.3669 0.04753 -0.37408 C 0.04805 -0.3757 0.04883 -0.37709 0.04948 -0.37847 C 0.05 -0.38334 0.05078 -0.38796 0.0513 -0.39283 C 0.0517 -0.39676 0.05196 -0.40486 0.05196 -0.40463 L 0.05196 -0.40486 L 0.05196 -0.40463 " pathEditMode="relative" rAng="0" ptsTypes="AAAAAAAAAAAAAAAAAAAAAAAAAAAAAAAAAAAAAAAAAAAAAAAAAAAAAAAAAAAAAAAAAAAAAAAAAAAAAAAAAAAAAAAAAAAAAAAAAAAAA">
                                      <p:cBhvr>
                                        <p:cTn id="271" dur="5000" fill="hold"/>
                                        <p:tgtEl>
                                          <p:spTgt spid="1026"/>
                                        </p:tgtEl>
                                        <p:attrNameLst>
                                          <p:attrName>ppt_x</p:attrName>
                                          <p:attrName>ppt_y</p:attrName>
                                        </p:attrNameLst>
                                      </p:cBhvr>
                                      <p:rCtr x="-4102" y="-19653"/>
                                    </p:animMotion>
                                  </p:childTnLst>
                                </p:cTn>
                              </p:par>
                            </p:childTnLst>
                          </p:cTn>
                        </p:par>
                      </p:childTnLst>
                    </p:cTn>
                  </p:par>
                  <p:par>
                    <p:cTn id="272" fill="hold">
                      <p:stCondLst>
                        <p:cond delay="indefinite"/>
                      </p:stCondLst>
                      <p:childTnLst>
                        <p:par>
                          <p:cTn id="273" fill="hold">
                            <p:stCondLst>
                              <p:cond delay="0"/>
                            </p:stCondLst>
                            <p:childTnLst>
                              <p:par>
                                <p:cTn id="274" presetID="55" presetClass="entr" presetSubtype="0" fill="hold" grpId="0" nodeType="clickEffect">
                                  <p:stCondLst>
                                    <p:cond delay="0"/>
                                  </p:stCondLst>
                                  <p:childTnLst>
                                    <p:set>
                                      <p:cBhvr>
                                        <p:cTn id="275" dur="1" fill="hold">
                                          <p:stCondLst>
                                            <p:cond delay="0"/>
                                          </p:stCondLst>
                                        </p:cTn>
                                        <p:tgtEl>
                                          <p:spTgt spid="491"/>
                                        </p:tgtEl>
                                        <p:attrNameLst>
                                          <p:attrName>style.visibility</p:attrName>
                                        </p:attrNameLst>
                                      </p:cBhvr>
                                      <p:to>
                                        <p:strVal val="visible"/>
                                      </p:to>
                                    </p:set>
                                    <p:anim calcmode="lin" valueType="num">
                                      <p:cBhvr>
                                        <p:cTn id="276" dur="1000" fill="hold"/>
                                        <p:tgtEl>
                                          <p:spTgt spid="491"/>
                                        </p:tgtEl>
                                        <p:attrNameLst>
                                          <p:attrName>ppt_w</p:attrName>
                                        </p:attrNameLst>
                                      </p:cBhvr>
                                      <p:tavLst>
                                        <p:tav tm="0">
                                          <p:val>
                                            <p:strVal val="#ppt_w*0.70"/>
                                          </p:val>
                                        </p:tav>
                                        <p:tav tm="100000">
                                          <p:val>
                                            <p:strVal val="#ppt_w"/>
                                          </p:val>
                                        </p:tav>
                                      </p:tavLst>
                                    </p:anim>
                                    <p:anim calcmode="lin" valueType="num">
                                      <p:cBhvr>
                                        <p:cTn id="277" dur="1000" fill="hold"/>
                                        <p:tgtEl>
                                          <p:spTgt spid="491"/>
                                        </p:tgtEl>
                                        <p:attrNameLst>
                                          <p:attrName>ppt_h</p:attrName>
                                        </p:attrNameLst>
                                      </p:cBhvr>
                                      <p:tavLst>
                                        <p:tav tm="0">
                                          <p:val>
                                            <p:strVal val="#ppt_h"/>
                                          </p:val>
                                        </p:tav>
                                        <p:tav tm="100000">
                                          <p:val>
                                            <p:strVal val="#ppt_h"/>
                                          </p:val>
                                        </p:tav>
                                      </p:tavLst>
                                    </p:anim>
                                    <p:animEffect transition="in" filter="fade">
                                      <p:cBhvr>
                                        <p:cTn id="278" dur="1000"/>
                                        <p:tgtEl>
                                          <p:spTgt spid="491"/>
                                        </p:tgtEl>
                                      </p:cBhvr>
                                    </p:animEffect>
                                  </p:childTnLst>
                                </p:cTn>
                              </p:par>
                            </p:childTnLst>
                          </p:cTn>
                        </p:par>
                      </p:childTnLst>
                    </p:cTn>
                  </p:par>
                  <p:par>
                    <p:cTn id="279" fill="hold">
                      <p:stCondLst>
                        <p:cond delay="indefinite"/>
                      </p:stCondLst>
                      <p:childTnLst>
                        <p:par>
                          <p:cTn id="280" fill="hold">
                            <p:stCondLst>
                              <p:cond delay="0"/>
                            </p:stCondLst>
                            <p:childTnLst>
                              <p:par>
                                <p:cTn id="281" presetID="53" presetClass="entr" presetSubtype="16" fill="hold" nodeType="clickEffect">
                                  <p:stCondLst>
                                    <p:cond delay="0"/>
                                  </p:stCondLst>
                                  <p:childTnLst>
                                    <p:set>
                                      <p:cBhvr>
                                        <p:cTn id="282" dur="1" fill="hold">
                                          <p:stCondLst>
                                            <p:cond delay="0"/>
                                          </p:stCondLst>
                                        </p:cTn>
                                        <p:tgtEl>
                                          <p:spTgt spid="19"/>
                                        </p:tgtEl>
                                        <p:attrNameLst>
                                          <p:attrName>style.visibility</p:attrName>
                                        </p:attrNameLst>
                                      </p:cBhvr>
                                      <p:to>
                                        <p:strVal val="visible"/>
                                      </p:to>
                                    </p:set>
                                    <p:anim calcmode="lin" valueType="num">
                                      <p:cBhvr>
                                        <p:cTn id="283" dur="3000" fill="hold"/>
                                        <p:tgtEl>
                                          <p:spTgt spid="19"/>
                                        </p:tgtEl>
                                        <p:attrNameLst>
                                          <p:attrName>ppt_w</p:attrName>
                                        </p:attrNameLst>
                                      </p:cBhvr>
                                      <p:tavLst>
                                        <p:tav tm="0">
                                          <p:val>
                                            <p:fltVal val="0"/>
                                          </p:val>
                                        </p:tav>
                                        <p:tav tm="100000">
                                          <p:val>
                                            <p:strVal val="#ppt_w"/>
                                          </p:val>
                                        </p:tav>
                                      </p:tavLst>
                                    </p:anim>
                                    <p:anim calcmode="lin" valueType="num">
                                      <p:cBhvr>
                                        <p:cTn id="284" dur="3000" fill="hold"/>
                                        <p:tgtEl>
                                          <p:spTgt spid="19"/>
                                        </p:tgtEl>
                                        <p:attrNameLst>
                                          <p:attrName>ppt_h</p:attrName>
                                        </p:attrNameLst>
                                      </p:cBhvr>
                                      <p:tavLst>
                                        <p:tav tm="0">
                                          <p:val>
                                            <p:fltVal val="0"/>
                                          </p:val>
                                        </p:tav>
                                        <p:tav tm="100000">
                                          <p:val>
                                            <p:strVal val="#ppt_h"/>
                                          </p:val>
                                        </p:tav>
                                      </p:tavLst>
                                    </p:anim>
                                    <p:animEffect transition="in" filter="fade">
                                      <p:cBhvr>
                                        <p:cTn id="285" dur="3000"/>
                                        <p:tgtEl>
                                          <p:spTgt spid="19"/>
                                        </p:tgtEl>
                                      </p:cBhvr>
                                    </p:animEffect>
                                  </p:childTnLst>
                                </p:cTn>
                              </p:par>
                            </p:childTnLst>
                          </p:cTn>
                        </p:par>
                      </p:childTnLst>
                    </p:cTn>
                  </p:par>
                  <p:par>
                    <p:cTn id="286" fill="hold">
                      <p:stCondLst>
                        <p:cond delay="indefinite"/>
                      </p:stCondLst>
                      <p:childTnLst>
                        <p:par>
                          <p:cTn id="287" fill="hold">
                            <p:stCondLst>
                              <p:cond delay="0"/>
                            </p:stCondLst>
                            <p:childTnLst>
                              <p:par>
                                <p:cTn id="288" presetID="22" presetClass="entr" presetSubtype="4" fill="hold" nodeType="clickEffect">
                                  <p:stCondLst>
                                    <p:cond delay="0"/>
                                  </p:stCondLst>
                                  <p:childTnLst>
                                    <p:set>
                                      <p:cBhvr>
                                        <p:cTn id="289" dur="1" fill="hold">
                                          <p:stCondLst>
                                            <p:cond delay="0"/>
                                          </p:stCondLst>
                                        </p:cTn>
                                        <p:tgtEl>
                                          <p:spTgt spid="49474"/>
                                        </p:tgtEl>
                                        <p:attrNameLst>
                                          <p:attrName>style.visibility</p:attrName>
                                        </p:attrNameLst>
                                      </p:cBhvr>
                                      <p:to>
                                        <p:strVal val="visible"/>
                                      </p:to>
                                    </p:set>
                                    <p:animEffect transition="in" filter="wipe(down)">
                                      <p:cBhvr>
                                        <p:cTn id="290" dur="2000"/>
                                        <p:tgtEl>
                                          <p:spTgt spid="49474"/>
                                        </p:tgtEl>
                                      </p:cBhvr>
                                    </p:animEffect>
                                  </p:childTnLst>
                                </p:cTn>
                              </p:par>
                            </p:childTnLst>
                          </p:cTn>
                        </p:par>
                      </p:childTnLst>
                    </p:cTn>
                  </p:par>
                  <p:par>
                    <p:cTn id="291" fill="hold">
                      <p:stCondLst>
                        <p:cond delay="indefinite"/>
                      </p:stCondLst>
                      <p:childTnLst>
                        <p:par>
                          <p:cTn id="292" fill="hold">
                            <p:stCondLst>
                              <p:cond delay="0"/>
                            </p:stCondLst>
                            <p:childTnLst>
                              <p:par>
                                <p:cTn id="293" presetID="9" presetClass="entr" presetSubtype="0" fill="hold" grpId="0" nodeType="clickEffect">
                                  <p:stCondLst>
                                    <p:cond delay="0"/>
                                  </p:stCondLst>
                                  <p:childTnLst>
                                    <p:set>
                                      <p:cBhvr>
                                        <p:cTn id="294" dur="1" fill="hold">
                                          <p:stCondLst>
                                            <p:cond delay="0"/>
                                          </p:stCondLst>
                                        </p:cTn>
                                        <p:tgtEl>
                                          <p:spTgt spid="495"/>
                                        </p:tgtEl>
                                        <p:attrNameLst>
                                          <p:attrName>style.visibility</p:attrName>
                                        </p:attrNameLst>
                                      </p:cBhvr>
                                      <p:to>
                                        <p:strVal val="visible"/>
                                      </p:to>
                                    </p:set>
                                    <p:animEffect transition="in" filter="dissolve">
                                      <p:cBhvr>
                                        <p:cTn id="295" dur="2000"/>
                                        <p:tgtEl>
                                          <p:spTgt spid="495"/>
                                        </p:tgtEl>
                                      </p:cBhvr>
                                    </p:animEffect>
                                  </p:childTnLst>
                                </p:cTn>
                              </p:par>
                              <p:par>
                                <p:cTn id="296" presetID="20" presetClass="entr" presetSubtype="0" fill="hold" grpId="0" nodeType="withEffect">
                                  <p:stCondLst>
                                    <p:cond delay="0"/>
                                  </p:stCondLst>
                                  <p:childTnLst>
                                    <p:set>
                                      <p:cBhvr>
                                        <p:cTn id="297" dur="1" fill="hold">
                                          <p:stCondLst>
                                            <p:cond delay="0"/>
                                          </p:stCondLst>
                                        </p:cTn>
                                        <p:tgtEl>
                                          <p:spTgt spid="14475"/>
                                        </p:tgtEl>
                                        <p:attrNameLst>
                                          <p:attrName>style.visibility</p:attrName>
                                        </p:attrNameLst>
                                      </p:cBhvr>
                                      <p:to>
                                        <p:strVal val="visible"/>
                                      </p:to>
                                    </p:set>
                                    <p:animEffect transition="in" filter="wedge">
                                      <p:cBhvr>
                                        <p:cTn id="298" dur="3000"/>
                                        <p:tgtEl>
                                          <p:spTgt spid="14475"/>
                                        </p:tgtEl>
                                      </p:cBhvr>
                                    </p:animEffect>
                                  </p:childTnLst>
                                </p:cTn>
                              </p:par>
                            </p:childTnLst>
                          </p:cTn>
                        </p:par>
                      </p:childTnLst>
                    </p:cTn>
                  </p:par>
                  <p:par>
                    <p:cTn id="299" fill="hold">
                      <p:stCondLst>
                        <p:cond delay="indefinite"/>
                      </p:stCondLst>
                      <p:childTnLst>
                        <p:par>
                          <p:cTn id="300" fill="hold">
                            <p:stCondLst>
                              <p:cond delay="0"/>
                            </p:stCondLst>
                            <p:childTnLst>
                              <p:par>
                                <p:cTn id="301" presetID="20" presetClass="entr" presetSubtype="0" fill="hold" grpId="0" nodeType="clickEffect">
                                  <p:stCondLst>
                                    <p:cond delay="0"/>
                                  </p:stCondLst>
                                  <p:childTnLst>
                                    <p:set>
                                      <p:cBhvr>
                                        <p:cTn id="302" dur="1" fill="hold">
                                          <p:stCondLst>
                                            <p:cond delay="0"/>
                                          </p:stCondLst>
                                        </p:cTn>
                                        <p:tgtEl>
                                          <p:spTgt spid="9273"/>
                                        </p:tgtEl>
                                        <p:attrNameLst>
                                          <p:attrName>style.visibility</p:attrName>
                                        </p:attrNameLst>
                                      </p:cBhvr>
                                      <p:to>
                                        <p:strVal val="visible"/>
                                      </p:to>
                                    </p:set>
                                    <p:animEffect transition="in" filter="wedge">
                                      <p:cBhvr>
                                        <p:cTn id="303" dur="3000"/>
                                        <p:tgtEl>
                                          <p:spTgt spid="9273"/>
                                        </p:tgtEl>
                                      </p:cBhvr>
                                    </p:animEffect>
                                  </p:childTnLst>
                                </p:cTn>
                              </p:par>
                              <p:par>
                                <p:cTn id="304" presetID="3" presetClass="entr" presetSubtype="10" fill="hold" grpId="0" nodeType="withEffect">
                                  <p:stCondLst>
                                    <p:cond delay="0"/>
                                  </p:stCondLst>
                                  <p:childTnLst>
                                    <p:set>
                                      <p:cBhvr>
                                        <p:cTn id="305" dur="1" fill="hold">
                                          <p:stCondLst>
                                            <p:cond delay="0"/>
                                          </p:stCondLst>
                                        </p:cTn>
                                        <p:tgtEl>
                                          <p:spTgt spid="23"/>
                                        </p:tgtEl>
                                        <p:attrNameLst>
                                          <p:attrName>style.visibility</p:attrName>
                                        </p:attrNameLst>
                                      </p:cBhvr>
                                      <p:to>
                                        <p:strVal val="visible"/>
                                      </p:to>
                                    </p:set>
                                    <p:animEffect transition="in" filter="blinds(horizontal)">
                                      <p:cBhvr>
                                        <p:cTn id="306" dur="3000"/>
                                        <p:tgtEl>
                                          <p:spTgt spid="23"/>
                                        </p:tgtEl>
                                      </p:cBhvr>
                                    </p:animEffect>
                                  </p:childTnLst>
                                </p:cTn>
                              </p:par>
                              <p:par>
                                <p:cTn id="307" presetID="20" presetClass="entr" presetSubtype="0" fill="hold" grpId="0" nodeType="withEffect">
                                  <p:stCondLst>
                                    <p:cond delay="0"/>
                                  </p:stCondLst>
                                  <p:childTnLst>
                                    <p:set>
                                      <p:cBhvr>
                                        <p:cTn id="308" dur="1" fill="hold">
                                          <p:stCondLst>
                                            <p:cond delay="0"/>
                                          </p:stCondLst>
                                        </p:cTn>
                                        <p:tgtEl>
                                          <p:spTgt spid="24"/>
                                        </p:tgtEl>
                                        <p:attrNameLst>
                                          <p:attrName>style.visibility</p:attrName>
                                        </p:attrNameLst>
                                      </p:cBhvr>
                                      <p:to>
                                        <p:strVal val="visible"/>
                                      </p:to>
                                    </p:set>
                                    <p:animEffect transition="in" filter="wedge">
                                      <p:cBhvr>
                                        <p:cTn id="309" dur="3000"/>
                                        <p:tgtEl>
                                          <p:spTgt spid="24"/>
                                        </p:tgtEl>
                                      </p:cBhvr>
                                    </p:animEffect>
                                  </p:childTnLst>
                                </p:cTn>
                              </p:par>
                              <p:par>
                                <p:cTn id="310" presetID="3" presetClass="entr" presetSubtype="10" fill="hold" grpId="0" nodeType="withEffect">
                                  <p:stCondLst>
                                    <p:cond delay="0"/>
                                  </p:stCondLst>
                                  <p:childTnLst>
                                    <p:set>
                                      <p:cBhvr>
                                        <p:cTn id="311" dur="1" fill="hold">
                                          <p:stCondLst>
                                            <p:cond delay="0"/>
                                          </p:stCondLst>
                                        </p:cTn>
                                        <p:tgtEl>
                                          <p:spTgt spid="25"/>
                                        </p:tgtEl>
                                        <p:attrNameLst>
                                          <p:attrName>style.visibility</p:attrName>
                                        </p:attrNameLst>
                                      </p:cBhvr>
                                      <p:to>
                                        <p:strVal val="visible"/>
                                      </p:to>
                                    </p:set>
                                    <p:animEffect transition="in" filter="blinds(horizontal)">
                                      <p:cBhvr>
                                        <p:cTn id="312" dur="3000"/>
                                        <p:tgtEl>
                                          <p:spTgt spid="25"/>
                                        </p:tgtEl>
                                      </p:cBhvr>
                                    </p:animEffect>
                                  </p:childTnLst>
                                </p:cTn>
                              </p:par>
                              <p:par>
                                <p:cTn id="313" presetID="3" presetClass="entr" presetSubtype="10" fill="hold" grpId="0" nodeType="withEffect">
                                  <p:stCondLst>
                                    <p:cond delay="0"/>
                                  </p:stCondLst>
                                  <p:childTnLst>
                                    <p:set>
                                      <p:cBhvr>
                                        <p:cTn id="314" dur="1" fill="hold">
                                          <p:stCondLst>
                                            <p:cond delay="0"/>
                                          </p:stCondLst>
                                        </p:cTn>
                                        <p:tgtEl>
                                          <p:spTgt spid="27"/>
                                        </p:tgtEl>
                                        <p:attrNameLst>
                                          <p:attrName>style.visibility</p:attrName>
                                        </p:attrNameLst>
                                      </p:cBhvr>
                                      <p:to>
                                        <p:strVal val="visible"/>
                                      </p:to>
                                    </p:set>
                                    <p:animEffect transition="in" filter="blinds(horizontal)">
                                      <p:cBhvr>
                                        <p:cTn id="315" dur="3000"/>
                                        <p:tgtEl>
                                          <p:spTgt spid="27"/>
                                        </p:tgtEl>
                                      </p:cBhvr>
                                    </p:animEffect>
                                  </p:childTnLst>
                                </p:cTn>
                              </p:par>
                              <p:par>
                                <p:cTn id="316" presetID="3" presetClass="entr" presetSubtype="10" fill="hold" grpId="0" nodeType="withEffect">
                                  <p:stCondLst>
                                    <p:cond delay="0"/>
                                  </p:stCondLst>
                                  <p:childTnLst>
                                    <p:set>
                                      <p:cBhvr>
                                        <p:cTn id="317" dur="1" fill="hold">
                                          <p:stCondLst>
                                            <p:cond delay="0"/>
                                          </p:stCondLst>
                                        </p:cTn>
                                        <p:tgtEl>
                                          <p:spTgt spid="29"/>
                                        </p:tgtEl>
                                        <p:attrNameLst>
                                          <p:attrName>style.visibility</p:attrName>
                                        </p:attrNameLst>
                                      </p:cBhvr>
                                      <p:to>
                                        <p:strVal val="visible"/>
                                      </p:to>
                                    </p:set>
                                    <p:animEffect transition="in" filter="blinds(horizontal)">
                                      <p:cBhvr>
                                        <p:cTn id="318" dur="3000"/>
                                        <p:tgtEl>
                                          <p:spTgt spid="29"/>
                                        </p:tgtEl>
                                      </p:cBhvr>
                                    </p:animEffect>
                                  </p:childTnLst>
                                </p:cTn>
                              </p:par>
                            </p:childTnLst>
                          </p:cTn>
                        </p:par>
                      </p:childTnLst>
                    </p:cTn>
                  </p:par>
                  <p:par>
                    <p:cTn id="319" fill="hold">
                      <p:stCondLst>
                        <p:cond delay="indefinite"/>
                      </p:stCondLst>
                      <p:childTnLst>
                        <p:par>
                          <p:cTn id="320" fill="hold">
                            <p:stCondLst>
                              <p:cond delay="0"/>
                            </p:stCondLst>
                            <p:childTnLst>
                              <p:par>
                                <p:cTn id="321" presetID="55" presetClass="entr" presetSubtype="0" fill="hold" grpId="0" nodeType="clickEffect">
                                  <p:stCondLst>
                                    <p:cond delay="0"/>
                                  </p:stCondLst>
                                  <p:childTnLst>
                                    <p:set>
                                      <p:cBhvr>
                                        <p:cTn id="322" dur="1" fill="hold">
                                          <p:stCondLst>
                                            <p:cond delay="0"/>
                                          </p:stCondLst>
                                        </p:cTn>
                                        <p:tgtEl>
                                          <p:spTgt spid="517"/>
                                        </p:tgtEl>
                                        <p:attrNameLst>
                                          <p:attrName>style.visibility</p:attrName>
                                        </p:attrNameLst>
                                      </p:cBhvr>
                                      <p:to>
                                        <p:strVal val="visible"/>
                                      </p:to>
                                    </p:set>
                                    <p:anim calcmode="lin" valueType="num">
                                      <p:cBhvr>
                                        <p:cTn id="323" dur="1000" fill="hold"/>
                                        <p:tgtEl>
                                          <p:spTgt spid="517"/>
                                        </p:tgtEl>
                                        <p:attrNameLst>
                                          <p:attrName>ppt_w</p:attrName>
                                        </p:attrNameLst>
                                      </p:cBhvr>
                                      <p:tavLst>
                                        <p:tav tm="0">
                                          <p:val>
                                            <p:strVal val="#ppt_w*0.70"/>
                                          </p:val>
                                        </p:tav>
                                        <p:tav tm="100000">
                                          <p:val>
                                            <p:strVal val="#ppt_w"/>
                                          </p:val>
                                        </p:tav>
                                      </p:tavLst>
                                    </p:anim>
                                    <p:anim calcmode="lin" valueType="num">
                                      <p:cBhvr>
                                        <p:cTn id="324" dur="1000" fill="hold"/>
                                        <p:tgtEl>
                                          <p:spTgt spid="517"/>
                                        </p:tgtEl>
                                        <p:attrNameLst>
                                          <p:attrName>ppt_h</p:attrName>
                                        </p:attrNameLst>
                                      </p:cBhvr>
                                      <p:tavLst>
                                        <p:tav tm="0">
                                          <p:val>
                                            <p:strVal val="#ppt_h"/>
                                          </p:val>
                                        </p:tav>
                                        <p:tav tm="100000">
                                          <p:val>
                                            <p:strVal val="#ppt_h"/>
                                          </p:val>
                                        </p:tav>
                                      </p:tavLst>
                                    </p:anim>
                                    <p:animEffect transition="in" filter="fade">
                                      <p:cBhvr>
                                        <p:cTn id="325" dur="1000"/>
                                        <p:tgtEl>
                                          <p:spTgt spid="517"/>
                                        </p:tgtEl>
                                      </p:cBhvr>
                                    </p:animEffect>
                                  </p:childTnLst>
                                </p:cTn>
                              </p:par>
                              <p:par>
                                <p:cTn id="326" presetID="3" presetClass="entr" presetSubtype="10" fill="hold" grpId="0" nodeType="withEffect">
                                  <p:stCondLst>
                                    <p:cond delay="0"/>
                                  </p:stCondLst>
                                  <p:childTnLst>
                                    <p:set>
                                      <p:cBhvr>
                                        <p:cTn id="327" dur="1" fill="hold">
                                          <p:stCondLst>
                                            <p:cond delay="0"/>
                                          </p:stCondLst>
                                        </p:cTn>
                                        <p:tgtEl>
                                          <p:spTgt spid="26"/>
                                        </p:tgtEl>
                                        <p:attrNameLst>
                                          <p:attrName>style.visibility</p:attrName>
                                        </p:attrNameLst>
                                      </p:cBhvr>
                                      <p:to>
                                        <p:strVal val="visible"/>
                                      </p:to>
                                    </p:set>
                                    <p:animEffect transition="in" filter="blinds(horizontal)">
                                      <p:cBhvr>
                                        <p:cTn id="328" dur="30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animBg="1"/>
      <p:bldP spid="15" grpId="0" animBg="1"/>
      <p:bldP spid="9221" grpId="0" animBg="1"/>
      <p:bldP spid="14349" grpId="0" animBg="1"/>
      <p:bldP spid="9250" grpId="0"/>
      <p:bldP spid="9252" grpId="0"/>
      <p:bldP spid="9254" grpId="0" animBg="1"/>
      <p:bldP spid="49547" grpId="0" animBg="1"/>
      <p:bldP spid="14475" grpId="0" animBg="1"/>
      <p:bldP spid="9275" grpId="0" animBg="1"/>
      <p:bldP spid="9273" grpId="0" animBg="1"/>
      <p:bldP spid="490" grpId="0" animBg="1"/>
      <p:bldP spid="491" grpId="0" animBg="1"/>
      <p:bldP spid="495" grpId="0" animBg="1"/>
      <p:bldP spid="6" grpId="0" animBg="1"/>
      <p:bldP spid="3" grpId="0" animBg="1"/>
      <p:bldP spid="7" grpId="0" animBg="1"/>
      <p:bldP spid="8" grpId="0" animBg="1"/>
      <p:bldP spid="8" grpId="1" animBg="1"/>
      <p:bldP spid="9" grpId="0" animBg="1"/>
      <p:bldP spid="511" grpId="0" animBg="1"/>
      <p:bldP spid="506" grpId="0" animBg="1"/>
      <p:bldP spid="516" grpId="0" animBg="1"/>
      <p:bldP spid="516" grpId="1" animBg="1"/>
      <p:bldP spid="517" grpId="0" animBg="1"/>
      <p:bldP spid="9220" grpId="0" animBg="1"/>
      <p:bldP spid="9220" grpId="1" animBg="1"/>
      <p:bldP spid="9219" grpId="0" animBg="1"/>
      <p:bldP spid="23" grpId="0" animBg="1"/>
      <p:bldP spid="24" grpId="0" animBg="1"/>
      <p:bldP spid="25" grpId="0" animBg="1"/>
      <p:bldP spid="26" grpId="0" animBg="1"/>
      <p:bldP spid="27" grpId="0" animBg="1"/>
      <p:bldP spid="29"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5</TotalTime>
  <Words>337</Words>
  <Application>Microsoft Office PowerPoint</Application>
  <PresentationFormat>Grand écran</PresentationFormat>
  <Paragraphs>47</Paragraphs>
  <Slides>4</Slides>
  <Notes>0</Notes>
  <HiddenSlides>0</HiddenSlides>
  <MMClips>0</MMClips>
  <ScaleCrop>false</ScaleCrop>
  <HeadingPairs>
    <vt:vector size="6" baseType="variant">
      <vt:variant>
        <vt:lpstr>Polices utilisées</vt:lpstr>
      </vt:variant>
      <vt:variant>
        <vt:i4>6</vt:i4>
      </vt:variant>
      <vt:variant>
        <vt:lpstr>Thème</vt:lpstr>
      </vt:variant>
      <vt:variant>
        <vt:i4>1</vt:i4>
      </vt:variant>
      <vt:variant>
        <vt:lpstr>Titres des diapositives</vt:lpstr>
      </vt:variant>
      <vt:variant>
        <vt:i4>4</vt:i4>
      </vt:variant>
    </vt:vector>
  </HeadingPairs>
  <TitlesOfParts>
    <vt:vector size="11" baseType="lpstr">
      <vt:lpstr>Aptos</vt:lpstr>
      <vt:lpstr>Aptos Display</vt:lpstr>
      <vt:lpstr>Arial</vt:lpstr>
      <vt:lpstr>Arial Black</vt:lpstr>
      <vt:lpstr>Calibri</vt:lpstr>
      <vt:lpstr>Wingdings</vt:lpstr>
      <vt:lpstr>Thème Office</vt:lpstr>
      <vt:lpstr>SOMMAIRE / INHALT</vt:lpstr>
      <vt:lpstr>10 Comment se nourrit l’arbre? la photosynthèse</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Marie-Antoinette Oberdorf</dc:creator>
  <cp:lastModifiedBy>Marie-Antoinette Oberdorf</cp:lastModifiedBy>
  <cp:revision>3</cp:revision>
  <dcterms:created xsi:type="dcterms:W3CDTF">2026-08-27T13:13:35Z</dcterms:created>
  <dcterms:modified xsi:type="dcterms:W3CDTF">2026-08-27T13:35:54Z</dcterms:modified>
</cp:coreProperties>
</file>