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69" r:id="rId3"/>
    <p:sldId id="289" r:id="rId4"/>
    <p:sldId id="269" r:id="rId5"/>
    <p:sldId id="284" r:id="rId6"/>
    <p:sldId id="324" r:id="rId7"/>
    <p:sldId id="338" r:id="rId8"/>
    <p:sldId id="346" r:id="rId9"/>
    <p:sldId id="362" r:id="rId10"/>
    <p:sldId id="266" r:id="rId11"/>
    <p:sldId id="299" r:id="rId12"/>
    <p:sldId id="354" r:id="rId13"/>
    <p:sldId id="336" r:id="rId14"/>
  </p:sldIdLst>
  <p:sldSz cx="12192000" cy="6858000"/>
  <p:notesSz cx="6784975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66FF33"/>
    <a:srgbClr val="008000"/>
    <a:srgbClr val="FF66CC"/>
    <a:srgbClr val="FFCC00"/>
    <a:srgbClr val="FFFF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42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44" y="44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8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C082-CB2B-459A-9340-3933902BF3D5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7863" y="4767263"/>
            <a:ext cx="5429250" cy="3900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3338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46429-1E29-4A8E-B7D6-BF1728596D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4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7886-A034-4229-B8D4-C2502766A88C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06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11DB7-CB44-4BD4-85A8-77B071F20CC9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16976-5A0D-4F0E-B373-682381456C85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4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E1F9-C879-4A88-B850-627D0949461F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9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A31BC-5BB9-4558-9A45-D6189DEDED60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7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659C-3FC2-4866-A675-8ABF3C7BD167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4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B7A97-D92E-4671-B2CA-02B86DE9FA54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5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32F4-CCAB-436A-9E22-5F3D6B97502C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0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FD4EA-8FA9-4065-923A-D5A5F20FF4E5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E77E-DC07-4918-B81B-4176317B6581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808B5-212D-4C1F-8EF1-22DE5522D108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7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105B-D7A1-42EC-B6CC-F1D9DAE4B657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8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134409831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itesecoles.ac-poitiers.fr/ingrandes/sites/ingrandes/IMG/pdf/geo_3_la_france_et_ses_frontieres.pd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/index.php?curid=37152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ayen-bacquet.legtux.org/articles.php?lng=fr&amp;pg=109&amp;tconfig=0" TargetMode="Externa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alencreviolette.fr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alencreviolette.fr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encreviolette.fr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QWAj3BwoTI" TargetMode="External"/><Relationship Id="rId2" Type="http://schemas.openxmlformats.org/officeDocument/2006/relationships/hyperlink" Target="https://online.seterra.com/fr/vgp/319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25642"/>
            <a:ext cx="9292046" cy="1442468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9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fr-F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</a:t>
            </a:r>
            <a:r>
              <a:rPr lang="fr-F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ANCE</a:t>
            </a:r>
            <a:endParaRPr lang="fr-FR" sz="80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223198"/>
            <a:ext cx="9144000" cy="3720324"/>
          </a:xfrm>
        </p:spPr>
        <p:txBody>
          <a:bodyPr>
            <a:noAutofit/>
          </a:bodyPr>
          <a:lstStyle/>
          <a:p>
            <a:r>
              <a:rPr lang="fr-FR" sz="3600" b="1" dirty="0"/>
              <a:t>Situer la France </a:t>
            </a:r>
          </a:p>
          <a:p>
            <a:r>
              <a:rPr lang="fr-FR" sz="3600" b="1" dirty="0"/>
              <a:t>Le relief en France</a:t>
            </a:r>
          </a:p>
          <a:p>
            <a:r>
              <a:rPr lang="fr-FR" sz="3600" b="1" dirty="0"/>
              <a:t>Les fleuves, les rivières, les mers et les océans</a:t>
            </a:r>
          </a:p>
          <a:p>
            <a:r>
              <a:rPr lang="fr-FR" sz="3600" b="1" dirty="0"/>
              <a:t>Les villes de France</a:t>
            </a:r>
          </a:p>
          <a:p>
            <a:r>
              <a:rPr lang="fr-FR" sz="3600" b="1" dirty="0"/>
              <a:t>Les régions de France</a:t>
            </a:r>
          </a:p>
          <a:p>
            <a:r>
              <a:rPr lang="fr-FR" sz="3600" b="1" dirty="0"/>
              <a:t>Le climat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740716-27AB-D01B-9AEB-37BDBD53B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99443" y="645574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82676D71-03BC-D843-47F2-618F584A0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2D50121-DA0C-BC03-9774-DE145E526D34}"/>
              </a:ext>
            </a:extLst>
          </p:cNvPr>
          <p:cNvSpPr txBox="1"/>
          <p:nvPr/>
        </p:nvSpPr>
        <p:spPr>
          <a:xfrm>
            <a:off x="63062" y="178676"/>
            <a:ext cx="11892454" cy="6283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Kompetenz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 </a:t>
            </a:r>
            <a:r>
              <a:rPr lang="en-US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Lehrplans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21:</a:t>
            </a:r>
            <a:endParaRPr lang="fr-F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NMG.8 :Menschen nutzen Räume - sich orientieren und mitgestalten 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NMG 8.4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Die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Schülerinnen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und Schüler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können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räumliche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Merkmale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Strukturen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und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Situationen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der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natürlichen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und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gebauten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Umwelt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wahrnehmen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beschreiben</a:t>
            </a: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und </a:t>
            </a:r>
            <a:r>
              <a:rPr lang="en-US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einordnen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Lernziele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diesem Rahmen erkunden die Schülerinnen und Schüler die Themen „Frankreich“ und „Europa“. Dabei bearbeiten sie folgende Lernziele: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 Schülerinnen und Schüler…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beobachten, verstehen, vervollständig</a:t>
            </a: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und malen Karten aus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okalisieren 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mit Himmelsrichtungen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erkennen 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 </a:t>
            </a: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nennen</a:t>
            </a: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Landschaften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beobachte</a:t>
            </a: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und</a:t>
            </a: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kommentieren</a:t>
            </a:r>
            <a:r>
              <a:rPr lang="de-DE" sz="14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Tabellen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vergleichen</a:t>
            </a:r>
            <a:r>
              <a:rPr lang="de-DE" sz="14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Schweiz und Frankreich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gestalte</a:t>
            </a: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 Puzzle Europas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utzen</a:t>
            </a: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Spiele, um das Wissen zu </a:t>
            </a:r>
            <a:r>
              <a:rPr lang="de-DE" sz="1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wiederholen</a:t>
            </a:r>
            <a:endParaRPr lang="fr-FR" sz="14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DE" sz="14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4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Formative Beurteilung (fachliche und überfachliche Kompetenzen):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Mein Heft ist vollständig und sorgfältig gehalten: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Calibri" panose="020F0502020204030204" pitchFamily="34" charset="0"/>
              <a:buChar char="-"/>
            </a:pP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Situer les pays voisins de la France (</a:t>
            </a: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Nachbarländer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Frankreichs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orten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 algn="just">
              <a:buFont typeface="Calibri" panose="020F0502020204030204" pitchFamily="34" charset="0"/>
              <a:buChar char="-"/>
            </a:pPr>
            <a:r>
              <a:rPr lang="de-CH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</a:t>
            </a:r>
            <a:r>
              <a:rPr lang="de-CH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relief</a:t>
            </a:r>
            <a:r>
              <a:rPr lang="de-CH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(das Relief, die Landschaft)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Calibri" panose="020F0502020204030204" pitchFamily="34" charset="0"/>
              <a:buChar char="-"/>
            </a:pP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Fleuves, rivières, mers, océan (</a:t>
            </a: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Ströme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Flüsse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Meere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Ozean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 algn="just">
              <a:buFont typeface="Calibri" panose="020F0502020204030204" pitchFamily="34" charset="0"/>
              <a:buChar char="-"/>
            </a:pPr>
            <a:r>
              <a:rPr lang="fr-FR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Städte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(villes)</a:t>
            </a:r>
          </a:p>
          <a:p>
            <a:pPr marL="342900" lvl="0" indent="-342900" algn="just">
              <a:buFont typeface="Calibri" panose="020F0502020204030204" pitchFamily="34" charset="0"/>
              <a:buChar char="-"/>
            </a:pP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Klima</a:t>
            </a:r>
          </a:p>
          <a:p>
            <a:pPr marL="342900" lvl="0" indent="-342900" algn="just">
              <a:buFont typeface="Calibri" panose="020F0502020204030204" pitchFamily="34" charset="0"/>
              <a:buChar char="-"/>
            </a:pP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Europa  </a:t>
            </a:r>
          </a:p>
          <a:p>
            <a:pPr algn="just">
              <a:buNone/>
            </a:pP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de-D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CH" sz="1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Ich bereite Fragen für meine Mitschülerinnen und Mitschüler vor. Das hilft mir, die neuen Erkenntnisse zu merken und die Lernkontrolle vorzubereiten.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Summative Beurteilung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de-DE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Lernkontrolle: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36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 droite 1">
            <a:hlinkClick r:id="rId2"/>
          </p:cNvPr>
          <p:cNvSpPr/>
          <p:nvPr/>
        </p:nvSpPr>
        <p:spPr>
          <a:xfrm>
            <a:off x="5060967" y="2634093"/>
            <a:ext cx="2233748" cy="1589813"/>
          </a:xfrm>
          <a:prstGeom prst="rightArrow">
            <a:avLst/>
          </a:prstGeom>
          <a:solidFill>
            <a:schemeClr val="bg1"/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</a:rPr>
              <a:t>La France 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FBEE70-C15A-3402-B037-1EB587AC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37983" y="6391137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96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625634" y="2228671"/>
            <a:ext cx="731322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SITUER</a:t>
            </a:r>
            <a:r>
              <a:rPr lang="fr-FR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LA</a:t>
            </a:r>
            <a:r>
              <a:rPr lang="fr-FR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878324" y="3546565"/>
            <a:ext cx="655423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SITUATE</a:t>
            </a:r>
            <a:r>
              <a:rPr lang="fr-FR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D40B949-CC2C-B42D-44AD-2365E2C9A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983318" y="634641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7743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906184" y="1157189"/>
            <a:ext cx="637963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pays voisins </a:t>
            </a:r>
          </a:p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France</a:t>
            </a:r>
            <a:endParaRPr lang="fr-FR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773474" y="3798312"/>
            <a:ext cx="1089086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fr-FR" sz="72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neighbouring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countries </a:t>
            </a:r>
          </a:p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France</a:t>
            </a:r>
            <a:endParaRPr lang="fr-FR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2EA4E7-4169-E8D8-C900-0712917C5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18105" y="6386167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997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ent.perpignan.fr/index.php/static/classeur/814-236273ad2c/12598-fe8091cd2f_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069"/>
            <a:ext cx="7057062" cy="654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300314" y="2462157"/>
            <a:ext cx="4834362" cy="1499086"/>
          </a:xfrm>
          <a:prstGeom prst="wedgeRectCallout">
            <a:avLst>
              <a:gd name="adj1" fmla="val 43200"/>
              <a:gd name="adj2" fmla="val -71714"/>
            </a:avLst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200" b="1" dirty="0">
                <a:solidFill>
                  <a:srgbClr val="008000"/>
                </a:solidFill>
              </a:rPr>
              <a:t>....   est situé(e) au Nord, au N-E, au N-O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		    au Sud, au S-E, au S-O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		    à l’Est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		    à l’Ouest</a:t>
            </a:r>
          </a:p>
        </p:txBody>
      </p:sp>
      <p:sp>
        <p:nvSpPr>
          <p:cNvPr id="6" name="Rectangle 5"/>
          <p:cNvSpPr/>
          <p:nvPr/>
        </p:nvSpPr>
        <p:spPr>
          <a:xfrm>
            <a:off x="7300314" y="815159"/>
            <a:ext cx="3867841" cy="1221317"/>
          </a:xfrm>
          <a:prstGeom prst="wedgeRectCallout">
            <a:avLst>
              <a:gd name="adj1" fmla="val -50606"/>
              <a:gd name="adj2" fmla="val -81815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Où sont situés les pays voisins de la France?</a:t>
            </a:r>
          </a:p>
        </p:txBody>
      </p:sp>
      <p:sp>
        <p:nvSpPr>
          <p:cNvPr id="7" name="Flèche à quatre pointes 6"/>
          <p:cNvSpPr/>
          <p:nvPr/>
        </p:nvSpPr>
        <p:spPr>
          <a:xfrm>
            <a:off x="3092489" y="1724298"/>
            <a:ext cx="640080" cy="679268"/>
          </a:xfrm>
          <a:prstGeom prst="quad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3081156" y="1354966"/>
            <a:ext cx="662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Nord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142262" y="2403566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Sud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344527" y="1879266"/>
            <a:ext cx="747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Ouest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808806" y="1879266"/>
            <a:ext cx="465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Est</a:t>
            </a:r>
          </a:p>
        </p:txBody>
      </p:sp>
      <p:sp>
        <p:nvSpPr>
          <p:cNvPr id="2" name="Ovale Legende 1"/>
          <p:cNvSpPr/>
          <p:nvPr/>
        </p:nvSpPr>
        <p:spPr>
          <a:xfrm>
            <a:off x="7150443" y="4765175"/>
            <a:ext cx="4953237" cy="1248447"/>
          </a:xfrm>
          <a:prstGeom prst="wedgeEllipseCallout">
            <a:avLst>
              <a:gd name="adj1" fmla="val 46365"/>
              <a:gd name="adj2" fmla="val -83326"/>
            </a:avLst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>
                <a:solidFill>
                  <a:srgbClr val="008000"/>
                </a:solidFill>
              </a:rPr>
              <a:t>La </a:t>
            </a:r>
            <a:r>
              <a:rPr lang="de-CH" b="1" dirty="0" err="1">
                <a:solidFill>
                  <a:srgbClr val="008000"/>
                </a:solidFill>
              </a:rPr>
              <a:t>Belgigue</a:t>
            </a:r>
            <a:r>
              <a:rPr lang="de-CH" b="1" dirty="0">
                <a:solidFill>
                  <a:srgbClr val="008000"/>
                </a:solidFill>
              </a:rPr>
              <a:t> </a:t>
            </a:r>
          </a:p>
          <a:p>
            <a:pPr algn="ctr"/>
            <a:r>
              <a:rPr lang="de-CH" b="1" dirty="0" err="1">
                <a:solidFill>
                  <a:srgbClr val="008000"/>
                </a:solidFill>
              </a:rPr>
              <a:t>est</a:t>
            </a:r>
            <a:r>
              <a:rPr lang="de-CH" b="1" dirty="0">
                <a:solidFill>
                  <a:srgbClr val="008000"/>
                </a:solidFill>
              </a:rPr>
              <a:t> </a:t>
            </a:r>
            <a:r>
              <a:rPr lang="de-CH" b="1" dirty="0" err="1">
                <a:solidFill>
                  <a:srgbClr val="008000"/>
                </a:solidFill>
              </a:rPr>
              <a:t>située</a:t>
            </a:r>
            <a:r>
              <a:rPr lang="de-CH" b="1" dirty="0">
                <a:solidFill>
                  <a:srgbClr val="008000"/>
                </a:solidFill>
              </a:rPr>
              <a:t> au </a:t>
            </a:r>
          </a:p>
          <a:p>
            <a:pPr algn="ctr"/>
            <a:r>
              <a:rPr lang="de-CH" b="1" dirty="0">
                <a:solidFill>
                  <a:srgbClr val="008000"/>
                </a:solidFill>
              </a:rPr>
              <a:t>Nord-</a:t>
            </a:r>
            <a:r>
              <a:rPr lang="de-CH" b="1" dirty="0" err="1">
                <a:solidFill>
                  <a:srgbClr val="008000"/>
                </a:solidFill>
              </a:rPr>
              <a:t>Est</a:t>
            </a:r>
            <a:r>
              <a:rPr lang="de-CH" b="1" dirty="0">
                <a:solidFill>
                  <a:srgbClr val="008000"/>
                </a:solidFill>
              </a:rPr>
              <a:t> de la France.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7595287" y="4395843"/>
            <a:ext cx="1059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 err="1"/>
              <a:t>Exemple</a:t>
            </a:r>
            <a:r>
              <a:rPr lang="de-CH" b="1" dirty="0"/>
              <a:t>: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9C07B8-14C2-A32E-AB7E-E22453938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0755" y="6452429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0DC77AA-0A6E-33F8-AC66-1AAFAD10E97F}"/>
              </a:ext>
            </a:extLst>
          </p:cNvPr>
          <p:cNvSpPr txBox="1"/>
          <p:nvPr/>
        </p:nvSpPr>
        <p:spPr>
          <a:xfrm>
            <a:off x="1018060" y="34893"/>
            <a:ext cx="5202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http://sitesecoles.ac-poitiers.fr/ingrandes/sites/ingrandes/IMG/pdf/geo_3_la_france_et_ses_frontieres.pdf</a:t>
            </a:r>
            <a:endParaRPr lang="fr-FR" sz="900" dirty="0"/>
          </a:p>
          <a:p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47694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  <p:bldP spid="9" grpId="0"/>
      <p:bldP spid="10" grpId="0"/>
      <p:bldP spid="11" grpId="0"/>
      <p:bldP spid="2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ent.perpignan.fr/index.php/static/classeur/814-236273ad2c/12598-fe8091cd2f_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077"/>
            <a:ext cx="7057062" cy="654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133299" y="2063932"/>
            <a:ext cx="4699509" cy="4456001"/>
          </a:xfrm>
          <a:prstGeom prst="wedgeRectCallout">
            <a:avLst>
              <a:gd name="adj1" fmla="val 32846"/>
              <a:gd name="adj2" fmla="val -49163"/>
            </a:avLst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200" b="1" dirty="0">
                <a:solidFill>
                  <a:srgbClr val="008000"/>
                </a:solidFill>
              </a:rPr>
              <a:t>La Belgique est située au Nord-Est de la France.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Le Luxembourg est situé au Nord-Est de la France.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L’Allemagne est située au Nord-Est de la France.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La Suisse est situé à l’Est de la France.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L’Italie est située au Sud-Est de la France.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L’Espagne est située au Sud-Ouest de la France. </a:t>
            </a:r>
          </a:p>
          <a:p>
            <a:r>
              <a:rPr lang="fr-FR" sz="2200" b="1" dirty="0">
                <a:solidFill>
                  <a:srgbClr val="008000"/>
                </a:solidFill>
              </a:rPr>
              <a:t>Le Royaume-Uni (la Grande Bretagne) est située au Nord-Ouest de la France.</a:t>
            </a:r>
          </a:p>
        </p:txBody>
      </p:sp>
      <p:sp>
        <p:nvSpPr>
          <p:cNvPr id="6" name="Rectangle 5"/>
          <p:cNvSpPr/>
          <p:nvPr/>
        </p:nvSpPr>
        <p:spPr>
          <a:xfrm>
            <a:off x="7261126" y="502981"/>
            <a:ext cx="3867841" cy="1221317"/>
          </a:xfrm>
          <a:prstGeom prst="wedgeRectCallout">
            <a:avLst>
              <a:gd name="adj1" fmla="val -50606"/>
              <a:gd name="adj2" fmla="val -81815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Où sont situés les pays voisins de la France?</a:t>
            </a:r>
          </a:p>
        </p:txBody>
      </p:sp>
      <p:sp>
        <p:nvSpPr>
          <p:cNvPr id="7" name="Flèche à quatre pointes 6"/>
          <p:cNvSpPr/>
          <p:nvPr/>
        </p:nvSpPr>
        <p:spPr>
          <a:xfrm>
            <a:off x="3092489" y="1724298"/>
            <a:ext cx="640080" cy="679268"/>
          </a:xfrm>
          <a:prstGeom prst="quad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3081156" y="1354966"/>
            <a:ext cx="662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Nord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142262" y="2403566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Sud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344527" y="1879266"/>
            <a:ext cx="747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Ouest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808806" y="1879266"/>
            <a:ext cx="465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Est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1BDDE3-394C-0BB8-6BD1-3FF6802D6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4043" y="6522556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378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F1071B96-C4C5-488D-9617-D50C3608A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71" y="8010"/>
            <a:ext cx="7501487" cy="534105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AF9E2ED-D250-4802-8D8C-815D7F69E58D}"/>
              </a:ext>
            </a:extLst>
          </p:cNvPr>
          <p:cNvSpPr/>
          <p:nvPr/>
        </p:nvSpPr>
        <p:spPr>
          <a:xfrm>
            <a:off x="0" y="5291958"/>
            <a:ext cx="35226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" dirty="0"/>
              <a:t>, </a:t>
            </a:r>
            <a:r>
              <a:rPr lang="fr-FR" sz="800" dirty="0">
                <a:hlinkClick r:id="rId3"/>
              </a:rPr>
              <a:t>https://commons.wikimedia.org/w/index.php?curid=37152</a:t>
            </a:r>
            <a:endParaRPr lang="fr-FR" sz="800" dirty="0"/>
          </a:p>
          <a:p>
            <a:endParaRPr lang="fr-FR" sz="800" dirty="0"/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1CD5D761-F96A-4F0B-9A1E-F2AE2CC9F023}"/>
              </a:ext>
            </a:extLst>
          </p:cNvPr>
          <p:cNvSpPr txBox="1">
            <a:spLocks/>
          </p:cNvSpPr>
          <p:nvPr/>
        </p:nvSpPr>
        <p:spPr>
          <a:xfrm>
            <a:off x="5947534" y="4361838"/>
            <a:ext cx="1294213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La France </a:t>
            </a:r>
          </a:p>
        </p:txBody>
      </p:sp>
      <p:sp>
        <p:nvSpPr>
          <p:cNvPr id="10" name="Sous-titre 2">
            <a:extLst>
              <a:ext uri="{FF2B5EF4-FFF2-40B4-BE49-F238E27FC236}">
                <a16:creationId xmlns:a16="http://schemas.microsoft.com/office/drawing/2014/main" id="{C3B2865C-CCA4-4A30-83D6-1EDE29DA91F7}"/>
              </a:ext>
            </a:extLst>
          </p:cNvPr>
          <p:cNvSpPr txBox="1">
            <a:spLocks/>
          </p:cNvSpPr>
          <p:nvPr/>
        </p:nvSpPr>
        <p:spPr>
          <a:xfrm>
            <a:off x="7222053" y="4356996"/>
            <a:ext cx="3879097" cy="6305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est située à l’Ouest de la Suisse.</a:t>
            </a:r>
          </a:p>
        </p:txBody>
      </p:sp>
      <p:sp>
        <p:nvSpPr>
          <p:cNvPr id="11" name="Sous-titre 2">
            <a:extLst>
              <a:ext uri="{FF2B5EF4-FFF2-40B4-BE49-F238E27FC236}">
                <a16:creationId xmlns:a16="http://schemas.microsoft.com/office/drawing/2014/main" id="{49A96A30-F4D4-4BF1-8E10-F3CF2124F2C9}"/>
              </a:ext>
            </a:extLst>
          </p:cNvPr>
          <p:cNvSpPr txBox="1">
            <a:spLocks/>
          </p:cNvSpPr>
          <p:nvPr/>
        </p:nvSpPr>
        <p:spPr>
          <a:xfrm>
            <a:off x="6008164" y="4901527"/>
            <a:ext cx="1579841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L’Allemagne</a:t>
            </a:r>
          </a:p>
        </p:txBody>
      </p:sp>
      <p:sp>
        <p:nvSpPr>
          <p:cNvPr id="12" name="Sous-titre 2">
            <a:extLst>
              <a:ext uri="{FF2B5EF4-FFF2-40B4-BE49-F238E27FC236}">
                <a16:creationId xmlns:a16="http://schemas.microsoft.com/office/drawing/2014/main" id="{E55D748F-FA7D-4284-9403-17DAF4524696}"/>
              </a:ext>
            </a:extLst>
          </p:cNvPr>
          <p:cNvSpPr txBox="1">
            <a:spLocks/>
          </p:cNvSpPr>
          <p:nvPr/>
        </p:nvSpPr>
        <p:spPr>
          <a:xfrm>
            <a:off x="7501487" y="4901527"/>
            <a:ext cx="3879097" cy="6305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est située au Nord de la Suisse.</a:t>
            </a:r>
          </a:p>
        </p:txBody>
      </p:sp>
      <p:sp>
        <p:nvSpPr>
          <p:cNvPr id="13" name="Sous-titre 2">
            <a:extLst>
              <a:ext uri="{FF2B5EF4-FFF2-40B4-BE49-F238E27FC236}">
                <a16:creationId xmlns:a16="http://schemas.microsoft.com/office/drawing/2014/main" id="{A363384F-89BF-4DBC-B7AA-AD3BC3231852}"/>
              </a:ext>
            </a:extLst>
          </p:cNvPr>
          <p:cNvSpPr txBox="1">
            <a:spLocks/>
          </p:cNvSpPr>
          <p:nvPr/>
        </p:nvSpPr>
        <p:spPr>
          <a:xfrm>
            <a:off x="5991647" y="5470324"/>
            <a:ext cx="1579841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L’Autriche</a:t>
            </a:r>
          </a:p>
        </p:txBody>
      </p:sp>
      <p:sp>
        <p:nvSpPr>
          <p:cNvPr id="14" name="Sous-titre 2">
            <a:extLst>
              <a:ext uri="{FF2B5EF4-FFF2-40B4-BE49-F238E27FC236}">
                <a16:creationId xmlns:a16="http://schemas.microsoft.com/office/drawing/2014/main" id="{8B059B4C-C94E-444F-9DF8-2518DBA29ACA}"/>
              </a:ext>
            </a:extLst>
          </p:cNvPr>
          <p:cNvSpPr txBox="1">
            <a:spLocks/>
          </p:cNvSpPr>
          <p:nvPr/>
        </p:nvSpPr>
        <p:spPr>
          <a:xfrm>
            <a:off x="7222053" y="5467404"/>
            <a:ext cx="4437966" cy="6305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est située à l’Est de la Suisse.</a:t>
            </a:r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54537E64-8DDF-41C1-BD1E-643A26523CC3}"/>
              </a:ext>
            </a:extLst>
          </p:cNvPr>
          <p:cNvSpPr txBox="1">
            <a:spLocks/>
          </p:cNvSpPr>
          <p:nvPr/>
        </p:nvSpPr>
        <p:spPr>
          <a:xfrm>
            <a:off x="6008163" y="5984508"/>
            <a:ext cx="1579841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L’Italie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46DC4EDE-2E61-4511-B42A-19956100F320}"/>
              </a:ext>
            </a:extLst>
          </p:cNvPr>
          <p:cNvSpPr txBox="1">
            <a:spLocks/>
          </p:cNvSpPr>
          <p:nvPr/>
        </p:nvSpPr>
        <p:spPr>
          <a:xfrm>
            <a:off x="6870872" y="5972336"/>
            <a:ext cx="4437966" cy="6305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est située au Sud-est de la Suisse.</a:t>
            </a:r>
          </a:p>
        </p:txBody>
      </p:sp>
      <p:pic>
        <p:nvPicPr>
          <p:cNvPr id="17" name="Picture 2" descr="http://tneurope.tableau-noir.net/images/europe-des-28.jpg">
            <a:extLst>
              <a:ext uri="{FF2B5EF4-FFF2-40B4-BE49-F238E27FC236}">
                <a16:creationId xmlns:a16="http://schemas.microsoft.com/office/drawing/2014/main" id="{8D72D5AA-0507-4EC6-A7B1-639B1579AB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1" t="20146" r="32711" b="2762"/>
          <a:stretch/>
        </p:blipFill>
        <p:spPr bwMode="auto">
          <a:xfrm>
            <a:off x="8051973" y="-20835"/>
            <a:ext cx="3510312" cy="423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5">
            <a:extLst>
              <a:ext uri="{FF2B5EF4-FFF2-40B4-BE49-F238E27FC236}">
                <a16:creationId xmlns:a16="http://schemas.microsoft.com/office/drawing/2014/main" id="{7EAF0873-49EA-4D5A-A7CE-4E4C6198099C}"/>
              </a:ext>
            </a:extLst>
          </p:cNvPr>
          <p:cNvSpPr/>
          <p:nvPr/>
        </p:nvSpPr>
        <p:spPr>
          <a:xfrm>
            <a:off x="883162" y="5647035"/>
            <a:ext cx="3867841" cy="901863"/>
          </a:xfrm>
          <a:prstGeom prst="wedgeRectCallout">
            <a:avLst>
              <a:gd name="adj1" fmla="val -57088"/>
              <a:gd name="adj2" fmla="val -63826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Où sont situés les pays voisins de la Suisse?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55239D6-EDDA-C677-9089-1C47E2F7C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43750" y="648128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7487E52-3231-1510-6BC3-1A94C7EC52D0}"/>
              </a:ext>
            </a:extLst>
          </p:cNvPr>
          <p:cNvSpPr txBox="1"/>
          <p:nvPr/>
        </p:nvSpPr>
        <p:spPr>
          <a:xfrm>
            <a:off x="8092115" y="4206134"/>
            <a:ext cx="36254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5"/>
              </a:rPr>
              <a:t>https://payen-bacquet.legtux.org/articles.php?lng=fr&amp;pg=109&amp;tconfig=0</a:t>
            </a:r>
            <a:endParaRPr lang="fr-FR" sz="900" dirty="0"/>
          </a:p>
          <a:p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381789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/>
      <p:bldP spid="10" grpId="0" build="p"/>
      <p:bldP spid="11" grpId="0" build="p"/>
      <p:bldP spid="12" grpId="0" build="p"/>
      <p:bldP spid="13" grpId="0" build="p"/>
      <p:bldP spid="14" grpId="0" build="p"/>
      <p:bldP spid="15" grpId="0" build="p"/>
      <p:bldP spid="16" grpId="0" build="p"/>
      <p:bldP spid="18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89E8480-33CB-2639-DF1C-D12E04BF7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17974" y="6525208"/>
            <a:ext cx="1765041" cy="239810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Une image contenant texte, carte, diagramme, atlas&#10;&#10;Le contenu généré par l’IA peut être incorrect.">
            <a:extLst>
              <a:ext uri="{FF2B5EF4-FFF2-40B4-BE49-F238E27FC236}">
                <a16:creationId xmlns:a16="http://schemas.microsoft.com/office/drawing/2014/main" id="{EBA00F79-140B-F10A-8469-ADECAB1C5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" r="3488" b="1991"/>
          <a:stretch>
            <a:fillRect/>
          </a:stretch>
        </p:blipFill>
        <p:spPr>
          <a:xfrm>
            <a:off x="665586" y="136525"/>
            <a:ext cx="4553338" cy="6448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 descr="Une image contenant texte, diagramme, capture d’écran, Police&#10;&#10;Le contenu généré par l’IA peut être incorrect.">
            <a:extLst>
              <a:ext uri="{FF2B5EF4-FFF2-40B4-BE49-F238E27FC236}">
                <a16:creationId xmlns:a16="http://schemas.microsoft.com/office/drawing/2014/main" id="{A6E8ACE7-2000-ED89-AF65-2C222DC1A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216" y="242846"/>
            <a:ext cx="4492468" cy="6342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B8C8D1F-4D7B-0C5B-A470-AF0BBF6BC15A}"/>
              </a:ext>
            </a:extLst>
          </p:cNvPr>
          <p:cNvSpPr txBox="1"/>
          <p:nvPr/>
        </p:nvSpPr>
        <p:spPr>
          <a:xfrm>
            <a:off x="5662902" y="2228671"/>
            <a:ext cx="1275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FICHES DE TRAVAIL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03C741A-BA2F-3FB4-DF06-97716F10F01E}"/>
              </a:ext>
            </a:extLst>
          </p:cNvPr>
          <p:cNvSpPr txBox="1"/>
          <p:nvPr/>
        </p:nvSpPr>
        <p:spPr>
          <a:xfrm>
            <a:off x="5540054" y="6239711"/>
            <a:ext cx="147260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4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</p:spTree>
    <p:extLst>
      <p:ext uri="{BB962C8B-B14F-4D97-AF65-F5344CB8AC3E}">
        <p14:creationId xmlns:p14="http://schemas.microsoft.com/office/powerpoint/2010/main" val="362087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/>
          <a:srcRect t="1165"/>
          <a:stretch/>
        </p:blipFill>
        <p:spPr>
          <a:xfrm>
            <a:off x="4582959" y="288758"/>
            <a:ext cx="6526365" cy="6569242"/>
          </a:xfrm>
          <a:prstGeom prst="rect">
            <a:avLst/>
          </a:prstGeom>
        </p:spPr>
      </p:pic>
      <p:sp>
        <p:nvSpPr>
          <p:cNvPr id="4" name="Forme libre 3"/>
          <p:cNvSpPr/>
          <p:nvPr/>
        </p:nvSpPr>
        <p:spPr>
          <a:xfrm>
            <a:off x="7968343" y="783771"/>
            <a:ext cx="391886" cy="182880"/>
          </a:xfrm>
          <a:custGeom>
            <a:avLst/>
            <a:gdLst>
              <a:gd name="connsiteX0" fmla="*/ 391886 w 391886"/>
              <a:gd name="connsiteY0" fmla="*/ 0 h 182880"/>
              <a:gd name="connsiteX1" fmla="*/ 287383 w 391886"/>
              <a:gd name="connsiteY1" fmla="*/ 26126 h 182880"/>
              <a:gd name="connsiteX2" fmla="*/ 209006 w 391886"/>
              <a:gd name="connsiteY2" fmla="*/ 78378 h 182880"/>
              <a:gd name="connsiteX3" fmla="*/ 130628 w 391886"/>
              <a:gd name="connsiteY3" fmla="*/ 104503 h 182880"/>
              <a:gd name="connsiteX4" fmla="*/ 91440 w 391886"/>
              <a:gd name="connsiteY4" fmla="*/ 117566 h 182880"/>
              <a:gd name="connsiteX5" fmla="*/ 0 w 391886"/>
              <a:gd name="connsiteY5" fmla="*/ 182880 h 182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1886" h="182880">
                <a:moveTo>
                  <a:pt x="391886" y="0"/>
                </a:moveTo>
                <a:cubicBezTo>
                  <a:pt x="373789" y="3619"/>
                  <a:pt x="309978" y="13573"/>
                  <a:pt x="287383" y="26126"/>
                </a:cubicBezTo>
                <a:cubicBezTo>
                  <a:pt x="259935" y="41375"/>
                  <a:pt x="238794" y="68449"/>
                  <a:pt x="209006" y="78378"/>
                </a:cubicBezTo>
                <a:lnTo>
                  <a:pt x="130628" y="104503"/>
                </a:lnTo>
                <a:cubicBezTo>
                  <a:pt x="117565" y="108857"/>
                  <a:pt x="102897" y="109928"/>
                  <a:pt x="91440" y="117566"/>
                </a:cubicBezTo>
                <a:cubicBezTo>
                  <a:pt x="7939" y="173234"/>
                  <a:pt x="35266" y="147616"/>
                  <a:pt x="0" y="182880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orme libre 6"/>
          <p:cNvSpPr/>
          <p:nvPr/>
        </p:nvSpPr>
        <p:spPr>
          <a:xfrm>
            <a:off x="7550331" y="992777"/>
            <a:ext cx="379141" cy="627017"/>
          </a:xfrm>
          <a:custGeom>
            <a:avLst/>
            <a:gdLst>
              <a:gd name="connsiteX0" fmla="*/ 365760 w 379141"/>
              <a:gd name="connsiteY0" fmla="*/ 0 h 627017"/>
              <a:gd name="connsiteX1" fmla="*/ 365760 w 379141"/>
              <a:gd name="connsiteY1" fmla="*/ 169817 h 627017"/>
              <a:gd name="connsiteX2" fmla="*/ 339635 w 379141"/>
              <a:gd name="connsiteY2" fmla="*/ 404949 h 627017"/>
              <a:gd name="connsiteX3" fmla="*/ 326572 w 379141"/>
              <a:gd name="connsiteY3" fmla="*/ 444137 h 627017"/>
              <a:gd name="connsiteX4" fmla="*/ 274320 w 379141"/>
              <a:gd name="connsiteY4" fmla="*/ 522514 h 627017"/>
              <a:gd name="connsiteX5" fmla="*/ 117566 w 379141"/>
              <a:gd name="connsiteY5" fmla="*/ 600892 h 627017"/>
              <a:gd name="connsiteX6" fmla="*/ 78378 w 379141"/>
              <a:gd name="connsiteY6" fmla="*/ 613954 h 627017"/>
              <a:gd name="connsiteX7" fmla="*/ 39189 w 379141"/>
              <a:gd name="connsiteY7" fmla="*/ 627017 h 627017"/>
              <a:gd name="connsiteX8" fmla="*/ 0 w 379141"/>
              <a:gd name="connsiteY8" fmla="*/ 627017 h 627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9141" h="627017">
                <a:moveTo>
                  <a:pt x="365760" y="0"/>
                </a:moveTo>
                <a:cubicBezTo>
                  <a:pt x="386196" y="102178"/>
                  <a:pt x="380805" y="39424"/>
                  <a:pt x="365760" y="169817"/>
                </a:cubicBezTo>
                <a:cubicBezTo>
                  <a:pt x="356721" y="248157"/>
                  <a:pt x="364573" y="330136"/>
                  <a:pt x="339635" y="404949"/>
                </a:cubicBezTo>
                <a:cubicBezTo>
                  <a:pt x="335281" y="418012"/>
                  <a:pt x="333259" y="432101"/>
                  <a:pt x="326572" y="444137"/>
                </a:cubicBezTo>
                <a:cubicBezTo>
                  <a:pt x="311323" y="471585"/>
                  <a:pt x="300446" y="505097"/>
                  <a:pt x="274320" y="522514"/>
                </a:cubicBezTo>
                <a:cubicBezTo>
                  <a:pt x="173032" y="590040"/>
                  <a:pt x="225729" y="564838"/>
                  <a:pt x="117566" y="600892"/>
                </a:cubicBezTo>
                <a:lnTo>
                  <a:pt x="78378" y="613954"/>
                </a:lnTo>
                <a:cubicBezTo>
                  <a:pt x="65315" y="618308"/>
                  <a:pt x="52959" y="627017"/>
                  <a:pt x="39189" y="627017"/>
                </a:cubicBezTo>
                <a:lnTo>
                  <a:pt x="0" y="627017"/>
                </a:ln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6636774" y="1607574"/>
            <a:ext cx="958645" cy="383458"/>
          </a:xfrm>
          <a:custGeom>
            <a:avLst/>
            <a:gdLst>
              <a:gd name="connsiteX0" fmla="*/ 958645 w 958645"/>
              <a:gd name="connsiteY0" fmla="*/ 0 h 383458"/>
              <a:gd name="connsiteX1" fmla="*/ 884903 w 958645"/>
              <a:gd name="connsiteY1" fmla="*/ 29497 h 383458"/>
              <a:gd name="connsiteX2" fmla="*/ 840658 w 958645"/>
              <a:gd name="connsiteY2" fmla="*/ 44245 h 383458"/>
              <a:gd name="connsiteX3" fmla="*/ 796413 w 958645"/>
              <a:gd name="connsiteY3" fmla="*/ 73742 h 383458"/>
              <a:gd name="connsiteX4" fmla="*/ 737420 w 958645"/>
              <a:gd name="connsiteY4" fmla="*/ 88491 h 383458"/>
              <a:gd name="connsiteX5" fmla="*/ 693174 w 958645"/>
              <a:gd name="connsiteY5" fmla="*/ 103239 h 383458"/>
              <a:gd name="connsiteX6" fmla="*/ 663678 w 958645"/>
              <a:gd name="connsiteY6" fmla="*/ 191729 h 383458"/>
              <a:gd name="connsiteX7" fmla="*/ 648929 w 958645"/>
              <a:gd name="connsiteY7" fmla="*/ 235974 h 383458"/>
              <a:gd name="connsiteX8" fmla="*/ 693174 w 958645"/>
              <a:gd name="connsiteY8" fmla="*/ 250723 h 383458"/>
              <a:gd name="connsiteX9" fmla="*/ 737420 w 958645"/>
              <a:gd name="connsiteY9" fmla="*/ 339213 h 383458"/>
              <a:gd name="connsiteX10" fmla="*/ 619432 w 958645"/>
              <a:gd name="connsiteY10" fmla="*/ 368710 h 383458"/>
              <a:gd name="connsiteX11" fmla="*/ 575187 w 958645"/>
              <a:gd name="connsiteY11" fmla="*/ 383458 h 383458"/>
              <a:gd name="connsiteX12" fmla="*/ 221226 w 958645"/>
              <a:gd name="connsiteY12" fmla="*/ 368710 h 383458"/>
              <a:gd name="connsiteX13" fmla="*/ 176981 w 958645"/>
              <a:gd name="connsiteY13" fmla="*/ 353961 h 383458"/>
              <a:gd name="connsiteX14" fmla="*/ 88491 w 958645"/>
              <a:gd name="connsiteY14" fmla="*/ 383458 h 383458"/>
              <a:gd name="connsiteX15" fmla="*/ 44245 w 958645"/>
              <a:gd name="connsiteY15" fmla="*/ 353961 h 383458"/>
              <a:gd name="connsiteX16" fmla="*/ 14749 w 958645"/>
              <a:gd name="connsiteY16" fmla="*/ 265471 h 383458"/>
              <a:gd name="connsiteX17" fmla="*/ 0 w 958645"/>
              <a:gd name="connsiteY17" fmla="*/ 147484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58645" h="383458">
                <a:moveTo>
                  <a:pt x="958645" y="0"/>
                </a:moveTo>
                <a:cubicBezTo>
                  <a:pt x="934064" y="9832"/>
                  <a:pt x="909692" y="20201"/>
                  <a:pt x="884903" y="29497"/>
                </a:cubicBezTo>
                <a:cubicBezTo>
                  <a:pt x="870347" y="34956"/>
                  <a:pt x="854563" y="37293"/>
                  <a:pt x="840658" y="44245"/>
                </a:cubicBezTo>
                <a:cubicBezTo>
                  <a:pt x="824804" y="52172"/>
                  <a:pt x="812705" y="66759"/>
                  <a:pt x="796413" y="73742"/>
                </a:cubicBezTo>
                <a:cubicBezTo>
                  <a:pt x="777782" y="81727"/>
                  <a:pt x="756910" y="82922"/>
                  <a:pt x="737420" y="88491"/>
                </a:cubicBezTo>
                <a:cubicBezTo>
                  <a:pt x="722472" y="92762"/>
                  <a:pt x="707923" y="98323"/>
                  <a:pt x="693174" y="103239"/>
                </a:cubicBezTo>
                <a:lnTo>
                  <a:pt x="663678" y="191729"/>
                </a:lnTo>
                <a:lnTo>
                  <a:pt x="648929" y="235974"/>
                </a:lnTo>
                <a:cubicBezTo>
                  <a:pt x="663677" y="240890"/>
                  <a:pt x="681035" y="241011"/>
                  <a:pt x="693174" y="250723"/>
                </a:cubicBezTo>
                <a:cubicBezTo>
                  <a:pt x="719165" y="271516"/>
                  <a:pt x="727704" y="310066"/>
                  <a:pt x="737420" y="339213"/>
                </a:cubicBezTo>
                <a:cubicBezTo>
                  <a:pt x="636277" y="372926"/>
                  <a:pt x="761815" y="333114"/>
                  <a:pt x="619432" y="368710"/>
                </a:cubicBezTo>
                <a:cubicBezTo>
                  <a:pt x="604350" y="372481"/>
                  <a:pt x="589935" y="378542"/>
                  <a:pt x="575187" y="383458"/>
                </a:cubicBezTo>
                <a:cubicBezTo>
                  <a:pt x="457200" y="378542"/>
                  <a:pt x="338993" y="377434"/>
                  <a:pt x="221226" y="368710"/>
                </a:cubicBezTo>
                <a:cubicBezTo>
                  <a:pt x="205722" y="367562"/>
                  <a:pt x="192432" y="352244"/>
                  <a:pt x="176981" y="353961"/>
                </a:cubicBezTo>
                <a:cubicBezTo>
                  <a:pt x="146079" y="357394"/>
                  <a:pt x="88491" y="383458"/>
                  <a:pt x="88491" y="383458"/>
                </a:cubicBezTo>
                <a:cubicBezTo>
                  <a:pt x="73742" y="373626"/>
                  <a:pt x="53640" y="368992"/>
                  <a:pt x="44245" y="353961"/>
                </a:cubicBezTo>
                <a:cubicBezTo>
                  <a:pt x="27766" y="327595"/>
                  <a:pt x="14749" y="265471"/>
                  <a:pt x="14749" y="265471"/>
                </a:cubicBezTo>
                <a:lnTo>
                  <a:pt x="0" y="147484"/>
                </a:ln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6414597" y="1710461"/>
            <a:ext cx="296066" cy="472300"/>
          </a:xfrm>
          <a:custGeom>
            <a:avLst/>
            <a:gdLst>
              <a:gd name="connsiteX0" fmla="*/ 236926 w 296066"/>
              <a:gd name="connsiteY0" fmla="*/ 133087 h 472300"/>
              <a:gd name="connsiteX1" fmla="*/ 295919 w 296066"/>
              <a:gd name="connsiteY1" fmla="*/ 59345 h 472300"/>
              <a:gd name="connsiteX2" fmla="*/ 251674 w 296066"/>
              <a:gd name="connsiteY2" fmla="*/ 44597 h 472300"/>
              <a:gd name="connsiteX3" fmla="*/ 74693 w 296066"/>
              <a:gd name="connsiteY3" fmla="*/ 29849 h 472300"/>
              <a:gd name="connsiteX4" fmla="*/ 30448 w 296066"/>
              <a:gd name="connsiteY4" fmla="*/ 352 h 472300"/>
              <a:gd name="connsiteX5" fmla="*/ 15700 w 296066"/>
              <a:gd name="connsiteY5" fmla="*/ 88842 h 472300"/>
              <a:gd name="connsiteX6" fmla="*/ 30448 w 296066"/>
              <a:gd name="connsiteY6" fmla="*/ 236326 h 472300"/>
              <a:gd name="connsiteX7" fmla="*/ 89442 w 296066"/>
              <a:gd name="connsiteY7" fmla="*/ 324816 h 472300"/>
              <a:gd name="connsiteX8" fmla="*/ 89442 w 296066"/>
              <a:gd name="connsiteY8" fmla="*/ 472300 h 47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6066" h="472300">
                <a:moveTo>
                  <a:pt x="236926" y="133087"/>
                </a:moveTo>
                <a:cubicBezTo>
                  <a:pt x="256590" y="108506"/>
                  <a:pt x="290744" y="90395"/>
                  <a:pt x="295919" y="59345"/>
                </a:cubicBezTo>
                <a:cubicBezTo>
                  <a:pt x="298475" y="44010"/>
                  <a:pt x="267084" y="46652"/>
                  <a:pt x="251674" y="44597"/>
                </a:cubicBezTo>
                <a:cubicBezTo>
                  <a:pt x="192995" y="36773"/>
                  <a:pt x="133687" y="34765"/>
                  <a:pt x="74693" y="29849"/>
                </a:cubicBezTo>
                <a:cubicBezTo>
                  <a:pt x="59945" y="20017"/>
                  <a:pt x="47829" y="-3124"/>
                  <a:pt x="30448" y="352"/>
                </a:cubicBezTo>
                <a:cubicBezTo>
                  <a:pt x="-23160" y="11073"/>
                  <a:pt x="8929" y="68529"/>
                  <a:pt x="15700" y="88842"/>
                </a:cubicBezTo>
                <a:cubicBezTo>
                  <a:pt x="20616" y="138003"/>
                  <a:pt x="15711" y="189168"/>
                  <a:pt x="30448" y="236326"/>
                </a:cubicBezTo>
                <a:cubicBezTo>
                  <a:pt x="41022" y="270163"/>
                  <a:pt x="89442" y="289365"/>
                  <a:pt x="89442" y="324816"/>
                </a:cubicBezTo>
                <a:lnTo>
                  <a:pt x="89442" y="472300"/>
                </a:ln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5869858" y="2182761"/>
            <a:ext cx="752168" cy="294968"/>
          </a:xfrm>
          <a:custGeom>
            <a:avLst/>
            <a:gdLst>
              <a:gd name="connsiteX0" fmla="*/ 648929 w 752168"/>
              <a:gd name="connsiteY0" fmla="*/ 0 h 294968"/>
              <a:gd name="connsiteX1" fmla="*/ 663677 w 752168"/>
              <a:gd name="connsiteY1" fmla="*/ 206478 h 294968"/>
              <a:gd name="connsiteX2" fmla="*/ 752168 w 752168"/>
              <a:gd name="connsiteY2" fmla="*/ 235974 h 294968"/>
              <a:gd name="connsiteX3" fmla="*/ 707923 w 752168"/>
              <a:gd name="connsiteY3" fmla="*/ 265471 h 294968"/>
              <a:gd name="connsiteX4" fmla="*/ 575187 w 752168"/>
              <a:gd name="connsiteY4" fmla="*/ 294968 h 294968"/>
              <a:gd name="connsiteX5" fmla="*/ 530942 w 752168"/>
              <a:gd name="connsiteY5" fmla="*/ 280220 h 294968"/>
              <a:gd name="connsiteX6" fmla="*/ 516194 w 752168"/>
              <a:gd name="connsiteY6" fmla="*/ 235974 h 294968"/>
              <a:gd name="connsiteX7" fmla="*/ 294968 w 752168"/>
              <a:gd name="connsiteY7" fmla="*/ 221226 h 294968"/>
              <a:gd name="connsiteX8" fmla="*/ 250723 w 752168"/>
              <a:gd name="connsiteY8" fmla="*/ 235974 h 294968"/>
              <a:gd name="connsiteX9" fmla="*/ 235974 w 752168"/>
              <a:gd name="connsiteY9" fmla="*/ 280220 h 294968"/>
              <a:gd name="connsiteX10" fmla="*/ 132736 w 752168"/>
              <a:gd name="connsiteY10" fmla="*/ 265471 h 294968"/>
              <a:gd name="connsiteX11" fmla="*/ 88490 w 752168"/>
              <a:gd name="connsiteY11" fmla="*/ 235974 h 294968"/>
              <a:gd name="connsiteX12" fmla="*/ 44245 w 752168"/>
              <a:gd name="connsiteY12" fmla="*/ 147484 h 294968"/>
              <a:gd name="connsiteX13" fmla="*/ 0 w 752168"/>
              <a:gd name="connsiteY13" fmla="*/ 88491 h 294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52168" h="294968">
                <a:moveTo>
                  <a:pt x="648929" y="0"/>
                </a:moveTo>
                <a:cubicBezTo>
                  <a:pt x="653845" y="68826"/>
                  <a:pt x="636020" y="143262"/>
                  <a:pt x="663677" y="206478"/>
                </a:cubicBezTo>
                <a:cubicBezTo>
                  <a:pt x="676139" y="234964"/>
                  <a:pt x="752168" y="235974"/>
                  <a:pt x="752168" y="235974"/>
                </a:cubicBezTo>
                <a:cubicBezTo>
                  <a:pt x="737420" y="245806"/>
                  <a:pt x="723777" y="257544"/>
                  <a:pt x="707923" y="265471"/>
                </a:cubicBezTo>
                <a:cubicBezTo>
                  <a:pt x="671614" y="283626"/>
                  <a:pt x="609178" y="289303"/>
                  <a:pt x="575187" y="294968"/>
                </a:cubicBezTo>
                <a:cubicBezTo>
                  <a:pt x="560439" y="290052"/>
                  <a:pt x="541935" y="291213"/>
                  <a:pt x="530942" y="280220"/>
                </a:cubicBezTo>
                <a:cubicBezTo>
                  <a:pt x="519949" y="269227"/>
                  <a:pt x="531276" y="239745"/>
                  <a:pt x="516194" y="235974"/>
                </a:cubicBezTo>
                <a:cubicBezTo>
                  <a:pt x="444495" y="218049"/>
                  <a:pt x="368710" y="226142"/>
                  <a:pt x="294968" y="221226"/>
                </a:cubicBezTo>
                <a:cubicBezTo>
                  <a:pt x="280220" y="226142"/>
                  <a:pt x="261716" y="224981"/>
                  <a:pt x="250723" y="235974"/>
                </a:cubicBezTo>
                <a:cubicBezTo>
                  <a:pt x="239730" y="246967"/>
                  <a:pt x="251056" y="276449"/>
                  <a:pt x="235974" y="280220"/>
                </a:cubicBezTo>
                <a:cubicBezTo>
                  <a:pt x="202250" y="288651"/>
                  <a:pt x="167149" y="270387"/>
                  <a:pt x="132736" y="265471"/>
                </a:cubicBezTo>
                <a:cubicBezTo>
                  <a:pt x="117987" y="255639"/>
                  <a:pt x="101024" y="248508"/>
                  <a:pt x="88490" y="235974"/>
                </a:cubicBezTo>
                <a:cubicBezTo>
                  <a:pt x="46226" y="193710"/>
                  <a:pt x="68234" y="195462"/>
                  <a:pt x="44245" y="147484"/>
                </a:cubicBezTo>
                <a:cubicBezTo>
                  <a:pt x="27568" y="114131"/>
                  <a:pt x="20741" y="109232"/>
                  <a:pt x="0" y="88491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5073445" y="2238091"/>
            <a:ext cx="855407" cy="180683"/>
          </a:xfrm>
          <a:custGeom>
            <a:avLst/>
            <a:gdLst>
              <a:gd name="connsiteX0" fmla="*/ 855407 w 855407"/>
              <a:gd name="connsiteY0" fmla="*/ 62657 h 180683"/>
              <a:gd name="connsiteX1" fmla="*/ 781665 w 855407"/>
              <a:gd name="connsiteY1" fmla="*/ 3664 h 180683"/>
              <a:gd name="connsiteX2" fmla="*/ 604684 w 855407"/>
              <a:gd name="connsiteY2" fmla="*/ 33161 h 180683"/>
              <a:gd name="connsiteX3" fmla="*/ 575187 w 855407"/>
              <a:gd name="connsiteY3" fmla="*/ 77406 h 180683"/>
              <a:gd name="connsiteX4" fmla="*/ 368710 w 855407"/>
              <a:gd name="connsiteY4" fmla="*/ 92154 h 180683"/>
              <a:gd name="connsiteX5" fmla="*/ 235974 w 855407"/>
              <a:gd name="connsiteY5" fmla="*/ 106903 h 180683"/>
              <a:gd name="connsiteX6" fmla="*/ 147484 w 855407"/>
              <a:gd name="connsiteY6" fmla="*/ 136399 h 180683"/>
              <a:gd name="connsiteX7" fmla="*/ 58994 w 855407"/>
              <a:gd name="connsiteY7" fmla="*/ 165896 h 180683"/>
              <a:gd name="connsiteX8" fmla="*/ 0 w 855407"/>
              <a:gd name="connsiteY8" fmla="*/ 180644 h 180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7" h="180683">
                <a:moveTo>
                  <a:pt x="855407" y="62657"/>
                </a:moveTo>
                <a:cubicBezTo>
                  <a:pt x="830826" y="42993"/>
                  <a:pt x="812445" y="10260"/>
                  <a:pt x="781665" y="3664"/>
                </a:cubicBezTo>
                <a:cubicBezTo>
                  <a:pt x="721528" y="-9222"/>
                  <a:pt x="660414" y="14584"/>
                  <a:pt x="604684" y="33161"/>
                </a:cubicBezTo>
                <a:cubicBezTo>
                  <a:pt x="594852" y="47909"/>
                  <a:pt x="587721" y="64872"/>
                  <a:pt x="575187" y="77406"/>
                </a:cubicBezTo>
                <a:cubicBezTo>
                  <a:pt x="513085" y="139508"/>
                  <a:pt x="464890" y="100898"/>
                  <a:pt x="368710" y="92154"/>
                </a:cubicBezTo>
                <a:cubicBezTo>
                  <a:pt x="324465" y="97070"/>
                  <a:pt x="279627" y="98172"/>
                  <a:pt x="235974" y="106903"/>
                </a:cubicBezTo>
                <a:cubicBezTo>
                  <a:pt x="205486" y="113001"/>
                  <a:pt x="176981" y="126567"/>
                  <a:pt x="147484" y="136399"/>
                </a:cubicBezTo>
                <a:lnTo>
                  <a:pt x="58994" y="165896"/>
                </a:lnTo>
                <a:cubicBezTo>
                  <a:pt x="10085" y="182199"/>
                  <a:pt x="30295" y="180644"/>
                  <a:pt x="0" y="180644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>
            <a:off x="5014404" y="2433484"/>
            <a:ext cx="282275" cy="442451"/>
          </a:xfrm>
          <a:custGeom>
            <a:avLst/>
            <a:gdLst>
              <a:gd name="connsiteX0" fmla="*/ 73790 w 282275"/>
              <a:gd name="connsiteY0" fmla="*/ 0 h 442451"/>
              <a:gd name="connsiteX1" fmla="*/ 88538 w 282275"/>
              <a:gd name="connsiteY1" fmla="*/ 88490 h 442451"/>
              <a:gd name="connsiteX2" fmla="*/ 206525 w 282275"/>
              <a:gd name="connsiteY2" fmla="*/ 73742 h 442451"/>
              <a:gd name="connsiteX3" fmla="*/ 265519 w 282275"/>
              <a:gd name="connsiteY3" fmla="*/ 88490 h 442451"/>
              <a:gd name="connsiteX4" fmla="*/ 280267 w 282275"/>
              <a:gd name="connsiteY4" fmla="*/ 162232 h 442451"/>
              <a:gd name="connsiteX5" fmla="*/ 236022 w 282275"/>
              <a:gd name="connsiteY5" fmla="*/ 176981 h 442451"/>
              <a:gd name="connsiteX6" fmla="*/ 118035 w 282275"/>
              <a:gd name="connsiteY6" fmla="*/ 191729 h 442451"/>
              <a:gd name="connsiteX7" fmla="*/ 162280 w 282275"/>
              <a:gd name="connsiteY7" fmla="*/ 221226 h 442451"/>
              <a:gd name="connsiteX8" fmla="*/ 206525 w 282275"/>
              <a:gd name="connsiteY8" fmla="*/ 235974 h 442451"/>
              <a:gd name="connsiteX9" fmla="*/ 191777 w 282275"/>
              <a:gd name="connsiteY9" fmla="*/ 280219 h 442451"/>
              <a:gd name="connsiteX10" fmla="*/ 88538 w 282275"/>
              <a:gd name="connsiteY10" fmla="*/ 294968 h 442451"/>
              <a:gd name="connsiteX11" fmla="*/ 103286 w 282275"/>
              <a:gd name="connsiteY11" fmla="*/ 339213 h 442451"/>
              <a:gd name="connsiteX12" fmla="*/ 177028 w 282275"/>
              <a:gd name="connsiteY12" fmla="*/ 442451 h 442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2275" h="442451">
                <a:moveTo>
                  <a:pt x="73790" y="0"/>
                </a:moveTo>
                <a:cubicBezTo>
                  <a:pt x="78706" y="29497"/>
                  <a:pt x="62398" y="73968"/>
                  <a:pt x="88538" y="88490"/>
                </a:cubicBezTo>
                <a:cubicBezTo>
                  <a:pt x="123185" y="107739"/>
                  <a:pt x="166890" y="73742"/>
                  <a:pt x="206525" y="73742"/>
                </a:cubicBezTo>
                <a:cubicBezTo>
                  <a:pt x="226795" y="73742"/>
                  <a:pt x="245854" y="83574"/>
                  <a:pt x="265519" y="88490"/>
                </a:cubicBezTo>
                <a:cubicBezTo>
                  <a:pt x="270435" y="113071"/>
                  <a:pt x="288194" y="138451"/>
                  <a:pt x="280267" y="162232"/>
                </a:cubicBezTo>
                <a:cubicBezTo>
                  <a:pt x="275351" y="176980"/>
                  <a:pt x="251317" y="174200"/>
                  <a:pt x="236022" y="176981"/>
                </a:cubicBezTo>
                <a:cubicBezTo>
                  <a:pt x="197026" y="184071"/>
                  <a:pt x="157364" y="186813"/>
                  <a:pt x="118035" y="191729"/>
                </a:cubicBezTo>
                <a:cubicBezTo>
                  <a:pt x="132783" y="201561"/>
                  <a:pt x="146426" y="213299"/>
                  <a:pt x="162280" y="221226"/>
                </a:cubicBezTo>
                <a:cubicBezTo>
                  <a:pt x="176185" y="228178"/>
                  <a:pt x="199572" y="222069"/>
                  <a:pt x="206525" y="235974"/>
                </a:cubicBezTo>
                <a:cubicBezTo>
                  <a:pt x="213478" y="249879"/>
                  <a:pt x="205682" y="273267"/>
                  <a:pt x="191777" y="280219"/>
                </a:cubicBezTo>
                <a:cubicBezTo>
                  <a:pt x="160685" y="295765"/>
                  <a:pt x="122951" y="290052"/>
                  <a:pt x="88538" y="294968"/>
                </a:cubicBezTo>
                <a:cubicBezTo>
                  <a:pt x="-32930" y="335457"/>
                  <a:pt x="-30732" y="320067"/>
                  <a:pt x="103286" y="339213"/>
                </a:cubicBezTo>
                <a:cubicBezTo>
                  <a:pt x="166136" y="433488"/>
                  <a:pt x="137213" y="402636"/>
                  <a:pt x="177028" y="442451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>
            <a:off x="5191432" y="2846439"/>
            <a:ext cx="1032387" cy="311558"/>
          </a:xfrm>
          <a:custGeom>
            <a:avLst/>
            <a:gdLst>
              <a:gd name="connsiteX0" fmla="*/ 0 w 1032387"/>
              <a:gd name="connsiteY0" fmla="*/ 0 h 311558"/>
              <a:gd name="connsiteX1" fmla="*/ 14749 w 1032387"/>
              <a:gd name="connsiteY1" fmla="*/ 73742 h 311558"/>
              <a:gd name="connsiteX2" fmla="*/ 58994 w 1032387"/>
              <a:gd name="connsiteY2" fmla="*/ 103238 h 311558"/>
              <a:gd name="connsiteX3" fmla="*/ 280220 w 1032387"/>
              <a:gd name="connsiteY3" fmla="*/ 117987 h 311558"/>
              <a:gd name="connsiteX4" fmla="*/ 353962 w 1032387"/>
              <a:gd name="connsiteY4" fmla="*/ 132735 h 311558"/>
              <a:gd name="connsiteX5" fmla="*/ 442452 w 1032387"/>
              <a:gd name="connsiteY5" fmla="*/ 162232 h 311558"/>
              <a:gd name="connsiteX6" fmla="*/ 457200 w 1032387"/>
              <a:gd name="connsiteY6" fmla="*/ 206477 h 311558"/>
              <a:gd name="connsiteX7" fmla="*/ 501445 w 1032387"/>
              <a:gd name="connsiteY7" fmla="*/ 221226 h 311558"/>
              <a:gd name="connsiteX8" fmla="*/ 545691 w 1032387"/>
              <a:gd name="connsiteY8" fmla="*/ 250722 h 311558"/>
              <a:gd name="connsiteX9" fmla="*/ 634181 w 1032387"/>
              <a:gd name="connsiteY9" fmla="*/ 309716 h 311558"/>
              <a:gd name="connsiteX10" fmla="*/ 1032387 w 1032387"/>
              <a:gd name="connsiteY10" fmla="*/ 309716 h 311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32387" h="311558">
                <a:moveTo>
                  <a:pt x="0" y="0"/>
                </a:moveTo>
                <a:cubicBezTo>
                  <a:pt x="4916" y="24581"/>
                  <a:pt x="2312" y="51977"/>
                  <a:pt x="14749" y="73742"/>
                </a:cubicBezTo>
                <a:cubicBezTo>
                  <a:pt x="23543" y="89132"/>
                  <a:pt x="41510" y="100324"/>
                  <a:pt x="58994" y="103238"/>
                </a:cubicBezTo>
                <a:cubicBezTo>
                  <a:pt x="131894" y="115388"/>
                  <a:pt x="206478" y="113071"/>
                  <a:pt x="280220" y="117987"/>
                </a:cubicBezTo>
                <a:cubicBezTo>
                  <a:pt x="304801" y="122903"/>
                  <a:pt x="329778" y="126139"/>
                  <a:pt x="353962" y="132735"/>
                </a:cubicBezTo>
                <a:cubicBezTo>
                  <a:pt x="383959" y="140916"/>
                  <a:pt x="442452" y="162232"/>
                  <a:pt x="442452" y="162232"/>
                </a:cubicBezTo>
                <a:cubicBezTo>
                  <a:pt x="447368" y="176980"/>
                  <a:pt x="446207" y="195484"/>
                  <a:pt x="457200" y="206477"/>
                </a:cubicBezTo>
                <a:cubicBezTo>
                  <a:pt x="468193" y="217470"/>
                  <a:pt x="487540" y="214274"/>
                  <a:pt x="501445" y="221226"/>
                </a:cubicBezTo>
                <a:cubicBezTo>
                  <a:pt x="517299" y="229153"/>
                  <a:pt x="530942" y="240890"/>
                  <a:pt x="545691" y="250722"/>
                </a:cubicBezTo>
                <a:cubicBezTo>
                  <a:pt x="565229" y="309337"/>
                  <a:pt x="550253" y="307093"/>
                  <a:pt x="634181" y="309716"/>
                </a:cubicBezTo>
                <a:cubicBezTo>
                  <a:pt x="766852" y="313862"/>
                  <a:pt x="899652" y="309716"/>
                  <a:pt x="1032387" y="309716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/>
          <p:cNvSpPr/>
          <p:nvPr/>
        </p:nvSpPr>
        <p:spPr>
          <a:xfrm>
            <a:off x="6058698" y="3185652"/>
            <a:ext cx="165376" cy="412954"/>
          </a:xfrm>
          <a:custGeom>
            <a:avLst/>
            <a:gdLst>
              <a:gd name="connsiteX0" fmla="*/ 120876 w 165376"/>
              <a:gd name="connsiteY0" fmla="*/ 0 h 412954"/>
              <a:gd name="connsiteX1" fmla="*/ 32386 w 165376"/>
              <a:gd name="connsiteY1" fmla="*/ 14748 h 412954"/>
              <a:gd name="connsiteX2" fmla="*/ 17637 w 165376"/>
              <a:gd name="connsiteY2" fmla="*/ 176980 h 412954"/>
              <a:gd name="connsiteX3" fmla="*/ 106128 w 165376"/>
              <a:gd name="connsiteY3" fmla="*/ 235974 h 412954"/>
              <a:gd name="connsiteX4" fmla="*/ 150373 w 165376"/>
              <a:gd name="connsiteY4" fmla="*/ 265471 h 412954"/>
              <a:gd name="connsiteX5" fmla="*/ 150373 w 165376"/>
              <a:gd name="connsiteY5" fmla="*/ 368709 h 412954"/>
              <a:gd name="connsiteX6" fmla="*/ 135625 w 165376"/>
              <a:gd name="connsiteY6" fmla="*/ 412954 h 41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376" h="412954">
                <a:moveTo>
                  <a:pt x="120876" y="0"/>
                </a:moveTo>
                <a:cubicBezTo>
                  <a:pt x="91379" y="4916"/>
                  <a:pt x="59133" y="1375"/>
                  <a:pt x="32386" y="14748"/>
                </a:cubicBezTo>
                <a:cubicBezTo>
                  <a:pt x="-20832" y="41357"/>
                  <a:pt x="4571" y="154582"/>
                  <a:pt x="17637" y="176980"/>
                </a:cubicBezTo>
                <a:cubicBezTo>
                  <a:pt x="35500" y="207602"/>
                  <a:pt x="76631" y="216309"/>
                  <a:pt x="106128" y="235974"/>
                </a:cubicBezTo>
                <a:lnTo>
                  <a:pt x="150373" y="265471"/>
                </a:lnTo>
                <a:cubicBezTo>
                  <a:pt x="170438" y="325668"/>
                  <a:pt x="170316" y="298908"/>
                  <a:pt x="150373" y="368709"/>
                </a:cubicBezTo>
                <a:cubicBezTo>
                  <a:pt x="146102" y="383657"/>
                  <a:pt x="135625" y="412954"/>
                  <a:pt x="135625" y="412954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orme libre 22"/>
          <p:cNvSpPr/>
          <p:nvPr/>
        </p:nvSpPr>
        <p:spPr>
          <a:xfrm>
            <a:off x="6194323" y="3613355"/>
            <a:ext cx="398206" cy="413074"/>
          </a:xfrm>
          <a:custGeom>
            <a:avLst/>
            <a:gdLst>
              <a:gd name="connsiteX0" fmla="*/ 0 w 398206"/>
              <a:gd name="connsiteY0" fmla="*/ 0 h 413074"/>
              <a:gd name="connsiteX1" fmla="*/ 14748 w 398206"/>
              <a:gd name="connsiteY1" fmla="*/ 88490 h 413074"/>
              <a:gd name="connsiteX2" fmla="*/ 58993 w 398206"/>
              <a:gd name="connsiteY2" fmla="*/ 117987 h 413074"/>
              <a:gd name="connsiteX3" fmla="*/ 117987 w 398206"/>
              <a:gd name="connsiteY3" fmla="*/ 206477 h 413074"/>
              <a:gd name="connsiteX4" fmla="*/ 147483 w 398206"/>
              <a:gd name="connsiteY4" fmla="*/ 250722 h 413074"/>
              <a:gd name="connsiteX5" fmla="*/ 235974 w 398206"/>
              <a:gd name="connsiteY5" fmla="*/ 280219 h 413074"/>
              <a:gd name="connsiteX6" fmla="*/ 280219 w 398206"/>
              <a:gd name="connsiteY6" fmla="*/ 324464 h 413074"/>
              <a:gd name="connsiteX7" fmla="*/ 324464 w 398206"/>
              <a:gd name="connsiteY7" fmla="*/ 339213 h 413074"/>
              <a:gd name="connsiteX8" fmla="*/ 368709 w 398206"/>
              <a:gd name="connsiteY8" fmla="*/ 368710 h 413074"/>
              <a:gd name="connsiteX9" fmla="*/ 398206 w 398206"/>
              <a:gd name="connsiteY9" fmla="*/ 412955 h 41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8206" h="413074">
                <a:moveTo>
                  <a:pt x="0" y="0"/>
                </a:moveTo>
                <a:cubicBezTo>
                  <a:pt x="4916" y="29497"/>
                  <a:pt x="1375" y="61743"/>
                  <a:pt x="14748" y="88490"/>
                </a:cubicBezTo>
                <a:cubicBezTo>
                  <a:pt x="22675" y="104344"/>
                  <a:pt x="47321" y="104647"/>
                  <a:pt x="58993" y="117987"/>
                </a:cubicBezTo>
                <a:cubicBezTo>
                  <a:pt x="82338" y="144666"/>
                  <a:pt x="98322" y="176980"/>
                  <a:pt x="117987" y="206477"/>
                </a:cubicBezTo>
                <a:cubicBezTo>
                  <a:pt x="127819" y="221225"/>
                  <a:pt x="130667" y="245117"/>
                  <a:pt x="147483" y="250722"/>
                </a:cubicBezTo>
                <a:lnTo>
                  <a:pt x="235974" y="280219"/>
                </a:lnTo>
                <a:cubicBezTo>
                  <a:pt x="250722" y="294967"/>
                  <a:pt x="262865" y="312894"/>
                  <a:pt x="280219" y="324464"/>
                </a:cubicBezTo>
                <a:cubicBezTo>
                  <a:pt x="293154" y="333088"/>
                  <a:pt x="310559" y="332260"/>
                  <a:pt x="324464" y="339213"/>
                </a:cubicBezTo>
                <a:cubicBezTo>
                  <a:pt x="340318" y="347140"/>
                  <a:pt x="353961" y="358878"/>
                  <a:pt x="368709" y="368710"/>
                </a:cubicBezTo>
                <a:cubicBezTo>
                  <a:pt x="385013" y="417619"/>
                  <a:pt x="367912" y="412955"/>
                  <a:pt x="398206" y="412955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/>
          <p:cNvSpPr/>
          <p:nvPr/>
        </p:nvSpPr>
        <p:spPr>
          <a:xfrm>
            <a:off x="6563032" y="4041058"/>
            <a:ext cx="88491" cy="353961"/>
          </a:xfrm>
          <a:custGeom>
            <a:avLst/>
            <a:gdLst>
              <a:gd name="connsiteX0" fmla="*/ 14749 w 88491"/>
              <a:gd name="connsiteY0" fmla="*/ 0 h 353961"/>
              <a:gd name="connsiteX1" fmla="*/ 44245 w 88491"/>
              <a:gd name="connsiteY1" fmla="*/ 73742 h 353961"/>
              <a:gd name="connsiteX2" fmla="*/ 88491 w 88491"/>
              <a:gd name="connsiteY2" fmla="*/ 162232 h 353961"/>
              <a:gd name="connsiteX3" fmla="*/ 14749 w 88491"/>
              <a:gd name="connsiteY3" fmla="*/ 353961 h 353961"/>
              <a:gd name="connsiteX4" fmla="*/ 0 w 88491"/>
              <a:gd name="connsiteY4" fmla="*/ 353961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491" h="353961">
                <a:moveTo>
                  <a:pt x="14749" y="0"/>
                </a:moveTo>
                <a:cubicBezTo>
                  <a:pt x="24581" y="24581"/>
                  <a:pt x="32406" y="50063"/>
                  <a:pt x="44245" y="73742"/>
                </a:cubicBezTo>
                <a:cubicBezTo>
                  <a:pt x="101430" y="188113"/>
                  <a:pt x="51416" y="51012"/>
                  <a:pt x="88491" y="162232"/>
                </a:cubicBezTo>
                <a:cubicBezTo>
                  <a:pt x="85177" y="185430"/>
                  <a:pt x="76251" y="353961"/>
                  <a:pt x="14749" y="353961"/>
                </a:cubicBezTo>
                <a:lnTo>
                  <a:pt x="0" y="353961"/>
                </a:ln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orme libre 25"/>
          <p:cNvSpPr/>
          <p:nvPr/>
        </p:nvSpPr>
        <p:spPr>
          <a:xfrm>
            <a:off x="6518787" y="4424516"/>
            <a:ext cx="372871" cy="693231"/>
          </a:xfrm>
          <a:custGeom>
            <a:avLst/>
            <a:gdLst>
              <a:gd name="connsiteX0" fmla="*/ 132736 w 372871"/>
              <a:gd name="connsiteY0" fmla="*/ 0 h 693231"/>
              <a:gd name="connsiteX1" fmla="*/ 206478 w 372871"/>
              <a:gd name="connsiteY1" fmla="*/ 73742 h 693231"/>
              <a:gd name="connsiteX2" fmla="*/ 235974 w 372871"/>
              <a:gd name="connsiteY2" fmla="*/ 117987 h 693231"/>
              <a:gd name="connsiteX3" fmla="*/ 280219 w 372871"/>
              <a:gd name="connsiteY3" fmla="*/ 132736 h 693231"/>
              <a:gd name="connsiteX4" fmla="*/ 324465 w 372871"/>
              <a:gd name="connsiteY4" fmla="*/ 162232 h 693231"/>
              <a:gd name="connsiteX5" fmla="*/ 339213 w 372871"/>
              <a:gd name="connsiteY5" fmla="*/ 398207 h 693231"/>
              <a:gd name="connsiteX6" fmla="*/ 368710 w 372871"/>
              <a:gd name="connsiteY6" fmla="*/ 442452 h 693231"/>
              <a:gd name="connsiteX7" fmla="*/ 324465 w 372871"/>
              <a:gd name="connsiteY7" fmla="*/ 398207 h 693231"/>
              <a:gd name="connsiteX8" fmla="*/ 280219 w 372871"/>
              <a:gd name="connsiteY8" fmla="*/ 368710 h 693231"/>
              <a:gd name="connsiteX9" fmla="*/ 176981 w 372871"/>
              <a:gd name="connsiteY9" fmla="*/ 235974 h 693231"/>
              <a:gd name="connsiteX10" fmla="*/ 147484 w 372871"/>
              <a:gd name="connsiteY10" fmla="*/ 191729 h 693231"/>
              <a:gd name="connsiteX11" fmla="*/ 132736 w 372871"/>
              <a:gd name="connsiteY11" fmla="*/ 147484 h 693231"/>
              <a:gd name="connsiteX12" fmla="*/ 103239 w 372871"/>
              <a:gd name="connsiteY12" fmla="*/ 191729 h 693231"/>
              <a:gd name="connsiteX13" fmla="*/ 88490 w 372871"/>
              <a:gd name="connsiteY13" fmla="*/ 486697 h 693231"/>
              <a:gd name="connsiteX14" fmla="*/ 58994 w 372871"/>
              <a:gd name="connsiteY14" fmla="*/ 575187 h 693231"/>
              <a:gd name="connsiteX15" fmla="*/ 0 w 372871"/>
              <a:gd name="connsiteY15" fmla="*/ 663678 h 693231"/>
              <a:gd name="connsiteX16" fmla="*/ 58994 w 372871"/>
              <a:gd name="connsiteY16" fmla="*/ 693174 h 693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871" h="693231">
                <a:moveTo>
                  <a:pt x="132736" y="0"/>
                </a:moveTo>
                <a:cubicBezTo>
                  <a:pt x="157317" y="24581"/>
                  <a:pt x="183587" y="47581"/>
                  <a:pt x="206478" y="73742"/>
                </a:cubicBezTo>
                <a:cubicBezTo>
                  <a:pt x="218150" y="87082"/>
                  <a:pt x="222133" y="106914"/>
                  <a:pt x="235974" y="117987"/>
                </a:cubicBezTo>
                <a:cubicBezTo>
                  <a:pt x="248113" y="127699"/>
                  <a:pt x="266314" y="125784"/>
                  <a:pt x="280219" y="132736"/>
                </a:cubicBezTo>
                <a:cubicBezTo>
                  <a:pt x="296073" y="140663"/>
                  <a:pt x="309716" y="152400"/>
                  <a:pt x="324465" y="162232"/>
                </a:cubicBezTo>
                <a:cubicBezTo>
                  <a:pt x="329381" y="240890"/>
                  <a:pt x="326921" y="320360"/>
                  <a:pt x="339213" y="398207"/>
                </a:cubicBezTo>
                <a:cubicBezTo>
                  <a:pt x="341977" y="415715"/>
                  <a:pt x="386435" y="442452"/>
                  <a:pt x="368710" y="442452"/>
                </a:cubicBezTo>
                <a:cubicBezTo>
                  <a:pt x="347853" y="442452"/>
                  <a:pt x="340488" y="411559"/>
                  <a:pt x="324465" y="398207"/>
                </a:cubicBezTo>
                <a:cubicBezTo>
                  <a:pt x="310848" y="386859"/>
                  <a:pt x="293836" y="380058"/>
                  <a:pt x="280219" y="368710"/>
                </a:cubicBezTo>
                <a:cubicBezTo>
                  <a:pt x="228234" y="325389"/>
                  <a:pt x="218092" y="297641"/>
                  <a:pt x="176981" y="235974"/>
                </a:cubicBezTo>
                <a:lnTo>
                  <a:pt x="147484" y="191729"/>
                </a:lnTo>
                <a:cubicBezTo>
                  <a:pt x="142568" y="176981"/>
                  <a:pt x="148282" y="147484"/>
                  <a:pt x="132736" y="147484"/>
                </a:cubicBezTo>
                <a:cubicBezTo>
                  <a:pt x="115011" y="147484"/>
                  <a:pt x="105532" y="174153"/>
                  <a:pt x="103239" y="191729"/>
                </a:cubicBezTo>
                <a:cubicBezTo>
                  <a:pt x="90506" y="289348"/>
                  <a:pt x="99774" y="388900"/>
                  <a:pt x="88490" y="486697"/>
                </a:cubicBezTo>
                <a:cubicBezTo>
                  <a:pt x="84926" y="517584"/>
                  <a:pt x="76241" y="549317"/>
                  <a:pt x="58994" y="575187"/>
                </a:cubicBezTo>
                <a:lnTo>
                  <a:pt x="0" y="663678"/>
                </a:lnTo>
                <a:cubicBezTo>
                  <a:pt x="48336" y="695901"/>
                  <a:pt x="26520" y="693174"/>
                  <a:pt x="58994" y="693174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orme libre 33"/>
          <p:cNvSpPr/>
          <p:nvPr/>
        </p:nvSpPr>
        <p:spPr>
          <a:xfrm>
            <a:off x="6444960" y="5073445"/>
            <a:ext cx="132821" cy="589936"/>
          </a:xfrm>
          <a:custGeom>
            <a:avLst/>
            <a:gdLst>
              <a:gd name="connsiteX0" fmla="*/ 132821 w 132821"/>
              <a:gd name="connsiteY0" fmla="*/ 0 h 589936"/>
              <a:gd name="connsiteX1" fmla="*/ 118072 w 132821"/>
              <a:gd name="connsiteY1" fmla="*/ 191729 h 589936"/>
              <a:gd name="connsiteX2" fmla="*/ 103324 w 132821"/>
              <a:gd name="connsiteY2" fmla="*/ 235974 h 589936"/>
              <a:gd name="connsiteX3" fmla="*/ 73827 w 132821"/>
              <a:gd name="connsiteY3" fmla="*/ 442452 h 589936"/>
              <a:gd name="connsiteX4" fmla="*/ 44330 w 132821"/>
              <a:gd name="connsiteY4" fmla="*/ 545690 h 589936"/>
              <a:gd name="connsiteX5" fmla="*/ 85 w 132821"/>
              <a:gd name="connsiteY5" fmla="*/ 589936 h 58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821" h="589936">
                <a:moveTo>
                  <a:pt x="132821" y="0"/>
                </a:moveTo>
                <a:cubicBezTo>
                  <a:pt x="127905" y="63910"/>
                  <a:pt x="126023" y="128125"/>
                  <a:pt x="118072" y="191729"/>
                </a:cubicBezTo>
                <a:cubicBezTo>
                  <a:pt x="116144" y="207155"/>
                  <a:pt x="105880" y="220639"/>
                  <a:pt x="103324" y="235974"/>
                </a:cubicBezTo>
                <a:cubicBezTo>
                  <a:pt x="64673" y="467878"/>
                  <a:pt x="109205" y="283245"/>
                  <a:pt x="73827" y="442452"/>
                </a:cubicBezTo>
                <a:cubicBezTo>
                  <a:pt x="73011" y="446124"/>
                  <a:pt x="51912" y="536213"/>
                  <a:pt x="44330" y="545690"/>
                </a:cubicBezTo>
                <a:cubicBezTo>
                  <a:pt x="-4006" y="606109"/>
                  <a:pt x="85" y="549641"/>
                  <a:pt x="85" y="589936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Forme libre 34"/>
          <p:cNvSpPr/>
          <p:nvPr/>
        </p:nvSpPr>
        <p:spPr>
          <a:xfrm>
            <a:off x="6223819" y="5663381"/>
            <a:ext cx="250723" cy="309716"/>
          </a:xfrm>
          <a:custGeom>
            <a:avLst/>
            <a:gdLst>
              <a:gd name="connsiteX0" fmla="*/ 250723 w 250723"/>
              <a:gd name="connsiteY0" fmla="*/ 0 h 309716"/>
              <a:gd name="connsiteX1" fmla="*/ 191729 w 250723"/>
              <a:gd name="connsiteY1" fmla="*/ 73742 h 309716"/>
              <a:gd name="connsiteX2" fmla="*/ 176981 w 250723"/>
              <a:gd name="connsiteY2" fmla="*/ 117987 h 309716"/>
              <a:gd name="connsiteX3" fmla="*/ 88491 w 250723"/>
              <a:gd name="connsiteY3" fmla="*/ 191729 h 309716"/>
              <a:gd name="connsiteX4" fmla="*/ 44246 w 250723"/>
              <a:gd name="connsiteY4" fmla="*/ 235974 h 309716"/>
              <a:gd name="connsiteX5" fmla="*/ 0 w 250723"/>
              <a:gd name="connsiteY5" fmla="*/ 309716 h 30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0723" h="309716">
                <a:moveTo>
                  <a:pt x="250723" y="0"/>
                </a:moveTo>
                <a:cubicBezTo>
                  <a:pt x="231058" y="24581"/>
                  <a:pt x="208413" y="47048"/>
                  <a:pt x="191729" y="73742"/>
                </a:cubicBezTo>
                <a:cubicBezTo>
                  <a:pt x="183490" y="86925"/>
                  <a:pt x="185604" y="105052"/>
                  <a:pt x="176981" y="117987"/>
                </a:cubicBezTo>
                <a:cubicBezTo>
                  <a:pt x="144666" y="166459"/>
                  <a:pt x="129300" y="157722"/>
                  <a:pt x="88491" y="191729"/>
                </a:cubicBezTo>
                <a:cubicBezTo>
                  <a:pt x="72468" y="205082"/>
                  <a:pt x="58994" y="221226"/>
                  <a:pt x="44246" y="235974"/>
                </a:cubicBezTo>
                <a:cubicBezTo>
                  <a:pt x="25100" y="293410"/>
                  <a:pt x="40490" y="269226"/>
                  <a:pt x="0" y="309716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Forme libre 39"/>
          <p:cNvSpPr/>
          <p:nvPr/>
        </p:nvSpPr>
        <p:spPr>
          <a:xfrm>
            <a:off x="10397587" y="5619135"/>
            <a:ext cx="412981" cy="324465"/>
          </a:xfrm>
          <a:custGeom>
            <a:avLst/>
            <a:gdLst>
              <a:gd name="connsiteX0" fmla="*/ 412981 w 412981"/>
              <a:gd name="connsiteY0" fmla="*/ 0 h 324465"/>
              <a:gd name="connsiteX1" fmla="*/ 339239 w 412981"/>
              <a:gd name="connsiteY1" fmla="*/ 44246 h 324465"/>
              <a:gd name="connsiteX2" fmla="*/ 294994 w 412981"/>
              <a:gd name="connsiteY2" fmla="*/ 88491 h 324465"/>
              <a:gd name="connsiteX3" fmla="*/ 206503 w 412981"/>
              <a:gd name="connsiteY3" fmla="*/ 132736 h 324465"/>
              <a:gd name="connsiteX4" fmla="*/ 162258 w 412981"/>
              <a:gd name="connsiteY4" fmla="*/ 176981 h 324465"/>
              <a:gd name="connsiteX5" fmla="*/ 118013 w 412981"/>
              <a:gd name="connsiteY5" fmla="*/ 206478 h 324465"/>
              <a:gd name="connsiteX6" fmla="*/ 88516 w 412981"/>
              <a:gd name="connsiteY6" fmla="*/ 250723 h 324465"/>
              <a:gd name="connsiteX7" fmla="*/ 26 w 412981"/>
              <a:gd name="connsiteY7" fmla="*/ 324465 h 32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2981" h="324465">
                <a:moveTo>
                  <a:pt x="412981" y="0"/>
                </a:moveTo>
                <a:cubicBezTo>
                  <a:pt x="388400" y="14749"/>
                  <a:pt x="362172" y="27046"/>
                  <a:pt x="339239" y="44246"/>
                </a:cubicBezTo>
                <a:cubicBezTo>
                  <a:pt x="322553" y="56760"/>
                  <a:pt x="311017" y="75139"/>
                  <a:pt x="294994" y="88491"/>
                </a:cubicBezTo>
                <a:cubicBezTo>
                  <a:pt x="256873" y="120258"/>
                  <a:pt x="250847" y="117955"/>
                  <a:pt x="206503" y="132736"/>
                </a:cubicBezTo>
                <a:cubicBezTo>
                  <a:pt x="191755" y="147484"/>
                  <a:pt x="178281" y="163628"/>
                  <a:pt x="162258" y="176981"/>
                </a:cubicBezTo>
                <a:cubicBezTo>
                  <a:pt x="148641" y="188329"/>
                  <a:pt x="130547" y="193944"/>
                  <a:pt x="118013" y="206478"/>
                </a:cubicBezTo>
                <a:cubicBezTo>
                  <a:pt x="105479" y="219012"/>
                  <a:pt x="101856" y="239051"/>
                  <a:pt x="88516" y="250723"/>
                </a:cubicBezTo>
                <a:cubicBezTo>
                  <a:pt x="-4064" y="331731"/>
                  <a:pt x="26" y="271592"/>
                  <a:pt x="26" y="324465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Forme libre 40"/>
          <p:cNvSpPr/>
          <p:nvPr/>
        </p:nvSpPr>
        <p:spPr>
          <a:xfrm>
            <a:off x="10028903" y="5958348"/>
            <a:ext cx="398207" cy="223298"/>
          </a:xfrm>
          <a:custGeom>
            <a:avLst/>
            <a:gdLst>
              <a:gd name="connsiteX0" fmla="*/ 398207 w 398207"/>
              <a:gd name="connsiteY0" fmla="*/ 0 h 223298"/>
              <a:gd name="connsiteX1" fmla="*/ 368710 w 398207"/>
              <a:gd name="connsiteY1" fmla="*/ 88491 h 223298"/>
              <a:gd name="connsiteX2" fmla="*/ 280220 w 398207"/>
              <a:gd name="connsiteY2" fmla="*/ 117987 h 223298"/>
              <a:gd name="connsiteX3" fmla="*/ 191729 w 398207"/>
              <a:gd name="connsiteY3" fmla="*/ 147484 h 223298"/>
              <a:gd name="connsiteX4" fmla="*/ 147484 w 398207"/>
              <a:gd name="connsiteY4" fmla="*/ 162233 h 223298"/>
              <a:gd name="connsiteX5" fmla="*/ 88491 w 398207"/>
              <a:gd name="connsiteY5" fmla="*/ 191729 h 223298"/>
              <a:gd name="connsiteX6" fmla="*/ 44245 w 398207"/>
              <a:gd name="connsiteY6" fmla="*/ 221226 h 223298"/>
              <a:gd name="connsiteX7" fmla="*/ 0 w 398207"/>
              <a:gd name="connsiteY7" fmla="*/ 221226 h 223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207" h="223298">
                <a:moveTo>
                  <a:pt x="398207" y="0"/>
                </a:moveTo>
                <a:cubicBezTo>
                  <a:pt x="388375" y="29497"/>
                  <a:pt x="390696" y="66505"/>
                  <a:pt x="368710" y="88491"/>
                </a:cubicBezTo>
                <a:cubicBezTo>
                  <a:pt x="346725" y="110476"/>
                  <a:pt x="309717" y="108155"/>
                  <a:pt x="280220" y="117987"/>
                </a:cubicBezTo>
                <a:lnTo>
                  <a:pt x="191729" y="147484"/>
                </a:lnTo>
                <a:cubicBezTo>
                  <a:pt x="176981" y="152400"/>
                  <a:pt x="161389" y="155281"/>
                  <a:pt x="147484" y="162233"/>
                </a:cubicBezTo>
                <a:cubicBezTo>
                  <a:pt x="127820" y="172065"/>
                  <a:pt x="107580" y="180821"/>
                  <a:pt x="88491" y="191729"/>
                </a:cubicBezTo>
                <a:cubicBezTo>
                  <a:pt x="73101" y="200523"/>
                  <a:pt x="61061" y="215621"/>
                  <a:pt x="44245" y="221226"/>
                </a:cubicBezTo>
                <a:cubicBezTo>
                  <a:pt x="30254" y="225890"/>
                  <a:pt x="14748" y="221226"/>
                  <a:pt x="0" y="221226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Forme libre 42"/>
          <p:cNvSpPr/>
          <p:nvPr/>
        </p:nvSpPr>
        <p:spPr>
          <a:xfrm>
            <a:off x="9748627" y="5973097"/>
            <a:ext cx="280276" cy="191729"/>
          </a:xfrm>
          <a:custGeom>
            <a:avLst/>
            <a:gdLst>
              <a:gd name="connsiteX0" fmla="*/ 280276 w 280276"/>
              <a:gd name="connsiteY0" fmla="*/ 191729 h 191729"/>
              <a:gd name="connsiteX1" fmla="*/ 206534 w 280276"/>
              <a:gd name="connsiteY1" fmla="*/ 162232 h 191729"/>
              <a:gd name="connsiteX2" fmla="*/ 132792 w 280276"/>
              <a:gd name="connsiteY2" fmla="*/ 88490 h 191729"/>
              <a:gd name="connsiteX3" fmla="*/ 29554 w 280276"/>
              <a:gd name="connsiteY3" fmla="*/ 58993 h 191729"/>
              <a:gd name="connsiteX4" fmla="*/ 57 w 280276"/>
              <a:gd name="connsiteY4" fmla="*/ 0 h 19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276" h="191729">
                <a:moveTo>
                  <a:pt x="280276" y="191729"/>
                </a:moveTo>
                <a:cubicBezTo>
                  <a:pt x="255695" y="181897"/>
                  <a:pt x="228077" y="177620"/>
                  <a:pt x="206534" y="162232"/>
                </a:cubicBezTo>
                <a:cubicBezTo>
                  <a:pt x="68885" y="63910"/>
                  <a:pt x="290110" y="167148"/>
                  <a:pt x="132792" y="88490"/>
                </a:cubicBezTo>
                <a:cubicBezTo>
                  <a:pt x="111637" y="77913"/>
                  <a:pt x="48450" y="63717"/>
                  <a:pt x="29554" y="58993"/>
                </a:cubicBezTo>
                <a:cubicBezTo>
                  <a:pt x="-2670" y="10658"/>
                  <a:pt x="57" y="32473"/>
                  <a:pt x="57" y="0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Forme libre 43"/>
          <p:cNvSpPr/>
          <p:nvPr/>
        </p:nvSpPr>
        <p:spPr>
          <a:xfrm>
            <a:off x="9483213" y="5969703"/>
            <a:ext cx="265471" cy="77136"/>
          </a:xfrm>
          <a:custGeom>
            <a:avLst/>
            <a:gdLst>
              <a:gd name="connsiteX0" fmla="*/ 265471 w 265471"/>
              <a:gd name="connsiteY0" fmla="*/ 77136 h 77136"/>
              <a:gd name="connsiteX1" fmla="*/ 235974 w 265471"/>
              <a:gd name="connsiteY1" fmla="*/ 3394 h 77136"/>
              <a:gd name="connsiteX2" fmla="*/ 162232 w 265471"/>
              <a:gd name="connsiteY2" fmla="*/ 18142 h 77136"/>
              <a:gd name="connsiteX3" fmla="*/ 0 w 265471"/>
              <a:gd name="connsiteY3" fmla="*/ 18142 h 77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471" h="77136">
                <a:moveTo>
                  <a:pt x="265471" y="77136"/>
                </a:moveTo>
                <a:cubicBezTo>
                  <a:pt x="255639" y="52555"/>
                  <a:pt x="258960" y="16529"/>
                  <a:pt x="235974" y="3394"/>
                </a:cubicBezTo>
                <a:cubicBezTo>
                  <a:pt x="214209" y="-9043"/>
                  <a:pt x="187251" y="16578"/>
                  <a:pt x="162232" y="18142"/>
                </a:cubicBezTo>
                <a:cubicBezTo>
                  <a:pt x="108260" y="21515"/>
                  <a:pt x="54077" y="18142"/>
                  <a:pt x="0" y="18142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Forme libre 45"/>
          <p:cNvSpPr/>
          <p:nvPr/>
        </p:nvSpPr>
        <p:spPr>
          <a:xfrm>
            <a:off x="8981768" y="5884606"/>
            <a:ext cx="545690" cy="117988"/>
          </a:xfrm>
          <a:custGeom>
            <a:avLst/>
            <a:gdLst>
              <a:gd name="connsiteX0" fmla="*/ 545690 w 545690"/>
              <a:gd name="connsiteY0" fmla="*/ 117988 h 117988"/>
              <a:gd name="connsiteX1" fmla="*/ 412955 w 545690"/>
              <a:gd name="connsiteY1" fmla="*/ 103239 h 117988"/>
              <a:gd name="connsiteX2" fmla="*/ 324464 w 545690"/>
              <a:gd name="connsiteY2" fmla="*/ 58994 h 117988"/>
              <a:gd name="connsiteX3" fmla="*/ 191729 w 545690"/>
              <a:gd name="connsiteY3" fmla="*/ 44246 h 117988"/>
              <a:gd name="connsiteX4" fmla="*/ 103238 w 545690"/>
              <a:gd name="connsiteY4" fmla="*/ 14749 h 117988"/>
              <a:gd name="connsiteX5" fmla="*/ 58993 w 545690"/>
              <a:gd name="connsiteY5" fmla="*/ 0 h 117988"/>
              <a:gd name="connsiteX6" fmla="*/ 0 w 545690"/>
              <a:gd name="connsiteY6" fmla="*/ 14749 h 11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5690" h="117988">
                <a:moveTo>
                  <a:pt x="545690" y="117988"/>
                </a:moveTo>
                <a:cubicBezTo>
                  <a:pt x="501445" y="113072"/>
                  <a:pt x="456143" y="114036"/>
                  <a:pt x="412955" y="103239"/>
                </a:cubicBezTo>
                <a:cubicBezTo>
                  <a:pt x="209131" y="52282"/>
                  <a:pt x="514137" y="90605"/>
                  <a:pt x="324464" y="58994"/>
                </a:cubicBezTo>
                <a:cubicBezTo>
                  <a:pt x="280552" y="51676"/>
                  <a:pt x="235974" y="49162"/>
                  <a:pt x="191729" y="44246"/>
                </a:cubicBezTo>
                <a:lnTo>
                  <a:pt x="103238" y="14749"/>
                </a:lnTo>
                <a:lnTo>
                  <a:pt x="58993" y="0"/>
                </a:lnTo>
                <a:cubicBezTo>
                  <a:pt x="10084" y="16304"/>
                  <a:pt x="30294" y="14749"/>
                  <a:pt x="0" y="14749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Forme libre 48"/>
          <p:cNvSpPr/>
          <p:nvPr/>
        </p:nvSpPr>
        <p:spPr>
          <a:xfrm>
            <a:off x="8613058" y="6105832"/>
            <a:ext cx="103239" cy="471949"/>
          </a:xfrm>
          <a:custGeom>
            <a:avLst/>
            <a:gdLst>
              <a:gd name="connsiteX0" fmla="*/ 103239 w 103239"/>
              <a:gd name="connsiteY0" fmla="*/ 471949 h 471949"/>
              <a:gd name="connsiteX1" fmla="*/ 44245 w 103239"/>
              <a:gd name="connsiteY1" fmla="*/ 412955 h 471949"/>
              <a:gd name="connsiteX2" fmla="*/ 0 w 103239"/>
              <a:gd name="connsiteY2" fmla="*/ 398207 h 471949"/>
              <a:gd name="connsiteX3" fmla="*/ 14748 w 103239"/>
              <a:gd name="connsiteY3" fmla="*/ 339213 h 471949"/>
              <a:gd name="connsiteX4" fmla="*/ 29497 w 103239"/>
              <a:gd name="connsiteY4" fmla="*/ 294968 h 471949"/>
              <a:gd name="connsiteX5" fmla="*/ 58994 w 103239"/>
              <a:gd name="connsiteY5" fmla="*/ 132736 h 471949"/>
              <a:gd name="connsiteX6" fmla="*/ 103239 w 103239"/>
              <a:gd name="connsiteY6" fmla="*/ 0 h 47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239" h="471949">
                <a:moveTo>
                  <a:pt x="103239" y="471949"/>
                </a:moveTo>
                <a:cubicBezTo>
                  <a:pt x="78128" y="346400"/>
                  <a:pt x="116806" y="412955"/>
                  <a:pt x="44245" y="412955"/>
                </a:cubicBezTo>
                <a:cubicBezTo>
                  <a:pt x="28699" y="412955"/>
                  <a:pt x="14748" y="403123"/>
                  <a:pt x="0" y="398207"/>
                </a:cubicBezTo>
                <a:cubicBezTo>
                  <a:pt x="4916" y="378542"/>
                  <a:pt x="9179" y="358703"/>
                  <a:pt x="14748" y="339213"/>
                </a:cubicBezTo>
                <a:cubicBezTo>
                  <a:pt x="19019" y="324265"/>
                  <a:pt x="26716" y="310263"/>
                  <a:pt x="29497" y="294968"/>
                </a:cubicBezTo>
                <a:cubicBezTo>
                  <a:pt x="62851" y="111525"/>
                  <a:pt x="25169" y="234205"/>
                  <a:pt x="58994" y="132736"/>
                </a:cubicBezTo>
                <a:cubicBezTo>
                  <a:pt x="75105" y="3841"/>
                  <a:pt x="38292" y="32475"/>
                  <a:pt x="103239" y="0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Forme libre 55"/>
          <p:cNvSpPr/>
          <p:nvPr/>
        </p:nvSpPr>
        <p:spPr>
          <a:xfrm>
            <a:off x="8657303" y="5914103"/>
            <a:ext cx="339213" cy="250723"/>
          </a:xfrm>
          <a:custGeom>
            <a:avLst/>
            <a:gdLst>
              <a:gd name="connsiteX0" fmla="*/ 339213 w 339213"/>
              <a:gd name="connsiteY0" fmla="*/ 0 h 250723"/>
              <a:gd name="connsiteX1" fmla="*/ 265471 w 339213"/>
              <a:gd name="connsiteY1" fmla="*/ 14749 h 250723"/>
              <a:gd name="connsiteX2" fmla="*/ 206478 w 339213"/>
              <a:gd name="connsiteY2" fmla="*/ 29497 h 250723"/>
              <a:gd name="connsiteX3" fmla="*/ 191729 w 339213"/>
              <a:gd name="connsiteY3" fmla="*/ 73742 h 250723"/>
              <a:gd name="connsiteX4" fmla="*/ 147484 w 339213"/>
              <a:gd name="connsiteY4" fmla="*/ 103239 h 250723"/>
              <a:gd name="connsiteX5" fmla="*/ 73742 w 339213"/>
              <a:gd name="connsiteY5" fmla="*/ 176981 h 250723"/>
              <a:gd name="connsiteX6" fmla="*/ 44245 w 339213"/>
              <a:gd name="connsiteY6" fmla="*/ 221226 h 250723"/>
              <a:gd name="connsiteX7" fmla="*/ 0 w 339213"/>
              <a:gd name="connsiteY7" fmla="*/ 250723 h 250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213" h="250723">
                <a:moveTo>
                  <a:pt x="339213" y="0"/>
                </a:moveTo>
                <a:cubicBezTo>
                  <a:pt x="314632" y="4916"/>
                  <a:pt x="289942" y="9311"/>
                  <a:pt x="265471" y="14749"/>
                </a:cubicBezTo>
                <a:cubicBezTo>
                  <a:pt x="245684" y="19146"/>
                  <a:pt x="222306" y="16835"/>
                  <a:pt x="206478" y="29497"/>
                </a:cubicBezTo>
                <a:cubicBezTo>
                  <a:pt x="194338" y="39209"/>
                  <a:pt x="201441" y="61603"/>
                  <a:pt x="191729" y="73742"/>
                </a:cubicBezTo>
                <a:cubicBezTo>
                  <a:pt x="180656" y="87583"/>
                  <a:pt x="162232" y="93407"/>
                  <a:pt x="147484" y="103239"/>
                </a:cubicBezTo>
                <a:cubicBezTo>
                  <a:pt x="68825" y="221226"/>
                  <a:pt x="172065" y="78658"/>
                  <a:pt x="73742" y="176981"/>
                </a:cubicBezTo>
                <a:cubicBezTo>
                  <a:pt x="61208" y="189515"/>
                  <a:pt x="56779" y="208692"/>
                  <a:pt x="44245" y="221226"/>
                </a:cubicBezTo>
                <a:cubicBezTo>
                  <a:pt x="31711" y="233760"/>
                  <a:pt x="0" y="250723"/>
                  <a:pt x="0" y="250723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ZoneTexte 56"/>
          <p:cNvSpPr txBox="1"/>
          <p:nvPr/>
        </p:nvSpPr>
        <p:spPr>
          <a:xfrm>
            <a:off x="228801" y="575939"/>
            <a:ext cx="413198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1. Repasse au crayon de couleur</a:t>
            </a:r>
          </a:p>
          <a:p>
            <a:pPr marL="285750" indent="-285750">
              <a:buFontTx/>
              <a:buChar char="-"/>
            </a:pPr>
            <a:r>
              <a:rPr lang="fr-FR" sz="2000" b="1" dirty="0"/>
              <a:t>le bord de mer ou d’océan en </a:t>
            </a:r>
            <a:r>
              <a:rPr lang="fr-FR" sz="2000" b="1" dirty="0">
                <a:solidFill>
                  <a:srgbClr val="0000FF"/>
                </a:solidFill>
              </a:rPr>
              <a:t>bleu</a:t>
            </a:r>
          </a:p>
          <a:p>
            <a:pPr marL="285750" indent="-285750">
              <a:buFontTx/>
              <a:buChar char="-"/>
            </a:pPr>
            <a:r>
              <a:rPr lang="fr-FR" sz="2000" b="1" dirty="0"/>
              <a:t>les frontières terrestres en </a:t>
            </a:r>
            <a:r>
              <a:rPr lang="fr-FR" sz="2000" b="1" dirty="0">
                <a:solidFill>
                  <a:srgbClr val="FF0000"/>
                </a:solidFill>
              </a:rPr>
              <a:t>rouge</a:t>
            </a:r>
          </a:p>
          <a:p>
            <a:endParaRPr lang="fr-FR" sz="2000" b="1" dirty="0"/>
          </a:p>
          <a:p>
            <a:r>
              <a:rPr lang="fr-FR" sz="2000" b="1" dirty="0"/>
              <a:t>2. Colorie les mers et l’océan en </a:t>
            </a:r>
            <a:r>
              <a:rPr lang="fr-FR" sz="2000" b="1" dirty="0">
                <a:solidFill>
                  <a:srgbClr val="0000FF"/>
                </a:solidFill>
              </a:rPr>
              <a:t>bleu</a:t>
            </a:r>
            <a:r>
              <a:rPr lang="fr-FR" sz="2000" b="1" dirty="0"/>
              <a:t>.</a:t>
            </a:r>
          </a:p>
          <a:p>
            <a:r>
              <a:rPr lang="fr-FR" sz="2000" b="1" dirty="0"/>
              <a:t>3. Colorie les terres en </a:t>
            </a:r>
            <a:r>
              <a:rPr lang="fr-FR" sz="20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jaune</a:t>
            </a:r>
            <a:r>
              <a:rPr lang="fr-FR" sz="2000" b="1" dirty="0"/>
              <a:t>.</a:t>
            </a:r>
          </a:p>
          <a:p>
            <a:r>
              <a:rPr lang="fr-FR" sz="2000" b="1" dirty="0"/>
              <a:t>4. Ecris le nom des pays voisins de la France.</a:t>
            </a:r>
          </a:p>
          <a:p>
            <a:r>
              <a:rPr lang="fr-FR" sz="2000" b="1" dirty="0"/>
              <a:t>5. Ecris les noms des mers et de l’océan qui bordent la France.</a:t>
            </a:r>
          </a:p>
          <a:p>
            <a:r>
              <a:rPr lang="fr-FR" sz="2000" b="1" dirty="0"/>
              <a:t>6. Quel pays est séparé de la France par la Manche?</a:t>
            </a:r>
          </a:p>
          <a:p>
            <a:r>
              <a:rPr lang="fr-FR" sz="2000" b="1" dirty="0"/>
              <a:t>7. Comment s’appelle la grande île française située en mer Méditerranée?</a:t>
            </a:r>
            <a:r>
              <a:rPr lang="fr-FR" b="1" dirty="0"/>
              <a:t> </a:t>
            </a:r>
          </a:p>
        </p:txBody>
      </p:sp>
      <p:sp>
        <p:nvSpPr>
          <p:cNvPr id="59" name="Forme libre 58"/>
          <p:cNvSpPr/>
          <p:nvPr/>
        </p:nvSpPr>
        <p:spPr>
          <a:xfrm>
            <a:off x="6297561" y="5958348"/>
            <a:ext cx="117987" cy="206478"/>
          </a:xfrm>
          <a:custGeom>
            <a:avLst/>
            <a:gdLst>
              <a:gd name="connsiteX0" fmla="*/ 0 w 117987"/>
              <a:gd name="connsiteY0" fmla="*/ 0 h 206478"/>
              <a:gd name="connsiteX1" fmla="*/ 73742 w 117987"/>
              <a:gd name="connsiteY1" fmla="*/ 29497 h 206478"/>
              <a:gd name="connsiteX2" fmla="*/ 117987 w 117987"/>
              <a:gd name="connsiteY2" fmla="*/ 117987 h 206478"/>
              <a:gd name="connsiteX3" fmla="*/ 103239 w 117987"/>
              <a:gd name="connsiteY3" fmla="*/ 162233 h 206478"/>
              <a:gd name="connsiteX4" fmla="*/ 58994 w 117987"/>
              <a:gd name="connsiteY4" fmla="*/ 206478 h 20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987" h="206478">
                <a:moveTo>
                  <a:pt x="0" y="0"/>
                </a:moveTo>
                <a:cubicBezTo>
                  <a:pt x="24581" y="9832"/>
                  <a:pt x="52199" y="14109"/>
                  <a:pt x="73742" y="29497"/>
                </a:cubicBezTo>
                <a:cubicBezTo>
                  <a:pt x="98759" y="47366"/>
                  <a:pt x="109126" y="91404"/>
                  <a:pt x="117987" y="117987"/>
                </a:cubicBezTo>
                <a:cubicBezTo>
                  <a:pt x="113071" y="132736"/>
                  <a:pt x="111862" y="149298"/>
                  <a:pt x="103239" y="162233"/>
                </a:cubicBezTo>
                <a:cubicBezTo>
                  <a:pt x="91670" y="179587"/>
                  <a:pt x="58994" y="206478"/>
                  <a:pt x="58994" y="206478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Forme libre 60"/>
          <p:cNvSpPr/>
          <p:nvPr/>
        </p:nvSpPr>
        <p:spPr>
          <a:xfrm>
            <a:off x="6400800" y="6150077"/>
            <a:ext cx="427703" cy="121114"/>
          </a:xfrm>
          <a:custGeom>
            <a:avLst/>
            <a:gdLst>
              <a:gd name="connsiteX0" fmla="*/ 0 w 427703"/>
              <a:gd name="connsiteY0" fmla="*/ 0 h 121114"/>
              <a:gd name="connsiteX1" fmla="*/ 117987 w 427703"/>
              <a:gd name="connsiteY1" fmla="*/ 44246 h 121114"/>
              <a:gd name="connsiteX2" fmla="*/ 265471 w 427703"/>
              <a:gd name="connsiteY2" fmla="*/ 88491 h 121114"/>
              <a:gd name="connsiteX3" fmla="*/ 309716 w 427703"/>
              <a:gd name="connsiteY3" fmla="*/ 117988 h 121114"/>
              <a:gd name="connsiteX4" fmla="*/ 427703 w 427703"/>
              <a:gd name="connsiteY4" fmla="*/ 117988 h 121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7703" h="121114">
                <a:moveTo>
                  <a:pt x="0" y="0"/>
                </a:moveTo>
                <a:cubicBezTo>
                  <a:pt x="38947" y="15579"/>
                  <a:pt x="77535" y="32688"/>
                  <a:pt x="117987" y="44246"/>
                </a:cubicBezTo>
                <a:cubicBezTo>
                  <a:pt x="154059" y="54552"/>
                  <a:pt x="239181" y="70964"/>
                  <a:pt x="265471" y="88491"/>
                </a:cubicBezTo>
                <a:cubicBezTo>
                  <a:pt x="280219" y="98323"/>
                  <a:pt x="292277" y="114817"/>
                  <a:pt x="309716" y="117988"/>
                </a:cubicBezTo>
                <a:cubicBezTo>
                  <a:pt x="348411" y="125023"/>
                  <a:pt x="388374" y="117988"/>
                  <a:pt x="427703" y="117988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Forme libre 61"/>
          <p:cNvSpPr/>
          <p:nvPr/>
        </p:nvSpPr>
        <p:spPr>
          <a:xfrm>
            <a:off x="6799006" y="6268065"/>
            <a:ext cx="324465" cy="162232"/>
          </a:xfrm>
          <a:custGeom>
            <a:avLst/>
            <a:gdLst>
              <a:gd name="connsiteX0" fmla="*/ 0 w 324465"/>
              <a:gd name="connsiteY0" fmla="*/ 0 h 162232"/>
              <a:gd name="connsiteX1" fmla="*/ 117988 w 324465"/>
              <a:gd name="connsiteY1" fmla="*/ 44245 h 162232"/>
              <a:gd name="connsiteX2" fmla="*/ 206478 w 324465"/>
              <a:gd name="connsiteY2" fmla="*/ 73741 h 162232"/>
              <a:gd name="connsiteX3" fmla="*/ 250723 w 324465"/>
              <a:gd name="connsiteY3" fmla="*/ 103238 h 162232"/>
              <a:gd name="connsiteX4" fmla="*/ 294968 w 324465"/>
              <a:gd name="connsiteY4" fmla="*/ 117987 h 162232"/>
              <a:gd name="connsiteX5" fmla="*/ 324465 w 324465"/>
              <a:gd name="connsiteY5" fmla="*/ 162232 h 16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4465" h="162232">
                <a:moveTo>
                  <a:pt x="0" y="0"/>
                </a:moveTo>
                <a:cubicBezTo>
                  <a:pt x="174822" y="34963"/>
                  <a:pt x="-6300" y="-10993"/>
                  <a:pt x="117988" y="44245"/>
                </a:cubicBezTo>
                <a:cubicBezTo>
                  <a:pt x="146400" y="56873"/>
                  <a:pt x="206478" y="73741"/>
                  <a:pt x="206478" y="73741"/>
                </a:cubicBezTo>
                <a:cubicBezTo>
                  <a:pt x="221226" y="83573"/>
                  <a:pt x="234869" y="95311"/>
                  <a:pt x="250723" y="103238"/>
                </a:cubicBezTo>
                <a:cubicBezTo>
                  <a:pt x="264628" y="110191"/>
                  <a:pt x="282829" y="108275"/>
                  <a:pt x="294968" y="117987"/>
                </a:cubicBezTo>
                <a:cubicBezTo>
                  <a:pt x="308809" y="129060"/>
                  <a:pt x="324465" y="162232"/>
                  <a:pt x="324465" y="162232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Forme libre 62"/>
          <p:cNvSpPr/>
          <p:nvPr/>
        </p:nvSpPr>
        <p:spPr>
          <a:xfrm>
            <a:off x="7123471" y="6327058"/>
            <a:ext cx="324464" cy="132736"/>
          </a:xfrm>
          <a:custGeom>
            <a:avLst/>
            <a:gdLst>
              <a:gd name="connsiteX0" fmla="*/ 0 w 324464"/>
              <a:gd name="connsiteY0" fmla="*/ 132736 h 132736"/>
              <a:gd name="connsiteX1" fmla="*/ 73742 w 324464"/>
              <a:gd name="connsiteY1" fmla="*/ 103239 h 132736"/>
              <a:gd name="connsiteX2" fmla="*/ 147484 w 324464"/>
              <a:gd name="connsiteY2" fmla="*/ 88490 h 132736"/>
              <a:gd name="connsiteX3" fmla="*/ 324464 w 324464"/>
              <a:gd name="connsiteY3" fmla="*/ 58994 h 132736"/>
              <a:gd name="connsiteX4" fmla="*/ 294968 w 324464"/>
              <a:gd name="connsiteY4" fmla="*/ 0 h 132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464" h="132736">
                <a:moveTo>
                  <a:pt x="0" y="132736"/>
                </a:moveTo>
                <a:cubicBezTo>
                  <a:pt x="24581" y="122904"/>
                  <a:pt x="48384" y="110846"/>
                  <a:pt x="73742" y="103239"/>
                </a:cubicBezTo>
                <a:cubicBezTo>
                  <a:pt x="97752" y="96036"/>
                  <a:pt x="122798" y="92846"/>
                  <a:pt x="147484" y="88490"/>
                </a:cubicBezTo>
                <a:lnTo>
                  <a:pt x="324464" y="58994"/>
                </a:lnTo>
                <a:cubicBezTo>
                  <a:pt x="307518" y="8152"/>
                  <a:pt x="320709" y="25741"/>
                  <a:pt x="294968" y="0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Forme libre 65"/>
          <p:cNvSpPr/>
          <p:nvPr/>
        </p:nvSpPr>
        <p:spPr>
          <a:xfrm>
            <a:off x="7418439" y="6312310"/>
            <a:ext cx="383491" cy="132735"/>
          </a:xfrm>
          <a:custGeom>
            <a:avLst/>
            <a:gdLst>
              <a:gd name="connsiteX0" fmla="*/ 0 w 383491"/>
              <a:gd name="connsiteY0" fmla="*/ 0 h 132735"/>
              <a:gd name="connsiteX1" fmla="*/ 73742 w 383491"/>
              <a:gd name="connsiteY1" fmla="*/ 58993 h 132735"/>
              <a:gd name="connsiteX2" fmla="*/ 117987 w 383491"/>
              <a:gd name="connsiteY2" fmla="*/ 73742 h 132735"/>
              <a:gd name="connsiteX3" fmla="*/ 280219 w 383491"/>
              <a:gd name="connsiteY3" fmla="*/ 103238 h 132735"/>
              <a:gd name="connsiteX4" fmla="*/ 383458 w 383491"/>
              <a:gd name="connsiteY4" fmla="*/ 132735 h 132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491" h="132735">
                <a:moveTo>
                  <a:pt x="0" y="0"/>
                </a:moveTo>
                <a:cubicBezTo>
                  <a:pt x="24581" y="19664"/>
                  <a:pt x="47048" y="42309"/>
                  <a:pt x="73742" y="58993"/>
                </a:cubicBezTo>
                <a:cubicBezTo>
                  <a:pt x="86925" y="67232"/>
                  <a:pt x="102905" y="69971"/>
                  <a:pt x="117987" y="73742"/>
                </a:cubicBezTo>
                <a:cubicBezTo>
                  <a:pt x="154801" y="82946"/>
                  <a:pt x="246034" y="97979"/>
                  <a:pt x="280219" y="103238"/>
                </a:cubicBezTo>
                <a:cubicBezTo>
                  <a:pt x="388325" y="119870"/>
                  <a:pt x="383458" y="83057"/>
                  <a:pt x="383458" y="132735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7" name="Forme libre 66"/>
          <p:cNvSpPr/>
          <p:nvPr/>
        </p:nvSpPr>
        <p:spPr>
          <a:xfrm>
            <a:off x="7846142" y="6445045"/>
            <a:ext cx="118604" cy="117987"/>
          </a:xfrm>
          <a:custGeom>
            <a:avLst/>
            <a:gdLst>
              <a:gd name="connsiteX0" fmla="*/ 0 w 118604"/>
              <a:gd name="connsiteY0" fmla="*/ 0 h 117987"/>
              <a:gd name="connsiteX1" fmla="*/ 117987 w 118604"/>
              <a:gd name="connsiteY1" fmla="*/ 88490 h 117987"/>
              <a:gd name="connsiteX2" fmla="*/ 117987 w 118604"/>
              <a:gd name="connsiteY2" fmla="*/ 117987 h 11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8604" h="117987">
                <a:moveTo>
                  <a:pt x="0" y="0"/>
                </a:moveTo>
                <a:cubicBezTo>
                  <a:pt x="119331" y="17048"/>
                  <a:pt x="102712" y="-18440"/>
                  <a:pt x="117987" y="88490"/>
                </a:cubicBezTo>
                <a:cubicBezTo>
                  <a:pt x="119377" y="98224"/>
                  <a:pt x="117987" y="108155"/>
                  <a:pt x="117987" y="117987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Forme libre 70"/>
          <p:cNvSpPr/>
          <p:nvPr/>
        </p:nvSpPr>
        <p:spPr>
          <a:xfrm>
            <a:off x="7978877" y="6592529"/>
            <a:ext cx="457200" cy="81842"/>
          </a:xfrm>
          <a:custGeom>
            <a:avLst/>
            <a:gdLst>
              <a:gd name="connsiteX0" fmla="*/ 0 w 457200"/>
              <a:gd name="connsiteY0" fmla="*/ 0 h 81842"/>
              <a:gd name="connsiteX1" fmla="*/ 457200 w 457200"/>
              <a:gd name="connsiteY1" fmla="*/ 58994 h 81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7200" h="81842">
                <a:moveTo>
                  <a:pt x="0" y="0"/>
                </a:moveTo>
                <a:cubicBezTo>
                  <a:pt x="173552" y="138842"/>
                  <a:pt x="42263" y="58994"/>
                  <a:pt x="457200" y="5899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Forme libre 71"/>
          <p:cNvSpPr/>
          <p:nvPr/>
        </p:nvSpPr>
        <p:spPr>
          <a:xfrm>
            <a:off x="8436077" y="6605642"/>
            <a:ext cx="265471" cy="90126"/>
          </a:xfrm>
          <a:custGeom>
            <a:avLst/>
            <a:gdLst>
              <a:gd name="connsiteX0" fmla="*/ 0 w 265471"/>
              <a:gd name="connsiteY0" fmla="*/ 90126 h 90126"/>
              <a:gd name="connsiteX1" fmla="*/ 29497 w 265471"/>
              <a:gd name="connsiteY1" fmla="*/ 16384 h 90126"/>
              <a:gd name="connsiteX2" fmla="*/ 88491 w 265471"/>
              <a:gd name="connsiteY2" fmla="*/ 1635 h 90126"/>
              <a:gd name="connsiteX3" fmla="*/ 265471 w 265471"/>
              <a:gd name="connsiteY3" fmla="*/ 1635 h 90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471" h="90126">
                <a:moveTo>
                  <a:pt x="0" y="90126"/>
                </a:moveTo>
                <a:cubicBezTo>
                  <a:pt x="9832" y="65545"/>
                  <a:pt x="10777" y="35104"/>
                  <a:pt x="29497" y="16384"/>
                </a:cubicBezTo>
                <a:cubicBezTo>
                  <a:pt x="43830" y="2051"/>
                  <a:pt x="68261" y="2899"/>
                  <a:pt x="88491" y="1635"/>
                </a:cubicBezTo>
                <a:cubicBezTo>
                  <a:pt x="147369" y="-2045"/>
                  <a:pt x="206478" y="1635"/>
                  <a:pt x="265471" y="1635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Forme libre 74"/>
          <p:cNvSpPr/>
          <p:nvPr/>
        </p:nvSpPr>
        <p:spPr>
          <a:xfrm>
            <a:off x="8362335" y="811161"/>
            <a:ext cx="221226" cy="268735"/>
          </a:xfrm>
          <a:custGeom>
            <a:avLst/>
            <a:gdLst>
              <a:gd name="connsiteX0" fmla="*/ 0 w 221226"/>
              <a:gd name="connsiteY0" fmla="*/ 0 h 268735"/>
              <a:gd name="connsiteX1" fmla="*/ 14749 w 221226"/>
              <a:gd name="connsiteY1" fmla="*/ 73742 h 268735"/>
              <a:gd name="connsiteX2" fmla="*/ 44246 w 221226"/>
              <a:gd name="connsiteY2" fmla="*/ 117987 h 268735"/>
              <a:gd name="connsiteX3" fmla="*/ 88491 w 221226"/>
              <a:gd name="connsiteY3" fmla="*/ 206478 h 268735"/>
              <a:gd name="connsiteX4" fmla="*/ 103239 w 221226"/>
              <a:gd name="connsiteY4" fmla="*/ 265471 h 268735"/>
              <a:gd name="connsiteX5" fmla="*/ 162233 w 221226"/>
              <a:gd name="connsiteY5" fmla="*/ 250723 h 268735"/>
              <a:gd name="connsiteX6" fmla="*/ 221226 w 221226"/>
              <a:gd name="connsiteY6" fmla="*/ 221226 h 268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1226" h="268735">
                <a:moveTo>
                  <a:pt x="0" y="0"/>
                </a:moveTo>
                <a:cubicBezTo>
                  <a:pt x="4916" y="24581"/>
                  <a:pt x="5947" y="50271"/>
                  <a:pt x="14749" y="73742"/>
                </a:cubicBezTo>
                <a:cubicBezTo>
                  <a:pt x="20973" y="90339"/>
                  <a:pt x="36319" y="102133"/>
                  <a:pt x="44246" y="117987"/>
                </a:cubicBezTo>
                <a:cubicBezTo>
                  <a:pt x="105306" y="240109"/>
                  <a:pt x="3957" y="79679"/>
                  <a:pt x="88491" y="206478"/>
                </a:cubicBezTo>
                <a:cubicBezTo>
                  <a:pt x="93407" y="226142"/>
                  <a:pt x="85858" y="255042"/>
                  <a:pt x="103239" y="265471"/>
                </a:cubicBezTo>
                <a:cubicBezTo>
                  <a:pt x="120620" y="275900"/>
                  <a:pt x="143602" y="258708"/>
                  <a:pt x="162233" y="250723"/>
                </a:cubicBezTo>
                <a:cubicBezTo>
                  <a:pt x="237423" y="218499"/>
                  <a:pt x="181305" y="221226"/>
                  <a:pt x="221226" y="221226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Forme libre 78"/>
          <p:cNvSpPr/>
          <p:nvPr/>
        </p:nvSpPr>
        <p:spPr>
          <a:xfrm>
            <a:off x="8627806" y="1032387"/>
            <a:ext cx="427704" cy="353961"/>
          </a:xfrm>
          <a:custGeom>
            <a:avLst/>
            <a:gdLst>
              <a:gd name="connsiteX0" fmla="*/ 0 w 427704"/>
              <a:gd name="connsiteY0" fmla="*/ 0 h 353961"/>
              <a:gd name="connsiteX1" fmla="*/ 73742 w 427704"/>
              <a:gd name="connsiteY1" fmla="*/ 58994 h 353961"/>
              <a:gd name="connsiteX2" fmla="*/ 88491 w 427704"/>
              <a:gd name="connsiteY2" fmla="*/ 103239 h 353961"/>
              <a:gd name="connsiteX3" fmla="*/ 132736 w 427704"/>
              <a:gd name="connsiteY3" fmla="*/ 132736 h 353961"/>
              <a:gd name="connsiteX4" fmla="*/ 176981 w 427704"/>
              <a:gd name="connsiteY4" fmla="*/ 176981 h 353961"/>
              <a:gd name="connsiteX5" fmla="*/ 280220 w 427704"/>
              <a:gd name="connsiteY5" fmla="*/ 250723 h 353961"/>
              <a:gd name="connsiteX6" fmla="*/ 339213 w 427704"/>
              <a:gd name="connsiteY6" fmla="*/ 294968 h 353961"/>
              <a:gd name="connsiteX7" fmla="*/ 383459 w 427704"/>
              <a:gd name="connsiteY7" fmla="*/ 339213 h 353961"/>
              <a:gd name="connsiteX8" fmla="*/ 427704 w 427704"/>
              <a:gd name="connsiteY8" fmla="*/ 353961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7704" h="353961">
                <a:moveTo>
                  <a:pt x="0" y="0"/>
                </a:moveTo>
                <a:cubicBezTo>
                  <a:pt x="24581" y="19665"/>
                  <a:pt x="53256" y="35094"/>
                  <a:pt x="73742" y="58994"/>
                </a:cubicBezTo>
                <a:cubicBezTo>
                  <a:pt x="83859" y="70798"/>
                  <a:pt x="78779" y="91100"/>
                  <a:pt x="88491" y="103239"/>
                </a:cubicBezTo>
                <a:cubicBezTo>
                  <a:pt x="99564" y="117080"/>
                  <a:pt x="119119" y="121388"/>
                  <a:pt x="132736" y="132736"/>
                </a:cubicBezTo>
                <a:cubicBezTo>
                  <a:pt x="148759" y="146089"/>
                  <a:pt x="161145" y="163407"/>
                  <a:pt x="176981" y="176981"/>
                </a:cubicBezTo>
                <a:cubicBezTo>
                  <a:pt x="225176" y="218291"/>
                  <a:pt x="233535" y="217376"/>
                  <a:pt x="280220" y="250723"/>
                </a:cubicBezTo>
                <a:cubicBezTo>
                  <a:pt x="300222" y="265010"/>
                  <a:pt x="320550" y="278971"/>
                  <a:pt x="339213" y="294968"/>
                </a:cubicBezTo>
                <a:cubicBezTo>
                  <a:pt x="355049" y="308542"/>
                  <a:pt x="366104" y="327643"/>
                  <a:pt x="383459" y="339213"/>
                </a:cubicBezTo>
                <a:cubicBezTo>
                  <a:pt x="396394" y="347836"/>
                  <a:pt x="427704" y="353961"/>
                  <a:pt x="427704" y="353961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2" name="Forme libre 81"/>
          <p:cNvSpPr/>
          <p:nvPr/>
        </p:nvSpPr>
        <p:spPr>
          <a:xfrm>
            <a:off x="9053084" y="1401097"/>
            <a:ext cx="341639" cy="207421"/>
          </a:xfrm>
          <a:custGeom>
            <a:avLst/>
            <a:gdLst>
              <a:gd name="connsiteX0" fmla="*/ 17174 w 341639"/>
              <a:gd name="connsiteY0" fmla="*/ 0 h 207421"/>
              <a:gd name="connsiteX1" fmla="*/ 2426 w 341639"/>
              <a:gd name="connsiteY1" fmla="*/ 191729 h 207421"/>
              <a:gd name="connsiteX2" fmla="*/ 46671 w 341639"/>
              <a:gd name="connsiteY2" fmla="*/ 206477 h 207421"/>
              <a:gd name="connsiteX3" fmla="*/ 90916 w 341639"/>
              <a:gd name="connsiteY3" fmla="*/ 176980 h 207421"/>
              <a:gd name="connsiteX4" fmla="*/ 194155 w 341639"/>
              <a:gd name="connsiteY4" fmla="*/ 162232 h 207421"/>
              <a:gd name="connsiteX5" fmla="*/ 179406 w 341639"/>
              <a:gd name="connsiteY5" fmla="*/ 73742 h 207421"/>
              <a:gd name="connsiteX6" fmla="*/ 223651 w 341639"/>
              <a:gd name="connsiteY6" fmla="*/ 58993 h 207421"/>
              <a:gd name="connsiteX7" fmla="*/ 341639 w 341639"/>
              <a:gd name="connsiteY7" fmla="*/ 58993 h 20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1639" h="207421">
                <a:moveTo>
                  <a:pt x="17174" y="0"/>
                </a:moveTo>
                <a:cubicBezTo>
                  <a:pt x="12258" y="63910"/>
                  <a:pt x="-6639" y="128275"/>
                  <a:pt x="2426" y="191729"/>
                </a:cubicBezTo>
                <a:cubicBezTo>
                  <a:pt x="4625" y="207119"/>
                  <a:pt x="31336" y="209033"/>
                  <a:pt x="46671" y="206477"/>
                </a:cubicBezTo>
                <a:cubicBezTo>
                  <a:pt x="64155" y="203563"/>
                  <a:pt x="73938" y="182073"/>
                  <a:pt x="90916" y="176980"/>
                </a:cubicBezTo>
                <a:cubicBezTo>
                  <a:pt x="124212" y="166991"/>
                  <a:pt x="159742" y="167148"/>
                  <a:pt x="194155" y="162232"/>
                </a:cubicBezTo>
                <a:cubicBezTo>
                  <a:pt x="189239" y="132735"/>
                  <a:pt x="171191" y="102495"/>
                  <a:pt x="179406" y="73742"/>
                </a:cubicBezTo>
                <a:cubicBezTo>
                  <a:pt x="183677" y="58794"/>
                  <a:pt x="208169" y="60401"/>
                  <a:pt x="223651" y="58993"/>
                </a:cubicBezTo>
                <a:cubicBezTo>
                  <a:pt x="262819" y="55432"/>
                  <a:pt x="302310" y="58993"/>
                  <a:pt x="341639" y="58993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5" name="Forme libre 84"/>
          <p:cNvSpPr/>
          <p:nvPr/>
        </p:nvSpPr>
        <p:spPr>
          <a:xfrm>
            <a:off x="9394723" y="1460090"/>
            <a:ext cx="324464" cy="368710"/>
          </a:xfrm>
          <a:custGeom>
            <a:avLst/>
            <a:gdLst>
              <a:gd name="connsiteX0" fmla="*/ 0 w 324464"/>
              <a:gd name="connsiteY0" fmla="*/ 0 h 368710"/>
              <a:gd name="connsiteX1" fmla="*/ 14748 w 324464"/>
              <a:gd name="connsiteY1" fmla="*/ 176981 h 368710"/>
              <a:gd name="connsiteX2" fmla="*/ 147483 w 324464"/>
              <a:gd name="connsiteY2" fmla="*/ 265471 h 368710"/>
              <a:gd name="connsiteX3" fmla="*/ 235974 w 324464"/>
              <a:gd name="connsiteY3" fmla="*/ 324465 h 368710"/>
              <a:gd name="connsiteX4" fmla="*/ 280219 w 324464"/>
              <a:gd name="connsiteY4" fmla="*/ 353962 h 368710"/>
              <a:gd name="connsiteX5" fmla="*/ 324464 w 324464"/>
              <a:gd name="connsiteY5" fmla="*/ 368710 h 368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4464" h="368710">
                <a:moveTo>
                  <a:pt x="0" y="0"/>
                </a:moveTo>
                <a:cubicBezTo>
                  <a:pt x="4916" y="58994"/>
                  <a:pt x="-8980" y="122746"/>
                  <a:pt x="14748" y="176981"/>
                </a:cubicBezTo>
                <a:cubicBezTo>
                  <a:pt x="14750" y="176985"/>
                  <a:pt x="125359" y="250722"/>
                  <a:pt x="147483" y="265471"/>
                </a:cubicBezTo>
                <a:lnTo>
                  <a:pt x="235974" y="324465"/>
                </a:lnTo>
                <a:cubicBezTo>
                  <a:pt x="250722" y="334297"/>
                  <a:pt x="263403" y="348357"/>
                  <a:pt x="280219" y="353962"/>
                </a:cubicBezTo>
                <a:lnTo>
                  <a:pt x="324464" y="368710"/>
                </a:ln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6" name="Forme libre 85"/>
          <p:cNvSpPr/>
          <p:nvPr/>
        </p:nvSpPr>
        <p:spPr>
          <a:xfrm>
            <a:off x="9704439" y="1828800"/>
            <a:ext cx="516193" cy="250723"/>
          </a:xfrm>
          <a:custGeom>
            <a:avLst/>
            <a:gdLst>
              <a:gd name="connsiteX0" fmla="*/ 0 w 516193"/>
              <a:gd name="connsiteY0" fmla="*/ 0 h 250723"/>
              <a:gd name="connsiteX1" fmla="*/ 117987 w 516193"/>
              <a:gd name="connsiteY1" fmla="*/ 14748 h 250723"/>
              <a:gd name="connsiteX2" fmla="*/ 206477 w 516193"/>
              <a:gd name="connsiteY2" fmla="*/ 44245 h 250723"/>
              <a:gd name="connsiteX3" fmla="*/ 398206 w 516193"/>
              <a:gd name="connsiteY3" fmla="*/ 73742 h 250723"/>
              <a:gd name="connsiteX4" fmla="*/ 427703 w 516193"/>
              <a:gd name="connsiteY4" fmla="*/ 117987 h 250723"/>
              <a:gd name="connsiteX5" fmla="*/ 442451 w 516193"/>
              <a:gd name="connsiteY5" fmla="*/ 162232 h 250723"/>
              <a:gd name="connsiteX6" fmla="*/ 486696 w 516193"/>
              <a:gd name="connsiteY6" fmla="*/ 206477 h 250723"/>
              <a:gd name="connsiteX7" fmla="*/ 516193 w 516193"/>
              <a:gd name="connsiteY7" fmla="*/ 250723 h 250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193" h="250723">
                <a:moveTo>
                  <a:pt x="0" y="0"/>
                </a:moveTo>
                <a:cubicBezTo>
                  <a:pt x="39329" y="4916"/>
                  <a:pt x="79232" y="6443"/>
                  <a:pt x="117987" y="14748"/>
                </a:cubicBezTo>
                <a:cubicBezTo>
                  <a:pt x="148389" y="21263"/>
                  <a:pt x="175989" y="38147"/>
                  <a:pt x="206477" y="44245"/>
                </a:cubicBezTo>
                <a:cubicBezTo>
                  <a:pt x="319084" y="66767"/>
                  <a:pt x="255345" y="55885"/>
                  <a:pt x="398206" y="73742"/>
                </a:cubicBezTo>
                <a:cubicBezTo>
                  <a:pt x="408038" y="88490"/>
                  <a:pt x="419776" y="102133"/>
                  <a:pt x="427703" y="117987"/>
                </a:cubicBezTo>
                <a:cubicBezTo>
                  <a:pt x="434655" y="131892"/>
                  <a:pt x="433828" y="149297"/>
                  <a:pt x="442451" y="162232"/>
                </a:cubicBezTo>
                <a:cubicBezTo>
                  <a:pt x="454020" y="179586"/>
                  <a:pt x="473344" y="190454"/>
                  <a:pt x="486696" y="206477"/>
                </a:cubicBezTo>
                <a:cubicBezTo>
                  <a:pt x="498044" y="220094"/>
                  <a:pt x="516193" y="250723"/>
                  <a:pt x="516193" y="250723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7" name="Forme libre 86"/>
          <p:cNvSpPr/>
          <p:nvPr/>
        </p:nvSpPr>
        <p:spPr>
          <a:xfrm>
            <a:off x="10228006" y="2035278"/>
            <a:ext cx="693174" cy="88490"/>
          </a:xfrm>
          <a:custGeom>
            <a:avLst/>
            <a:gdLst>
              <a:gd name="connsiteX0" fmla="*/ 0 w 693174"/>
              <a:gd name="connsiteY0" fmla="*/ 0 h 88490"/>
              <a:gd name="connsiteX1" fmla="*/ 294968 w 693174"/>
              <a:gd name="connsiteY1" fmla="*/ 14748 h 88490"/>
              <a:gd name="connsiteX2" fmla="*/ 501445 w 693174"/>
              <a:gd name="connsiteY2" fmla="*/ 44245 h 88490"/>
              <a:gd name="connsiteX3" fmla="*/ 619432 w 693174"/>
              <a:gd name="connsiteY3" fmla="*/ 58993 h 88490"/>
              <a:gd name="connsiteX4" fmla="*/ 693174 w 693174"/>
              <a:gd name="connsiteY4" fmla="*/ 88490 h 88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3174" h="88490">
                <a:moveTo>
                  <a:pt x="0" y="0"/>
                </a:moveTo>
                <a:cubicBezTo>
                  <a:pt x="98323" y="4916"/>
                  <a:pt x="196904" y="6095"/>
                  <a:pt x="294968" y="14748"/>
                </a:cubicBezTo>
                <a:cubicBezTo>
                  <a:pt x="364223" y="20859"/>
                  <a:pt x="432457" y="35622"/>
                  <a:pt x="501445" y="44245"/>
                </a:cubicBezTo>
                <a:lnTo>
                  <a:pt x="619432" y="58993"/>
                </a:lnTo>
                <a:cubicBezTo>
                  <a:pt x="674106" y="77218"/>
                  <a:pt x="649772" y="66790"/>
                  <a:pt x="693174" y="88490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8" name="Forme libre 87"/>
          <p:cNvSpPr/>
          <p:nvPr/>
        </p:nvSpPr>
        <p:spPr>
          <a:xfrm>
            <a:off x="10662115" y="2138516"/>
            <a:ext cx="236943" cy="914400"/>
          </a:xfrm>
          <a:custGeom>
            <a:avLst/>
            <a:gdLst>
              <a:gd name="connsiteX0" fmla="*/ 236943 w 236943"/>
              <a:gd name="connsiteY0" fmla="*/ 0 h 914400"/>
              <a:gd name="connsiteX1" fmla="*/ 192698 w 236943"/>
              <a:gd name="connsiteY1" fmla="*/ 117987 h 914400"/>
              <a:gd name="connsiteX2" fmla="*/ 177950 w 236943"/>
              <a:gd name="connsiteY2" fmla="*/ 162232 h 914400"/>
              <a:gd name="connsiteX3" fmla="*/ 118956 w 236943"/>
              <a:gd name="connsiteY3" fmla="*/ 250723 h 914400"/>
              <a:gd name="connsiteX4" fmla="*/ 104208 w 236943"/>
              <a:gd name="connsiteY4" fmla="*/ 309716 h 914400"/>
              <a:gd name="connsiteX5" fmla="*/ 59962 w 236943"/>
              <a:gd name="connsiteY5" fmla="*/ 442452 h 914400"/>
              <a:gd name="connsiteX6" fmla="*/ 45214 w 236943"/>
              <a:gd name="connsiteY6" fmla="*/ 486697 h 914400"/>
              <a:gd name="connsiteX7" fmla="*/ 30466 w 236943"/>
              <a:gd name="connsiteY7" fmla="*/ 530942 h 914400"/>
              <a:gd name="connsiteX8" fmla="*/ 969 w 236943"/>
              <a:gd name="connsiteY8" fmla="*/ 796413 h 914400"/>
              <a:gd name="connsiteX9" fmla="*/ 969 w 236943"/>
              <a:gd name="connsiteY9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6943" h="914400">
                <a:moveTo>
                  <a:pt x="236943" y="0"/>
                </a:moveTo>
                <a:cubicBezTo>
                  <a:pt x="208489" y="142274"/>
                  <a:pt x="243334" y="16716"/>
                  <a:pt x="192698" y="117987"/>
                </a:cubicBezTo>
                <a:cubicBezTo>
                  <a:pt x="185746" y="131892"/>
                  <a:pt x="185500" y="148642"/>
                  <a:pt x="177950" y="162232"/>
                </a:cubicBezTo>
                <a:cubicBezTo>
                  <a:pt x="160734" y="193222"/>
                  <a:pt x="118956" y="250723"/>
                  <a:pt x="118956" y="250723"/>
                </a:cubicBezTo>
                <a:cubicBezTo>
                  <a:pt x="114040" y="270387"/>
                  <a:pt x="110032" y="290301"/>
                  <a:pt x="104208" y="309716"/>
                </a:cubicBezTo>
                <a:cubicBezTo>
                  <a:pt x="104190" y="309778"/>
                  <a:pt x="67347" y="420299"/>
                  <a:pt x="59962" y="442452"/>
                </a:cubicBezTo>
                <a:lnTo>
                  <a:pt x="45214" y="486697"/>
                </a:lnTo>
                <a:lnTo>
                  <a:pt x="30466" y="530942"/>
                </a:lnTo>
                <a:cubicBezTo>
                  <a:pt x="21584" y="601996"/>
                  <a:pt x="4708" y="729106"/>
                  <a:pt x="969" y="796413"/>
                </a:cubicBezTo>
                <a:cubicBezTo>
                  <a:pt x="-1213" y="835681"/>
                  <a:pt x="969" y="875071"/>
                  <a:pt x="969" y="914400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9" name="Forme libre 88"/>
          <p:cNvSpPr/>
          <p:nvPr/>
        </p:nvSpPr>
        <p:spPr>
          <a:xfrm>
            <a:off x="10393955" y="3038168"/>
            <a:ext cx="298626" cy="235974"/>
          </a:xfrm>
          <a:custGeom>
            <a:avLst/>
            <a:gdLst>
              <a:gd name="connsiteX0" fmla="*/ 298626 w 298626"/>
              <a:gd name="connsiteY0" fmla="*/ 0 h 235974"/>
              <a:gd name="connsiteX1" fmla="*/ 283877 w 298626"/>
              <a:gd name="connsiteY1" fmla="*/ 103238 h 235974"/>
              <a:gd name="connsiteX2" fmla="*/ 239632 w 298626"/>
              <a:gd name="connsiteY2" fmla="*/ 117987 h 235974"/>
              <a:gd name="connsiteX3" fmla="*/ 62651 w 298626"/>
              <a:gd name="connsiteY3" fmla="*/ 132735 h 235974"/>
              <a:gd name="connsiteX4" fmla="*/ 3658 w 298626"/>
              <a:gd name="connsiteY4" fmla="*/ 191729 h 235974"/>
              <a:gd name="connsiteX5" fmla="*/ 47903 w 298626"/>
              <a:gd name="connsiteY5" fmla="*/ 221226 h 235974"/>
              <a:gd name="connsiteX6" fmla="*/ 47903 w 298626"/>
              <a:gd name="connsiteY6" fmla="*/ 235974 h 235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8626" h="235974">
                <a:moveTo>
                  <a:pt x="298626" y="0"/>
                </a:moveTo>
                <a:cubicBezTo>
                  <a:pt x="293710" y="34413"/>
                  <a:pt x="299423" y="72146"/>
                  <a:pt x="283877" y="103238"/>
                </a:cubicBezTo>
                <a:cubicBezTo>
                  <a:pt x="276924" y="117143"/>
                  <a:pt x="255042" y="115932"/>
                  <a:pt x="239632" y="117987"/>
                </a:cubicBezTo>
                <a:cubicBezTo>
                  <a:pt x="180953" y="125811"/>
                  <a:pt x="121645" y="127819"/>
                  <a:pt x="62651" y="132735"/>
                </a:cubicBezTo>
                <a:cubicBezTo>
                  <a:pt x="41830" y="139676"/>
                  <a:pt x="-14850" y="145460"/>
                  <a:pt x="3658" y="191729"/>
                </a:cubicBezTo>
                <a:cubicBezTo>
                  <a:pt x="10241" y="208187"/>
                  <a:pt x="35369" y="208692"/>
                  <a:pt x="47903" y="221226"/>
                </a:cubicBezTo>
                <a:lnTo>
                  <a:pt x="47903" y="235974"/>
                </a:ln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0" name="Forme libre 89"/>
          <p:cNvSpPr/>
          <p:nvPr/>
        </p:nvSpPr>
        <p:spPr>
          <a:xfrm>
            <a:off x="9925586" y="3288890"/>
            <a:ext cx="516272" cy="766916"/>
          </a:xfrm>
          <a:custGeom>
            <a:avLst/>
            <a:gdLst>
              <a:gd name="connsiteX0" fmla="*/ 516272 w 516272"/>
              <a:gd name="connsiteY0" fmla="*/ 0 h 766916"/>
              <a:gd name="connsiteX1" fmla="*/ 442530 w 516272"/>
              <a:gd name="connsiteY1" fmla="*/ 58994 h 766916"/>
              <a:gd name="connsiteX2" fmla="*/ 368788 w 516272"/>
              <a:gd name="connsiteY2" fmla="*/ 132736 h 766916"/>
              <a:gd name="connsiteX3" fmla="*/ 339291 w 516272"/>
              <a:gd name="connsiteY3" fmla="*/ 176981 h 766916"/>
              <a:gd name="connsiteX4" fmla="*/ 295046 w 516272"/>
              <a:gd name="connsiteY4" fmla="*/ 206478 h 766916"/>
              <a:gd name="connsiteX5" fmla="*/ 280298 w 516272"/>
              <a:gd name="connsiteY5" fmla="*/ 250723 h 766916"/>
              <a:gd name="connsiteX6" fmla="*/ 221304 w 516272"/>
              <a:gd name="connsiteY6" fmla="*/ 339213 h 766916"/>
              <a:gd name="connsiteX7" fmla="*/ 206556 w 516272"/>
              <a:gd name="connsiteY7" fmla="*/ 383458 h 766916"/>
              <a:gd name="connsiteX8" fmla="*/ 147562 w 516272"/>
              <a:gd name="connsiteY8" fmla="*/ 471949 h 766916"/>
              <a:gd name="connsiteX9" fmla="*/ 88569 w 516272"/>
              <a:gd name="connsiteY9" fmla="*/ 560439 h 766916"/>
              <a:gd name="connsiteX10" fmla="*/ 59072 w 516272"/>
              <a:gd name="connsiteY10" fmla="*/ 604684 h 766916"/>
              <a:gd name="connsiteX11" fmla="*/ 29575 w 516272"/>
              <a:gd name="connsiteY11" fmla="*/ 648929 h 766916"/>
              <a:gd name="connsiteX12" fmla="*/ 79 w 516272"/>
              <a:gd name="connsiteY1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16272" h="766916">
                <a:moveTo>
                  <a:pt x="516272" y="0"/>
                </a:moveTo>
                <a:cubicBezTo>
                  <a:pt x="491691" y="19665"/>
                  <a:pt x="464789" y="36735"/>
                  <a:pt x="442530" y="58994"/>
                </a:cubicBezTo>
                <a:cubicBezTo>
                  <a:pt x="344207" y="157317"/>
                  <a:pt x="486775" y="54077"/>
                  <a:pt x="368788" y="132736"/>
                </a:cubicBezTo>
                <a:cubicBezTo>
                  <a:pt x="358956" y="147484"/>
                  <a:pt x="351825" y="164447"/>
                  <a:pt x="339291" y="176981"/>
                </a:cubicBezTo>
                <a:cubicBezTo>
                  <a:pt x="326757" y="189515"/>
                  <a:pt x="306119" y="192637"/>
                  <a:pt x="295046" y="206478"/>
                </a:cubicBezTo>
                <a:cubicBezTo>
                  <a:pt x="285335" y="218617"/>
                  <a:pt x="287848" y="237133"/>
                  <a:pt x="280298" y="250723"/>
                </a:cubicBezTo>
                <a:cubicBezTo>
                  <a:pt x="263082" y="281712"/>
                  <a:pt x="221304" y="339213"/>
                  <a:pt x="221304" y="339213"/>
                </a:cubicBezTo>
                <a:cubicBezTo>
                  <a:pt x="216388" y="353961"/>
                  <a:pt x="214106" y="369868"/>
                  <a:pt x="206556" y="383458"/>
                </a:cubicBezTo>
                <a:cubicBezTo>
                  <a:pt x="189340" y="414448"/>
                  <a:pt x="167227" y="442452"/>
                  <a:pt x="147562" y="471949"/>
                </a:cubicBezTo>
                <a:lnTo>
                  <a:pt x="88569" y="560439"/>
                </a:lnTo>
                <a:lnTo>
                  <a:pt x="59072" y="604684"/>
                </a:lnTo>
                <a:lnTo>
                  <a:pt x="29575" y="648929"/>
                </a:lnTo>
                <a:cubicBezTo>
                  <a:pt x="-3030" y="746747"/>
                  <a:pt x="79" y="706328"/>
                  <a:pt x="79" y="766916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1" name="Forme libre 90"/>
          <p:cNvSpPr/>
          <p:nvPr/>
        </p:nvSpPr>
        <p:spPr>
          <a:xfrm>
            <a:off x="9903170" y="3952568"/>
            <a:ext cx="516193" cy="221225"/>
          </a:xfrm>
          <a:custGeom>
            <a:avLst/>
            <a:gdLst>
              <a:gd name="connsiteX0" fmla="*/ 0 w 516193"/>
              <a:gd name="connsiteY0" fmla="*/ 73741 h 221225"/>
              <a:gd name="connsiteX1" fmla="*/ 162232 w 516193"/>
              <a:gd name="connsiteY1" fmla="*/ 103238 h 221225"/>
              <a:gd name="connsiteX2" fmla="*/ 191729 w 516193"/>
              <a:gd name="connsiteY2" fmla="*/ 58993 h 221225"/>
              <a:gd name="connsiteX3" fmla="*/ 206477 w 516193"/>
              <a:gd name="connsiteY3" fmla="*/ 14748 h 221225"/>
              <a:gd name="connsiteX4" fmla="*/ 250722 w 516193"/>
              <a:gd name="connsiteY4" fmla="*/ 0 h 221225"/>
              <a:gd name="connsiteX5" fmla="*/ 398206 w 516193"/>
              <a:gd name="connsiteY5" fmla="*/ 14748 h 221225"/>
              <a:gd name="connsiteX6" fmla="*/ 457200 w 516193"/>
              <a:gd name="connsiteY6" fmla="*/ 117987 h 221225"/>
              <a:gd name="connsiteX7" fmla="*/ 516193 w 516193"/>
              <a:gd name="connsiteY7" fmla="*/ 221225 h 22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193" h="221225">
                <a:moveTo>
                  <a:pt x="0" y="73741"/>
                </a:moveTo>
                <a:cubicBezTo>
                  <a:pt x="65466" y="113021"/>
                  <a:pt x="80849" y="143930"/>
                  <a:pt x="162232" y="103238"/>
                </a:cubicBezTo>
                <a:cubicBezTo>
                  <a:pt x="178086" y="95311"/>
                  <a:pt x="181897" y="73741"/>
                  <a:pt x="191729" y="58993"/>
                </a:cubicBezTo>
                <a:cubicBezTo>
                  <a:pt x="196645" y="44245"/>
                  <a:pt x="195484" y="25741"/>
                  <a:pt x="206477" y="14748"/>
                </a:cubicBezTo>
                <a:cubicBezTo>
                  <a:pt x="217470" y="3755"/>
                  <a:pt x="235176" y="0"/>
                  <a:pt x="250722" y="0"/>
                </a:cubicBezTo>
                <a:cubicBezTo>
                  <a:pt x="300129" y="0"/>
                  <a:pt x="349045" y="9832"/>
                  <a:pt x="398206" y="14748"/>
                </a:cubicBezTo>
                <a:cubicBezTo>
                  <a:pt x="424813" y="54658"/>
                  <a:pt x="438487" y="71206"/>
                  <a:pt x="457200" y="117987"/>
                </a:cubicBezTo>
                <a:cubicBezTo>
                  <a:pt x="498416" y="221027"/>
                  <a:pt x="455973" y="191115"/>
                  <a:pt x="516193" y="221225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2" name="Forme libre 91"/>
          <p:cNvSpPr/>
          <p:nvPr/>
        </p:nvSpPr>
        <p:spPr>
          <a:xfrm>
            <a:off x="10397612" y="4188541"/>
            <a:ext cx="162233" cy="340190"/>
          </a:xfrm>
          <a:custGeom>
            <a:avLst/>
            <a:gdLst>
              <a:gd name="connsiteX0" fmla="*/ 0 w 162233"/>
              <a:gd name="connsiteY0" fmla="*/ 0 h 340190"/>
              <a:gd name="connsiteX1" fmla="*/ 14749 w 162233"/>
              <a:gd name="connsiteY1" fmla="*/ 73742 h 340190"/>
              <a:gd name="connsiteX2" fmla="*/ 29497 w 162233"/>
              <a:gd name="connsiteY2" fmla="*/ 176980 h 340190"/>
              <a:gd name="connsiteX3" fmla="*/ 58994 w 162233"/>
              <a:gd name="connsiteY3" fmla="*/ 221226 h 340190"/>
              <a:gd name="connsiteX4" fmla="*/ 103239 w 162233"/>
              <a:gd name="connsiteY4" fmla="*/ 309716 h 340190"/>
              <a:gd name="connsiteX5" fmla="*/ 147484 w 162233"/>
              <a:gd name="connsiteY5" fmla="*/ 339213 h 340190"/>
              <a:gd name="connsiteX6" fmla="*/ 162233 w 162233"/>
              <a:gd name="connsiteY6" fmla="*/ 339213 h 340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33" h="340190">
                <a:moveTo>
                  <a:pt x="0" y="0"/>
                </a:moveTo>
                <a:cubicBezTo>
                  <a:pt x="4916" y="24581"/>
                  <a:pt x="10628" y="49016"/>
                  <a:pt x="14749" y="73742"/>
                </a:cubicBezTo>
                <a:cubicBezTo>
                  <a:pt x="20464" y="108031"/>
                  <a:pt x="19508" y="143684"/>
                  <a:pt x="29497" y="176980"/>
                </a:cubicBezTo>
                <a:cubicBezTo>
                  <a:pt x="34590" y="193958"/>
                  <a:pt x="49162" y="206477"/>
                  <a:pt x="58994" y="221226"/>
                </a:cubicBezTo>
                <a:cubicBezTo>
                  <a:pt x="70989" y="257213"/>
                  <a:pt x="74648" y="281125"/>
                  <a:pt x="103239" y="309716"/>
                </a:cubicBezTo>
                <a:cubicBezTo>
                  <a:pt x="115773" y="322250"/>
                  <a:pt x="131630" y="331286"/>
                  <a:pt x="147484" y="339213"/>
                </a:cubicBezTo>
                <a:cubicBezTo>
                  <a:pt x="151881" y="341412"/>
                  <a:pt x="157317" y="339213"/>
                  <a:pt x="162233" y="339213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3" name="Forme libre 92"/>
          <p:cNvSpPr/>
          <p:nvPr/>
        </p:nvSpPr>
        <p:spPr>
          <a:xfrm>
            <a:off x="10323871" y="4572000"/>
            <a:ext cx="235974" cy="471948"/>
          </a:xfrm>
          <a:custGeom>
            <a:avLst/>
            <a:gdLst>
              <a:gd name="connsiteX0" fmla="*/ 235974 w 235974"/>
              <a:gd name="connsiteY0" fmla="*/ 0 h 471948"/>
              <a:gd name="connsiteX1" fmla="*/ 191729 w 235974"/>
              <a:gd name="connsiteY1" fmla="*/ 73742 h 471948"/>
              <a:gd name="connsiteX2" fmla="*/ 103239 w 235974"/>
              <a:gd name="connsiteY2" fmla="*/ 117987 h 471948"/>
              <a:gd name="connsiteX3" fmla="*/ 88490 w 235974"/>
              <a:gd name="connsiteY3" fmla="*/ 162232 h 471948"/>
              <a:gd name="connsiteX4" fmla="*/ 0 w 235974"/>
              <a:gd name="connsiteY4" fmla="*/ 191729 h 471948"/>
              <a:gd name="connsiteX5" fmla="*/ 14748 w 235974"/>
              <a:gd name="connsiteY5" fmla="*/ 265471 h 471948"/>
              <a:gd name="connsiteX6" fmla="*/ 88490 w 235974"/>
              <a:gd name="connsiteY6" fmla="*/ 339213 h 471948"/>
              <a:gd name="connsiteX7" fmla="*/ 132735 w 235974"/>
              <a:gd name="connsiteY7" fmla="*/ 353961 h 471948"/>
              <a:gd name="connsiteX8" fmla="*/ 176981 w 235974"/>
              <a:gd name="connsiteY8" fmla="*/ 383458 h 471948"/>
              <a:gd name="connsiteX9" fmla="*/ 206477 w 235974"/>
              <a:gd name="connsiteY9" fmla="*/ 471948 h 471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5974" h="471948">
                <a:moveTo>
                  <a:pt x="235974" y="0"/>
                </a:moveTo>
                <a:cubicBezTo>
                  <a:pt x="221226" y="24581"/>
                  <a:pt x="210384" y="51977"/>
                  <a:pt x="191729" y="73742"/>
                </a:cubicBezTo>
                <a:cubicBezTo>
                  <a:pt x="168856" y="100427"/>
                  <a:pt x="134210" y="107663"/>
                  <a:pt x="103239" y="117987"/>
                </a:cubicBezTo>
                <a:cubicBezTo>
                  <a:pt x="98323" y="132735"/>
                  <a:pt x="101140" y="153196"/>
                  <a:pt x="88490" y="162232"/>
                </a:cubicBezTo>
                <a:cubicBezTo>
                  <a:pt x="63189" y="180304"/>
                  <a:pt x="0" y="191729"/>
                  <a:pt x="0" y="191729"/>
                </a:cubicBezTo>
                <a:cubicBezTo>
                  <a:pt x="4916" y="216310"/>
                  <a:pt x="5946" y="242000"/>
                  <a:pt x="14748" y="265471"/>
                </a:cubicBezTo>
                <a:cubicBezTo>
                  <a:pt x="28361" y="301774"/>
                  <a:pt x="55213" y="322574"/>
                  <a:pt x="88490" y="339213"/>
                </a:cubicBezTo>
                <a:cubicBezTo>
                  <a:pt x="102395" y="346165"/>
                  <a:pt x="117987" y="349045"/>
                  <a:pt x="132735" y="353961"/>
                </a:cubicBezTo>
                <a:cubicBezTo>
                  <a:pt x="147484" y="363793"/>
                  <a:pt x="167586" y="368427"/>
                  <a:pt x="176981" y="383458"/>
                </a:cubicBezTo>
                <a:cubicBezTo>
                  <a:pt x="193460" y="409824"/>
                  <a:pt x="206477" y="471948"/>
                  <a:pt x="206477" y="471948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4" name="Forme libre 93"/>
          <p:cNvSpPr/>
          <p:nvPr/>
        </p:nvSpPr>
        <p:spPr>
          <a:xfrm>
            <a:off x="10412361" y="5029200"/>
            <a:ext cx="132736" cy="162232"/>
          </a:xfrm>
          <a:custGeom>
            <a:avLst/>
            <a:gdLst>
              <a:gd name="connsiteX0" fmla="*/ 132736 w 132736"/>
              <a:gd name="connsiteY0" fmla="*/ 0 h 162232"/>
              <a:gd name="connsiteX1" fmla="*/ 117987 w 132736"/>
              <a:gd name="connsiteY1" fmla="*/ 88490 h 162232"/>
              <a:gd name="connsiteX2" fmla="*/ 73742 w 132736"/>
              <a:gd name="connsiteY2" fmla="*/ 103239 h 162232"/>
              <a:gd name="connsiteX3" fmla="*/ 0 w 132736"/>
              <a:gd name="connsiteY3" fmla="*/ 162232 h 16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736" h="162232">
                <a:moveTo>
                  <a:pt x="132736" y="0"/>
                </a:moveTo>
                <a:cubicBezTo>
                  <a:pt x="127820" y="29497"/>
                  <a:pt x="132823" y="62526"/>
                  <a:pt x="117987" y="88490"/>
                </a:cubicBezTo>
                <a:cubicBezTo>
                  <a:pt x="110274" y="101988"/>
                  <a:pt x="87647" y="96287"/>
                  <a:pt x="73742" y="103239"/>
                </a:cubicBezTo>
                <a:cubicBezTo>
                  <a:pt x="36530" y="121845"/>
                  <a:pt x="27437" y="134795"/>
                  <a:pt x="0" y="162232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2" name="Forme libre 101"/>
          <p:cNvSpPr/>
          <p:nvPr/>
        </p:nvSpPr>
        <p:spPr>
          <a:xfrm>
            <a:off x="10427110" y="5206181"/>
            <a:ext cx="457200" cy="162761"/>
          </a:xfrm>
          <a:custGeom>
            <a:avLst/>
            <a:gdLst>
              <a:gd name="connsiteX0" fmla="*/ 0 w 457200"/>
              <a:gd name="connsiteY0" fmla="*/ 0 h 162761"/>
              <a:gd name="connsiteX1" fmla="*/ 162232 w 457200"/>
              <a:gd name="connsiteY1" fmla="*/ 117987 h 162761"/>
              <a:gd name="connsiteX2" fmla="*/ 250722 w 457200"/>
              <a:gd name="connsiteY2" fmla="*/ 147484 h 162761"/>
              <a:gd name="connsiteX3" fmla="*/ 294967 w 457200"/>
              <a:gd name="connsiteY3" fmla="*/ 162232 h 162761"/>
              <a:gd name="connsiteX4" fmla="*/ 398206 w 457200"/>
              <a:gd name="connsiteY4" fmla="*/ 147484 h 162761"/>
              <a:gd name="connsiteX5" fmla="*/ 442451 w 457200"/>
              <a:gd name="connsiteY5" fmla="*/ 162232 h 162761"/>
              <a:gd name="connsiteX6" fmla="*/ 457200 w 457200"/>
              <a:gd name="connsiteY6" fmla="*/ 162232 h 162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" h="162761">
                <a:moveTo>
                  <a:pt x="0" y="0"/>
                </a:moveTo>
                <a:cubicBezTo>
                  <a:pt x="28685" y="22948"/>
                  <a:pt x="129469" y="107066"/>
                  <a:pt x="162232" y="117987"/>
                </a:cubicBezTo>
                <a:lnTo>
                  <a:pt x="250722" y="147484"/>
                </a:lnTo>
                <a:lnTo>
                  <a:pt x="294967" y="162232"/>
                </a:lnTo>
                <a:cubicBezTo>
                  <a:pt x="329380" y="157316"/>
                  <a:pt x="363444" y="147484"/>
                  <a:pt x="398206" y="147484"/>
                </a:cubicBezTo>
                <a:cubicBezTo>
                  <a:pt x="413752" y="147484"/>
                  <a:pt x="427369" y="158462"/>
                  <a:pt x="442451" y="162232"/>
                </a:cubicBezTo>
                <a:cubicBezTo>
                  <a:pt x="447221" y="163424"/>
                  <a:pt x="452284" y="162232"/>
                  <a:pt x="457200" y="162232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4" name="Forme libre 103"/>
          <p:cNvSpPr/>
          <p:nvPr/>
        </p:nvSpPr>
        <p:spPr>
          <a:xfrm>
            <a:off x="10781071" y="5412658"/>
            <a:ext cx="88490" cy="235974"/>
          </a:xfrm>
          <a:custGeom>
            <a:avLst/>
            <a:gdLst>
              <a:gd name="connsiteX0" fmla="*/ 88490 w 88490"/>
              <a:gd name="connsiteY0" fmla="*/ 0 h 235974"/>
              <a:gd name="connsiteX1" fmla="*/ 29497 w 88490"/>
              <a:gd name="connsiteY1" fmla="*/ 117987 h 235974"/>
              <a:gd name="connsiteX2" fmla="*/ 14748 w 88490"/>
              <a:gd name="connsiteY2" fmla="*/ 191729 h 235974"/>
              <a:gd name="connsiteX3" fmla="*/ 0 w 88490"/>
              <a:gd name="connsiteY3" fmla="*/ 235974 h 235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490" h="235974">
                <a:moveTo>
                  <a:pt x="88490" y="0"/>
                </a:moveTo>
                <a:cubicBezTo>
                  <a:pt x="55063" y="55712"/>
                  <a:pt x="43105" y="63555"/>
                  <a:pt x="29497" y="117987"/>
                </a:cubicBezTo>
                <a:cubicBezTo>
                  <a:pt x="23417" y="142306"/>
                  <a:pt x="20828" y="167410"/>
                  <a:pt x="14748" y="191729"/>
                </a:cubicBezTo>
                <a:cubicBezTo>
                  <a:pt x="10977" y="206811"/>
                  <a:pt x="0" y="235974"/>
                  <a:pt x="0" y="23597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6" name="Forme libre 105"/>
          <p:cNvSpPr/>
          <p:nvPr/>
        </p:nvSpPr>
        <p:spPr>
          <a:xfrm>
            <a:off x="10677326" y="6002594"/>
            <a:ext cx="44751" cy="117987"/>
          </a:xfrm>
          <a:custGeom>
            <a:avLst/>
            <a:gdLst>
              <a:gd name="connsiteX0" fmla="*/ 44751 w 44751"/>
              <a:gd name="connsiteY0" fmla="*/ 0 h 117987"/>
              <a:gd name="connsiteX1" fmla="*/ 506 w 44751"/>
              <a:gd name="connsiteY1" fmla="*/ 73741 h 117987"/>
              <a:gd name="connsiteX2" fmla="*/ 15255 w 44751"/>
              <a:gd name="connsiteY2" fmla="*/ 117987 h 11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51" h="117987">
                <a:moveTo>
                  <a:pt x="44751" y="0"/>
                </a:moveTo>
                <a:cubicBezTo>
                  <a:pt x="30003" y="24580"/>
                  <a:pt x="7458" y="45931"/>
                  <a:pt x="506" y="73741"/>
                </a:cubicBezTo>
                <a:cubicBezTo>
                  <a:pt x="-3264" y="88823"/>
                  <a:pt x="15255" y="117987"/>
                  <a:pt x="15255" y="117987"/>
                </a:cubicBezTo>
              </a:path>
            </a:pathLst>
          </a:cu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7" name="Forme libre 106"/>
          <p:cNvSpPr/>
          <p:nvPr/>
        </p:nvSpPr>
        <p:spPr>
          <a:xfrm>
            <a:off x="10471355" y="6150077"/>
            <a:ext cx="191729" cy="530942"/>
          </a:xfrm>
          <a:custGeom>
            <a:avLst/>
            <a:gdLst>
              <a:gd name="connsiteX0" fmla="*/ 191729 w 191729"/>
              <a:gd name="connsiteY0" fmla="*/ 0 h 530942"/>
              <a:gd name="connsiteX1" fmla="*/ 88490 w 191729"/>
              <a:gd name="connsiteY1" fmla="*/ 14749 h 530942"/>
              <a:gd name="connsiteX2" fmla="*/ 44245 w 191729"/>
              <a:gd name="connsiteY2" fmla="*/ 103239 h 530942"/>
              <a:gd name="connsiteX3" fmla="*/ 29497 w 191729"/>
              <a:gd name="connsiteY3" fmla="*/ 162233 h 530942"/>
              <a:gd name="connsiteX4" fmla="*/ 0 w 191729"/>
              <a:gd name="connsiteY4" fmla="*/ 250723 h 530942"/>
              <a:gd name="connsiteX5" fmla="*/ 29497 w 191729"/>
              <a:gd name="connsiteY5" fmla="*/ 398207 h 530942"/>
              <a:gd name="connsiteX6" fmla="*/ 58993 w 191729"/>
              <a:gd name="connsiteY6" fmla="*/ 442452 h 530942"/>
              <a:gd name="connsiteX7" fmla="*/ 147484 w 191729"/>
              <a:gd name="connsiteY7" fmla="*/ 501446 h 530942"/>
              <a:gd name="connsiteX8" fmla="*/ 191729 w 191729"/>
              <a:gd name="connsiteY8" fmla="*/ 530942 h 530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1729" h="530942">
                <a:moveTo>
                  <a:pt x="191729" y="0"/>
                </a:moveTo>
                <a:cubicBezTo>
                  <a:pt x="157316" y="4916"/>
                  <a:pt x="120256" y="631"/>
                  <a:pt x="88490" y="14749"/>
                </a:cubicBezTo>
                <a:cubicBezTo>
                  <a:pt x="67335" y="24151"/>
                  <a:pt x="49718" y="84082"/>
                  <a:pt x="44245" y="103239"/>
                </a:cubicBezTo>
                <a:cubicBezTo>
                  <a:pt x="38677" y="122729"/>
                  <a:pt x="35321" y="142818"/>
                  <a:pt x="29497" y="162233"/>
                </a:cubicBezTo>
                <a:cubicBezTo>
                  <a:pt x="20563" y="192014"/>
                  <a:pt x="0" y="250723"/>
                  <a:pt x="0" y="250723"/>
                </a:cubicBezTo>
                <a:cubicBezTo>
                  <a:pt x="5436" y="288778"/>
                  <a:pt x="8902" y="357018"/>
                  <a:pt x="29497" y="398207"/>
                </a:cubicBezTo>
                <a:cubicBezTo>
                  <a:pt x="37424" y="414061"/>
                  <a:pt x="45653" y="430780"/>
                  <a:pt x="58993" y="442452"/>
                </a:cubicBezTo>
                <a:cubicBezTo>
                  <a:pt x="85673" y="465797"/>
                  <a:pt x="117987" y="481781"/>
                  <a:pt x="147484" y="501446"/>
                </a:cubicBezTo>
                <a:lnTo>
                  <a:pt x="191729" y="530942"/>
                </a:lnTo>
              </a:path>
            </a:pathLst>
          </a:cu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0" name="Forme libre 109"/>
          <p:cNvSpPr/>
          <p:nvPr/>
        </p:nvSpPr>
        <p:spPr>
          <a:xfrm>
            <a:off x="10692581" y="6253316"/>
            <a:ext cx="103238" cy="412955"/>
          </a:xfrm>
          <a:custGeom>
            <a:avLst/>
            <a:gdLst>
              <a:gd name="connsiteX0" fmla="*/ 0 w 103238"/>
              <a:gd name="connsiteY0" fmla="*/ 412955 h 412955"/>
              <a:gd name="connsiteX1" fmla="*/ 73742 w 103238"/>
              <a:gd name="connsiteY1" fmla="*/ 368710 h 412955"/>
              <a:gd name="connsiteX2" fmla="*/ 88490 w 103238"/>
              <a:gd name="connsiteY2" fmla="*/ 309716 h 412955"/>
              <a:gd name="connsiteX3" fmla="*/ 103238 w 103238"/>
              <a:gd name="connsiteY3" fmla="*/ 176981 h 412955"/>
              <a:gd name="connsiteX4" fmla="*/ 58993 w 103238"/>
              <a:gd name="connsiteY4" fmla="*/ 0 h 41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238" h="412955">
                <a:moveTo>
                  <a:pt x="0" y="412955"/>
                </a:moveTo>
                <a:cubicBezTo>
                  <a:pt x="24581" y="398207"/>
                  <a:pt x="55087" y="390475"/>
                  <a:pt x="73742" y="368710"/>
                </a:cubicBezTo>
                <a:cubicBezTo>
                  <a:pt x="86933" y="353320"/>
                  <a:pt x="85408" y="329750"/>
                  <a:pt x="88490" y="309716"/>
                </a:cubicBezTo>
                <a:cubicBezTo>
                  <a:pt x="95259" y="265716"/>
                  <a:pt x="98322" y="221226"/>
                  <a:pt x="103238" y="176981"/>
                </a:cubicBezTo>
                <a:lnTo>
                  <a:pt x="58993" y="0"/>
                </a:lnTo>
              </a:path>
            </a:pathLst>
          </a:cu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1" name="Forme libre 110"/>
          <p:cNvSpPr/>
          <p:nvPr/>
        </p:nvSpPr>
        <p:spPr>
          <a:xfrm>
            <a:off x="10722077" y="6032090"/>
            <a:ext cx="58994" cy="265471"/>
          </a:xfrm>
          <a:custGeom>
            <a:avLst/>
            <a:gdLst>
              <a:gd name="connsiteX0" fmla="*/ 58994 w 58994"/>
              <a:gd name="connsiteY0" fmla="*/ 265471 h 265471"/>
              <a:gd name="connsiteX1" fmla="*/ 44246 w 58994"/>
              <a:gd name="connsiteY1" fmla="*/ 191729 h 265471"/>
              <a:gd name="connsiteX2" fmla="*/ 14749 w 58994"/>
              <a:gd name="connsiteY2" fmla="*/ 147484 h 265471"/>
              <a:gd name="connsiteX3" fmla="*/ 0 w 58994"/>
              <a:gd name="connsiteY3" fmla="*/ 103239 h 265471"/>
              <a:gd name="connsiteX4" fmla="*/ 44246 w 58994"/>
              <a:gd name="connsiteY4" fmla="*/ 14749 h 265471"/>
              <a:gd name="connsiteX5" fmla="*/ 0 w 58994"/>
              <a:gd name="connsiteY5" fmla="*/ 0 h 265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994" h="265471">
                <a:moveTo>
                  <a:pt x="58994" y="265471"/>
                </a:moveTo>
                <a:cubicBezTo>
                  <a:pt x="54078" y="240890"/>
                  <a:pt x="53048" y="215200"/>
                  <a:pt x="44246" y="191729"/>
                </a:cubicBezTo>
                <a:cubicBezTo>
                  <a:pt x="38022" y="175132"/>
                  <a:pt x="22676" y="163338"/>
                  <a:pt x="14749" y="147484"/>
                </a:cubicBezTo>
                <a:cubicBezTo>
                  <a:pt x="7796" y="133579"/>
                  <a:pt x="4916" y="117987"/>
                  <a:pt x="0" y="103239"/>
                </a:cubicBezTo>
                <a:cubicBezTo>
                  <a:pt x="4967" y="95788"/>
                  <a:pt x="52969" y="32194"/>
                  <a:pt x="44246" y="14749"/>
                </a:cubicBezTo>
                <a:cubicBezTo>
                  <a:pt x="37293" y="844"/>
                  <a:pt x="0" y="0"/>
                  <a:pt x="0" y="0"/>
                </a:cubicBezTo>
              </a:path>
            </a:pathLst>
          </a:cu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 descr="Bildergebnis für BOITE ROU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1115932" y="5391678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ZoneTexte 56"/>
          <p:cNvSpPr txBox="1"/>
          <p:nvPr/>
        </p:nvSpPr>
        <p:spPr>
          <a:xfrm>
            <a:off x="1956383" y="4949204"/>
            <a:ext cx="2625071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les frontières terrestres: die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Landgrenzen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 bord: der Rand</a:t>
            </a:r>
          </a:p>
          <a:p>
            <a:r>
              <a:rPr lang="fr-FR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voisin</a:t>
            </a: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>
                <a:solidFill>
                  <a:srgbClr val="FFFF00"/>
                </a:solidFill>
              </a:rPr>
              <a:t>:</a:t>
            </a:r>
            <a:r>
              <a:rPr lang="fr-FR" b="1" dirty="0"/>
              <a:t> </a:t>
            </a:r>
            <a:r>
              <a:rPr lang="fr-FR" b="1" dirty="0" err="1"/>
              <a:t>Nachbar</a:t>
            </a:r>
            <a:r>
              <a:rPr lang="fr-FR" b="1" dirty="0"/>
              <a:t>, </a:t>
            </a:r>
            <a:r>
              <a:rPr lang="fr-FR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nachbar</a:t>
            </a:r>
            <a:endParaRPr lang="fr-FR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solidFill>
                  <a:srgbClr val="0000FF"/>
                </a:solidFill>
              </a:rPr>
              <a:t>séparer: </a:t>
            </a:r>
            <a:r>
              <a:rPr lang="fr-FR" b="1" dirty="0" err="1">
                <a:solidFill>
                  <a:srgbClr val="0000FF"/>
                </a:solidFill>
              </a:rPr>
              <a:t>trennen</a:t>
            </a:r>
            <a:r>
              <a:rPr lang="fr-FR" b="1" dirty="0">
                <a:solidFill>
                  <a:srgbClr val="0000FF"/>
                </a:solidFill>
              </a:rPr>
              <a:t> </a:t>
            </a: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une île: eine Insel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F04B40-F4BB-3446-54CD-B7C90DA87F8F}"/>
              </a:ext>
            </a:extLst>
          </p:cNvPr>
          <p:cNvSpPr txBox="1"/>
          <p:nvPr/>
        </p:nvSpPr>
        <p:spPr>
          <a:xfrm>
            <a:off x="7164051" y="85214"/>
            <a:ext cx="14195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4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  <a:p>
            <a:endParaRPr lang="fr-FR" sz="1000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1BC91B2-0D28-86E6-D5C8-EA0E06E84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978546" y="6548765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83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14" grpId="0" animBg="1"/>
      <p:bldP spid="15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34" grpId="0" animBg="1"/>
      <p:bldP spid="35" grpId="0" animBg="1"/>
      <p:bldP spid="40" grpId="0" animBg="1"/>
      <p:bldP spid="41" grpId="0" animBg="1"/>
      <p:bldP spid="43" grpId="0" animBg="1"/>
      <p:bldP spid="44" grpId="0" animBg="1"/>
      <p:bldP spid="46" grpId="0" animBg="1"/>
      <p:bldP spid="49" grpId="0" animBg="1"/>
      <p:bldP spid="56" grpId="0" animBg="1"/>
      <p:bldP spid="57" grpId="0"/>
      <p:bldP spid="59" grpId="0" animBg="1"/>
      <p:bldP spid="61" grpId="0" animBg="1"/>
      <p:bldP spid="62" grpId="0" animBg="1"/>
      <p:bldP spid="63" grpId="0" animBg="1"/>
      <p:bldP spid="66" grpId="0" animBg="1"/>
      <p:bldP spid="67" grpId="0" animBg="1"/>
      <p:bldP spid="71" grpId="0" animBg="1"/>
      <p:bldP spid="72" grpId="0" animBg="1"/>
      <p:bldP spid="75" grpId="0" animBg="1"/>
      <p:bldP spid="79" grpId="0" animBg="1"/>
      <p:bldP spid="82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102" grpId="0" animBg="1"/>
      <p:bldP spid="104" grpId="0" animBg="1"/>
      <p:bldP spid="106" grpId="0" animBg="1"/>
      <p:bldP spid="107" grpId="0" animBg="1"/>
      <p:bldP spid="110" grpId="0" animBg="1"/>
      <p:bldP spid="111" grpId="0" animBg="1"/>
      <p:bldP spid="53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7"/>
          <a:stretch/>
        </p:blipFill>
        <p:spPr bwMode="auto">
          <a:xfrm>
            <a:off x="619432" y="162232"/>
            <a:ext cx="10623533" cy="64463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344273" y="2422470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la Belgique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344273" y="2865699"/>
            <a:ext cx="1591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le Luxembourg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344273" y="3336061"/>
            <a:ext cx="128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l’Allemagne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350985" y="3750230"/>
            <a:ext cx="103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La Suisse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425132" y="4202077"/>
            <a:ext cx="780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l’Italie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388851" y="4653924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l’Espagne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115781" y="2681033"/>
            <a:ext cx="3501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Au Nord, se trouve la mer du Nord.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115781" y="3200759"/>
            <a:ext cx="3089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Au Nord, se trouve la Manche.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115781" y="3655042"/>
            <a:ext cx="3946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Au Sud, se trouve la mer Méditerranée.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6132234" y="4109326"/>
            <a:ext cx="3928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A l’Ouest, se trouve l’Océan Atlantique.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12342" y="6172328"/>
            <a:ext cx="3094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Il s’agit de la Grande Bretagne.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5909603" y="5895329"/>
            <a:ext cx="6282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La grande île française située en Méditerranée, s’appelle la Corse. </a:t>
            </a:r>
          </a:p>
        </p:txBody>
      </p:sp>
      <p:sp>
        <p:nvSpPr>
          <p:cNvPr id="15" name="Espace réservé du pied de page 14">
            <a:extLst>
              <a:ext uri="{FF2B5EF4-FFF2-40B4-BE49-F238E27FC236}">
                <a16:creationId xmlns:a16="http://schemas.microsoft.com/office/drawing/2014/main" id="{AFDB6A6E-E2F0-5026-C0A1-FF11A15DB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21774" y="6392577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967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CBEF85B-79C8-5C30-97F7-90A2A81E6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526" y="6430894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Une image contenant texte, diagramme&#10;&#10;Le contenu généré par l’IA peut être incorrect.">
            <a:extLst>
              <a:ext uri="{FF2B5EF4-FFF2-40B4-BE49-F238E27FC236}">
                <a16:creationId xmlns:a16="http://schemas.microsoft.com/office/drawing/2014/main" id="{C6EE3046-A9A0-2B08-C22C-ED6B607FA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51" b="16158"/>
          <a:stretch>
            <a:fillRect/>
          </a:stretch>
        </p:blipFill>
        <p:spPr>
          <a:xfrm>
            <a:off x="718930" y="750404"/>
            <a:ext cx="10450996" cy="555703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F03CD52-447E-8F6F-4F8E-F32CF6CECDC0}"/>
              </a:ext>
            </a:extLst>
          </p:cNvPr>
          <p:cNvSpPr txBox="1"/>
          <p:nvPr/>
        </p:nvSpPr>
        <p:spPr>
          <a:xfrm>
            <a:off x="8522804" y="565738"/>
            <a:ext cx="1215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la Belgique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6F5929B-0D65-7029-C00B-1E7655D40214}"/>
              </a:ext>
            </a:extLst>
          </p:cNvPr>
          <p:cNvSpPr txBox="1"/>
          <p:nvPr/>
        </p:nvSpPr>
        <p:spPr>
          <a:xfrm>
            <a:off x="1759565" y="1477688"/>
            <a:ext cx="1032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Bretagne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616C1A3-4B50-AB3B-9454-A78747392B91}"/>
              </a:ext>
            </a:extLst>
          </p:cNvPr>
          <p:cNvSpPr txBox="1"/>
          <p:nvPr/>
        </p:nvSpPr>
        <p:spPr>
          <a:xfrm>
            <a:off x="8792816" y="2472564"/>
            <a:ext cx="1260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l’Allemagne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2C82169-C180-A54F-EAA5-02F76AD67161}"/>
              </a:ext>
            </a:extLst>
          </p:cNvPr>
          <p:cNvSpPr txBox="1"/>
          <p:nvPr/>
        </p:nvSpPr>
        <p:spPr>
          <a:xfrm>
            <a:off x="8882036" y="383902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La Suisse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F303374-C2EA-09F2-635A-466829FBF965}"/>
              </a:ext>
            </a:extLst>
          </p:cNvPr>
          <p:cNvSpPr txBox="1"/>
          <p:nvPr/>
        </p:nvSpPr>
        <p:spPr>
          <a:xfrm>
            <a:off x="8792816" y="4612621"/>
            <a:ext cx="787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L’Italie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A6E2532-235D-1256-8F6B-323E6DAFCEA0}"/>
              </a:ext>
            </a:extLst>
          </p:cNvPr>
          <p:cNvSpPr txBox="1"/>
          <p:nvPr/>
        </p:nvSpPr>
        <p:spPr>
          <a:xfrm>
            <a:off x="1800638" y="1114046"/>
            <a:ext cx="1162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la Grande-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21A1A58-3BA3-D20B-CB83-DE38AB54AFBA}"/>
              </a:ext>
            </a:extLst>
          </p:cNvPr>
          <p:cNvSpPr txBox="1"/>
          <p:nvPr/>
        </p:nvSpPr>
        <p:spPr>
          <a:xfrm>
            <a:off x="8806583" y="1605675"/>
            <a:ext cx="1570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le Luxembourg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1AAEEC1E-B3F2-4AD4-EA82-18B9564B94FA}"/>
              </a:ext>
            </a:extLst>
          </p:cNvPr>
          <p:cNvSpPr txBox="1"/>
          <p:nvPr/>
        </p:nvSpPr>
        <p:spPr>
          <a:xfrm>
            <a:off x="1663146" y="5240442"/>
            <a:ext cx="1104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L’Espagne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68A52685-2469-3F0B-F2D1-A3AE6D4E0BB2}"/>
              </a:ext>
            </a:extLst>
          </p:cNvPr>
          <p:cNvSpPr txBox="1"/>
          <p:nvPr/>
        </p:nvSpPr>
        <p:spPr>
          <a:xfrm>
            <a:off x="1919908" y="262609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0000FF"/>
                </a:solidFill>
              </a:rPr>
              <a:t>la Manche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6DD44FD8-977E-F35B-593E-DF9682E4F9AE}"/>
              </a:ext>
            </a:extLst>
          </p:cNvPr>
          <p:cNvSpPr txBox="1"/>
          <p:nvPr/>
        </p:nvSpPr>
        <p:spPr>
          <a:xfrm>
            <a:off x="1829967" y="3429000"/>
            <a:ext cx="116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00FF"/>
                </a:solidFill>
              </a:rPr>
              <a:t>L’Océan 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2315EE2B-C61F-D314-A014-CCEF89EEBBF0}"/>
              </a:ext>
            </a:extLst>
          </p:cNvPr>
          <p:cNvSpPr txBox="1"/>
          <p:nvPr/>
        </p:nvSpPr>
        <p:spPr>
          <a:xfrm>
            <a:off x="1829967" y="3791997"/>
            <a:ext cx="1160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0000FF"/>
                </a:solidFill>
              </a:rPr>
              <a:t>Atlantique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8ACA6549-59A4-370F-5246-C9011DF84883}"/>
              </a:ext>
            </a:extLst>
          </p:cNvPr>
          <p:cNvSpPr txBox="1"/>
          <p:nvPr/>
        </p:nvSpPr>
        <p:spPr>
          <a:xfrm>
            <a:off x="8809900" y="5203473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0000FF"/>
                </a:solidFill>
              </a:rPr>
              <a:t>la mer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C9EEA6B-4C81-0938-2EA6-2582B6B49A2F}"/>
              </a:ext>
            </a:extLst>
          </p:cNvPr>
          <p:cNvSpPr txBox="1"/>
          <p:nvPr/>
        </p:nvSpPr>
        <p:spPr>
          <a:xfrm>
            <a:off x="8806583" y="5607735"/>
            <a:ext cx="1533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>
                <a:solidFill>
                  <a:srgbClr val="0000FF"/>
                </a:solidFill>
              </a:rPr>
              <a:t>Méditérranée</a:t>
            </a:r>
            <a:endParaRPr lang="fr-FR" dirty="0">
              <a:solidFill>
                <a:srgbClr val="0000FF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153FC57-BDC3-4277-A697-38938F948CDC}"/>
              </a:ext>
            </a:extLst>
          </p:cNvPr>
          <p:cNvSpPr txBox="1"/>
          <p:nvPr/>
        </p:nvSpPr>
        <p:spPr>
          <a:xfrm>
            <a:off x="5540054" y="6239711"/>
            <a:ext cx="147260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3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</p:spTree>
    <p:extLst>
      <p:ext uri="{BB962C8B-B14F-4D97-AF65-F5344CB8AC3E}">
        <p14:creationId xmlns:p14="http://schemas.microsoft.com/office/powerpoint/2010/main" val="253884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8" grpId="0"/>
      <p:bldP spid="19" grpId="0"/>
      <p:bldP spid="20" grpId="0"/>
      <p:bldP spid="21" grpId="0"/>
      <p:bldP spid="21" grpId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 : droite 1">
            <a:hlinkClick r:id="rId2"/>
            <a:extLst>
              <a:ext uri="{FF2B5EF4-FFF2-40B4-BE49-F238E27FC236}">
                <a16:creationId xmlns:a16="http://schemas.microsoft.com/office/drawing/2014/main" id="{14ADD47A-C168-4898-A97E-FC1585EA7189}"/>
              </a:ext>
            </a:extLst>
          </p:cNvPr>
          <p:cNvSpPr/>
          <p:nvPr/>
        </p:nvSpPr>
        <p:spPr>
          <a:xfrm>
            <a:off x="5604670" y="2777689"/>
            <a:ext cx="1200867" cy="880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60BD7D5-674B-4D4A-B1D5-CB561FEA9743}"/>
              </a:ext>
            </a:extLst>
          </p:cNvPr>
          <p:cNvSpPr txBox="1"/>
          <p:nvPr/>
        </p:nvSpPr>
        <p:spPr>
          <a:xfrm>
            <a:off x="3107505" y="1229327"/>
            <a:ext cx="61157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Les pays voisins de la France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E9B585F-B1D9-485C-8C77-4557B12EB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Flèche : droite 4">
            <a:hlinkClick r:id="rId3"/>
            <a:extLst>
              <a:ext uri="{FF2B5EF4-FFF2-40B4-BE49-F238E27FC236}">
                <a16:creationId xmlns:a16="http://schemas.microsoft.com/office/drawing/2014/main" id="{6943217B-0C82-DA5D-3E03-AD0EAA33212D}"/>
              </a:ext>
            </a:extLst>
          </p:cNvPr>
          <p:cNvSpPr/>
          <p:nvPr/>
        </p:nvSpPr>
        <p:spPr>
          <a:xfrm>
            <a:off x="5604670" y="4478781"/>
            <a:ext cx="1200866" cy="82485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B294C6F-77BB-C105-FA8F-AB2A54177C15}"/>
              </a:ext>
            </a:extLst>
          </p:cNvPr>
          <p:cNvSpPr txBox="1"/>
          <p:nvPr/>
        </p:nvSpPr>
        <p:spPr>
          <a:xfrm>
            <a:off x="3655730" y="3005082"/>
            <a:ext cx="1909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/>
              <a:t>u</a:t>
            </a:r>
            <a:r>
              <a:rPr lang="fr-FR" sz="1800" dirty="0"/>
              <a:t>n jeu interactif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79A19B4-65B4-C3A1-0EE5-F3C4D44C6ED2}"/>
              </a:ext>
            </a:extLst>
          </p:cNvPr>
          <p:cNvSpPr txBox="1"/>
          <p:nvPr/>
        </p:nvSpPr>
        <p:spPr>
          <a:xfrm>
            <a:off x="3695466" y="4680716"/>
            <a:ext cx="1909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/>
              <a:t>p</a:t>
            </a:r>
            <a:r>
              <a:rPr lang="fr-FR" sz="1800" dirty="0"/>
              <a:t>etite révision</a:t>
            </a:r>
          </a:p>
        </p:txBody>
      </p:sp>
    </p:spTree>
    <p:extLst>
      <p:ext uri="{BB962C8B-B14F-4D97-AF65-F5344CB8AC3E}">
        <p14:creationId xmlns:p14="http://schemas.microsoft.com/office/powerpoint/2010/main" val="297467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2518</TotalTime>
  <Words>766</Words>
  <Application>Microsoft Office PowerPoint</Application>
  <PresentationFormat>Grand écran</PresentationFormat>
  <Paragraphs>137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Aptos</vt:lpstr>
      <vt:lpstr>ArchitectsDaughter</vt:lpstr>
      <vt:lpstr>Arial</vt:lpstr>
      <vt:lpstr>Calibri</vt:lpstr>
      <vt:lpstr>Calibri Light</vt:lpstr>
      <vt:lpstr>Thème Office</vt:lpstr>
      <vt:lpstr>LA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</dc:title>
  <dc:creator>Marie-Antoinette AGBESSI-OBERDORF</dc:creator>
  <cp:lastModifiedBy>Gwendoline Lovey</cp:lastModifiedBy>
  <cp:revision>42</cp:revision>
  <dcterms:created xsi:type="dcterms:W3CDTF">2019-01-21T16:42:53Z</dcterms:created>
  <dcterms:modified xsi:type="dcterms:W3CDTF">2026-08-25T20:00:48Z</dcterms:modified>
</cp:coreProperties>
</file>