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71" r:id="rId3"/>
    <p:sldId id="353" r:id="rId4"/>
    <p:sldId id="257" r:id="rId5"/>
    <p:sldId id="344" r:id="rId6"/>
    <p:sldId id="341" r:id="rId7"/>
    <p:sldId id="345" r:id="rId8"/>
    <p:sldId id="342" r:id="rId9"/>
    <p:sldId id="340" r:id="rId10"/>
    <p:sldId id="343" r:id="rId11"/>
    <p:sldId id="265" r:id="rId12"/>
    <p:sldId id="258" r:id="rId13"/>
    <p:sldId id="283" r:id="rId14"/>
    <p:sldId id="364" r:id="rId15"/>
    <p:sldId id="261" r:id="rId16"/>
    <p:sldId id="301" r:id="rId17"/>
  </p:sldIdLst>
  <p:sldSz cx="12192000" cy="6858000"/>
  <p:notesSz cx="6784975" cy="9906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00FF"/>
    <a:srgbClr val="66FF33"/>
    <a:srgbClr val="008000"/>
    <a:srgbClr val="FF66CC"/>
    <a:srgbClr val="FFCC00"/>
    <a:srgbClr val="FFFF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421" autoAdjust="0"/>
    <p:restoredTop sz="94660"/>
  </p:normalViewPr>
  <p:slideViewPr>
    <p:cSldViewPr snapToGrid="0" showGuides="1">
      <p:cViewPr>
        <p:scale>
          <a:sx n="92" d="100"/>
          <a:sy n="92" d="100"/>
        </p:scale>
        <p:origin x="33" y="33"/>
      </p:cViewPr>
      <p:guideLst>
        <p:guide orient="horz" pos="225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52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3338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5C082-CB2B-459A-9340-3933902BF3D5}" type="datetimeFigureOut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8250"/>
            <a:ext cx="59436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7863" y="4767263"/>
            <a:ext cx="5429250" cy="39004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09113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3338" y="9409113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46429-1E29-4A8E-B7D6-BF1728596D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347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7886-A034-4229-B8D4-C2502766A88C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06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11DB7-CB44-4BD4-85A8-77B071F20CC9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554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16976-5A0D-4F0E-B373-682381456C85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246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E1F9-C879-4A88-B850-627D0949461F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992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A31BC-5BB9-4558-9A45-D6189DEDED60}" type="datetime1">
              <a:rPr lang="fr-FR" smtClean="0"/>
              <a:t>25/08/2026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75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659C-3FC2-4866-A675-8ABF3C7BD167}" type="datetime1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348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B7A97-D92E-4671-B2CA-02B86DE9FA54}" type="datetime1">
              <a:rPr lang="fr-FR" smtClean="0"/>
              <a:t>25/08/2026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451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32F4-CCAB-436A-9E22-5F3D6B97502C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106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FD4EA-8FA9-4065-923A-D5A5F20FF4E5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38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E77E-DC07-4918-B81B-4176317B6581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82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808B5-212D-4C1F-8EF1-22DE5522D108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721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0105B-D7A1-42EC-B6CC-F1D9DAE4B657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812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encreviolette.fr/" TargetMode="Externa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classedemallory.com/" TargetMode="Externa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ebzine.voyage/glacier-du-rhone-sources-fleuve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aqueduc.info/A-la-source-du-Rhone-Valai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wikipedia.org/wiki/L%C3%A9man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inameety.com/fr/articles/le-pourquoi-du-comment/stan-nous-embarque-sur-le-rhone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fr.pinterest.com/pin/505388389408023833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m1douzant.blogspot.com/2016/01/geographie-les-fleuves-de-france-cm-1.html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encreviolette.fr/" TargetMode="External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storage.canalblog.com/54/67/733867/81814084_o.jpg" TargetMode="External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alencreviolette.fr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encreviolette.fr/" TargetMode="Externa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525642"/>
            <a:ext cx="9292046" cy="1442468"/>
          </a:xfrm>
        </p:spPr>
        <p:txBody>
          <a:bodyPr>
            <a:noAutofit/>
            <a:scene3d>
              <a:camera prst="isometricOffAxis1Right"/>
              <a:lightRig rig="threePt" dir="t"/>
            </a:scene3d>
          </a:bodyPr>
          <a:lstStyle/>
          <a:p>
            <a:r>
              <a:rPr lang="fr-FR" sz="96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fr-FR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FR</a:t>
            </a:r>
            <a:r>
              <a:rPr lang="fr-FR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ANCE</a:t>
            </a:r>
            <a:endParaRPr lang="fr-FR" sz="8000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2223198"/>
            <a:ext cx="9144000" cy="3720324"/>
          </a:xfrm>
        </p:spPr>
        <p:txBody>
          <a:bodyPr>
            <a:noAutofit/>
          </a:bodyPr>
          <a:lstStyle/>
          <a:p>
            <a:r>
              <a:rPr lang="fr-FR" sz="3600" b="1" dirty="0"/>
              <a:t>Situer la France </a:t>
            </a:r>
          </a:p>
          <a:p>
            <a:r>
              <a:rPr lang="fr-FR" sz="3600" b="1" dirty="0"/>
              <a:t>Le relief en France</a:t>
            </a:r>
          </a:p>
          <a:p>
            <a:r>
              <a:rPr lang="fr-FR" sz="3600" b="1" dirty="0"/>
              <a:t>Les fleuves, les rivières, les mers et les océans</a:t>
            </a:r>
          </a:p>
          <a:p>
            <a:r>
              <a:rPr lang="fr-FR" sz="3600" b="1" dirty="0"/>
              <a:t>Les villes de France</a:t>
            </a:r>
          </a:p>
          <a:p>
            <a:r>
              <a:rPr lang="fr-FR" sz="3600" b="1" dirty="0"/>
              <a:t>Les régions de France</a:t>
            </a:r>
          </a:p>
          <a:p>
            <a:r>
              <a:rPr lang="fr-FR" sz="3600" b="1" dirty="0"/>
              <a:t>Le climat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C740716-27AB-D01B-9AEB-37BDBD53B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99443" y="6455741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44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911985" y="815192"/>
            <a:ext cx="10368031" cy="230832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FLEUVES MERS </a:t>
            </a:r>
            <a:r>
              <a:rPr lang="fr-FR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ET OCEANS</a:t>
            </a:r>
            <a:endParaRPr lang="fr-FR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F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FRANCE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550284" y="3429000"/>
            <a:ext cx="10534102" cy="230832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RIVERS, SEAS </a:t>
            </a:r>
            <a:r>
              <a:rPr lang="fr-FR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AND OCEANS</a:t>
            </a:r>
            <a:endParaRPr lang="fr-FR" sz="7200" b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fr-F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FRANCE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7DD600A-D5E9-CB2C-EC51-B947E8973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401101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122" y="153692"/>
            <a:ext cx="6529136" cy="676651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172250" y="796413"/>
            <a:ext cx="380099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 </a:t>
            </a:r>
            <a:r>
              <a:rPr lang="fr-FR" sz="2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Repasse en couleur, le tracé</a:t>
            </a:r>
          </a:p>
          <a:p>
            <a:r>
              <a:rPr lang="fr-FR" sz="2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 fleuves. Commence à la source:</a:t>
            </a:r>
          </a:p>
          <a:p>
            <a:r>
              <a:rPr lang="fr-FR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la Loire en bleu</a:t>
            </a:r>
            <a:endParaRPr lang="fr-FR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la Seine en violet</a:t>
            </a:r>
            <a:endParaRPr lang="fr-FR" sz="2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la Garonne en orange</a:t>
            </a:r>
          </a:p>
          <a:p>
            <a:r>
              <a:rPr lang="fr-FR" sz="2200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fr-FR" sz="2200" b="1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Rhône en rose</a:t>
            </a:r>
            <a:endParaRPr lang="fr-FR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source du Rhin se trouve en Suisse.</a:t>
            </a:r>
          </a:p>
          <a:p>
            <a:r>
              <a:rPr lang="fr-FR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Rhin est une frontière naturelle entre la France et L’Allemagne.</a:t>
            </a:r>
            <a:endParaRPr lang="fr-FR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 </a:t>
            </a:r>
            <a:r>
              <a:rPr lang="fr-FR" sz="2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Ecris le nom de l’océan et des mers.</a:t>
            </a:r>
          </a:p>
        </p:txBody>
      </p:sp>
      <p:sp>
        <p:nvSpPr>
          <p:cNvPr id="5" name="Forme libre 4"/>
          <p:cNvSpPr/>
          <p:nvPr/>
        </p:nvSpPr>
        <p:spPr>
          <a:xfrm>
            <a:off x="5381618" y="4514850"/>
            <a:ext cx="123832" cy="161925"/>
          </a:xfrm>
          <a:custGeom>
            <a:avLst/>
            <a:gdLst>
              <a:gd name="connsiteX0" fmla="*/ 123832 w 123832"/>
              <a:gd name="connsiteY0" fmla="*/ 161925 h 161925"/>
              <a:gd name="connsiteX1" fmla="*/ 76207 w 123832"/>
              <a:gd name="connsiteY1" fmla="*/ 123825 h 161925"/>
              <a:gd name="connsiteX2" fmla="*/ 38107 w 123832"/>
              <a:gd name="connsiteY2" fmla="*/ 114300 h 161925"/>
              <a:gd name="connsiteX3" fmla="*/ 19057 w 123832"/>
              <a:gd name="connsiteY3" fmla="*/ 85725 h 161925"/>
              <a:gd name="connsiteX4" fmla="*/ 9532 w 123832"/>
              <a:gd name="connsiteY4" fmla="*/ 57150 h 161925"/>
              <a:gd name="connsiteX5" fmla="*/ 7 w 123832"/>
              <a:gd name="connsiteY5" fmla="*/ 0 h 161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3832" h="161925">
                <a:moveTo>
                  <a:pt x="123832" y="161925"/>
                </a:moveTo>
                <a:cubicBezTo>
                  <a:pt x="107957" y="149225"/>
                  <a:pt x="93979" y="133698"/>
                  <a:pt x="76207" y="123825"/>
                </a:cubicBezTo>
                <a:cubicBezTo>
                  <a:pt x="64764" y="117468"/>
                  <a:pt x="48999" y="121562"/>
                  <a:pt x="38107" y="114300"/>
                </a:cubicBezTo>
                <a:cubicBezTo>
                  <a:pt x="28582" y="107950"/>
                  <a:pt x="24177" y="95964"/>
                  <a:pt x="19057" y="85725"/>
                </a:cubicBezTo>
                <a:cubicBezTo>
                  <a:pt x="14567" y="76745"/>
                  <a:pt x="11967" y="66890"/>
                  <a:pt x="9532" y="57150"/>
                </a:cubicBezTo>
                <a:cubicBezTo>
                  <a:pt x="-616" y="16559"/>
                  <a:pt x="7" y="23724"/>
                  <a:pt x="7" y="0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orme libre 5"/>
          <p:cNvSpPr/>
          <p:nvPr/>
        </p:nvSpPr>
        <p:spPr>
          <a:xfrm>
            <a:off x="5372100" y="4286250"/>
            <a:ext cx="142911" cy="276225"/>
          </a:xfrm>
          <a:custGeom>
            <a:avLst/>
            <a:gdLst>
              <a:gd name="connsiteX0" fmla="*/ 0 w 142911"/>
              <a:gd name="connsiteY0" fmla="*/ 276225 h 276225"/>
              <a:gd name="connsiteX1" fmla="*/ 9525 w 142911"/>
              <a:gd name="connsiteY1" fmla="*/ 152400 h 276225"/>
              <a:gd name="connsiteX2" fmla="*/ 19050 w 142911"/>
              <a:gd name="connsiteY2" fmla="*/ 123825 h 276225"/>
              <a:gd name="connsiteX3" fmla="*/ 76200 w 142911"/>
              <a:gd name="connsiteY3" fmla="*/ 104775 h 276225"/>
              <a:gd name="connsiteX4" fmla="*/ 114300 w 142911"/>
              <a:gd name="connsiteY4" fmla="*/ 66675 h 276225"/>
              <a:gd name="connsiteX5" fmla="*/ 123825 w 142911"/>
              <a:gd name="connsiteY5" fmla="*/ 38100 h 276225"/>
              <a:gd name="connsiteX6" fmla="*/ 142875 w 142911"/>
              <a:gd name="connsiteY6" fmla="*/ 0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2911" h="276225">
                <a:moveTo>
                  <a:pt x="0" y="276225"/>
                </a:moveTo>
                <a:cubicBezTo>
                  <a:pt x="3175" y="234950"/>
                  <a:pt x="4390" y="193477"/>
                  <a:pt x="9525" y="152400"/>
                </a:cubicBezTo>
                <a:cubicBezTo>
                  <a:pt x="10770" y="142437"/>
                  <a:pt x="10880" y="129661"/>
                  <a:pt x="19050" y="123825"/>
                </a:cubicBezTo>
                <a:cubicBezTo>
                  <a:pt x="35390" y="112153"/>
                  <a:pt x="76200" y="104775"/>
                  <a:pt x="76200" y="104775"/>
                </a:cubicBezTo>
                <a:cubicBezTo>
                  <a:pt x="101600" y="28575"/>
                  <a:pt x="63500" y="117475"/>
                  <a:pt x="114300" y="66675"/>
                </a:cubicBezTo>
                <a:cubicBezTo>
                  <a:pt x="121400" y="59575"/>
                  <a:pt x="119335" y="47080"/>
                  <a:pt x="123825" y="38100"/>
                </a:cubicBezTo>
                <a:cubicBezTo>
                  <a:pt x="144636" y="-3522"/>
                  <a:pt x="142875" y="23859"/>
                  <a:pt x="142875" y="0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Forme libre 3"/>
          <p:cNvSpPr/>
          <p:nvPr/>
        </p:nvSpPr>
        <p:spPr>
          <a:xfrm>
            <a:off x="5500048" y="4053385"/>
            <a:ext cx="44088" cy="259308"/>
          </a:xfrm>
          <a:custGeom>
            <a:avLst/>
            <a:gdLst>
              <a:gd name="connsiteX0" fmla="*/ 0 w 44088"/>
              <a:gd name="connsiteY0" fmla="*/ 259308 h 259308"/>
              <a:gd name="connsiteX1" fmla="*/ 13648 w 44088"/>
              <a:gd name="connsiteY1" fmla="*/ 191069 h 259308"/>
              <a:gd name="connsiteX2" fmla="*/ 40943 w 44088"/>
              <a:gd name="connsiteY2" fmla="*/ 150125 h 259308"/>
              <a:gd name="connsiteX3" fmla="*/ 40943 w 44088"/>
              <a:gd name="connsiteY3" fmla="*/ 0 h 259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88" h="259308">
                <a:moveTo>
                  <a:pt x="0" y="259308"/>
                </a:moveTo>
                <a:cubicBezTo>
                  <a:pt x="4549" y="236562"/>
                  <a:pt x="5503" y="212789"/>
                  <a:pt x="13648" y="191069"/>
                </a:cubicBezTo>
                <a:cubicBezTo>
                  <a:pt x="19407" y="175711"/>
                  <a:pt x="38623" y="166363"/>
                  <a:pt x="40943" y="150125"/>
                </a:cubicBezTo>
                <a:cubicBezTo>
                  <a:pt x="48020" y="100586"/>
                  <a:pt x="40943" y="50042"/>
                  <a:pt x="40943" y="0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orme libre 6"/>
          <p:cNvSpPr/>
          <p:nvPr/>
        </p:nvSpPr>
        <p:spPr>
          <a:xfrm>
            <a:off x="5458307" y="3753134"/>
            <a:ext cx="96332" cy="313899"/>
          </a:xfrm>
          <a:custGeom>
            <a:avLst/>
            <a:gdLst>
              <a:gd name="connsiteX0" fmla="*/ 96332 w 96332"/>
              <a:gd name="connsiteY0" fmla="*/ 313899 h 313899"/>
              <a:gd name="connsiteX1" fmla="*/ 69036 w 96332"/>
              <a:gd name="connsiteY1" fmla="*/ 177421 h 313899"/>
              <a:gd name="connsiteX2" fmla="*/ 14445 w 96332"/>
              <a:gd name="connsiteY2" fmla="*/ 95535 h 313899"/>
              <a:gd name="connsiteX3" fmla="*/ 797 w 96332"/>
              <a:gd name="connsiteY3" fmla="*/ 0 h 313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332" h="313899">
                <a:moveTo>
                  <a:pt x="96332" y="313899"/>
                </a:moveTo>
                <a:cubicBezTo>
                  <a:pt x="92941" y="290164"/>
                  <a:pt x="87359" y="210403"/>
                  <a:pt x="69036" y="177421"/>
                </a:cubicBezTo>
                <a:cubicBezTo>
                  <a:pt x="53104" y="148744"/>
                  <a:pt x="14445" y="95535"/>
                  <a:pt x="14445" y="95535"/>
                </a:cubicBezTo>
                <a:cubicBezTo>
                  <a:pt x="-4957" y="37328"/>
                  <a:pt x="797" y="68977"/>
                  <a:pt x="797" y="0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/>
          <p:cNvSpPr/>
          <p:nvPr/>
        </p:nvSpPr>
        <p:spPr>
          <a:xfrm>
            <a:off x="5349922" y="3507475"/>
            <a:ext cx="109182" cy="313898"/>
          </a:xfrm>
          <a:custGeom>
            <a:avLst/>
            <a:gdLst>
              <a:gd name="connsiteX0" fmla="*/ 109182 w 109182"/>
              <a:gd name="connsiteY0" fmla="*/ 313898 h 313898"/>
              <a:gd name="connsiteX1" fmla="*/ 81887 w 109182"/>
              <a:gd name="connsiteY1" fmla="*/ 109182 h 313898"/>
              <a:gd name="connsiteX2" fmla="*/ 68239 w 109182"/>
              <a:gd name="connsiteY2" fmla="*/ 54591 h 313898"/>
              <a:gd name="connsiteX3" fmla="*/ 40944 w 109182"/>
              <a:gd name="connsiteY3" fmla="*/ 13647 h 313898"/>
              <a:gd name="connsiteX4" fmla="*/ 0 w 109182"/>
              <a:gd name="connsiteY4" fmla="*/ 0 h 31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182" h="313898">
                <a:moveTo>
                  <a:pt x="109182" y="313898"/>
                </a:moveTo>
                <a:cubicBezTo>
                  <a:pt x="100078" y="231957"/>
                  <a:pt x="97203" y="185763"/>
                  <a:pt x="81887" y="109182"/>
                </a:cubicBezTo>
                <a:cubicBezTo>
                  <a:pt x="78208" y="90789"/>
                  <a:pt x="75628" y="71831"/>
                  <a:pt x="68239" y="54591"/>
                </a:cubicBezTo>
                <a:cubicBezTo>
                  <a:pt x="61778" y="39515"/>
                  <a:pt x="53752" y="23894"/>
                  <a:pt x="40944" y="13647"/>
                </a:cubicBezTo>
                <a:cubicBezTo>
                  <a:pt x="29710" y="4660"/>
                  <a:pt x="0" y="0"/>
                  <a:pt x="0" y="0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/>
          <p:cNvSpPr/>
          <p:nvPr/>
        </p:nvSpPr>
        <p:spPr>
          <a:xfrm>
            <a:off x="5090615" y="3220872"/>
            <a:ext cx="286603" cy="286603"/>
          </a:xfrm>
          <a:custGeom>
            <a:avLst/>
            <a:gdLst>
              <a:gd name="connsiteX0" fmla="*/ 286603 w 286603"/>
              <a:gd name="connsiteY0" fmla="*/ 286603 h 286603"/>
              <a:gd name="connsiteX1" fmla="*/ 177421 w 286603"/>
              <a:gd name="connsiteY1" fmla="*/ 191068 h 286603"/>
              <a:gd name="connsiteX2" fmla="*/ 163773 w 286603"/>
              <a:gd name="connsiteY2" fmla="*/ 95534 h 286603"/>
              <a:gd name="connsiteX3" fmla="*/ 68239 w 286603"/>
              <a:gd name="connsiteY3" fmla="*/ 54591 h 286603"/>
              <a:gd name="connsiteX4" fmla="*/ 0 w 286603"/>
              <a:gd name="connsiteY4" fmla="*/ 0 h 286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603" h="286603">
                <a:moveTo>
                  <a:pt x="286603" y="286603"/>
                </a:moveTo>
                <a:cubicBezTo>
                  <a:pt x="253617" y="264613"/>
                  <a:pt x="191638" y="238458"/>
                  <a:pt x="177421" y="191068"/>
                </a:cubicBezTo>
                <a:cubicBezTo>
                  <a:pt x="168178" y="160257"/>
                  <a:pt x="176838" y="124929"/>
                  <a:pt x="163773" y="95534"/>
                </a:cubicBezTo>
                <a:cubicBezTo>
                  <a:pt x="151991" y="69025"/>
                  <a:pt x="87549" y="59418"/>
                  <a:pt x="68239" y="54591"/>
                </a:cubicBezTo>
                <a:cubicBezTo>
                  <a:pt x="16589" y="20158"/>
                  <a:pt x="38894" y="38894"/>
                  <a:pt x="0" y="0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/>
          <p:cNvSpPr/>
          <p:nvPr/>
        </p:nvSpPr>
        <p:spPr>
          <a:xfrm>
            <a:off x="4953852" y="3070746"/>
            <a:ext cx="150411" cy="177421"/>
          </a:xfrm>
          <a:custGeom>
            <a:avLst/>
            <a:gdLst>
              <a:gd name="connsiteX0" fmla="*/ 150411 w 150411"/>
              <a:gd name="connsiteY0" fmla="*/ 177421 h 177421"/>
              <a:gd name="connsiteX1" fmla="*/ 82172 w 150411"/>
              <a:gd name="connsiteY1" fmla="*/ 122830 h 177421"/>
              <a:gd name="connsiteX2" fmla="*/ 41229 w 150411"/>
              <a:gd name="connsiteY2" fmla="*/ 109182 h 177421"/>
              <a:gd name="connsiteX3" fmla="*/ 27581 w 150411"/>
              <a:gd name="connsiteY3" fmla="*/ 68239 h 177421"/>
              <a:gd name="connsiteX4" fmla="*/ 285 w 150411"/>
              <a:gd name="connsiteY4" fmla="*/ 0 h 177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0411" h="177421">
                <a:moveTo>
                  <a:pt x="150411" y="177421"/>
                </a:moveTo>
                <a:cubicBezTo>
                  <a:pt x="127665" y="159224"/>
                  <a:pt x="106874" y="138269"/>
                  <a:pt x="82172" y="122830"/>
                </a:cubicBezTo>
                <a:cubicBezTo>
                  <a:pt x="69973" y="115205"/>
                  <a:pt x="51401" y="119354"/>
                  <a:pt x="41229" y="109182"/>
                </a:cubicBezTo>
                <a:cubicBezTo>
                  <a:pt x="31057" y="99010"/>
                  <a:pt x="34015" y="81106"/>
                  <a:pt x="27581" y="68239"/>
                </a:cubicBezTo>
                <a:cubicBezTo>
                  <a:pt x="-4762" y="3554"/>
                  <a:pt x="285" y="52669"/>
                  <a:pt x="285" y="0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/>
          <p:cNvSpPr/>
          <p:nvPr/>
        </p:nvSpPr>
        <p:spPr>
          <a:xfrm>
            <a:off x="4776716" y="2688609"/>
            <a:ext cx="163774" cy="395785"/>
          </a:xfrm>
          <a:custGeom>
            <a:avLst/>
            <a:gdLst>
              <a:gd name="connsiteX0" fmla="*/ 163774 w 163774"/>
              <a:gd name="connsiteY0" fmla="*/ 395785 h 395785"/>
              <a:gd name="connsiteX1" fmla="*/ 136478 w 163774"/>
              <a:gd name="connsiteY1" fmla="*/ 272955 h 395785"/>
              <a:gd name="connsiteX2" fmla="*/ 109183 w 163774"/>
              <a:gd name="connsiteY2" fmla="*/ 232012 h 395785"/>
              <a:gd name="connsiteX3" fmla="*/ 95535 w 163774"/>
              <a:gd name="connsiteY3" fmla="*/ 191069 h 395785"/>
              <a:gd name="connsiteX4" fmla="*/ 27296 w 163774"/>
              <a:gd name="connsiteY4" fmla="*/ 0 h 395785"/>
              <a:gd name="connsiteX5" fmla="*/ 0 w 163774"/>
              <a:gd name="connsiteY5" fmla="*/ 0 h 395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774" h="395785">
                <a:moveTo>
                  <a:pt x="163774" y="395785"/>
                </a:moveTo>
                <a:cubicBezTo>
                  <a:pt x="161345" y="383639"/>
                  <a:pt x="143706" y="289820"/>
                  <a:pt x="136478" y="272955"/>
                </a:cubicBezTo>
                <a:cubicBezTo>
                  <a:pt x="130017" y="257879"/>
                  <a:pt x="116518" y="246683"/>
                  <a:pt x="109183" y="232012"/>
                </a:cubicBezTo>
                <a:cubicBezTo>
                  <a:pt x="102749" y="219145"/>
                  <a:pt x="100084" y="204717"/>
                  <a:pt x="95535" y="191069"/>
                </a:cubicBezTo>
                <a:cubicBezTo>
                  <a:pt x="93527" y="175006"/>
                  <a:pt x="88181" y="0"/>
                  <a:pt x="27296" y="0"/>
                </a:cubicBezTo>
                <a:lnTo>
                  <a:pt x="0" y="0"/>
                </a:ln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/>
          <p:cNvSpPr/>
          <p:nvPr/>
        </p:nvSpPr>
        <p:spPr>
          <a:xfrm>
            <a:off x="4380931" y="2483893"/>
            <a:ext cx="423081" cy="191068"/>
          </a:xfrm>
          <a:custGeom>
            <a:avLst/>
            <a:gdLst>
              <a:gd name="connsiteX0" fmla="*/ 423081 w 423081"/>
              <a:gd name="connsiteY0" fmla="*/ 191068 h 191068"/>
              <a:gd name="connsiteX1" fmla="*/ 272956 w 423081"/>
              <a:gd name="connsiteY1" fmla="*/ 81886 h 191068"/>
              <a:gd name="connsiteX2" fmla="*/ 232012 w 423081"/>
              <a:gd name="connsiteY2" fmla="*/ 68238 h 191068"/>
              <a:gd name="connsiteX3" fmla="*/ 191069 w 423081"/>
              <a:gd name="connsiteY3" fmla="*/ 27295 h 191068"/>
              <a:gd name="connsiteX4" fmla="*/ 81887 w 423081"/>
              <a:gd name="connsiteY4" fmla="*/ 0 h 191068"/>
              <a:gd name="connsiteX5" fmla="*/ 0 w 423081"/>
              <a:gd name="connsiteY5" fmla="*/ 27295 h 191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3081" h="191068">
                <a:moveTo>
                  <a:pt x="423081" y="191068"/>
                </a:moveTo>
                <a:cubicBezTo>
                  <a:pt x="396536" y="169832"/>
                  <a:pt x="303275" y="91992"/>
                  <a:pt x="272956" y="81886"/>
                </a:cubicBezTo>
                <a:lnTo>
                  <a:pt x="232012" y="68238"/>
                </a:lnTo>
                <a:cubicBezTo>
                  <a:pt x="218364" y="54590"/>
                  <a:pt x="207128" y="38001"/>
                  <a:pt x="191069" y="27295"/>
                </a:cubicBezTo>
                <a:cubicBezTo>
                  <a:pt x="173081" y="15303"/>
                  <a:pt x="91734" y="1969"/>
                  <a:pt x="81887" y="0"/>
                </a:cubicBezTo>
                <a:lnTo>
                  <a:pt x="0" y="27295"/>
                </a:ln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/>
          <p:cNvSpPr/>
          <p:nvPr/>
        </p:nvSpPr>
        <p:spPr>
          <a:xfrm>
            <a:off x="3821373" y="2497540"/>
            <a:ext cx="559558" cy="382138"/>
          </a:xfrm>
          <a:custGeom>
            <a:avLst/>
            <a:gdLst>
              <a:gd name="connsiteX0" fmla="*/ 559558 w 559558"/>
              <a:gd name="connsiteY0" fmla="*/ 0 h 382138"/>
              <a:gd name="connsiteX1" fmla="*/ 491320 w 559558"/>
              <a:gd name="connsiteY1" fmla="*/ 27296 h 382138"/>
              <a:gd name="connsiteX2" fmla="*/ 477672 w 559558"/>
              <a:gd name="connsiteY2" fmla="*/ 68239 h 382138"/>
              <a:gd name="connsiteX3" fmla="*/ 436728 w 559558"/>
              <a:gd name="connsiteY3" fmla="*/ 122830 h 382138"/>
              <a:gd name="connsiteX4" fmla="*/ 395785 w 559558"/>
              <a:gd name="connsiteY4" fmla="*/ 163773 h 382138"/>
              <a:gd name="connsiteX5" fmla="*/ 354842 w 559558"/>
              <a:gd name="connsiteY5" fmla="*/ 177421 h 382138"/>
              <a:gd name="connsiteX6" fmla="*/ 313899 w 559558"/>
              <a:gd name="connsiteY6" fmla="*/ 204717 h 382138"/>
              <a:gd name="connsiteX7" fmla="*/ 286603 w 559558"/>
              <a:gd name="connsiteY7" fmla="*/ 245660 h 382138"/>
              <a:gd name="connsiteX8" fmla="*/ 272955 w 559558"/>
              <a:gd name="connsiteY8" fmla="*/ 286603 h 382138"/>
              <a:gd name="connsiteX9" fmla="*/ 191069 w 559558"/>
              <a:gd name="connsiteY9" fmla="*/ 300251 h 382138"/>
              <a:gd name="connsiteX10" fmla="*/ 150126 w 559558"/>
              <a:gd name="connsiteY10" fmla="*/ 327547 h 382138"/>
              <a:gd name="connsiteX11" fmla="*/ 27296 w 559558"/>
              <a:gd name="connsiteY11" fmla="*/ 354842 h 382138"/>
              <a:gd name="connsiteX12" fmla="*/ 0 w 559558"/>
              <a:gd name="connsiteY12" fmla="*/ 382138 h 382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59558" h="382138">
                <a:moveTo>
                  <a:pt x="559558" y="0"/>
                </a:moveTo>
                <a:cubicBezTo>
                  <a:pt x="536812" y="9099"/>
                  <a:pt x="510140" y="11612"/>
                  <a:pt x="491320" y="27296"/>
                </a:cubicBezTo>
                <a:cubicBezTo>
                  <a:pt x="480268" y="36506"/>
                  <a:pt x="484810" y="55749"/>
                  <a:pt x="477672" y="68239"/>
                </a:cubicBezTo>
                <a:cubicBezTo>
                  <a:pt x="466386" y="87988"/>
                  <a:pt x="451531" y="105560"/>
                  <a:pt x="436728" y="122830"/>
                </a:cubicBezTo>
                <a:cubicBezTo>
                  <a:pt x="424167" y="137484"/>
                  <a:pt x="411844" y="153067"/>
                  <a:pt x="395785" y="163773"/>
                </a:cubicBezTo>
                <a:cubicBezTo>
                  <a:pt x="383815" y="171753"/>
                  <a:pt x="367709" y="170987"/>
                  <a:pt x="354842" y="177421"/>
                </a:cubicBezTo>
                <a:cubicBezTo>
                  <a:pt x="340171" y="184757"/>
                  <a:pt x="327547" y="195618"/>
                  <a:pt x="313899" y="204717"/>
                </a:cubicBezTo>
                <a:cubicBezTo>
                  <a:pt x="304800" y="218365"/>
                  <a:pt x="293939" y="230989"/>
                  <a:pt x="286603" y="245660"/>
                </a:cubicBezTo>
                <a:cubicBezTo>
                  <a:pt x="280169" y="258527"/>
                  <a:pt x="285445" y="279466"/>
                  <a:pt x="272955" y="286603"/>
                </a:cubicBezTo>
                <a:cubicBezTo>
                  <a:pt x="248929" y="300332"/>
                  <a:pt x="218364" y="295702"/>
                  <a:pt x="191069" y="300251"/>
                </a:cubicBezTo>
                <a:cubicBezTo>
                  <a:pt x="177421" y="309350"/>
                  <a:pt x="165484" y="321788"/>
                  <a:pt x="150126" y="327547"/>
                </a:cubicBezTo>
                <a:cubicBezTo>
                  <a:pt x="132886" y="334012"/>
                  <a:pt x="48281" y="344350"/>
                  <a:pt x="27296" y="354842"/>
                </a:cubicBezTo>
                <a:cubicBezTo>
                  <a:pt x="15787" y="360597"/>
                  <a:pt x="9099" y="373039"/>
                  <a:pt x="0" y="382138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/>
          <p:cNvSpPr/>
          <p:nvPr/>
        </p:nvSpPr>
        <p:spPr>
          <a:xfrm>
            <a:off x="3357349" y="2865994"/>
            <a:ext cx="464024" cy="81922"/>
          </a:xfrm>
          <a:custGeom>
            <a:avLst/>
            <a:gdLst>
              <a:gd name="connsiteX0" fmla="*/ 464024 w 464024"/>
              <a:gd name="connsiteY0" fmla="*/ 13684 h 81922"/>
              <a:gd name="connsiteX1" fmla="*/ 286603 w 464024"/>
              <a:gd name="connsiteY1" fmla="*/ 54627 h 81922"/>
              <a:gd name="connsiteX2" fmla="*/ 204717 w 464024"/>
              <a:gd name="connsiteY2" fmla="*/ 81922 h 81922"/>
              <a:gd name="connsiteX3" fmla="*/ 81887 w 464024"/>
              <a:gd name="connsiteY3" fmla="*/ 54627 h 81922"/>
              <a:gd name="connsiteX4" fmla="*/ 54591 w 464024"/>
              <a:gd name="connsiteY4" fmla="*/ 13684 h 81922"/>
              <a:gd name="connsiteX5" fmla="*/ 0 w 464024"/>
              <a:gd name="connsiteY5" fmla="*/ 36 h 81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024" h="81922">
                <a:moveTo>
                  <a:pt x="464024" y="13684"/>
                </a:moveTo>
                <a:cubicBezTo>
                  <a:pt x="365370" y="30126"/>
                  <a:pt x="389714" y="22901"/>
                  <a:pt x="286603" y="54627"/>
                </a:cubicBezTo>
                <a:cubicBezTo>
                  <a:pt x="259104" y="63088"/>
                  <a:pt x="204717" y="81922"/>
                  <a:pt x="204717" y="81922"/>
                </a:cubicBezTo>
                <a:cubicBezTo>
                  <a:pt x="203876" y="81782"/>
                  <a:pt x="99572" y="68775"/>
                  <a:pt x="81887" y="54627"/>
                </a:cubicBezTo>
                <a:cubicBezTo>
                  <a:pt x="69079" y="44380"/>
                  <a:pt x="67399" y="23931"/>
                  <a:pt x="54591" y="13684"/>
                </a:cubicBezTo>
                <a:cubicBezTo>
                  <a:pt x="35733" y="-1403"/>
                  <a:pt x="19685" y="36"/>
                  <a:pt x="0" y="36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orme libre 19"/>
          <p:cNvSpPr/>
          <p:nvPr/>
        </p:nvSpPr>
        <p:spPr>
          <a:xfrm>
            <a:off x="3207224" y="2838609"/>
            <a:ext cx="191069" cy="27421"/>
          </a:xfrm>
          <a:custGeom>
            <a:avLst/>
            <a:gdLst>
              <a:gd name="connsiteX0" fmla="*/ 191069 w 191069"/>
              <a:gd name="connsiteY0" fmla="*/ 27421 h 27421"/>
              <a:gd name="connsiteX1" fmla="*/ 0 w 191069"/>
              <a:gd name="connsiteY1" fmla="*/ 125 h 27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1069" h="27421">
                <a:moveTo>
                  <a:pt x="191069" y="27421"/>
                </a:moveTo>
                <a:cubicBezTo>
                  <a:pt x="36747" y="-3444"/>
                  <a:pt x="100985" y="125"/>
                  <a:pt x="0" y="125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Forme libre 20"/>
          <p:cNvSpPr/>
          <p:nvPr/>
        </p:nvSpPr>
        <p:spPr>
          <a:xfrm>
            <a:off x="2906973" y="2852382"/>
            <a:ext cx="313899" cy="27296"/>
          </a:xfrm>
          <a:custGeom>
            <a:avLst/>
            <a:gdLst>
              <a:gd name="connsiteX0" fmla="*/ 313899 w 313899"/>
              <a:gd name="connsiteY0" fmla="*/ 0 h 27296"/>
              <a:gd name="connsiteX1" fmla="*/ 0 w 313899"/>
              <a:gd name="connsiteY1" fmla="*/ 27296 h 2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3899" h="27296">
                <a:moveTo>
                  <a:pt x="313899" y="0"/>
                </a:moveTo>
                <a:lnTo>
                  <a:pt x="0" y="27296"/>
                </a:ln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Forme libre 21"/>
          <p:cNvSpPr/>
          <p:nvPr/>
        </p:nvSpPr>
        <p:spPr>
          <a:xfrm>
            <a:off x="2688609" y="2893325"/>
            <a:ext cx="218364" cy="68239"/>
          </a:xfrm>
          <a:custGeom>
            <a:avLst/>
            <a:gdLst>
              <a:gd name="connsiteX0" fmla="*/ 218364 w 218364"/>
              <a:gd name="connsiteY0" fmla="*/ 0 h 68239"/>
              <a:gd name="connsiteX1" fmla="*/ 68239 w 218364"/>
              <a:gd name="connsiteY1" fmla="*/ 68239 h 68239"/>
              <a:gd name="connsiteX2" fmla="*/ 0 w 218364"/>
              <a:gd name="connsiteY2" fmla="*/ 68239 h 68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8364" h="68239">
                <a:moveTo>
                  <a:pt x="218364" y="0"/>
                </a:moveTo>
                <a:cubicBezTo>
                  <a:pt x="180284" y="22848"/>
                  <a:pt x="115819" y="68239"/>
                  <a:pt x="68239" y="68239"/>
                </a:cubicBezTo>
                <a:lnTo>
                  <a:pt x="0" y="68239"/>
                </a:ln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Forme libre 22"/>
          <p:cNvSpPr/>
          <p:nvPr/>
        </p:nvSpPr>
        <p:spPr>
          <a:xfrm>
            <a:off x="5609230" y="2442870"/>
            <a:ext cx="136477" cy="327626"/>
          </a:xfrm>
          <a:custGeom>
            <a:avLst/>
            <a:gdLst>
              <a:gd name="connsiteX0" fmla="*/ 136477 w 136477"/>
              <a:gd name="connsiteY0" fmla="*/ 327626 h 327626"/>
              <a:gd name="connsiteX1" fmla="*/ 109182 w 136477"/>
              <a:gd name="connsiteY1" fmla="*/ 232091 h 327626"/>
              <a:gd name="connsiteX2" fmla="*/ 95534 w 136477"/>
              <a:gd name="connsiteY2" fmla="*/ 191148 h 327626"/>
              <a:gd name="connsiteX3" fmla="*/ 68239 w 136477"/>
              <a:gd name="connsiteY3" fmla="*/ 150205 h 327626"/>
              <a:gd name="connsiteX4" fmla="*/ 40943 w 136477"/>
              <a:gd name="connsiteY4" fmla="*/ 41023 h 327626"/>
              <a:gd name="connsiteX5" fmla="*/ 0 w 136477"/>
              <a:gd name="connsiteY5" fmla="*/ 79 h 327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6477" h="327626">
                <a:moveTo>
                  <a:pt x="136477" y="327626"/>
                </a:moveTo>
                <a:cubicBezTo>
                  <a:pt x="127379" y="295781"/>
                  <a:pt x="118699" y="263813"/>
                  <a:pt x="109182" y="232091"/>
                </a:cubicBezTo>
                <a:cubicBezTo>
                  <a:pt x="105048" y="218312"/>
                  <a:pt x="101968" y="204015"/>
                  <a:pt x="95534" y="191148"/>
                </a:cubicBezTo>
                <a:cubicBezTo>
                  <a:pt x="88199" y="176477"/>
                  <a:pt x="77337" y="163853"/>
                  <a:pt x="68239" y="150205"/>
                </a:cubicBezTo>
                <a:cubicBezTo>
                  <a:pt x="63047" y="124247"/>
                  <a:pt x="54933" y="69002"/>
                  <a:pt x="40943" y="41023"/>
                </a:cubicBezTo>
                <a:cubicBezTo>
                  <a:pt x="18579" y="-3706"/>
                  <a:pt x="27983" y="79"/>
                  <a:pt x="0" y="79"/>
                </a:cubicBez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Forme libre 26"/>
          <p:cNvSpPr/>
          <p:nvPr/>
        </p:nvSpPr>
        <p:spPr>
          <a:xfrm>
            <a:off x="5445457" y="2224585"/>
            <a:ext cx="204716" cy="204716"/>
          </a:xfrm>
          <a:custGeom>
            <a:avLst/>
            <a:gdLst>
              <a:gd name="connsiteX0" fmla="*/ 204716 w 204716"/>
              <a:gd name="connsiteY0" fmla="*/ 204716 h 204716"/>
              <a:gd name="connsiteX1" fmla="*/ 150125 w 204716"/>
              <a:gd name="connsiteY1" fmla="*/ 109182 h 204716"/>
              <a:gd name="connsiteX2" fmla="*/ 109182 w 204716"/>
              <a:gd name="connsiteY2" fmla="*/ 68239 h 204716"/>
              <a:gd name="connsiteX3" fmla="*/ 27295 w 204716"/>
              <a:gd name="connsiteY3" fmla="*/ 40943 h 204716"/>
              <a:gd name="connsiteX4" fmla="*/ 0 w 204716"/>
              <a:gd name="connsiteY4" fmla="*/ 0 h 20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4716" h="204716">
                <a:moveTo>
                  <a:pt x="204716" y="204716"/>
                </a:moveTo>
                <a:cubicBezTo>
                  <a:pt x="184443" y="103355"/>
                  <a:pt x="212778" y="161394"/>
                  <a:pt x="150125" y="109182"/>
                </a:cubicBezTo>
                <a:cubicBezTo>
                  <a:pt x="135298" y="96826"/>
                  <a:pt x="126054" y="77612"/>
                  <a:pt x="109182" y="68239"/>
                </a:cubicBezTo>
                <a:cubicBezTo>
                  <a:pt x="84031" y="54266"/>
                  <a:pt x="27295" y="40943"/>
                  <a:pt x="27295" y="40943"/>
                </a:cubicBezTo>
                <a:lnTo>
                  <a:pt x="0" y="0"/>
                </a:ln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Forme libre 27"/>
          <p:cNvSpPr/>
          <p:nvPr/>
        </p:nvSpPr>
        <p:spPr>
          <a:xfrm>
            <a:off x="5213445" y="2044533"/>
            <a:ext cx="232012" cy="193700"/>
          </a:xfrm>
          <a:custGeom>
            <a:avLst/>
            <a:gdLst>
              <a:gd name="connsiteX0" fmla="*/ 232012 w 232012"/>
              <a:gd name="connsiteY0" fmla="*/ 193700 h 193700"/>
              <a:gd name="connsiteX1" fmla="*/ 163773 w 232012"/>
              <a:gd name="connsiteY1" fmla="*/ 70870 h 193700"/>
              <a:gd name="connsiteX2" fmla="*/ 122830 w 232012"/>
              <a:gd name="connsiteY2" fmla="*/ 29927 h 193700"/>
              <a:gd name="connsiteX3" fmla="*/ 81886 w 232012"/>
              <a:gd name="connsiteY3" fmla="*/ 2631 h 193700"/>
              <a:gd name="connsiteX4" fmla="*/ 0 w 232012"/>
              <a:gd name="connsiteY4" fmla="*/ 2631 h 193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012" h="193700">
                <a:moveTo>
                  <a:pt x="232012" y="193700"/>
                </a:moveTo>
                <a:cubicBezTo>
                  <a:pt x="214590" y="158856"/>
                  <a:pt x="191411" y="104036"/>
                  <a:pt x="163773" y="70870"/>
                </a:cubicBezTo>
                <a:cubicBezTo>
                  <a:pt x="151417" y="56043"/>
                  <a:pt x="137657" y="42283"/>
                  <a:pt x="122830" y="29927"/>
                </a:cubicBezTo>
                <a:cubicBezTo>
                  <a:pt x="110229" y="19426"/>
                  <a:pt x="97898" y="6189"/>
                  <a:pt x="81886" y="2631"/>
                </a:cubicBezTo>
                <a:cubicBezTo>
                  <a:pt x="55241" y="-3290"/>
                  <a:pt x="27295" y="2631"/>
                  <a:pt x="0" y="2631"/>
                </a:cubicBez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Forme libre 28"/>
          <p:cNvSpPr/>
          <p:nvPr/>
        </p:nvSpPr>
        <p:spPr>
          <a:xfrm>
            <a:off x="4804012" y="2060812"/>
            <a:ext cx="423081" cy="95534"/>
          </a:xfrm>
          <a:custGeom>
            <a:avLst/>
            <a:gdLst>
              <a:gd name="connsiteX0" fmla="*/ 423081 w 423081"/>
              <a:gd name="connsiteY0" fmla="*/ 0 h 95534"/>
              <a:gd name="connsiteX1" fmla="*/ 327546 w 423081"/>
              <a:gd name="connsiteY1" fmla="*/ 13648 h 95534"/>
              <a:gd name="connsiteX2" fmla="*/ 245660 w 423081"/>
              <a:gd name="connsiteY2" fmla="*/ 81887 h 95534"/>
              <a:gd name="connsiteX3" fmla="*/ 204716 w 423081"/>
              <a:gd name="connsiteY3" fmla="*/ 95534 h 95534"/>
              <a:gd name="connsiteX4" fmla="*/ 27295 w 423081"/>
              <a:gd name="connsiteY4" fmla="*/ 81887 h 95534"/>
              <a:gd name="connsiteX5" fmla="*/ 0 w 423081"/>
              <a:gd name="connsiteY5" fmla="*/ 40943 h 95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3081" h="95534">
                <a:moveTo>
                  <a:pt x="423081" y="0"/>
                </a:moveTo>
                <a:cubicBezTo>
                  <a:pt x="391236" y="4549"/>
                  <a:pt x="358358" y="4405"/>
                  <a:pt x="327546" y="13648"/>
                </a:cubicBezTo>
                <a:cubicBezTo>
                  <a:pt x="286950" y="25827"/>
                  <a:pt x="278895" y="59730"/>
                  <a:pt x="245660" y="81887"/>
                </a:cubicBezTo>
                <a:cubicBezTo>
                  <a:pt x="233690" y="89867"/>
                  <a:pt x="218364" y="90985"/>
                  <a:pt x="204716" y="95534"/>
                </a:cubicBezTo>
                <a:cubicBezTo>
                  <a:pt x="145576" y="90985"/>
                  <a:pt x="84607" y="97170"/>
                  <a:pt x="27295" y="81887"/>
                </a:cubicBezTo>
                <a:cubicBezTo>
                  <a:pt x="11446" y="77661"/>
                  <a:pt x="0" y="40943"/>
                  <a:pt x="0" y="40943"/>
                </a:cubicBez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Forme libre 29"/>
          <p:cNvSpPr/>
          <p:nvPr/>
        </p:nvSpPr>
        <p:spPr>
          <a:xfrm>
            <a:off x="4653887" y="1924334"/>
            <a:ext cx="177420" cy="191069"/>
          </a:xfrm>
          <a:custGeom>
            <a:avLst/>
            <a:gdLst>
              <a:gd name="connsiteX0" fmla="*/ 177420 w 177420"/>
              <a:gd name="connsiteY0" fmla="*/ 191069 h 191069"/>
              <a:gd name="connsiteX1" fmla="*/ 136477 w 177420"/>
              <a:gd name="connsiteY1" fmla="*/ 122830 h 191069"/>
              <a:gd name="connsiteX2" fmla="*/ 54591 w 177420"/>
              <a:gd name="connsiteY2" fmla="*/ 95535 h 191069"/>
              <a:gd name="connsiteX3" fmla="*/ 27295 w 177420"/>
              <a:gd name="connsiteY3" fmla="*/ 54591 h 191069"/>
              <a:gd name="connsiteX4" fmla="*/ 0 w 177420"/>
              <a:gd name="connsiteY4" fmla="*/ 0 h 191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420" h="191069">
                <a:moveTo>
                  <a:pt x="177420" y="191069"/>
                </a:moveTo>
                <a:cubicBezTo>
                  <a:pt x="163772" y="168323"/>
                  <a:pt x="157416" y="139116"/>
                  <a:pt x="136477" y="122830"/>
                </a:cubicBezTo>
                <a:cubicBezTo>
                  <a:pt x="113766" y="105166"/>
                  <a:pt x="54591" y="95535"/>
                  <a:pt x="54591" y="95535"/>
                </a:cubicBezTo>
                <a:cubicBezTo>
                  <a:pt x="45492" y="81887"/>
                  <a:pt x="34631" y="69262"/>
                  <a:pt x="27295" y="54591"/>
                </a:cubicBezTo>
                <a:cubicBezTo>
                  <a:pt x="-4071" y="-8140"/>
                  <a:pt x="30833" y="30835"/>
                  <a:pt x="0" y="0"/>
                </a:cubicBez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Forme libre 30"/>
          <p:cNvSpPr/>
          <p:nvPr/>
        </p:nvSpPr>
        <p:spPr>
          <a:xfrm>
            <a:off x="4339988" y="1732930"/>
            <a:ext cx="327546" cy="177757"/>
          </a:xfrm>
          <a:custGeom>
            <a:avLst/>
            <a:gdLst>
              <a:gd name="connsiteX0" fmla="*/ 327546 w 327546"/>
              <a:gd name="connsiteY0" fmla="*/ 177757 h 177757"/>
              <a:gd name="connsiteX1" fmla="*/ 259308 w 327546"/>
              <a:gd name="connsiteY1" fmla="*/ 136813 h 177757"/>
              <a:gd name="connsiteX2" fmla="*/ 204716 w 327546"/>
              <a:gd name="connsiteY2" fmla="*/ 54927 h 177757"/>
              <a:gd name="connsiteX3" fmla="*/ 109182 w 327546"/>
              <a:gd name="connsiteY3" fmla="*/ 27631 h 177757"/>
              <a:gd name="connsiteX4" fmla="*/ 68239 w 327546"/>
              <a:gd name="connsiteY4" fmla="*/ 336 h 177757"/>
              <a:gd name="connsiteX5" fmla="*/ 0 w 327546"/>
              <a:gd name="connsiteY5" fmla="*/ 13983 h 177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7546" h="177757">
                <a:moveTo>
                  <a:pt x="327546" y="177757"/>
                </a:moveTo>
                <a:cubicBezTo>
                  <a:pt x="304800" y="164109"/>
                  <a:pt x="278065" y="155570"/>
                  <a:pt x="259308" y="136813"/>
                </a:cubicBezTo>
                <a:cubicBezTo>
                  <a:pt x="236111" y="113616"/>
                  <a:pt x="235838" y="65301"/>
                  <a:pt x="204716" y="54927"/>
                </a:cubicBezTo>
                <a:cubicBezTo>
                  <a:pt x="145979" y="35347"/>
                  <a:pt x="177729" y="44768"/>
                  <a:pt x="109182" y="27631"/>
                </a:cubicBezTo>
                <a:cubicBezTo>
                  <a:pt x="95534" y="18533"/>
                  <a:pt x="84515" y="2371"/>
                  <a:pt x="68239" y="336"/>
                </a:cubicBezTo>
                <a:cubicBezTo>
                  <a:pt x="45221" y="-2541"/>
                  <a:pt x="0" y="13983"/>
                  <a:pt x="0" y="13983"/>
                </a:cubicBez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Forme libre 31"/>
          <p:cNvSpPr/>
          <p:nvPr/>
        </p:nvSpPr>
        <p:spPr>
          <a:xfrm>
            <a:off x="4148919" y="1569493"/>
            <a:ext cx="204717" cy="177420"/>
          </a:xfrm>
          <a:custGeom>
            <a:avLst/>
            <a:gdLst>
              <a:gd name="connsiteX0" fmla="*/ 204717 w 204717"/>
              <a:gd name="connsiteY0" fmla="*/ 177420 h 177420"/>
              <a:gd name="connsiteX1" fmla="*/ 122830 w 204717"/>
              <a:gd name="connsiteY1" fmla="*/ 95534 h 177420"/>
              <a:gd name="connsiteX2" fmla="*/ 81887 w 204717"/>
              <a:gd name="connsiteY2" fmla="*/ 122829 h 177420"/>
              <a:gd name="connsiteX3" fmla="*/ 13648 w 204717"/>
              <a:gd name="connsiteY3" fmla="*/ 0 h 177420"/>
              <a:gd name="connsiteX4" fmla="*/ 0 w 204717"/>
              <a:gd name="connsiteY4" fmla="*/ 40943 h 177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4717" h="177420">
                <a:moveTo>
                  <a:pt x="204717" y="177420"/>
                </a:moveTo>
                <a:cubicBezTo>
                  <a:pt x="189616" y="152252"/>
                  <a:pt x="170909" y="87521"/>
                  <a:pt x="122830" y="95534"/>
                </a:cubicBezTo>
                <a:cubicBezTo>
                  <a:pt x="106651" y="98230"/>
                  <a:pt x="95535" y="113731"/>
                  <a:pt x="81887" y="122829"/>
                </a:cubicBezTo>
                <a:cubicBezTo>
                  <a:pt x="51102" y="-309"/>
                  <a:pt x="90180" y="25509"/>
                  <a:pt x="13648" y="0"/>
                </a:cubicBezTo>
                <a:lnTo>
                  <a:pt x="0" y="40943"/>
                </a:ln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3" name="Forme libre 32"/>
          <p:cNvSpPr/>
          <p:nvPr/>
        </p:nvSpPr>
        <p:spPr>
          <a:xfrm>
            <a:off x="3684896" y="1351128"/>
            <a:ext cx="464023" cy="245660"/>
          </a:xfrm>
          <a:custGeom>
            <a:avLst/>
            <a:gdLst>
              <a:gd name="connsiteX0" fmla="*/ 464023 w 464023"/>
              <a:gd name="connsiteY0" fmla="*/ 245660 h 245660"/>
              <a:gd name="connsiteX1" fmla="*/ 382137 w 464023"/>
              <a:gd name="connsiteY1" fmla="*/ 163773 h 245660"/>
              <a:gd name="connsiteX2" fmla="*/ 327546 w 464023"/>
              <a:gd name="connsiteY2" fmla="*/ 191069 h 245660"/>
              <a:gd name="connsiteX3" fmla="*/ 327546 w 464023"/>
              <a:gd name="connsiteY3" fmla="*/ 81887 h 245660"/>
              <a:gd name="connsiteX4" fmla="*/ 286603 w 464023"/>
              <a:gd name="connsiteY4" fmla="*/ 95535 h 245660"/>
              <a:gd name="connsiteX5" fmla="*/ 259307 w 464023"/>
              <a:gd name="connsiteY5" fmla="*/ 54591 h 245660"/>
              <a:gd name="connsiteX6" fmla="*/ 218364 w 464023"/>
              <a:gd name="connsiteY6" fmla="*/ 40944 h 245660"/>
              <a:gd name="connsiteX7" fmla="*/ 177420 w 464023"/>
              <a:gd name="connsiteY7" fmla="*/ 0 h 245660"/>
              <a:gd name="connsiteX8" fmla="*/ 150125 w 464023"/>
              <a:gd name="connsiteY8" fmla="*/ 40944 h 245660"/>
              <a:gd name="connsiteX9" fmla="*/ 68238 w 464023"/>
              <a:gd name="connsiteY9" fmla="*/ 40944 h 245660"/>
              <a:gd name="connsiteX10" fmla="*/ 0 w 464023"/>
              <a:gd name="connsiteY10" fmla="*/ 40944 h 245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64023" h="245660">
                <a:moveTo>
                  <a:pt x="464023" y="245660"/>
                </a:moveTo>
                <a:cubicBezTo>
                  <a:pt x="447757" y="218550"/>
                  <a:pt x="430848" y="156814"/>
                  <a:pt x="382137" y="163773"/>
                </a:cubicBezTo>
                <a:cubicBezTo>
                  <a:pt x="361997" y="166650"/>
                  <a:pt x="345743" y="181970"/>
                  <a:pt x="327546" y="191069"/>
                </a:cubicBezTo>
                <a:cubicBezTo>
                  <a:pt x="333293" y="168083"/>
                  <a:pt x="358194" y="104873"/>
                  <a:pt x="327546" y="81887"/>
                </a:cubicBezTo>
                <a:cubicBezTo>
                  <a:pt x="316037" y="73255"/>
                  <a:pt x="300251" y="90986"/>
                  <a:pt x="286603" y="95535"/>
                </a:cubicBezTo>
                <a:cubicBezTo>
                  <a:pt x="277504" y="81887"/>
                  <a:pt x="272115" y="64838"/>
                  <a:pt x="259307" y="54591"/>
                </a:cubicBezTo>
                <a:cubicBezTo>
                  <a:pt x="248074" y="45604"/>
                  <a:pt x="230334" y="48924"/>
                  <a:pt x="218364" y="40944"/>
                </a:cubicBezTo>
                <a:cubicBezTo>
                  <a:pt x="202304" y="30238"/>
                  <a:pt x="191068" y="13648"/>
                  <a:pt x="177420" y="0"/>
                </a:cubicBezTo>
                <a:cubicBezTo>
                  <a:pt x="168322" y="13648"/>
                  <a:pt x="162933" y="30697"/>
                  <a:pt x="150125" y="40944"/>
                </a:cubicBezTo>
                <a:cubicBezTo>
                  <a:pt x="110783" y="72418"/>
                  <a:pt x="107581" y="45862"/>
                  <a:pt x="68238" y="40944"/>
                </a:cubicBezTo>
                <a:cubicBezTo>
                  <a:pt x="45668" y="38123"/>
                  <a:pt x="22746" y="40944"/>
                  <a:pt x="0" y="40944"/>
                </a:cubicBez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Forme libre 33"/>
          <p:cNvSpPr/>
          <p:nvPr/>
        </p:nvSpPr>
        <p:spPr>
          <a:xfrm>
            <a:off x="3698543" y="5923128"/>
            <a:ext cx="191069" cy="232012"/>
          </a:xfrm>
          <a:custGeom>
            <a:avLst/>
            <a:gdLst>
              <a:gd name="connsiteX0" fmla="*/ 191069 w 191069"/>
              <a:gd name="connsiteY0" fmla="*/ 232012 h 232012"/>
              <a:gd name="connsiteX1" fmla="*/ 54591 w 191069"/>
              <a:gd name="connsiteY1" fmla="*/ 218365 h 232012"/>
              <a:gd name="connsiteX2" fmla="*/ 40944 w 191069"/>
              <a:gd name="connsiteY2" fmla="*/ 177421 h 232012"/>
              <a:gd name="connsiteX3" fmla="*/ 68239 w 191069"/>
              <a:gd name="connsiteY3" fmla="*/ 136478 h 232012"/>
              <a:gd name="connsiteX4" fmla="*/ 81887 w 191069"/>
              <a:gd name="connsiteY4" fmla="*/ 95535 h 232012"/>
              <a:gd name="connsiteX5" fmla="*/ 68239 w 191069"/>
              <a:gd name="connsiteY5" fmla="*/ 54591 h 232012"/>
              <a:gd name="connsiteX6" fmla="*/ 0 w 191069"/>
              <a:gd name="connsiteY6" fmla="*/ 0 h 232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1069" h="232012">
                <a:moveTo>
                  <a:pt x="191069" y="232012"/>
                </a:moveTo>
                <a:cubicBezTo>
                  <a:pt x="145576" y="227463"/>
                  <a:pt x="97558" y="233989"/>
                  <a:pt x="54591" y="218365"/>
                </a:cubicBezTo>
                <a:cubicBezTo>
                  <a:pt x="41071" y="213449"/>
                  <a:pt x="38579" y="191611"/>
                  <a:pt x="40944" y="177421"/>
                </a:cubicBezTo>
                <a:cubicBezTo>
                  <a:pt x="43641" y="161242"/>
                  <a:pt x="60904" y="151149"/>
                  <a:pt x="68239" y="136478"/>
                </a:cubicBezTo>
                <a:cubicBezTo>
                  <a:pt x="74673" y="123611"/>
                  <a:pt x="77338" y="109183"/>
                  <a:pt x="81887" y="95535"/>
                </a:cubicBezTo>
                <a:cubicBezTo>
                  <a:pt x="77338" y="81887"/>
                  <a:pt x="76219" y="66561"/>
                  <a:pt x="68239" y="54591"/>
                </a:cubicBezTo>
                <a:cubicBezTo>
                  <a:pt x="44171" y="18489"/>
                  <a:pt x="31874" y="15937"/>
                  <a:pt x="0" y="0"/>
                </a:cubicBezTo>
              </a:path>
            </a:pathLst>
          </a:custGeom>
          <a:noFill/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Forme libre 35"/>
          <p:cNvSpPr/>
          <p:nvPr/>
        </p:nvSpPr>
        <p:spPr>
          <a:xfrm>
            <a:off x="3712191" y="5540991"/>
            <a:ext cx="397124" cy="382137"/>
          </a:xfrm>
          <a:custGeom>
            <a:avLst/>
            <a:gdLst>
              <a:gd name="connsiteX0" fmla="*/ 0 w 397124"/>
              <a:gd name="connsiteY0" fmla="*/ 382137 h 382137"/>
              <a:gd name="connsiteX1" fmla="*/ 68239 w 397124"/>
              <a:gd name="connsiteY1" fmla="*/ 341194 h 382137"/>
              <a:gd name="connsiteX2" fmla="*/ 109182 w 397124"/>
              <a:gd name="connsiteY2" fmla="*/ 327546 h 382137"/>
              <a:gd name="connsiteX3" fmla="*/ 204716 w 397124"/>
              <a:gd name="connsiteY3" fmla="*/ 300251 h 382137"/>
              <a:gd name="connsiteX4" fmla="*/ 272955 w 397124"/>
              <a:gd name="connsiteY4" fmla="*/ 218364 h 382137"/>
              <a:gd name="connsiteX5" fmla="*/ 313899 w 397124"/>
              <a:gd name="connsiteY5" fmla="*/ 204716 h 382137"/>
              <a:gd name="connsiteX6" fmla="*/ 382137 w 397124"/>
              <a:gd name="connsiteY6" fmla="*/ 122830 h 382137"/>
              <a:gd name="connsiteX7" fmla="*/ 395785 w 397124"/>
              <a:gd name="connsiteY7" fmla="*/ 81887 h 382137"/>
              <a:gd name="connsiteX8" fmla="*/ 395785 w 397124"/>
              <a:gd name="connsiteY8" fmla="*/ 0 h 382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7124" h="382137">
                <a:moveTo>
                  <a:pt x="0" y="382137"/>
                </a:moveTo>
                <a:cubicBezTo>
                  <a:pt x="22746" y="368489"/>
                  <a:pt x="44513" y="353057"/>
                  <a:pt x="68239" y="341194"/>
                </a:cubicBezTo>
                <a:cubicBezTo>
                  <a:pt x="81106" y="334760"/>
                  <a:pt x="95403" y="331680"/>
                  <a:pt x="109182" y="327546"/>
                </a:cubicBezTo>
                <a:cubicBezTo>
                  <a:pt x="140904" y="318029"/>
                  <a:pt x="172871" y="309349"/>
                  <a:pt x="204716" y="300251"/>
                </a:cubicBezTo>
                <a:cubicBezTo>
                  <a:pt x="224856" y="270042"/>
                  <a:pt x="241432" y="239379"/>
                  <a:pt x="272955" y="218364"/>
                </a:cubicBezTo>
                <a:cubicBezTo>
                  <a:pt x="284925" y="210384"/>
                  <a:pt x="300251" y="209265"/>
                  <a:pt x="313899" y="204716"/>
                </a:cubicBezTo>
                <a:cubicBezTo>
                  <a:pt x="344083" y="174532"/>
                  <a:pt x="363136" y="160832"/>
                  <a:pt x="382137" y="122830"/>
                </a:cubicBezTo>
                <a:cubicBezTo>
                  <a:pt x="388571" y="109963"/>
                  <a:pt x="394196" y="96185"/>
                  <a:pt x="395785" y="81887"/>
                </a:cubicBezTo>
                <a:cubicBezTo>
                  <a:pt x="398799" y="54758"/>
                  <a:pt x="395785" y="27296"/>
                  <a:pt x="395785" y="0"/>
                </a:cubicBezTo>
              </a:path>
            </a:pathLst>
          </a:custGeom>
          <a:noFill/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Forme libre 36"/>
          <p:cNvSpPr/>
          <p:nvPr/>
        </p:nvSpPr>
        <p:spPr>
          <a:xfrm>
            <a:off x="3821373" y="5145206"/>
            <a:ext cx="300251" cy="436728"/>
          </a:xfrm>
          <a:custGeom>
            <a:avLst/>
            <a:gdLst>
              <a:gd name="connsiteX0" fmla="*/ 300251 w 300251"/>
              <a:gd name="connsiteY0" fmla="*/ 436728 h 436728"/>
              <a:gd name="connsiteX1" fmla="*/ 272955 w 300251"/>
              <a:gd name="connsiteY1" fmla="*/ 327546 h 436728"/>
              <a:gd name="connsiteX2" fmla="*/ 259308 w 300251"/>
              <a:gd name="connsiteY2" fmla="*/ 286603 h 436728"/>
              <a:gd name="connsiteX3" fmla="*/ 218364 w 300251"/>
              <a:gd name="connsiteY3" fmla="*/ 232012 h 436728"/>
              <a:gd name="connsiteX4" fmla="*/ 163773 w 300251"/>
              <a:gd name="connsiteY4" fmla="*/ 95534 h 436728"/>
              <a:gd name="connsiteX5" fmla="*/ 81887 w 300251"/>
              <a:gd name="connsiteY5" fmla="*/ 40943 h 436728"/>
              <a:gd name="connsiteX6" fmla="*/ 40943 w 300251"/>
              <a:gd name="connsiteY6" fmla="*/ 27295 h 436728"/>
              <a:gd name="connsiteX7" fmla="*/ 0 w 300251"/>
              <a:gd name="connsiteY7" fmla="*/ 0 h 436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0251" h="436728">
                <a:moveTo>
                  <a:pt x="300251" y="436728"/>
                </a:moveTo>
                <a:cubicBezTo>
                  <a:pt x="291152" y="400334"/>
                  <a:pt x="282826" y="363738"/>
                  <a:pt x="272955" y="327546"/>
                </a:cubicBezTo>
                <a:cubicBezTo>
                  <a:pt x="269170" y="313667"/>
                  <a:pt x="266445" y="299093"/>
                  <a:pt x="259308" y="286603"/>
                </a:cubicBezTo>
                <a:cubicBezTo>
                  <a:pt x="248023" y="266854"/>
                  <a:pt x="232012" y="250209"/>
                  <a:pt x="218364" y="232012"/>
                </a:cubicBezTo>
                <a:cubicBezTo>
                  <a:pt x="213033" y="216019"/>
                  <a:pt x="183856" y="115617"/>
                  <a:pt x="163773" y="95534"/>
                </a:cubicBezTo>
                <a:cubicBezTo>
                  <a:pt x="140576" y="72337"/>
                  <a:pt x="113009" y="51317"/>
                  <a:pt x="81887" y="40943"/>
                </a:cubicBezTo>
                <a:cubicBezTo>
                  <a:pt x="68239" y="36394"/>
                  <a:pt x="53810" y="33729"/>
                  <a:pt x="40943" y="27295"/>
                </a:cubicBezTo>
                <a:cubicBezTo>
                  <a:pt x="26272" y="19960"/>
                  <a:pt x="0" y="0"/>
                  <a:pt x="0" y="0"/>
                </a:cubicBezTo>
              </a:path>
            </a:pathLst>
          </a:custGeom>
          <a:noFill/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Forme libre 37"/>
          <p:cNvSpPr/>
          <p:nvPr/>
        </p:nvSpPr>
        <p:spPr>
          <a:xfrm>
            <a:off x="3629153" y="5022376"/>
            <a:ext cx="192220" cy="136478"/>
          </a:xfrm>
          <a:custGeom>
            <a:avLst/>
            <a:gdLst>
              <a:gd name="connsiteX0" fmla="*/ 192220 w 192220"/>
              <a:gd name="connsiteY0" fmla="*/ 136478 h 136478"/>
              <a:gd name="connsiteX1" fmla="*/ 96686 w 192220"/>
              <a:gd name="connsiteY1" fmla="*/ 122830 h 136478"/>
              <a:gd name="connsiteX2" fmla="*/ 83038 w 192220"/>
              <a:gd name="connsiteY2" fmla="*/ 81887 h 136478"/>
              <a:gd name="connsiteX3" fmla="*/ 1151 w 192220"/>
              <a:gd name="connsiteY3" fmla="*/ 0 h 136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2220" h="136478">
                <a:moveTo>
                  <a:pt x="192220" y="136478"/>
                </a:moveTo>
                <a:cubicBezTo>
                  <a:pt x="160375" y="131929"/>
                  <a:pt x="125458" y="137216"/>
                  <a:pt x="96686" y="122830"/>
                </a:cubicBezTo>
                <a:cubicBezTo>
                  <a:pt x="83819" y="116396"/>
                  <a:pt x="94744" y="90249"/>
                  <a:pt x="83038" y="81887"/>
                </a:cubicBezTo>
                <a:cubicBezTo>
                  <a:pt x="-16112" y="11066"/>
                  <a:pt x="1151" y="107251"/>
                  <a:pt x="1151" y="0"/>
                </a:cubicBezTo>
              </a:path>
            </a:pathLst>
          </a:custGeom>
          <a:noFill/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Forme libre 38"/>
          <p:cNvSpPr/>
          <p:nvPr/>
        </p:nvSpPr>
        <p:spPr>
          <a:xfrm>
            <a:off x="3534770" y="4872251"/>
            <a:ext cx="95534" cy="150125"/>
          </a:xfrm>
          <a:custGeom>
            <a:avLst/>
            <a:gdLst>
              <a:gd name="connsiteX0" fmla="*/ 95534 w 95534"/>
              <a:gd name="connsiteY0" fmla="*/ 150125 h 150125"/>
              <a:gd name="connsiteX1" fmla="*/ 54591 w 95534"/>
              <a:gd name="connsiteY1" fmla="*/ 81886 h 150125"/>
              <a:gd name="connsiteX2" fmla="*/ 13648 w 95534"/>
              <a:gd name="connsiteY2" fmla="*/ 40943 h 150125"/>
              <a:gd name="connsiteX3" fmla="*/ 0 w 95534"/>
              <a:gd name="connsiteY3" fmla="*/ 0 h 150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534" h="150125">
                <a:moveTo>
                  <a:pt x="95534" y="150125"/>
                </a:moveTo>
                <a:cubicBezTo>
                  <a:pt x="81886" y="127379"/>
                  <a:pt x="70507" y="103107"/>
                  <a:pt x="54591" y="81886"/>
                </a:cubicBezTo>
                <a:cubicBezTo>
                  <a:pt x="43011" y="66445"/>
                  <a:pt x="24354" y="57002"/>
                  <a:pt x="13648" y="40943"/>
                </a:cubicBezTo>
                <a:cubicBezTo>
                  <a:pt x="5668" y="28973"/>
                  <a:pt x="0" y="0"/>
                  <a:pt x="0" y="0"/>
                </a:cubicBezTo>
              </a:path>
            </a:pathLst>
          </a:custGeom>
          <a:noFill/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Forme libre 39"/>
          <p:cNvSpPr/>
          <p:nvPr/>
        </p:nvSpPr>
        <p:spPr>
          <a:xfrm>
            <a:off x="3289110" y="4763069"/>
            <a:ext cx="245660" cy="109182"/>
          </a:xfrm>
          <a:custGeom>
            <a:avLst/>
            <a:gdLst>
              <a:gd name="connsiteX0" fmla="*/ 245660 w 245660"/>
              <a:gd name="connsiteY0" fmla="*/ 109182 h 109182"/>
              <a:gd name="connsiteX1" fmla="*/ 163774 w 245660"/>
              <a:gd name="connsiteY1" fmla="*/ 68238 h 109182"/>
              <a:gd name="connsiteX2" fmla="*/ 13648 w 245660"/>
              <a:gd name="connsiteY2" fmla="*/ 27295 h 109182"/>
              <a:gd name="connsiteX3" fmla="*/ 0 w 245660"/>
              <a:gd name="connsiteY3" fmla="*/ 0 h 109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5660" h="109182">
                <a:moveTo>
                  <a:pt x="245660" y="109182"/>
                </a:moveTo>
                <a:cubicBezTo>
                  <a:pt x="218365" y="95534"/>
                  <a:pt x="193117" y="76622"/>
                  <a:pt x="163774" y="68238"/>
                </a:cubicBezTo>
                <a:cubicBezTo>
                  <a:pt x="84651" y="45632"/>
                  <a:pt x="64386" y="78033"/>
                  <a:pt x="13648" y="27295"/>
                </a:cubicBezTo>
                <a:cubicBezTo>
                  <a:pt x="6455" y="20102"/>
                  <a:pt x="4549" y="9098"/>
                  <a:pt x="0" y="0"/>
                </a:cubicBezTo>
              </a:path>
            </a:pathLst>
          </a:custGeom>
          <a:noFill/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Forme libre 40"/>
          <p:cNvSpPr/>
          <p:nvPr/>
        </p:nvSpPr>
        <p:spPr>
          <a:xfrm>
            <a:off x="3152633" y="4585648"/>
            <a:ext cx="163773" cy="191068"/>
          </a:xfrm>
          <a:custGeom>
            <a:avLst/>
            <a:gdLst>
              <a:gd name="connsiteX0" fmla="*/ 163773 w 163773"/>
              <a:gd name="connsiteY0" fmla="*/ 191068 h 191068"/>
              <a:gd name="connsiteX1" fmla="*/ 95534 w 163773"/>
              <a:gd name="connsiteY1" fmla="*/ 136477 h 191068"/>
              <a:gd name="connsiteX2" fmla="*/ 40943 w 163773"/>
              <a:gd name="connsiteY2" fmla="*/ 122830 h 191068"/>
              <a:gd name="connsiteX3" fmla="*/ 27295 w 163773"/>
              <a:gd name="connsiteY3" fmla="*/ 81886 h 191068"/>
              <a:gd name="connsiteX4" fmla="*/ 0 w 163773"/>
              <a:gd name="connsiteY4" fmla="*/ 0 h 191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773" h="191068">
                <a:moveTo>
                  <a:pt x="163773" y="191068"/>
                </a:moveTo>
                <a:cubicBezTo>
                  <a:pt x="141027" y="172871"/>
                  <a:pt x="120998" y="150623"/>
                  <a:pt x="95534" y="136477"/>
                </a:cubicBezTo>
                <a:cubicBezTo>
                  <a:pt x="79137" y="127368"/>
                  <a:pt x="55590" y="134547"/>
                  <a:pt x="40943" y="122830"/>
                </a:cubicBezTo>
                <a:cubicBezTo>
                  <a:pt x="29709" y="113843"/>
                  <a:pt x="31247" y="95719"/>
                  <a:pt x="27295" y="81886"/>
                </a:cubicBezTo>
                <a:cubicBezTo>
                  <a:pt x="5809" y="6683"/>
                  <a:pt x="24950" y="49898"/>
                  <a:pt x="0" y="0"/>
                </a:cubicBezTo>
              </a:path>
            </a:pathLst>
          </a:custGeom>
          <a:noFill/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Forme libre 41"/>
          <p:cNvSpPr/>
          <p:nvPr/>
        </p:nvSpPr>
        <p:spPr>
          <a:xfrm>
            <a:off x="7069540" y="3302758"/>
            <a:ext cx="450376" cy="272955"/>
          </a:xfrm>
          <a:custGeom>
            <a:avLst/>
            <a:gdLst>
              <a:gd name="connsiteX0" fmla="*/ 450376 w 450376"/>
              <a:gd name="connsiteY0" fmla="*/ 0 h 272955"/>
              <a:gd name="connsiteX1" fmla="*/ 382138 w 450376"/>
              <a:gd name="connsiteY1" fmla="*/ 40943 h 272955"/>
              <a:gd name="connsiteX2" fmla="*/ 368490 w 450376"/>
              <a:gd name="connsiteY2" fmla="*/ 81887 h 272955"/>
              <a:gd name="connsiteX3" fmla="*/ 327547 w 450376"/>
              <a:gd name="connsiteY3" fmla="*/ 109182 h 272955"/>
              <a:gd name="connsiteX4" fmla="*/ 259308 w 450376"/>
              <a:gd name="connsiteY4" fmla="*/ 177421 h 272955"/>
              <a:gd name="connsiteX5" fmla="*/ 232012 w 450376"/>
              <a:gd name="connsiteY5" fmla="*/ 218364 h 272955"/>
              <a:gd name="connsiteX6" fmla="*/ 177421 w 450376"/>
              <a:gd name="connsiteY6" fmla="*/ 232012 h 272955"/>
              <a:gd name="connsiteX7" fmla="*/ 40944 w 450376"/>
              <a:gd name="connsiteY7" fmla="*/ 245660 h 272955"/>
              <a:gd name="connsiteX8" fmla="*/ 0 w 450376"/>
              <a:gd name="connsiteY8" fmla="*/ 272955 h 272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0376" h="272955">
                <a:moveTo>
                  <a:pt x="450376" y="0"/>
                </a:moveTo>
                <a:cubicBezTo>
                  <a:pt x="427630" y="13648"/>
                  <a:pt x="400895" y="22186"/>
                  <a:pt x="382138" y="40943"/>
                </a:cubicBezTo>
                <a:cubicBezTo>
                  <a:pt x="371965" y="51116"/>
                  <a:pt x="377477" y="70653"/>
                  <a:pt x="368490" y="81887"/>
                </a:cubicBezTo>
                <a:cubicBezTo>
                  <a:pt x="358244" y="94695"/>
                  <a:pt x="341195" y="100084"/>
                  <a:pt x="327547" y="109182"/>
                </a:cubicBezTo>
                <a:cubicBezTo>
                  <a:pt x="254759" y="218364"/>
                  <a:pt x="350291" y="86439"/>
                  <a:pt x="259308" y="177421"/>
                </a:cubicBezTo>
                <a:cubicBezTo>
                  <a:pt x="247710" y="189019"/>
                  <a:pt x="245660" y="209266"/>
                  <a:pt x="232012" y="218364"/>
                </a:cubicBezTo>
                <a:cubicBezTo>
                  <a:pt x="216405" y="228769"/>
                  <a:pt x="195990" y="229359"/>
                  <a:pt x="177421" y="232012"/>
                </a:cubicBezTo>
                <a:cubicBezTo>
                  <a:pt x="132161" y="238478"/>
                  <a:pt x="86436" y="241111"/>
                  <a:pt x="40944" y="245660"/>
                </a:cubicBezTo>
                <a:lnTo>
                  <a:pt x="0" y="272955"/>
                </a:ln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Forme libre 42"/>
          <p:cNvSpPr/>
          <p:nvPr/>
        </p:nvSpPr>
        <p:spPr>
          <a:xfrm>
            <a:off x="6946710" y="3575713"/>
            <a:ext cx="122830" cy="54881"/>
          </a:xfrm>
          <a:custGeom>
            <a:avLst/>
            <a:gdLst>
              <a:gd name="connsiteX0" fmla="*/ 122830 w 122830"/>
              <a:gd name="connsiteY0" fmla="*/ 0 h 54881"/>
              <a:gd name="connsiteX1" fmla="*/ 0 w 122830"/>
              <a:gd name="connsiteY1" fmla="*/ 54591 h 54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830" h="54881">
                <a:moveTo>
                  <a:pt x="122830" y="0"/>
                </a:moveTo>
                <a:cubicBezTo>
                  <a:pt x="29588" y="62162"/>
                  <a:pt x="73749" y="54591"/>
                  <a:pt x="0" y="54591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Forme libre 43"/>
          <p:cNvSpPr/>
          <p:nvPr/>
        </p:nvSpPr>
        <p:spPr>
          <a:xfrm>
            <a:off x="6482687" y="3521122"/>
            <a:ext cx="464023" cy="109182"/>
          </a:xfrm>
          <a:custGeom>
            <a:avLst/>
            <a:gdLst>
              <a:gd name="connsiteX0" fmla="*/ 464023 w 464023"/>
              <a:gd name="connsiteY0" fmla="*/ 109182 h 109182"/>
              <a:gd name="connsiteX1" fmla="*/ 395785 w 464023"/>
              <a:gd name="connsiteY1" fmla="*/ 95535 h 109182"/>
              <a:gd name="connsiteX2" fmla="*/ 286603 w 464023"/>
              <a:gd name="connsiteY2" fmla="*/ 0 h 109182"/>
              <a:gd name="connsiteX3" fmla="*/ 122829 w 464023"/>
              <a:gd name="connsiteY3" fmla="*/ 13648 h 109182"/>
              <a:gd name="connsiteX4" fmla="*/ 40943 w 464023"/>
              <a:gd name="connsiteY4" fmla="*/ 27296 h 109182"/>
              <a:gd name="connsiteX5" fmla="*/ 0 w 464023"/>
              <a:gd name="connsiteY5" fmla="*/ 81887 h 109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023" h="109182">
                <a:moveTo>
                  <a:pt x="464023" y="109182"/>
                </a:moveTo>
                <a:cubicBezTo>
                  <a:pt x="441277" y="104633"/>
                  <a:pt x="414095" y="109776"/>
                  <a:pt x="395785" y="95535"/>
                </a:cubicBezTo>
                <a:cubicBezTo>
                  <a:pt x="241847" y="-24195"/>
                  <a:pt x="423874" y="34318"/>
                  <a:pt x="286603" y="0"/>
                </a:cubicBezTo>
                <a:cubicBezTo>
                  <a:pt x="232012" y="4549"/>
                  <a:pt x="177274" y="7598"/>
                  <a:pt x="122829" y="13648"/>
                </a:cubicBezTo>
                <a:cubicBezTo>
                  <a:pt x="95326" y="16704"/>
                  <a:pt x="65132" y="13857"/>
                  <a:pt x="40943" y="27296"/>
                </a:cubicBezTo>
                <a:cubicBezTo>
                  <a:pt x="21059" y="38343"/>
                  <a:pt x="0" y="81887"/>
                  <a:pt x="0" y="81887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Forme libre 45"/>
          <p:cNvSpPr/>
          <p:nvPr/>
        </p:nvSpPr>
        <p:spPr>
          <a:xfrm>
            <a:off x="6305266" y="3603009"/>
            <a:ext cx="163773" cy="272955"/>
          </a:xfrm>
          <a:custGeom>
            <a:avLst/>
            <a:gdLst>
              <a:gd name="connsiteX0" fmla="*/ 163773 w 163773"/>
              <a:gd name="connsiteY0" fmla="*/ 0 h 272955"/>
              <a:gd name="connsiteX1" fmla="*/ 95534 w 163773"/>
              <a:gd name="connsiteY1" fmla="*/ 27295 h 272955"/>
              <a:gd name="connsiteX2" fmla="*/ 81886 w 163773"/>
              <a:gd name="connsiteY2" fmla="*/ 81887 h 272955"/>
              <a:gd name="connsiteX3" fmla="*/ 40943 w 163773"/>
              <a:gd name="connsiteY3" fmla="*/ 136478 h 272955"/>
              <a:gd name="connsiteX4" fmla="*/ 27295 w 163773"/>
              <a:gd name="connsiteY4" fmla="*/ 177421 h 272955"/>
              <a:gd name="connsiteX5" fmla="*/ 0 w 163773"/>
              <a:gd name="connsiteY5" fmla="*/ 272955 h 272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773" h="272955">
                <a:moveTo>
                  <a:pt x="163773" y="0"/>
                </a:moveTo>
                <a:cubicBezTo>
                  <a:pt x="141027" y="9098"/>
                  <a:pt x="112857" y="9972"/>
                  <a:pt x="95534" y="27295"/>
                </a:cubicBezTo>
                <a:cubicBezTo>
                  <a:pt x="82271" y="40558"/>
                  <a:pt x="90274" y="65110"/>
                  <a:pt x="81886" y="81887"/>
                </a:cubicBezTo>
                <a:cubicBezTo>
                  <a:pt x="71714" y="102232"/>
                  <a:pt x="54591" y="118281"/>
                  <a:pt x="40943" y="136478"/>
                </a:cubicBezTo>
                <a:cubicBezTo>
                  <a:pt x="36394" y="150126"/>
                  <a:pt x="30784" y="163465"/>
                  <a:pt x="27295" y="177421"/>
                </a:cubicBezTo>
                <a:cubicBezTo>
                  <a:pt x="3830" y="271279"/>
                  <a:pt x="27451" y="218052"/>
                  <a:pt x="0" y="272955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Forme libre 46"/>
          <p:cNvSpPr/>
          <p:nvPr/>
        </p:nvSpPr>
        <p:spPr>
          <a:xfrm>
            <a:off x="6168788" y="3875964"/>
            <a:ext cx="163773" cy="177421"/>
          </a:xfrm>
          <a:custGeom>
            <a:avLst/>
            <a:gdLst>
              <a:gd name="connsiteX0" fmla="*/ 163773 w 163773"/>
              <a:gd name="connsiteY0" fmla="*/ 0 h 177421"/>
              <a:gd name="connsiteX1" fmla="*/ 109182 w 163773"/>
              <a:gd name="connsiteY1" fmla="*/ 95535 h 177421"/>
              <a:gd name="connsiteX2" fmla="*/ 95534 w 163773"/>
              <a:gd name="connsiteY2" fmla="*/ 136478 h 177421"/>
              <a:gd name="connsiteX3" fmla="*/ 68239 w 163773"/>
              <a:gd name="connsiteY3" fmla="*/ 177421 h 177421"/>
              <a:gd name="connsiteX4" fmla="*/ 0 w 163773"/>
              <a:gd name="connsiteY4" fmla="*/ 122830 h 177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773" h="177421">
                <a:moveTo>
                  <a:pt x="163773" y="0"/>
                </a:moveTo>
                <a:cubicBezTo>
                  <a:pt x="133655" y="150587"/>
                  <a:pt x="178797" y="8516"/>
                  <a:pt x="109182" y="95535"/>
                </a:cubicBezTo>
                <a:cubicBezTo>
                  <a:pt x="100195" y="106769"/>
                  <a:pt x="101968" y="123611"/>
                  <a:pt x="95534" y="136478"/>
                </a:cubicBezTo>
                <a:cubicBezTo>
                  <a:pt x="88199" y="151149"/>
                  <a:pt x="77337" y="163773"/>
                  <a:pt x="68239" y="177421"/>
                </a:cubicBezTo>
                <a:cubicBezTo>
                  <a:pt x="16590" y="142988"/>
                  <a:pt x="38894" y="161724"/>
                  <a:pt x="0" y="122830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Forme libre 47"/>
          <p:cNvSpPr/>
          <p:nvPr/>
        </p:nvSpPr>
        <p:spPr>
          <a:xfrm>
            <a:off x="6209731" y="4012442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Forme libre 48"/>
          <p:cNvSpPr/>
          <p:nvPr/>
        </p:nvSpPr>
        <p:spPr>
          <a:xfrm>
            <a:off x="5882185" y="3901721"/>
            <a:ext cx="313899" cy="124369"/>
          </a:xfrm>
          <a:custGeom>
            <a:avLst/>
            <a:gdLst>
              <a:gd name="connsiteX0" fmla="*/ 313899 w 313899"/>
              <a:gd name="connsiteY0" fmla="*/ 124369 h 124369"/>
              <a:gd name="connsiteX1" fmla="*/ 232012 w 313899"/>
              <a:gd name="connsiteY1" fmla="*/ 1539 h 124369"/>
              <a:gd name="connsiteX2" fmla="*/ 191069 w 313899"/>
              <a:gd name="connsiteY2" fmla="*/ 15186 h 124369"/>
              <a:gd name="connsiteX3" fmla="*/ 163773 w 313899"/>
              <a:gd name="connsiteY3" fmla="*/ 56130 h 124369"/>
              <a:gd name="connsiteX4" fmla="*/ 109182 w 313899"/>
              <a:gd name="connsiteY4" fmla="*/ 42482 h 124369"/>
              <a:gd name="connsiteX5" fmla="*/ 0 w 313899"/>
              <a:gd name="connsiteY5" fmla="*/ 42482 h 124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3899" h="124369">
                <a:moveTo>
                  <a:pt x="313899" y="124369"/>
                </a:moveTo>
                <a:cubicBezTo>
                  <a:pt x="308617" y="115566"/>
                  <a:pt x="248256" y="9661"/>
                  <a:pt x="232012" y="1539"/>
                </a:cubicBezTo>
                <a:cubicBezTo>
                  <a:pt x="219145" y="-4895"/>
                  <a:pt x="204717" y="10637"/>
                  <a:pt x="191069" y="15186"/>
                </a:cubicBezTo>
                <a:cubicBezTo>
                  <a:pt x="181970" y="28834"/>
                  <a:pt x="179334" y="50943"/>
                  <a:pt x="163773" y="56130"/>
                </a:cubicBezTo>
                <a:cubicBezTo>
                  <a:pt x="145979" y="62062"/>
                  <a:pt x="127874" y="44040"/>
                  <a:pt x="109182" y="42482"/>
                </a:cubicBezTo>
                <a:cubicBezTo>
                  <a:pt x="72914" y="39460"/>
                  <a:pt x="36394" y="42482"/>
                  <a:pt x="0" y="42482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Forme libre 49"/>
          <p:cNvSpPr/>
          <p:nvPr/>
        </p:nvSpPr>
        <p:spPr>
          <a:xfrm>
            <a:off x="5827594" y="3971499"/>
            <a:ext cx="68239" cy="382137"/>
          </a:xfrm>
          <a:custGeom>
            <a:avLst/>
            <a:gdLst>
              <a:gd name="connsiteX0" fmla="*/ 68239 w 68239"/>
              <a:gd name="connsiteY0" fmla="*/ 0 h 382137"/>
              <a:gd name="connsiteX1" fmla="*/ 0 w 68239"/>
              <a:gd name="connsiteY1" fmla="*/ 177420 h 382137"/>
              <a:gd name="connsiteX2" fmla="*/ 13648 w 68239"/>
              <a:gd name="connsiteY2" fmla="*/ 382137 h 382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39" h="382137">
                <a:moveTo>
                  <a:pt x="68239" y="0"/>
                </a:moveTo>
                <a:cubicBezTo>
                  <a:pt x="20862" y="142130"/>
                  <a:pt x="46597" y="84228"/>
                  <a:pt x="0" y="177420"/>
                </a:cubicBezTo>
                <a:cubicBezTo>
                  <a:pt x="25785" y="280559"/>
                  <a:pt x="13648" y="213254"/>
                  <a:pt x="13648" y="382137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Forme libre 50"/>
          <p:cNvSpPr/>
          <p:nvPr/>
        </p:nvSpPr>
        <p:spPr>
          <a:xfrm>
            <a:off x="5841242" y="4353636"/>
            <a:ext cx="41345" cy="259307"/>
          </a:xfrm>
          <a:custGeom>
            <a:avLst/>
            <a:gdLst>
              <a:gd name="connsiteX0" fmla="*/ 0 w 41345"/>
              <a:gd name="connsiteY0" fmla="*/ 0 h 259307"/>
              <a:gd name="connsiteX1" fmla="*/ 13648 w 41345"/>
              <a:gd name="connsiteY1" fmla="*/ 109182 h 259307"/>
              <a:gd name="connsiteX2" fmla="*/ 40943 w 41345"/>
              <a:gd name="connsiteY2" fmla="*/ 150125 h 259307"/>
              <a:gd name="connsiteX3" fmla="*/ 27295 w 41345"/>
              <a:gd name="connsiteY3" fmla="*/ 204716 h 259307"/>
              <a:gd name="connsiteX4" fmla="*/ 0 w 41345"/>
              <a:gd name="connsiteY4" fmla="*/ 259307 h 259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345" h="259307">
                <a:moveTo>
                  <a:pt x="0" y="0"/>
                </a:moveTo>
                <a:cubicBezTo>
                  <a:pt x="4549" y="36394"/>
                  <a:pt x="3998" y="73797"/>
                  <a:pt x="13648" y="109182"/>
                </a:cubicBezTo>
                <a:cubicBezTo>
                  <a:pt x="17964" y="125006"/>
                  <a:pt x="38623" y="133887"/>
                  <a:pt x="40943" y="150125"/>
                </a:cubicBezTo>
                <a:cubicBezTo>
                  <a:pt x="43596" y="168694"/>
                  <a:pt x="32448" y="186681"/>
                  <a:pt x="27295" y="204716"/>
                </a:cubicBezTo>
                <a:cubicBezTo>
                  <a:pt x="14749" y="248628"/>
                  <a:pt x="22419" y="236890"/>
                  <a:pt x="0" y="259307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Forme libre 51"/>
          <p:cNvSpPr/>
          <p:nvPr/>
        </p:nvSpPr>
        <p:spPr>
          <a:xfrm>
            <a:off x="5786611" y="4599296"/>
            <a:ext cx="81926" cy="354841"/>
          </a:xfrm>
          <a:custGeom>
            <a:avLst/>
            <a:gdLst>
              <a:gd name="connsiteX0" fmla="*/ 81926 w 81926"/>
              <a:gd name="connsiteY0" fmla="*/ 0 h 354841"/>
              <a:gd name="connsiteX1" fmla="*/ 40983 w 81926"/>
              <a:gd name="connsiteY1" fmla="*/ 163773 h 354841"/>
              <a:gd name="connsiteX2" fmla="*/ 13688 w 81926"/>
              <a:gd name="connsiteY2" fmla="*/ 245659 h 354841"/>
              <a:gd name="connsiteX3" fmla="*/ 40 w 81926"/>
              <a:gd name="connsiteY3" fmla="*/ 354841 h 354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926" h="354841">
                <a:moveTo>
                  <a:pt x="81926" y="0"/>
                </a:moveTo>
                <a:cubicBezTo>
                  <a:pt x="23729" y="145494"/>
                  <a:pt x="82985" y="-18239"/>
                  <a:pt x="40983" y="163773"/>
                </a:cubicBezTo>
                <a:cubicBezTo>
                  <a:pt x="34513" y="191808"/>
                  <a:pt x="18418" y="217279"/>
                  <a:pt x="13688" y="245659"/>
                </a:cubicBezTo>
                <a:cubicBezTo>
                  <a:pt x="-1456" y="336521"/>
                  <a:pt x="40" y="299874"/>
                  <a:pt x="40" y="35484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Forme libre 54"/>
          <p:cNvSpPr/>
          <p:nvPr/>
        </p:nvSpPr>
        <p:spPr>
          <a:xfrm>
            <a:off x="5786651" y="4599296"/>
            <a:ext cx="68239" cy="409432"/>
          </a:xfrm>
          <a:custGeom>
            <a:avLst/>
            <a:gdLst>
              <a:gd name="connsiteX0" fmla="*/ 68239 w 68239"/>
              <a:gd name="connsiteY0" fmla="*/ 0 h 409432"/>
              <a:gd name="connsiteX1" fmla="*/ 54591 w 68239"/>
              <a:gd name="connsiteY1" fmla="*/ 68238 h 409432"/>
              <a:gd name="connsiteX2" fmla="*/ 40943 w 68239"/>
              <a:gd name="connsiteY2" fmla="*/ 191068 h 409432"/>
              <a:gd name="connsiteX3" fmla="*/ 0 w 68239"/>
              <a:gd name="connsiteY3" fmla="*/ 218364 h 409432"/>
              <a:gd name="connsiteX4" fmla="*/ 13648 w 68239"/>
              <a:gd name="connsiteY4" fmla="*/ 341194 h 409432"/>
              <a:gd name="connsiteX5" fmla="*/ 0 w 68239"/>
              <a:gd name="connsiteY5" fmla="*/ 409432 h 409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239" h="409432">
                <a:moveTo>
                  <a:pt x="68239" y="0"/>
                </a:moveTo>
                <a:cubicBezTo>
                  <a:pt x="63690" y="22746"/>
                  <a:pt x="57872" y="45275"/>
                  <a:pt x="54591" y="68238"/>
                </a:cubicBezTo>
                <a:cubicBezTo>
                  <a:pt x="48765" y="109019"/>
                  <a:pt x="55021" y="152353"/>
                  <a:pt x="40943" y="191068"/>
                </a:cubicBezTo>
                <a:cubicBezTo>
                  <a:pt x="35338" y="206483"/>
                  <a:pt x="13648" y="209265"/>
                  <a:pt x="0" y="218364"/>
                </a:cubicBezTo>
                <a:cubicBezTo>
                  <a:pt x="4549" y="259307"/>
                  <a:pt x="13648" y="299999"/>
                  <a:pt x="13648" y="341194"/>
                </a:cubicBezTo>
                <a:cubicBezTo>
                  <a:pt x="13648" y="364390"/>
                  <a:pt x="0" y="409432"/>
                  <a:pt x="0" y="409432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Forme libre 55"/>
          <p:cNvSpPr/>
          <p:nvPr/>
        </p:nvSpPr>
        <p:spPr>
          <a:xfrm>
            <a:off x="5770624" y="5008728"/>
            <a:ext cx="84266" cy="423081"/>
          </a:xfrm>
          <a:custGeom>
            <a:avLst/>
            <a:gdLst>
              <a:gd name="connsiteX0" fmla="*/ 16027 w 84266"/>
              <a:gd name="connsiteY0" fmla="*/ 0 h 423081"/>
              <a:gd name="connsiteX1" fmla="*/ 56970 w 84266"/>
              <a:gd name="connsiteY1" fmla="*/ 150126 h 423081"/>
              <a:gd name="connsiteX2" fmla="*/ 84266 w 84266"/>
              <a:gd name="connsiteY2" fmla="*/ 191069 h 423081"/>
              <a:gd name="connsiteX3" fmla="*/ 70618 w 84266"/>
              <a:gd name="connsiteY3" fmla="*/ 272956 h 423081"/>
              <a:gd name="connsiteX4" fmla="*/ 29675 w 84266"/>
              <a:gd name="connsiteY4" fmla="*/ 286603 h 423081"/>
              <a:gd name="connsiteX5" fmla="*/ 2379 w 84266"/>
              <a:gd name="connsiteY5" fmla="*/ 341194 h 423081"/>
              <a:gd name="connsiteX6" fmla="*/ 2379 w 84266"/>
              <a:gd name="connsiteY6" fmla="*/ 423081 h 423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4266" h="423081">
                <a:moveTo>
                  <a:pt x="16027" y="0"/>
                </a:moveTo>
                <a:cubicBezTo>
                  <a:pt x="23351" y="36620"/>
                  <a:pt x="37182" y="120445"/>
                  <a:pt x="56970" y="150126"/>
                </a:cubicBezTo>
                <a:lnTo>
                  <a:pt x="84266" y="191069"/>
                </a:lnTo>
                <a:cubicBezTo>
                  <a:pt x="79717" y="218365"/>
                  <a:pt x="84347" y="248930"/>
                  <a:pt x="70618" y="272956"/>
                </a:cubicBezTo>
                <a:cubicBezTo>
                  <a:pt x="63481" y="285446"/>
                  <a:pt x="39847" y="276431"/>
                  <a:pt x="29675" y="286603"/>
                </a:cubicBezTo>
                <a:cubicBezTo>
                  <a:pt x="15289" y="300989"/>
                  <a:pt x="6369" y="321244"/>
                  <a:pt x="2379" y="341194"/>
                </a:cubicBezTo>
                <a:cubicBezTo>
                  <a:pt x="-2974" y="367960"/>
                  <a:pt x="2379" y="395785"/>
                  <a:pt x="2379" y="423081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Forme libre 56"/>
          <p:cNvSpPr/>
          <p:nvPr/>
        </p:nvSpPr>
        <p:spPr>
          <a:xfrm>
            <a:off x="5759355" y="5445457"/>
            <a:ext cx="136478" cy="232012"/>
          </a:xfrm>
          <a:custGeom>
            <a:avLst/>
            <a:gdLst>
              <a:gd name="connsiteX0" fmla="*/ 0 w 136478"/>
              <a:gd name="connsiteY0" fmla="*/ 0 h 232012"/>
              <a:gd name="connsiteX1" fmla="*/ 68239 w 136478"/>
              <a:gd name="connsiteY1" fmla="*/ 177421 h 232012"/>
              <a:gd name="connsiteX2" fmla="*/ 109182 w 136478"/>
              <a:gd name="connsiteY2" fmla="*/ 191068 h 232012"/>
              <a:gd name="connsiteX3" fmla="*/ 136478 w 136478"/>
              <a:gd name="connsiteY3" fmla="*/ 232012 h 232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478" h="232012">
                <a:moveTo>
                  <a:pt x="0" y="0"/>
                </a:moveTo>
                <a:cubicBezTo>
                  <a:pt x="5857" y="40999"/>
                  <a:pt x="8481" y="157503"/>
                  <a:pt x="68239" y="177421"/>
                </a:cubicBezTo>
                <a:lnTo>
                  <a:pt x="109182" y="191068"/>
                </a:lnTo>
                <a:lnTo>
                  <a:pt x="136478" y="232012"/>
                </a:ln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Forme libre 57"/>
          <p:cNvSpPr/>
          <p:nvPr/>
        </p:nvSpPr>
        <p:spPr>
          <a:xfrm>
            <a:off x="5581934" y="5431809"/>
            <a:ext cx="177421" cy="191069"/>
          </a:xfrm>
          <a:custGeom>
            <a:avLst/>
            <a:gdLst>
              <a:gd name="connsiteX0" fmla="*/ 177421 w 177421"/>
              <a:gd name="connsiteY0" fmla="*/ 0 h 191069"/>
              <a:gd name="connsiteX1" fmla="*/ 109182 w 177421"/>
              <a:gd name="connsiteY1" fmla="*/ 13648 h 191069"/>
              <a:gd name="connsiteX2" fmla="*/ 95535 w 177421"/>
              <a:gd name="connsiteY2" fmla="*/ 54591 h 191069"/>
              <a:gd name="connsiteX3" fmla="*/ 81887 w 177421"/>
              <a:gd name="connsiteY3" fmla="*/ 109182 h 191069"/>
              <a:gd name="connsiteX4" fmla="*/ 0 w 177421"/>
              <a:gd name="connsiteY4" fmla="*/ 191069 h 191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421" h="191069">
                <a:moveTo>
                  <a:pt x="177421" y="0"/>
                </a:moveTo>
                <a:cubicBezTo>
                  <a:pt x="154675" y="4549"/>
                  <a:pt x="128483" y="781"/>
                  <a:pt x="109182" y="13648"/>
                </a:cubicBezTo>
                <a:cubicBezTo>
                  <a:pt x="97212" y="21628"/>
                  <a:pt x="99487" y="40759"/>
                  <a:pt x="95535" y="54591"/>
                </a:cubicBezTo>
                <a:cubicBezTo>
                  <a:pt x="90382" y="72626"/>
                  <a:pt x="92643" y="93816"/>
                  <a:pt x="81887" y="109182"/>
                </a:cubicBezTo>
                <a:cubicBezTo>
                  <a:pt x="59750" y="140806"/>
                  <a:pt x="0" y="191069"/>
                  <a:pt x="0" y="191069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/>
          <p:cNvSpPr/>
          <p:nvPr/>
        </p:nvSpPr>
        <p:spPr>
          <a:xfrm>
            <a:off x="7138219" y="2595716"/>
            <a:ext cx="383458" cy="29497"/>
          </a:xfrm>
          <a:custGeom>
            <a:avLst/>
            <a:gdLst>
              <a:gd name="connsiteX0" fmla="*/ 383458 w 383458"/>
              <a:gd name="connsiteY0" fmla="*/ 0 h 29497"/>
              <a:gd name="connsiteX1" fmla="*/ 176981 w 383458"/>
              <a:gd name="connsiteY1" fmla="*/ 14749 h 29497"/>
              <a:gd name="connsiteX2" fmla="*/ 58994 w 383458"/>
              <a:gd name="connsiteY2" fmla="*/ 29497 h 29497"/>
              <a:gd name="connsiteX3" fmla="*/ 0 w 383458"/>
              <a:gd name="connsiteY3" fmla="*/ 14749 h 29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3458" h="29497">
                <a:moveTo>
                  <a:pt x="383458" y="0"/>
                </a:moveTo>
                <a:lnTo>
                  <a:pt x="176981" y="14749"/>
                </a:lnTo>
                <a:cubicBezTo>
                  <a:pt x="137509" y="18337"/>
                  <a:pt x="98629" y="29497"/>
                  <a:pt x="58994" y="29497"/>
                </a:cubicBezTo>
                <a:cubicBezTo>
                  <a:pt x="38724" y="29497"/>
                  <a:pt x="0" y="14749"/>
                  <a:pt x="0" y="14749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orme libre 12"/>
          <p:cNvSpPr/>
          <p:nvPr/>
        </p:nvSpPr>
        <p:spPr>
          <a:xfrm>
            <a:off x="7064432" y="2256503"/>
            <a:ext cx="73787" cy="383458"/>
          </a:xfrm>
          <a:custGeom>
            <a:avLst/>
            <a:gdLst>
              <a:gd name="connsiteX0" fmla="*/ 73787 w 73787"/>
              <a:gd name="connsiteY0" fmla="*/ 383458 h 383458"/>
              <a:gd name="connsiteX1" fmla="*/ 14794 w 73787"/>
              <a:gd name="connsiteY1" fmla="*/ 309716 h 383458"/>
              <a:gd name="connsiteX2" fmla="*/ 14794 w 73787"/>
              <a:gd name="connsiteY2" fmla="*/ 14749 h 383458"/>
              <a:gd name="connsiteX3" fmla="*/ 29542 w 73787"/>
              <a:gd name="connsiteY3" fmla="*/ 0 h 383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787" h="383458">
                <a:moveTo>
                  <a:pt x="73787" y="383458"/>
                </a:moveTo>
                <a:cubicBezTo>
                  <a:pt x="54123" y="358877"/>
                  <a:pt x="26901" y="338773"/>
                  <a:pt x="14794" y="309716"/>
                </a:cubicBezTo>
                <a:cubicBezTo>
                  <a:pt x="-14645" y="239062"/>
                  <a:pt x="7751" y="64051"/>
                  <a:pt x="14794" y="14749"/>
                </a:cubicBezTo>
                <a:cubicBezTo>
                  <a:pt x="15777" y="7866"/>
                  <a:pt x="24626" y="4916"/>
                  <a:pt x="29542" y="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Forme libre 23"/>
          <p:cNvSpPr/>
          <p:nvPr/>
        </p:nvSpPr>
        <p:spPr>
          <a:xfrm>
            <a:off x="7049729" y="1976284"/>
            <a:ext cx="118026" cy="309716"/>
          </a:xfrm>
          <a:custGeom>
            <a:avLst/>
            <a:gdLst>
              <a:gd name="connsiteX0" fmla="*/ 0 w 118026"/>
              <a:gd name="connsiteY0" fmla="*/ 309716 h 309716"/>
              <a:gd name="connsiteX1" fmla="*/ 44245 w 118026"/>
              <a:gd name="connsiteY1" fmla="*/ 235974 h 309716"/>
              <a:gd name="connsiteX2" fmla="*/ 103239 w 118026"/>
              <a:gd name="connsiteY2" fmla="*/ 58993 h 309716"/>
              <a:gd name="connsiteX3" fmla="*/ 117987 w 118026"/>
              <a:gd name="connsiteY3" fmla="*/ 0 h 309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026" h="309716">
                <a:moveTo>
                  <a:pt x="0" y="309716"/>
                </a:moveTo>
                <a:cubicBezTo>
                  <a:pt x="14748" y="285135"/>
                  <a:pt x="36859" y="263672"/>
                  <a:pt x="44245" y="235974"/>
                </a:cubicBezTo>
                <a:cubicBezTo>
                  <a:pt x="94228" y="48539"/>
                  <a:pt x="5877" y="123901"/>
                  <a:pt x="103239" y="58993"/>
                </a:cubicBezTo>
                <a:cubicBezTo>
                  <a:pt x="119542" y="10084"/>
                  <a:pt x="117987" y="30294"/>
                  <a:pt x="117987" y="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Forme libre 24"/>
          <p:cNvSpPr/>
          <p:nvPr/>
        </p:nvSpPr>
        <p:spPr>
          <a:xfrm>
            <a:off x="7182465" y="1607574"/>
            <a:ext cx="163356" cy="383458"/>
          </a:xfrm>
          <a:custGeom>
            <a:avLst/>
            <a:gdLst>
              <a:gd name="connsiteX0" fmla="*/ 0 w 163356"/>
              <a:gd name="connsiteY0" fmla="*/ 383458 h 383458"/>
              <a:gd name="connsiteX1" fmla="*/ 29496 w 163356"/>
              <a:gd name="connsiteY1" fmla="*/ 265471 h 383458"/>
              <a:gd name="connsiteX2" fmla="*/ 58993 w 163356"/>
              <a:gd name="connsiteY2" fmla="*/ 221226 h 383458"/>
              <a:gd name="connsiteX3" fmla="*/ 103238 w 163356"/>
              <a:gd name="connsiteY3" fmla="*/ 117987 h 383458"/>
              <a:gd name="connsiteX4" fmla="*/ 117987 w 163356"/>
              <a:gd name="connsiteY4" fmla="*/ 73742 h 383458"/>
              <a:gd name="connsiteX5" fmla="*/ 162232 w 163356"/>
              <a:gd name="connsiteY5" fmla="*/ 0 h 383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356" h="383458">
                <a:moveTo>
                  <a:pt x="0" y="383458"/>
                </a:moveTo>
                <a:cubicBezTo>
                  <a:pt x="5609" y="355412"/>
                  <a:pt x="14380" y="295704"/>
                  <a:pt x="29496" y="265471"/>
                </a:cubicBezTo>
                <a:cubicBezTo>
                  <a:pt x="37423" y="249617"/>
                  <a:pt x="49161" y="235974"/>
                  <a:pt x="58993" y="221226"/>
                </a:cubicBezTo>
                <a:cubicBezTo>
                  <a:pt x="89685" y="98452"/>
                  <a:pt x="52314" y="219834"/>
                  <a:pt x="103238" y="117987"/>
                </a:cubicBezTo>
                <a:cubicBezTo>
                  <a:pt x="110191" y="104082"/>
                  <a:pt x="108275" y="85881"/>
                  <a:pt x="117987" y="73742"/>
                </a:cubicBezTo>
                <a:cubicBezTo>
                  <a:pt x="174503" y="3097"/>
                  <a:pt x="162232" y="89400"/>
                  <a:pt x="162232" y="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Forme libre 25"/>
          <p:cNvSpPr/>
          <p:nvPr/>
        </p:nvSpPr>
        <p:spPr>
          <a:xfrm>
            <a:off x="7344697" y="1061884"/>
            <a:ext cx="88490" cy="575187"/>
          </a:xfrm>
          <a:custGeom>
            <a:avLst/>
            <a:gdLst>
              <a:gd name="connsiteX0" fmla="*/ 0 w 88490"/>
              <a:gd name="connsiteY0" fmla="*/ 575187 h 575187"/>
              <a:gd name="connsiteX1" fmla="*/ 29497 w 88490"/>
              <a:gd name="connsiteY1" fmla="*/ 501445 h 575187"/>
              <a:gd name="connsiteX2" fmla="*/ 58993 w 88490"/>
              <a:gd name="connsiteY2" fmla="*/ 412955 h 575187"/>
              <a:gd name="connsiteX3" fmla="*/ 29497 w 88490"/>
              <a:gd name="connsiteY3" fmla="*/ 176981 h 575187"/>
              <a:gd name="connsiteX4" fmla="*/ 14748 w 88490"/>
              <a:gd name="connsiteY4" fmla="*/ 132735 h 575187"/>
              <a:gd name="connsiteX5" fmla="*/ 44245 w 88490"/>
              <a:gd name="connsiteY5" fmla="*/ 73742 h 575187"/>
              <a:gd name="connsiteX6" fmla="*/ 88490 w 88490"/>
              <a:gd name="connsiteY6" fmla="*/ 0 h 575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8490" h="575187">
                <a:moveTo>
                  <a:pt x="0" y="575187"/>
                </a:moveTo>
                <a:cubicBezTo>
                  <a:pt x="9832" y="550606"/>
                  <a:pt x="20450" y="526325"/>
                  <a:pt x="29497" y="501445"/>
                </a:cubicBezTo>
                <a:cubicBezTo>
                  <a:pt x="40122" y="472225"/>
                  <a:pt x="58993" y="412955"/>
                  <a:pt x="58993" y="412955"/>
                </a:cubicBezTo>
                <a:cubicBezTo>
                  <a:pt x="49835" y="312218"/>
                  <a:pt x="51266" y="264055"/>
                  <a:pt x="29497" y="176981"/>
                </a:cubicBezTo>
                <a:cubicBezTo>
                  <a:pt x="25726" y="161899"/>
                  <a:pt x="19664" y="147484"/>
                  <a:pt x="14748" y="132735"/>
                </a:cubicBezTo>
                <a:cubicBezTo>
                  <a:pt x="24580" y="113071"/>
                  <a:pt x="33337" y="92831"/>
                  <a:pt x="44245" y="73742"/>
                </a:cubicBezTo>
                <a:cubicBezTo>
                  <a:pt x="115420" y="-50813"/>
                  <a:pt x="43749" y="89485"/>
                  <a:pt x="88490" y="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Forme libre 34"/>
          <p:cNvSpPr/>
          <p:nvPr/>
        </p:nvSpPr>
        <p:spPr>
          <a:xfrm>
            <a:off x="7005022" y="752168"/>
            <a:ext cx="428165" cy="353961"/>
          </a:xfrm>
          <a:custGeom>
            <a:avLst/>
            <a:gdLst>
              <a:gd name="connsiteX0" fmla="*/ 428165 w 428165"/>
              <a:gd name="connsiteY0" fmla="*/ 353961 h 353961"/>
              <a:gd name="connsiteX1" fmla="*/ 413417 w 428165"/>
              <a:gd name="connsiteY1" fmla="*/ 265471 h 353961"/>
              <a:gd name="connsiteX2" fmla="*/ 339675 w 428165"/>
              <a:gd name="connsiteY2" fmla="*/ 250722 h 353961"/>
              <a:gd name="connsiteX3" fmla="*/ 265933 w 428165"/>
              <a:gd name="connsiteY3" fmla="*/ 147484 h 353961"/>
              <a:gd name="connsiteX4" fmla="*/ 206939 w 428165"/>
              <a:gd name="connsiteY4" fmla="*/ 162232 h 353961"/>
              <a:gd name="connsiteX5" fmla="*/ 133197 w 428165"/>
              <a:gd name="connsiteY5" fmla="*/ 191729 h 353961"/>
              <a:gd name="connsiteX6" fmla="*/ 103701 w 428165"/>
              <a:gd name="connsiteY6" fmla="*/ 147484 h 353961"/>
              <a:gd name="connsiteX7" fmla="*/ 59455 w 428165"/>
              <a:gd name="connsiteY7" fmla="*/ 103238 h 353961"/>
              <a:gd name="connsiteX8" fmla="*/ 44707 w 428165"/>
              <a:gd name="connsiteY8" fmla="*/ 58993 h 353961"/>
              <a:gd name="connsiteX9" fmla="*/ 462 w 428165"/>
              <a:gd name="connsiteY9" fmla="*/ 0 h 353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28165" h="353961">
                <a:moveTo>
                  <a:pt x="428165" y="353961"/>
                </a:moveTo>
                <a:cubicBezTo>
                  <a:pt x="423249" y="324464"/>
                  <a:pt x="432878" y="288176"/>
                  <a:pt x="413417" y="265471"/>
                </a:cubicBezTo>
                <a:cubicBezTo>
                  <a:pt x="397103" y="246438"/>
                  <a:pt x="357400" y="268447"/>
                  <a:pt x="339675" y="250722"/>
                </a:cubicBezTo>
                <a:cubicBezTo>
                  <a:pt x="202025" y="113072"/>
                  <a:pt x="391293" y="189270"/>
                  <a:pt x="265933" y="147484"/>
                </a:cubicBezTo>
                <a:cubicBezTo>
                  <a:pt x="246268" y="152400"/>
                  <a:pt x="223805" y="150988"/>
                  <a:pt x="206939" y="162232"/>
                </a:cubicBezTo>
                <a:cubicBezTo>
                  <a:pt x="137051" y="208824"/>
                  <a:pt x="222122" y="221369"/>
                  <a:pt x="133197" y="191729"/>
                </a:cubicBezTo>
                <a:cubicBezTo>
                  <a:pt x="123365" y="176981"/>
                  <a:pt x="115048" y="161101"/>
                  <a:pt x="103701" y="147484"/>
                </a:cubicBezTo>
                <a:cubicBezTo>
                  <a:pt x="90348" y="131461"/>
                  <a:pt x="71025" y="120593"/>
                  <a:pt x="59455" y="103238"/>
                </a:cubicBezTo>
                <a:cubicBezTo>
                  <a:pt x="50832" y="90303"/>
                  <a:pt x="54419" y="71132"/>
                  <a:pt x="44707" y="58993"/>
                </a:cubicBezTo>
                <a:cubicBezTo>
                  <a:pt x="-7719" y="-6539"/>
                  <a:pt x="462" y="64187"/>
                  <a:pt x="462" y="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Forme libre 52"/>
          <p:cNvSpPr/>
          <p:nvPr/>
        </p:nvSpPr>
        <p:spPr>
          <a:xfrm>
            <a:off x="6724289" y="442452"/>
            <a:ext cx="310692" cy="353961"/>
          </a:xfrm>
          <a:custGeom>
            <a:avLst/>
            <a:gdLst>
              <a:gd name="connsiteX0" fmla="*/ 310692 w 310692"/>
              <a:gd name="connsiteY0" fmla="*/ 353961 h 353961"/>
              <a:gd name="connsiteX1" fmla="*/ 251698 w 310692"/>
              <a:gd name="connsiteY1" fmla="*/ 235974 h 353961"/>
              <a:gd name="connsiteX2" fmla="*/ 163208 w 310692"/>
              <a:gd name="connsiteY2" fmla="*/ 206477 h 353961"/>
              <a:gd name="connsiteX3" fmla="*/ 118963 w 310692"/>
              <a:gd name="connsiteY3" fmla="*/ 147483 h 353961"/>
              <a:gd name="connsiteX4" fmla="*/ 976 w 310692"/>
              <a:gd name="connsiteY4" fmla="*/ 14748 h 353961"/>
              <a:gd name="connsiteX5" fmla="*/ 976 w 310692"/>
              <a:gd name="connsiteY5" fmla="*/ 0 h 353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0692" h="353961">
                <a:moveTo>
                  <a:pt x="310692" y="353961"/>
                </a:moveTo>
                <a:cubicBezTo>
                  <a:pt x="305407" y="340748"/>
                  <a:pt x="275262" y="250702"/>
                  <a:pt x="251698" y="235974"/>
                </a:cubicBezTo>
                <a:cubicBezTo>
                  <a:pt x="225332" y="219495"/>
                  <a:pt x="163208" y="206477"/>
                  <a:pt x="163208" y="206477"/>
                </a:cubicBezTo>
                <a:cubicBezTo>
                  <a:pt x="148460" y="186812"/>
                  <a:pt x="135407" y="165754"/>
                  <a:pt x="118963" y="147483"/>
                </a:cubicBezTo>
                <a:cubicBezTo>
                  <a:pt x="74985" y="98619"/>
                  <a:pt x="29371" y="71539"/>
                  <a:pt x="976" y="14748"/>
                </a:cubicBezTo>
                <a:cubicBezTo>
                  <a:pt x="-1222" y="10351"/>
                  <a:pt x="976" y="4916"/>
                  <a:pt x="976" y="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Forme libre 53"/>
          <p:cNvSpPr/>
          <p:nvPr/>
        </p:nvSpPr>
        <p:spPr>
          <a:xfrm>
            <a:off x="6636774" y="176981"/>
            <a:ext cx="88491" cy="294967"/>
          </a:xfrm>
          <a:custGeom>
            <a:avLst/>
            <a:gdLst>
              <a:gd name="connsiteX0" fmla="*/ 88491 w 88491"/>
              <a:gd name="connsiteY0" fmla="*/ 294967 h 294967"/>
              <a:gd name="connsiteX1" fmla="*/ 58994 w 88491"/>
              <a:gd name="connsiteY1" fmla="*/ 206477 h 294967"/>
              <a:gd name="connsiteX2" fmla="*/ 14749 w 88491"/>
              <a:gd name="connsiteY2" fmla="*/ 117987 h 294967"/>
              <a:gd name="connsiteX3" fmla="*/ 0 w 88491"/>
              <a:gd name="connsiteY3" fmla="*/ 0 h 294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8491" h="294967">
                <a:moveTo>
                  <a:pt x="88491" y="294967"/>
                </a:moveTo>
                <a:cubicBezTo>
                  <a:pt x="78659" y="265470"/>
                  <a:pt x="71622" y="234889"/>
                  <a:pt x="58994" y="206477"/>
                </a:cubicBezTo>
                <a:cubicBezTo>
                  <a:pt x="-17242" y="34948"/>
                  <a:pt x="68531" y="279337"/>
                  <a:pt x="14749" y="117987"/>
                </a:cubicBezTo>
                <a:lnTo>
                  <a:pt x="0" y="0"/>
                </a:ln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9" name="Forme libre 58"/>
          <p:cNvSpPr/>
          <p:nvPr/>
        </p:nvSpPr>
        <p:spPr>
          <a:xfrm>
            <a:off x="6504022" y="-14748"/>
            <a:ext cx="132752" cy="191729"/>
          </a:xfrm>
          <a:custGeom>
            <a:avLst/>
            <a:gdLst>
              <a:gd name="connsiteX0" fmla="*/ 132752 w 132752"/>
              <a:gd name="connsiteY0" fmla="*/ 191729 h 191729"/>
              <a:gd name="connsiteX1" fmla="*/ 59010 w 132752"/>
              <a:gd name="connsiteY1" fmla="*/ 103238 h 191729"/>
              <a:gd name="connsiteX2" fmla="*/ 17 w 132752"/>
              <a:gd name="connsiteY2" fmla="*/ 0 h 191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2752" h="191729">
                <a:moveTo>
                  <a:pt x="132752" y="191729"/>
                </a:moveTo>
                <a:cubicBezTo>
                  <a:pt x="108171" y="162232"/>
                  <a:pt x="82048" y="133955"/>
                  <a:pt x="59010" y="103238"/>
                </a:cubicBezTo>
                <a:cubicBezTo>
                  <a:pt x="-2710" y="20944"/>
                  <a:pt x="17" y="48772"/>
                  <a:pt x="17" y="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0" name="Forme libre 59"/>
          <p:cNvSpPr/>
          <p:nvPr/>
        </p:nvSpPr>
        <p:spPr>
          <a:xfrm>
            <a:off x="7506929" y="2592821"/>
            <a:ext cx="486697" cy="209373"/>
          </a:xfrm>
          <a:custGeom>
            <a:avLst/>
            <a:gdLst>
              <a:gd name="connsiteX0" fmla="*/ 486697 w 486697"/>
              <a:gd name="connsiteY0" fmla="*/ 209373 h 209373"/>
              <a:gd name="connsiteX1" fmla="*/ 324465 w 486697"/>
              <a:gd name="connsiteY1" fmla="*/ 61889 h 209373"/>
              <a:gd name="connsiteX2" fmla="*/ 265471 w 486697"/>
              <a:gd name="connsiteY2" fmla="*/ 32392 h 209373"/>
              <a:gd name="connsiteX3" fmla="*/ 176981 w 486697"/>
              <a:gd name="connsiteY3" fmla="*/ 2895 h 209373"/>
              <a:gd name="connsiteX4" fmla="*/ 0 w 486697"/>
              <a:gd name="connsiteY4" fmla="*/ 2895 h 209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6697" h="209373">
                <a:moveTo>
                  <a:pt x="486697" y="209373"/>
                </a:moveTo>
                <a:cubicBezTo>
                  <a:pt x="432158" y="154834"/>
                  <a:pt x="388461" y="106686"/>
                  <a:pt x="324465" y="61889"/>
                </a:cubicBezTo>
                <a:cubicBezTo>
                  <a:pt x="306454" y="49281"/>
                  <a:pt x="285884" y="40557"/>
                  <a:pt x="265471" y="32392"/>
                </a:cubicBezTo>
                <a:cubicBezTo>
                  <a:pt x="236603" y="20845"/>
                  <a:pt x="207883" y="6329"/>
                  <a:pt x="176981" y="2895"/>
                </a:cubicBezTo>
                <a:cubicBezTo>
                  <a:pt x="118348" y="-3620"/>
                  <a:pt x="58994" y="2895"/>
                  <a:pt x="0" y="2895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ZoneTexte 60"/>
          <p:cNvSpPr txBox="1"/>
          <p:nvPr/>
        </p:nvSpPr>
        <p:spPr>
          <a:xfrm>
            <a:off x="1729692" y="705319"/>
            <a:ext cx="958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Manche</a:t>
            </a:r>
          </a:p>
        </p:txBody>
      </p:sp>
      <p:sp>
        <p:nvSpPr>
          <p:cNvPr id="62" name="ZoneTexte 61"/>
          <p:cNvSpPr txBox="1"/>
          <p:nvPr/>
        </p:nvSpPr>
        <p:spPr>
          <a:xfrm>
            <a:off x="1364228" y="4286250"/>
            <a:ext cx="1186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Atlantique</a:t>
            </a:r>
          </a:p>
        </p:txBody>
      </p:sp>
      <p:sp>
        <p:nvSpPr>
          <p:cNvPr id="63" name="ZoneTexte 62"/>
          <p:cNvSpPr txBox="1"/>
          <p:nvPr/>
        </p:nvSpPr>
        <p:spPr>
          <a:xfrm>
            <a:off x="1340010" y="3036206"/>
            <a:ext cx="75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océan</a:t>
            </a:r>
          </a:p>
        </p:txBody>
      </p:sp>
      <p:sp>
        <p:nvSpPr>
          <p:cNvPr id="64" name="ZoneTexte 63"/>
          <p:cNvSpPr txBox="1"/>
          <p:nvPr/>
        </p:nvSpPr>
        <p:spPr>
          <a:xfrm>
            <a:off x="4988536" y="6124122"/>
            <a:ext cx="1938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mer Méditerranée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D0AB50E-812F-4A14-F7B4-885F11B54AE5}"/>
              </a:ext>
            </a:extLst>
          </p:cNvPr>
          <p:cNvSpPr txBox="1"/>
          <p:nvPr/>
        </p:nvSpPr>
        <p:spPr>
          <a:xfrm rot="16200000">
            <a:off x="222928" y="5844790"/>
            <a:ext cx="149016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5F5F5F"/>
                </a:solidFill>
                <a:latin typeface="ArchitectsDaughter"/>
                <a:hlinkClick r:id="rId3"/>
              </a:rPr>
              <a:t>www.alencreviolette.fr</a:t>
            </a:r>
            <a:endParaRPr lang="fr-FR" sz="1000" b="0" i="0" u="none" strike="noStrike" baseline="0" dirty="0">
              <a:solidFill>
                <a:srgbClr val="5F5F5F"/>
              </a:solidFill>
              <a:latin typeface="ArchitectsDaughter"/>
            </a:endParaRPr>
          </a:p>
        </p:txBody>
      </p:sp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71DA46E8-4A7E-3056-53D5-C2CA85A94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08214" y="6459333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9078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4" grpId="0" animBg="1"/>
      <p:bldP spid="7" grpId="0" animBg="1"/>
      <p:bldP spid="8" grpId="0" animBg="1"/>
      <p:bldP spid="10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animBg="1"/>
      <p:bldP spid="22" grpId="0" animBg="1"/>
      <p:bldP spid="23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6" grpId="0" animBg="1"/>
      <p:bldP spid="47" grpId="0" animBg="1"/>
      <p:bldP spid="49" grpId="0" animBg="1"/>
      <p:bldP spid="50" grpId="0" animBg="1"/>
      <p:bldP spid="51" grpId="0" animBg="1"/>
      <p:bldP spid="55" grpId="0" animBg="1"/>
      <p:bldP spid="56" grpId="0" animBg="1"/>
      <p:bldP spid="57" grpId="0" animBg="1"/>
      <p:bldP spid="58" grpId="0" animBg="1"/>
      <p:bldP spid="11" grpId="0" animBg="1"/>
      <p:bldP spid="13" grpId="0" animBg="1"/>
      <p:bldP spid="24" grpId="0" animBg="1"/>
      <p:bldP spid="25" grpId="0" animBg="1"/>
      <p:bldP spid="26" grpId="0" animBg="1"/>
      <p:bldP spid="35" grpId="0" animBg="1"/>
      <p:bldP spid="53" grpId="0" animBg="1"/>
      <p:bldP spid="54" grpId="0" animBg="1"/>
      <p:bldP spid="59" grpId="0" animBg="1"/>
      <p:bldP spid="60" grpId="0" animBg="1"/>
      <p:bldP spid="61" grpId="0"/>
      <p:bldP spid="62" grpId="0"/>
      <p:bldP spid="63" grpId="0"/>
      <p:bldP spid="6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/>
          <a:srcRect r="2132"/>
          <a:stretch/>
        </p:blipFill>
        <p:spPr>
          <a:xfrm>
            <a:off x="3149892" y="248914"/>
            <a:ext cx="8871392" cy="6281105"/>
          </a:xfrm>
          <a:prstGeom prst="rect">
            <a:avLst/>
          </a:prstGeom>
        </p:spPr>
      </p:pic>
      <p:sp>
        <p:nvSpPr>
          <p:cNvPr id="5" name="ZoneTexte 56"/>
          <p:cNvSpPr txBox="1"/>
          <p:nvPr/>
        </p:nvSpPr>
        <p:spPr>
          <a:xfrm>
            <a:off x="10689034" y="5628301"/>
            <a:ext cx="1502966" cy="43088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die Quelle</a:t>
            </a:r>
          </a:p>
        </p:txBody>
      </p:sp>
      <p:sp>
        <p:nvSpPr>
          <p:cNvPr id="6" name="ZoneTexte 56"/>
          <p:cNvSpPr txBox="1"/>
          <p:nvPr/>
        </p:nvSpPr>
        <p:spPr>
          <a:xfrm>
            <a:off x="4910239" y="1019724"/>
            <a:ext cx="1298043" cy="43088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Fluss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oneTexte 56"/>
          <p:cNvSpPr txBox="1"/>
          <p:nvPr/>
        </p:nvSpPr>
        <p:spPr>
          <a:xfrm>
            <a:off x="4276243" y="1500125"/>
            <a:ext cx="1932039" cy="43088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Nebenfluss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ZoneTexte 56"/>
          <p:cNvSpPr txBox="1"/>
          <p:nvPr/>
        </p:nvSpPr>
        <p:spPr>
          <a:xfrm>
            <a:off x="8992576" y="1931012"/>
            <a:ext cx="3114066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Ort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ein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Nebenfluss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den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Strom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fliesst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oneTexte 56"/>
          <p:cNvSpPr txBox="1"/>
          <p:nvPr/>
        </p:nvSpPr>
        <p:spPr>
          <a:xfrm>
            <a:off x="7317154" y="2723163"/>
            <a:ext cx="1480126" cy="43088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Strom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ZoneTexte 56"/>
          <p:cNvSpPr txBox="1"/>
          <p:nvPr/>
        </p:nvSpPr>
        <p:spPr>
          <a:xfrm>
            <a:off x="3336571" y="3389466"/>
            <a:ext cx="2486552" cy="43088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Strommündung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0689034" y="5171905"/>
            <a:ext cx="1323247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source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5745785" y="2107609"/>
            <a:ext cx="1357808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rivière</a:t>
            </a:r>
          </a:p>
          <a:p>
            <a:r>
              <a:rPr lang="fr-FR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affluent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8797280" y="2834022"/>
            <a:ext cx="1703095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confluent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7383691" y="3158633"/>
            <a:ext cx="1276632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fleuve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3634986" y="2934337"/>
            <a:ext cx="1940083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FR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l’embouchure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348328" y="1035112"/>
            <a:ext cx="26308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DIFFERENCE ENTRE</a:t>
            </a:r>
          </a:p>
          <a:p>
            <a:r>
              <a:rPr lang="fr-FR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FLEUVE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RIVIERE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1174480" y="2349959"/>
            <a:ext cx="20767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rivière coule </a:t>
            </a:r>
          </a:p>
          <a:p>
            <a:pPr algn="ctr"/>
            <a:r>
              <a:rPr lang="fr-F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dans </a:t>
            </a:r>
            <a:r>
              <a:rPr lang="fr-FR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fleuve</a:t>
            </a:r>
            <a:r>
              <a:rPr lang="fr-F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fr-FR" sz="24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75218" y="4081673"/>
            <a:ext cx="21985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fleuve</a:t>
            </a:r>
          </a:p>
          <a:p>
            <a:pPr algn="ctr"/>
            <a:r>
              <a:rPr lang="fr-F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coule </a:t>
            </a:r>
          </a:p>
          <a:p>
            <a:pPr algn="ctr"/>
            <a:r>
              <a:rPr lang="fr-F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dans </a:t>
            </a:r>
            <a:r>
              <a:rPr lang="fr-FR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mer  ou dans l’océan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8403FABC-645F-735A-EEFD-5F8410492870}"/>
              </a:ext>
            </a:extLst>
          </p:cNvPr>
          <p:cNvSpPr txBox="1"/>
          <p:nvPr/>
        </p:nvSpPr>
        <p:spPr>
          <a:xfrm>
            <a:off x="10403547" y="6292691"/>
            <a:ext cx="170309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  <a:hlinkClick r:id="rId3"/>
              </a:rPr>
              <a:t>www.laclassedemallory.com</a:t>
            </a:r>
            <a:endParaRPr lang="fr-FR" sz="10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D77E165-976E-C4EA-3C2A-6C1AAE22E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46447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000"/>
                            </p:stCondLst>
                            <p:childTnLst>
                              <p:par>
                                <p:cTn id="153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5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6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7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8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bldLvl="3" animBg="1"/>
      <p:bldP spid="6" grpId="0" build="p" bldLvl="3" animBg="1"/>
      <p:bldP spid="7" grpId="0" uiExpand="1" build="p" bldLvl="3" animBg="1"/>
      <p:bldP spid="8" grpId="0" uiExpand="1" build="p" bldLvl="3" animBg="1"/>
      <p:bldP spid="9" grpId="0" uiExpand="1" build="p" bldLvl="3" animBg="1"/>
      <p:bldP spid="10" grpId="0" uiExpand="1" build="p" bldLvl="3" animBg="1"/>
      <p:bldP spid="4" grpId="0" animBg="1"/>
      <p:bldP spid="4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/>
      <p:bldP spid="15" grpId="1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extérieur, ciel&#10;&#10;Description générée automatiquement">
            <a:extLst>
              <a:ext uri="{FF2B5EF4-FFF2-40B4-BE49-F238E27FC236}">
                <a16:creationId xmlns:a16="http://schemas.microsoft.com/office/drawing/2014/main" id="{2321300B-5A7B-4FC3-BACB-1C63D660FE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90" r="1" b="2061"/>
          <a:stretch/>
        </p:blipFill>
        <p:spPr>
          <a:xfrm>
            <a:off x="1191106" y="190488"/>
            <a:ext cx="9809788" cy="501152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234EF2-7367-4DD3-A4BE-07AD22DD4C80}"/>
              </a:ext>
            </a:extLst>
          </p:cNvPr>
          <p:cNvSpPr txBox="1"/>
          <p:nvPr/>
        </p:nvSpPr>
        <p:spPr>
          <a:xfrm>
            <a:off x="999580" y="5467183"/>
            <a:ext cx="9557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/>
              <a:t>La source du Rhône est un glacier qui se trouve en Suisse, dans le Gothard.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FC308CBC-17E1-86F3-0A1C-4F0D3A8E3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943494" y="6392310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C75655B-9784-E24E-0E1B-DC10B996D2A0}"/>
              </a:ext>
            </a:extLst>
          </p:cNvPr>
          <p:cNvSpPr txBox="1"/>
          <p:nvPr/>
        </p:nvSpPr>
        <p:spPr>
          <a:xfrm>
            <a:off x="4420456" y="5202010"/>
            <a:ext cx="288230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3"/>
              </a:rPr>
              <a:t>https://webzine.voyage/glacier-du-rhone-sources-fleuve/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213210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nature, ciel&#10;&#10;Description générée automatiquement">
            <a:extLst>
              <a:ext uri="{FF2B5EF4-FFF2-40B4-BE49-F238E27FC236}">
                <a16:creationId xmlns:a16="http://schemas.microsoft.com/office/drawing/2014/main" id="{A947D967-8BF7-41DA-A976-95A84639A2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765" y="724078"/>
            <a:ext cx="5545995" cy="554599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38B38D-B7A8-4587-8EC2-399FCB6E2F40}"/>
              </a:ext>
            </a:extLst>
          </p:cNvPr>
          <p:cNvSpPr txBox="1"/>
          <p:nvPr/>
        </p:nvSpPr>
        <p:spPr>
          <a:xfrm>
            <a:off x="7275689" y="587479"/>
            <a:ext cx="39880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/>
              <a:t>Le Rhône grandit.</a:t>
            </a:r>
          </a:p>
        </p:txBody>
      </p:sp>
      <p:pic>
        <p:nvPicPr>
          <p:cNvPr id="6" name="Image 5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79F530BF-EA0A-4E2B-B57D-C24F80A054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690" y="2583870"/>
            <a:ext cx="3988057" cy="3988057"/>
          </a:xfrm>
          <a:prstGeom prst="rect">
            <a:avLst/>
          </a:prstGeom>
        </p:spPr>
      </p:pic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4E0520BC-56A8-627B-0785-88CD0079E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43156" y="6480749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6E0668B-8F08-F2CA-8543-2D58B123F3A4}"/>
              </a:ext>
            </a:extLst>
          </p:cNvPr>
          <p:cNvSpPr txBox="1"/>
          <p:nvPr/>
        </p:nvSpPr>
        <p:spPr>
          <a:xfrm>
            <a:off x="1566870" y="6249917"/>
            <a:ext cx="284961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4"/>
              </a:rPr>
              <a:t>https://www.aqueduc.info/A-la-source-du-Rhone-Valais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81623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B738B38D-B7A8-4587-8EC2-399FCB6E2F40}"/>
              </a:ext>
            </a:extLst>
          </p:cNvPr>
          <p:cNvSpPr txBox="1"/>
          <p:nvPr/>
        </p:nvSpPr>
        <p:spPr>
          <a:xfrm>
            <a:off x="7275689" y="587479"/>
            <a:ext cx="39880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/>
              <a:t>Le Rhône se jette dans le lac Léman, en Suisse.</a:t>
            </a:r>
          </a:p>
        </p:txBody>
      </p:sp>
      <p:pic>
        <p:nvPicPr>
          <p:cNvPr id="6" name="Image 5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79F530BF-EA0A-4E2B-B57D-C24F80A05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690" y="2625511"/>
            <a:ext cx="3988057" cy="3988057"/>
          </a:xfrm>
          <a:prstGeom prst="rect">
            <a:avLst/>
          </a:prstGeom>
        </p:spPr>
      </p:pic>
      <p:pic>
        <p:nvPicPr>
          <p:cNvPr id="8" name="Image 7" descr="Une image contenant nature&#10;&#10;Description générée automatiquement">
            <a:extLst>
              <a:ext uri="{FF2B5EF4-FFF2-40B4-BE49-F238E27FC236}">
                <a16:creationId xmlns:a16="http://schemas.microsoft.com/office/drawing/2014/main" id="{260C8204-B221-4A91-87C0-A4EFE8A605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517" y="286444"/>
            <a:ext cx="4015418" cy="6108784"/>
          </a:xfrm>
          <a:prstGeom prst="rect">
            <a:avLst/>
          </a:prstGeom>
        </p:spPr>
      </p:pic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24C80D24-DDAD-440E-B620-5C6372405888}"/>
              </a:ext>
            </a:extLst>
          </p:cNvPr>
          <p:cNvCxnSpPr>
            <a:cxnSpLocks/>
          </p:cNvCxnSpPr>
          <p:nvPr/>
        </p:nvCxnSpPr>
        <p:spPr>
          <a:xfrm flipH="1">
            <a:off x="10649339" y="2209070"/>
            <a:ext cx="614408" cy="2307126"/>
          </a:xfrm>
          <a:prstGeom prst="straightConnector1">
            <a:avLst/>
          </a:prstGeom>
          <a:ln w="28575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3D0AE35E-A4C6-0388-E65F-CCD40C3AD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32149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82A4B8E-CA07-B6EE-B171-748511EC57D1}"/>
              </a:ext>
            </a:extLst>
          </p:cNvPr>
          <p:cNvSpPr txBox="1"/>
          <p:nvPr/>
        </p:nvSpPr>
        <p:spPr>
          <a:xfrm>
            <a:off x="1757337" y="6456140"/>
            <a:ext cx="2408006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4"/>
              </a:rPr>
              <a:t>https://fr.wikipedia.org/wiki/L%C3%A9man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2514861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F5688FA7-A853-4B66-BAB3-04386C48F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00" y="120516"/>
            <a:ext cx="5588419" cy="6348444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5B7626B-DEBF-4583-9A05-05E1A6A1957F}"/>
              </a:ext>
            </a:extLst>
          </p:cNvPr>
          <p:cNvSpPr txBox="1"/>
          <p:nvPr/>
        </p:nvSpPr>
        <p:spPr>
          <a:xfrm>
            <a:off x="6818769" y="1190385"/>
            <a:ext cx="461151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/>
              <a:t>Le Rhône                        a beaucoup d’affluents en Suisse et en France.</a:t>
            </a:r>
          </a:p>
          <a:p>
            <a:pPr algn="ctr"/>
            <a:r>
              <a:rPr lang="fr-FR" sz="3600" b="1" dirty="0"/>
              <a:t>Il se jette dans la mer </a:t>
            </a:r>
            <a:r>
              <a:rPr lang="fr-FR" sz="3600" b="1" dirty="0" err="1"/>
              <a:t>Méditérranée</a:t>
            </a:r>
            <a:r>
              <a:rPr lang="fr-FR" sz="3600" b="1" dirty="0"/>
              <a:t>. </a:t>
            </a:r>
          </a:p>
          <a:p>
            <a:pPr algn="ctr"/>
            <a:endParaRPr lang="fr-FR" sz="3600" b="1" dirty="0"/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52731CD5-F13D-1A46-D198-516A78101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08491" y="6353544"/>
            <a:ext cx="2071309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DFA0E70-4DC1-3614-BE2A-F2992502A427}"/>
              </a:ext>
            </a:extLst>
          </p:cNvPr>
          <p:cNvSpPr txBox="1"/>
          <p:nvPr/>
        </p:nvSpPr>
        <p:spPr>
          <a:xfrm>
            <a:off x="691880" y="6468960"/>
            <a:ext cx="484561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3"/>
              </a:rPr>
              <a:t>https://winameety.com/fr/articles/le-pourquoi-du-comment/stan-nous-embarque-sur-le-rhone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286753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A08596CE-B07F-4DC9-B48F-E5D1A2D98542}"/>
              </a:ext>
            </a:extLst>
          </p:cNvPr>
          <p:cNvSpPr txBox="1"/>
          <p:nvPr/>
        </p:nvSpPr>
        <p:spPr>
          <a:xfrm>
            <a:off x="2086857" y="5743372"/>
            <a:ext cx="80182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/>
              <a:t>L’embouchure du Rhône (vue d’un avion)</a:t>
            </a:r>
          </a:p>
        </p:txBody>
      </p:sp>
      <p:pic>
        <p:nvPicPr>
          <p:cNvPr id="6" name="Image 5" descr="Une image contenant nature, extérieur, ciel, herbe&#10;&#10;Description générée automatiquement">
            <a:extLst>
              <a:ext uri="{FF2B5EF4-FFF2-40B4-BE49-F238E27FC236}">
                <a16:creationId xmlns:a16="http://schemas.microsoft.com/office/drawing/2014/main" id="{4977E0B3-832A-43B5-89C9-96BD5F633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297" y="603916"/>
            <a:ext cx="7184922" cy="4899718"/>
          </a:xfrm>
          <a:prstGeom prst="rect">
            <a:avLst/>
          </a:prstGeom>
        </p:spPr>
      </p:pic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EDE097F5-F39F-22D0-EAFB-FD5D34F15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033874" y="6462833"/>
            <a:ext cx="2057400" cy="280826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2B16265-61CA-FA12-34B0-A1D6DCC5E808}"/>
              </a:ext>
            </a:extLst>
          </p:cNvPr>
          <p:cNvSpPr txBox="1"/>
          <p:nvPr/>
        </p:nvSpPr>
        <p:spPr>
          <a:xfrm>
            <a:off x="4654604" y="5478459"/>
            <a:ext cx="2354307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hlinkClick r:id="rId3"/>
              </a:rPr>
              <a:t>https://fr.pinterest.com/pin/505388389408023833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42066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lourde&#10;&#10;Description générée automatiquement">
            <a:extLst>
              <a:ext uri="{FF2B5EF4-FFF2-40B4-BE49-F238E27FC236}">
                <a16:creationId xmlns:a16="http://schemas.microsoft.com/office/drawing/2014/main" id="{743E2027-3510-4A31-86AE-29617853626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04" r="1" b="16910"/>
          <a:stretch/>
        </p:blipFill>
        <p:spPr>
          <a:xfrm>
            <a:off x="1599431" y="852658"/>
            <a:ext cx="8583660" cy="438513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01158B-F62E-42DA-BC99-606FF2C24C61}"/>
              </a:ext>
            </a:extLst>
          </p:cNvPr>
          <p:cNvSpPr txBox="1"/>
          <p:nvPr/>
        </p:nvSpPr>
        <p:spPr>
          <a:xfrm>
            <a:off x="1927876" y="5682176"/>
            <a:ext cx="84917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/>
              <a:t>L’embouchure du Rhône (vue d’un satellite)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DEC48A6-5E63-1980-421A-A9EE5FBE3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183091" y="6523172"/>
            <a:ext cx="1901890" cy="249723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AFC44B6-F4F8-792D-A95E-01DFDCD1ADA3}"/>
              </a:ext>
            </a:extLst>
          </p:cNvPr>
          <p:cNvSpPr txBox="1"/>
          <p:nvPr/>
        </p:nvSpPr>
        <p:spPr>
          <a:xfrm>
            <a:off x="3830434" y="5229150"/>
            <a:ext cx="436184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3"/>
              </a:rPr>
              <a:t>http://cm1douzant.blogspot.com/2016/01/geographie-les-fleuves-de-france-cm-1.html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227389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61239" y="-1348631"/>
            <a:ext cx="6584106" cy="928137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025792" y="2477729"/>
            <a:ext cx="759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droite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7950888" y="2477729"/>
            <a:ext cx="8619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gauche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8469529" y="908015"/>
            <a:ext cx="1035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la source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7206349" y="4096207"/>
            <a:ext cx="1240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un affluent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5018581" y="4455256"/>
            <a:ext cx="13199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le confluent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3473956" y="4270590"/>
            <a:ext cx="1267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le méandre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3049008" y="1618480"/>
            <a:ext cx="895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le delta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2565446" y="3352284"/>
            <a:ext cx="1495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l’embouchure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1741817" y="2477729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la mer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7228612" y="1685159"/>
            <a:ext cx="9121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l’amont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2132882" y="4647607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l’aval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28220131-042C-2046-0648-772869C19CD5}"/>
              </a:ext>
            </a:extLst>
          </p:cNvPr>
          <p:cNvSpPr txBox="1"/>
          <p:nvPr/>
        </p:nvSpPr>
        <p:spPr>
          <a:xfrm>
            <a:off x="9210121" y="6443066"/>
            <a:ext cx="149520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5F5F5F"/>
                </a:solidFill>
                <a:latin typeface="ArchitectsDaughter"/>
                <a:hlinkClick r:id="rId3"/>
              </a:rPr>
              <a:t>www.alencreviolette.fr</a:t>
            </a:r>
            <a:endParaRPr lang="fr-FR" sz="1000" b="0" i="0" u="none" strike="noStrike" baseline="0" dirty="0">
              <a:solidFill>
                <a:srgbClr val="5F5F5F"/>
              </a:solidFill>
              <a:latin typeface="ArchitectsDaughter"/>
            </a:endParaRP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EF8F731-8E4D-7E55-DB19-56E801F4E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34270" y="6443066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9481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621" y="202523"/>
            <a:ext cx="11300758" cy="4445156"/>
          </a:xfrm>
          <a:prstGeom prst="rect">
            <a:avLst/>
          </a:prstGeom>
        </p:spPr>
      </p:pic>
      <p:pic>
        <p:nvPicPr>
          <p:cNvPr id="3" name="Picture 2" descr="Bildergebnis für BOITE ROU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5" t="19518"/>
          <a:stretch/>
        </p:blipFill>
        <p:spPr bwMode="auto">
          <a:xfrm>
            <a:off x="2663159" y="4694017"/>
            <a:ext cx="884488" cy="70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56"/>
          <p:cNvSpPr txBox="1"/>
          <p:nvPr/>
        </p:nvSpPr>
        <p:spPr>
          <a:xfrm>
            <a:off x="3910194" y="4701272"/>
            <a:ext cx="4157676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0000FF"/>
                </a:solidFill>
              </a:rPr>
              <a:t>aménager: </a:t>
            </a:r>
            <a:r>
              <a:rPr lang="fr-FR" b="1" dirty="0" err="1">
                <a:solidFill>
                  <a:srgbClr val="0000FF"/>
                </a:solidFill>
              </a:rPr>
              <a:t>anlegen</a:t>
            </a:r>
            <a:r>
              <a:rPr lang="fr-FR" b="1" dirty="0">
                <a:solidFill>
                  <a:srgbClr val="0000FF"/>
                </a:solidFill>
              </a:rPr>
              <a:t>, </a:t>
            </a:r>
            <a:r>
              <a:rPr lang="fr-FR" b="1" dirty="0" err="1">
                <a:solidFill>
                  <a:srgbClr val="0000FF"/>
                </a:solidFill>
              </a:rPr>
              <a:t>ausbauen</a:t>
            </a:r>
            <a:endParaRPr lang="fr-FR" b="1" dirty="0">
              <a:solidFill>
                <a:srgbClr val="0000FF"/>
              </a:solidFill>
            </a:endParaRPr>
          </a:p>
          <a:p>
            <a:r>
              <a:rPr lang="fr-FR" b="1" dirty="0"/>
              <a:t>désormais: </a:t>
            </a:r>
            <a:r>
              <a:rPr lang="fr-FR" b="1" dirty="0" err="1"/>
              <a:t>von</a:t>
            </a:r>
            <a:r>
              <a:rPr lang="fr-FR" b="1" dirty="0"/>
              <a:t> </a:t>
            </a:r>
            <a:r>
              <a:rPr lang="fr-FR" b="1" dirty="0" err="1"/>
              <a:t>jetzt</a:t>
            </a:r>
            <a:r>
              <a:rPr lang="fr-FR" b="1" dirty="0"/>
              <a:t> an</a:t>
            </a:r>
          </a:p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les marchandises: die </a:t>
            </a:r>
            <a:r>
              <a:rPr lang="fr-FR" b="1" dirty="0" err="1">
                <a:solidFill>
                  <a:schemeClr val="accent2">
                    <a:lumMod val="50000"/>
                  </a:schemeClr>
                </a:solidFill>
              </a:rPr>
              <a:t>Waren</a:t>
            </a:r>
            <a:endParaRPr lang="fr-FR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nombreux: </a:t>
            </a:r>
            <a:r>
              <a:rPr lang="fr-FR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zahlreiche</a:t>
            </a:r>
            <a:r>
              <a:rPr lang="fr-F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fr-FR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viele</a:t>
            </a:r>
            <a:endParaRPr lang="fr-F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Le canal, les canaux: der </a:t>
            </a:r>
            <a:r>
              <a:rPr lang="fr-FR" b="1" dirty="0" err="1">
                <a:solidFill>
                  <a:schemeClr val="accent2">
                    <a:lumMod val="50000"/>
                  </a:schemeClr>
                </a:solidFill>
              </a:rPr>
              <a:t>Kanal</a:t>
            </a:r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, die </a:t>
            </a:r>
            <a:r>
              <a:rPr lang="fr-FR" b="1" dirty="0" err="1">
                <a:solidFill>
                  <a:schemeClr val="accent2">
                    <a:lumMod val="50000"/>
                  </a:schemeClr>
                </a:solidFill>
              </a:rPr>
              <a:t>Kanäle</a:t>
            </a:r>
            <a:endParaRPr lang="fr-FR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le débit: die </a:t>
            </a:r>
            <a:r>
              <a:rPr lang="fr-FR" b="1" dirty="0" err="1">
                <a:solidFill>
                  <a:schemeClr val="accent2">
                    <a:lumMod val="50000"/>
                  </a:schemeClr>
                </a:solidFill>
              </a:rPr>
              <a:t>Abflussmenge</a:t>
            </a:r>
            <a:endParaRPr lang="fr-FR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le barrage: </a:t>
            </a:r>
            <a:r>
              <a:rPr lang="fr-FR" b="1" dirty="0" err="1">
                <a:solidFill>
                  <a:schemeClr val="accent2">
                    <a:lumMod val="50000"/>
                  </a:schemeClr>
                </a:solidFill>
              </a:rPr>
              <a:t>das</a:t>
            </a:r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fr-FR" b="1" dirty="0" err="1">
                <a:solidFill>
                  <a:schemeClr val="accent2">
                    <a:lumMod val="50000"/>
                  </a:schemeClr>
                </a:solidFill>
              </a:rPr>
              <a:t>Wasserkraftwerk</a:t>
            </a:r>
            <a:endParaRPr lang="fr-FR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24C0B7-4703-6434-281C-0640A1B54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946333" y="6367472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1407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9726" y="278241"/>
            <a:ext cx="6361110" cy="6517418"/>
          </a:xfrm>
          <a:prstGeom prst="rect">
            <a:avLst/>
          </a:prstGeom>
        </p:spPr>
      </p:pic>
      <p:sp>
        <p:nvSpPr>
          <p:cNvPr id="5" name="Bulle ronde 4"/>
          <p:cNvSpPr/>
          <p:nvPr/>
        </p:nvSpPr>
        <p:spPr>
          <a:xfrm>
            <a:off x="167148" y="1220016"/>
            <a:ext cx="3682578" cy="1342103"/>
          </a:xfrm>
          <a:prstGeom prst="wedgeEllipseCallout">
            <a:avLst>
              <a:gd name="adj1" fmla="val -43255"/>
              <a:gd name="adj2" fmla="val -75084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0000"/>
                </a:solidFill>
              </a:rPr>
              <a:t>Combien y at-il </a:t>
            </a:r>
          </a:p>
          <a:p>
            <a:pPr algn="ctr"/>
            <a:r>
              <a:rPr lang="fr-FR" sz="2800" b="1" dirty="0">
                <a:solidFill>
                  <a:srgbClr val="FF0000"/>
                </a:solidFill>
              </a:rPr>
              <a:t>de fleuves </a:t>
            </a:r>
          </a:p>
          <a:p>
            <a:pPr algn="ctr"/>
            <a:r>
              <a:rPr lang="fr-FR" sz="2800" b="1" dirty="0">
                <a:solidFill>
                  <a:srgbClr val="FF0000"/>
                </a:solidFill>
              </a:rPr>
              <a:t>en France?</a:t>
            </a:r>
          </a:p>
        </p:txBody>
      </p:sp>
      <p:sp>
        <p:nvSpPr>
          <p:cNvPr id="7" name="Bulle ronde 6"/>
          <p:cNvSpPr/>
          <p:nvPr/>
        </p:nvSpPr>
        <p:spPr>
          <a:xfrm>
            <a:off x="167148" y="3817398"/>
            <a:ext cx="3682578" cy="1342103"/>
          </a:xfrm>
          <a:prstGeom prst="wedgeEllipseCallout">
            <a:avLst>
              <a:gd name="adj1" fmla="val -46860"/>
              <a:gd name="adj2" fmla="val -68491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0000"/>
                </a:solidFill>
              </a:rPr>
              <a:t>Quels sont leurs noms?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F1006BD6-4E9F-D7D9-215C-DBABACB8C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69894" y="6492673"/>
            <a:ext cx="1835020" cy="302784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597B422-DEC0-AFA4-CC61-530011A29DE9}"/>
              </a:ext>
            </a:extLst>
          </p:cNvPr>
          <p:cNvSpPr txBox="1"/>
          <p:nvPr/>
        </p:nvSpPr>
        <p:spPr>
          <a:xfrm rot="16200000">
            <a:off x="8751095" y="3270041"/>
            <a:ext cx="315031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3"/>
              </a:rPr>
              <a:t>https://storage.canalblog.com/54/67/733867/81814084_o.jpg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382823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82E42E73-6385-542A-B8BC-AC8BC9F57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pic>
        <p:nvPicPr>
          <p:cNvPr id="4" name="Image 3" descr="Une image contenant texte, diagramme, dessin, croquis&#10;&#10;Le contenu généré par l’IA peut être incorrect.">
            <a:extLst>
              <a:ext uri="{FF2B5EF4-FFF2-40B4-BE49-F238E27FC236}">
                <a16:creationId xmlns:a16="http://schemas.microsoft.com/office/drawing/2014/main" id="{11D8FF47-9569-9A3C-6A3B-22FBF1BA8A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72" y="244042"/>
            <a:ext cx="4432674" cy="63699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 5" descr="Une image contenant texte, reçu, capture d’écran, Police&#10;&#10;Le contenu généré par l’IA peut être incorrect.">
            <a:extLst>
              <a:ext uri="{FF2B5EF4-FFF2-40B4-BE49-F238E27FC236}">
                <a16:creationId xmlns:a16="http://schemas.microsoft.com/office/drawing/2014/main" id="{FFC4B11C-BBFC-1F48-A2A5-CBB4483CB5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585" y="280641"/>
            <a:ext cx="4458290" cy="6296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74EF9D-B585-DC68-4A69-745A362AEE2D}"/>
              </a:ext>
            </a:extLst>
          </p:cNvPr>
          <p:cNvSpPr txBox="1"/>
          <p:nvPr/>
        </p:nvSpPr>
        <p:spPr>
          <a:xfrm>
            <a:off x="5594477" y="2303316"/>
            <a:ext cx="1275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/>
              <a:t>FICHES DE TRAVAIL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A2B0F04-BFFA-AB89-116D-3340A6440FD2}"/>
              </a:ext>
            </a:extLst>
          </p:cNvPr>
          <p:cNvSpPr txBox="1"/>
          <p:nvPr/>
        </p:nvSpPr>
        <p:spPr>
          <a:xfrm>
            <a:off x="5348399" y="6110129"/>
            <a:ext cx="149520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5F5F5F"/>
                </a:solidFill>
                <a:latin typeface="ArchitectsDaughter"/>
                <a:hlinkClick r:id="rId4"/>
              </a:rPr>
              <a:t>www.alencreviolette.fr</a:t>
            </a:r>
            <a:endParaRPr lang="fr-FR" sz="1000" b="0" i="0" u="none" strike="noStrike" baseline="0" dirty="0">
              <a:solidFill>
                <a:srgbClr val="5F5F5F"/>
              </a:solidFill>
              <a:latin typeface="ArchitectsDaughter"/>
            </a:endParaRPr>
          </a:p>
        </p:txBody>
      </p:sp>
    </p:spTree>
    <p:extLst>
      <p:ext uri="{BB962C8B-B14F-4D97-AF65-F5344CB8AC3E}">
        <p14:creationId xmlns:p14="http://schemas.microsoft.com/office/powerpoint/2010/main" val="262597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122" y="153692"/>
            <a:ext cx="6529136" cy="676651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172250" y="796413"/>
            <a:ext cx="380099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 </a:t>
            </a:r>
            <a:r>
              <a:rPr lang="fr-FR" sz="2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Repasse en couleur, le tracé</a:t>
            </a:r>
          </a:p>
          <a:p>
            <a:r>
              <a:rPr lang="fr-FR" sz="2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 fleuves. Commence à la source:</a:t>
            </a:r>
          </a:p>
          <a:p>
            <a:r>
              <a:rPr lang="fr-FR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la Loire en bleu</a:t>
            </a:r>
            <a:endParaRPr lang="fr-FR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la Seine en violet</a:t>
            </a:r>
            <a:endParaRPr lang="fr-FR" sz="2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la Garonne en orange</a:t>
            </a:r>
          </a:p>
          <a:p>
            <a:r>
              <a:rPr lang="fr-FR" sz="2200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fr-FR" sz="2200" b="1" dirty="0">
                <a:solidFill>
                  <a:srgbClr val="FF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Rhône en rose</a:t>
            </a:r>
            <a:endParaRPr lang="fr-FR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source du Rhin se trouve en Suisse.</a:t>
            </a:r>
          </a:p>
          <a:p>
            <a:r>
              <a:rPr lang="fr-FR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Rhin est une frontière naturelle entre la France et L’Allemagne.</a:t>
            </a:r>
            <a:endParaRPr lang="fr-FR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2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 </a:t>
            </a:r>
            <a:r>
              <a:rPr lang="fr-FR" sz="2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Ecris le nom de l’océan et des mers.</a:t>
            </a:r>
          </a:p>
        </p:txBody>
      </p:sp>
      <p:sp>
        <p:nvSpPr>
          <p:cNvPr id="5" name="Forme libre 4"/>
          <p:cNvSpPr/>
          <p:nvPr/>
        </p:nvSpPr>
        <p:spPr>
          <a:xfrm>
            <a:off x="5381618" y="4514850"/>
            <a:ext cx="123832" cy="161925"/>
          </a:xfrm>
          <a:custGeom>
            <a:avLst/>
            <a:gdLst>
              <a:gd name="connsiteX0" fmla="*/ 123832 w 123832"/>
              <a:gd name="connsiteY0" fmla="*/ 161925 h 161925"/>
              <a:gd name="connsiteX1" fmla="*/ 76207 w 123832"/>
              <a:gd name="connsiteY1" fmla="*/ 123825 h 161925"/>
              <a:gd name="connsiteX2" fmla="*/ 38107 w 123832"/>
              <a:gd name="connsiteY2" fmla="*/ 114300 h 161925"/>
              <a:gd name="connsiteX3" fmla="*/ 19057 w 123832"/>
              <a:gd name="connsiteY3" fmla="*/ 85725 h 161925"/>
              <a:gd name="connsiteX4" fmla="*/ 9532 w 123832"/>
              <a:gd name="connsiteY4" fmla="*/ 57150 h 161925"/>
              <a:gd name="connsiteX5" fmla="*/ 7 w 123832"/>
              <a:gd name="connsiteY5" fmla="*/ 0 h 161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3832" h="161925">
                <a:moveTo>
                  <a:pt x="123832" y="161925"/>
                </a:moveTo>
                <a:cubicBezTo>
                  <a:pt x="107957" y="149225"/>
                  <a:pt x="93979" y="133698"/>
                  <a:pt x="76207" y="123825"/>
                </a:cubicBezTo>
                <a:cubicBezTo>
                  <a:pt x="64764" y="117468"/>
                  <a:pt x="48999" y="121562"/>
                  <a:pt x="38107" y="114300"/>
                </a:cubicBezTo>
                <a:cubicBezTo>
                  <a:pt x="28582" y="107950"/>
                  <a:pt x="24177" y="95964"/>
                  <a:pt x="19057" y="85725"/>
                </a:cubicBezTo>
                <a:cubicBezTo>
                  <a:pt x="14567" y="76745"/>
                  <a:pt x="11967" y="66890"/>
                  <a:pt x="9532" y="57150"/>
                </a:cubicBezTo>
                <a:cubicBezTo>
                  <a:pt x="-616" y="16559"/>
                  <a:pt x="7" y="23724"/>
                  <a:pt x="7" y="0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orme libre 5"/>
          <p:cNvSpPr/>
          <p:nvPr/>
        </p:nvSpPr>
        <p:spPr>
          <a:xfrm>
            <a:off x="5372100" y="4286250"/>
            <a:ext cx="142911" cy="276225"/>
          </a:xfrm>
          <a:custGeom>
            <a:avLst/>
            <a:gdLst>
              <a:gd name="connsiteX0" fmla="*/ 0 w 142911"/>
              <a:gd name="connsiteY0" fmla="*/ 276225 h 276225"/>
              <a:gd name="connsiteX1" fmla="*/ 9525 w 142911"/>
              <a:gd name="connsiteY1" fmla="*/ 152400 h 276225"/>
              <a:gd name="connsiteX2" fmla="*/ 19050 w 142911"/>
              <a:gd name="connsiteY2" fmla="*/ 123825 h 276225"/>
              <a:gd name="connsiteX3" fmla="*/ 76200 w 142911"/>
              <a:gd name="connsiteY3" fmla="*/ 104775 h 276225"/>
              <a:gd name="connsiteX4" fmla="*/ 114300 w 142911"/>
              <a:gd name="connsiteY4" fmla="*/ 66675 h 276225"/>
              <a:gd name="connsiteX5" fmla="*/ 123825 w 142911"/>
              <a:gd name="connsiteY5" fmla="*/ 38100 h 276225"/>
              <a:gd name="connsiteX6" fmla="*/ 142875 w 142911"/>
              <a:gd name="connsiteY6" fmla="*/ 0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2911" h="276225">
                <a:moveTo>
                  <a:pt x="0" y="276225"/>
                </a:moveTo>
                <a:cubicBezTo>
                  <a:pt x="3175" y="234950"/>
                  <a:pt x="4390" y="193477"/>
                  <a:pt x="9525" y="152400"/>
                </a:cubicBezTo>
                <a:cubicBezTo>
                  <a:pt x="10770" y="142437"/>
                  <a:pt x="10880" y="129661"/>
                  <a:pt x="19050" y="123825"/>
                </a:cubicBezTo>
                <a:cubicBezTo>
                  <a:pt x="35390" y="112153"/>
                  <a:pt x="76200" y="104775"/>
                  <a:pt x="76200" y="104775"/>
                </a:cubicBezTo>
                <a:cubicBezTo>
                  <a:pt x="101600" y="28575"/>
                  <a:pt x="63500" y="117475"/>
                  <a:pt x="114300" y="66675"/>
                </a:cubicBezTo>
                <a:cubicBezTo>
                  <a:pt x="121400" y="59575"/>
                  <a:pt x="119335" y="47080"/>
                  <a:pt x="123825" y="38100"/>
                </a:cubicBezTo>
                <a:cubicBezTo>
                  <a:pt x="144636" y="-3522"/>
                  <a:pt x="142875" y="23859"/>
                  <a:pt x="142875" y="0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Forme libre 3"/>
          <p:cNvSpPr/>
          <p:nvPr/>
        </p:nvSpPr>
        <p:spPr>
          <a:xfrm>
            <a:off x="5500048" y="4053385"/>
            <a:ext cx="44088" cy="259308"/>
          </a:xfrm>
          <a:custGeom>
            <a:avLst/>
            <a:gdLst>
              <a:gd name="connsiteX0" fmla="*/ 0 w 44088"/>
              <a:gd name="connsiteY0" fmla="*/ 259308 h 259308"/>
              <a:gd name="connsiteX1" fmla="*/ 13648 w 44088"/>
              <a:gd name="connsiteY1" fmla="*/ 191069 h 259308"/>
              <a:gd name="connsiteX2" fmla="*/ 40943 w 44088"/>
              <a:gd name="connsiteY2" fmla="*/ 150125 h 259308"/>
              <a:gd name="connsiteX3" fmla="*/ 40943 w 44088"/>
              <a:gd name="connsiteY3" fmla="*/ 0 h 259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88" h="259308">
                <a:moveTo>
                  <a:pt x="0" y="259308"/>
                </a:moveTo>
                <a:cubicBezTo>
                  <a:pt x="4549" y="236562"/>
                  <a:pt x="5503" y="212789"/>
                  <a:pt x="13648" y="191069"/>
                </a:cubicBezTo>
                <a:cubicBezTo>
                  <a:pt x="19407" y="175711"/>
                  <a:pt x="38623" y="166363"/>
                  <a:pt x="40943" y="150125"/>
                </a:cubicBezTo>
                <a:cubicBezTo>
                  <a:pt x="48020" y="100586"/>
                  <a:pt x="40943" y="50042"/>
                  <a:pt x="40943" y="0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orme libre 6"/>
          <p:cNvSpPr/>
          <p:nvPr/>
        </p:nvSpPr>
        <p:spPr>
          <a:xfrm>
            <a:off x="5458307" y="3753134"/>
            <a:ext cx="96332" cy="313899"/>
          </a:xfrm>
          <a:custGeom>
            <a:avLst/>
            <a:gdLst>
              <a:gd name="connsiteX0" fmla="*/ 96332 w 96332"/>
              <a:gd name="connsiteY0" fmla="*/ 313899 h 313899"/>
              <a:gd name="connsiteX1" fmla="*/ 69036 w 96332"/>
              <a:gd name="connsiteY1" fmla="*/ 177421 h 313899"/>
              <a:gd name="connsiteX2" fmla="*/ 14445 w 96332"/>
              <a:gd name="connsiteY2" fmla="*/ 95535 h 313899"/>
              <a:gd name="connsiteX3" fmla="*/ 797 w 96332"/>
              <a:gd name="connsiteY3" fmla="*/ 0 h 313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6332" h="313899">
                <a:moveTo>
                  <a:pt x="96332" y="313899"/>
                </a:moveTo>
                <a:cubicBezTo>
                  <a:pt x="92941" y="290164"/>
                  <a:pt x="87359" y="210403"/>
                  <a:pt x="69036" y="177421"/>
                </a:cubicBezTo>
                <a:cubicBezTo>
                  <a:pt x="53104" y="148744"/>
                  <a:pt x="14445" y="95535"/>
                  <a:pt x="14445" y="95535"/>
                </a:cubicBezTo>
                <a:cubicBezTo>
                  <a:pt x="-4957" y="37328"/>
                  <a:pt x="797" y="68977"/>
                  <a:pt x="797" y="0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/>
          <p:cNvSpPr/>
          <p:nvPr/>
        </p:nvSpPr>
        <p:spPr>
          <a:xfrm>
            <a:off x="5349922" y="3507475"/>
            <a:ext cx="109182" cy="313898"/>
          </a:xfrm>
          <a:custGeom>
            <a:avLst/>
            <a:gdLst>
              <a:gd name="connsiteX0" fmla="*/ 109182 w 109182"/>
              <a:gd name="connsiteY0" fmla="*/ 313898 h 313898"/>
              <a:gd name="connsiteX1" fmla="*/ 81887 w 109182"/>
              <a:gd name="connsiteY1" fmla="*/ 109182 h 313898"/>
              <a:gd name="connsiteX2" fmla="*/ 68239 w 109182"/>
              <a:gd name="connsiteY2" fmla="*/ 54591 h 313898"/>
              <a:gd name="connsiteX3" fmla="*/ 40944 w 109182"/>
              <a:gd name="connsiteY3" fmla="*/ 13647 h 313898"/>
              <a:gd name="connsiteX4" fmla="*/ 0 w 109182"/>
              <a:gd name="connsiteY4" fmla="*/ 0 h 31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182" h="313898">
                <a:moveTo>
                  <a:pt x="109182" y="313898"/>
                </a:moveTo>
                <a:cubicBezTo>
                  <a:pt x="100078" y="231957"/>
                  <a:pt x="97203" y="185763"/>
                  <a:pt x="81887" y="109182"/>
                </a:cubicBezTo>
                <a:cubicBezTo>
                  <a:pt x="78208" y="90789"/>
                  <a:pt x="75628" y="71831"/>
                  <a:pt x="68239" y="54591"/>
                </a:cubicBezTo>
                <a:cubicBezTo>
                  <a:pt x="61778" y="39515"/>
                  <a:pt x="53752" y="23894"/>
                  <a:pt x="40944" y="13647"/>
                </a:cubicBezTo>
                <a:cubicBezTo>
                  <a:pt x="29710" y="4660"/>
                  <a:pt x="0" y="0"/>
                  <a:pt x="0" y="0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/>
          <p:cNvSpPr/>
          <p:nvPr/>
        </p:nvSpPr>
        <p:spPr>
          <a:xfrm>
            <a:off x="5090615" y="3220872"/>
            <a:ext cx="286603" cy="286603"/>
          </a:xfrm>
          <a:custGeom>
            <a:avLst/>
            <a:gdLst>
              <a:gd name="connsiteX0" fmla="*/ 286603 w 286603"/>
              <a:gd name="connsiteY0" fmla="*/ 286603 h 286603"/>
              <a:gd name="connsiteX1" fmla="*/ 177421 w 286603"/>
              <a:gd name="connsiteY1" fmla="*/ 191068 h 286603"/>
              <a:gd name="connsiteX2" fmla="*/ 163773 w 286603"/>
              <a:gd name="connsiteY2" fmla="*/ 95534 h 286603"/>
              <a:gd name="connsiteX3" fmla="*/ 68239 w 286603"/>
              <a:gd name="connsiteY3" fmla="*/ 54591 h 286603"/>
              <a:gd name="connsiteX4" fmla="*/ 0 w 286603"/>
              <a:gd name="connsiteY4" fmla="*/ 0 h 286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603" h="286603">
                <a:moveTo>
                  <a:pt x="286603" y="286603"/>
                </a:moveTo>
                <a:cubicBezTo>
                  <a:pt x="253617" y="264613"/>
                  <a:pt x="191638" y="238458"/>
                  <a:pt x="177421" y="191068"/>
                </a:cubicBezTo>
                <a:cubicBezTo>
                  <a:pt x="168178" y="160257"/>
                  <a:pt x="176838" y="124929"/>
                  <a:pt x="163773" y="95534"/>
                </a:cubicBezTo>
                <a:cubicBezTo>
                  <a:pt x="151991" y="69025"/>
                  <a:pt x="87549" y="59418"/>
                  <a:pt x="68239" y="54591"/>
                </a:cubicBezTo>
                <a:cubicBezTo>
                  <a:pt x="16589" y="20158"/>
                  <a:pt x="38894" y="38894"/>
                  <a:pt x="0" y="0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/>
          <p:cNvSpPr/>
          <p:nvPr/>
        </p:nvSpPr>
        <p:spPr>
          <a:xfrm>
            <a:off x="4953852" y="3070746"/>
            <a:ext cx="150411" cy="177421"/>
          </a:xfrm>
          <a:custGeom>
            <a:avLst/>
            <a:gdLst>
              <a:gd name="connsiteX0" fmla="*/ 150411 w 150411"/>
              <a:gd name="connsiteY0" fmla="*/ 177421 h 177421"/>
              <a:gd name="connsiteX1" fmla="*/ 82172 w 150411"/>
              <a:gd name="connsiteY1" fmla="*/ 122830 h 177421"/>
              <a:gd name="connsiteX2" fmla="*/ 41229 w 150411"/>
              <a:gd name="connsiteY2" fmla="*/ 109182 h 177421"/>
              <a:gd name="connsiteX3" fmla="*/ 27581 w 150411"/>
              <a:gd name="connsiteY3" fmla="*/ 68239 h 177421"/>
              <a:gd name="connsiteX4" fmla="*/ 285 w 150411"/>
              <a:gd name="connsiteY4" fmla="*/ 0 h 177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0411" h="177421">
                <a:moveTo>
                  <a:pt x="150411" y="177421"/>
                </a:moveTo>
                <a:cubicBezTo>
                  <a:pt x="127665" y="159224"/>
                  <a:pt x="106874" y="138269"/>
                  <a:pt x="82172" y="122830"/>
                </a:cubicBezTo>
                <a:cubicBezTo>
                  <a:pt x="69973" y="115205"/>
                  <a:pt x="51401" y="119354"/>
                  <a:pt x="41229" y="109182"/>
                </a:cubicBezTo>
                <a:cubicBezTo>
                  <a:pt x="31057" y="99010"/>
                  <a:pt x="34015" y="81106"/>
                  <a:pt x="27581" y="68239"/>
                </a:cubicBezTo>
                <a:cubicBezTo>
                  <a:pt x="-4762" y="3554"/>
                  <a:pt x="285" y="52669"/>
                  <a:pt x="285" y="0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/>
          <p:cNvSpPr/>
          <p:nvPr/>
        </p:nvSpPr>
        <p:spPr>
          <a:xfrm>
            <a:off x="4776716" y="2688609"/>
            <a:ext cx="163774" cy="395785"/>
          </a:xfrm>
          <a:custGeom>
            <a:avLst/>
            <a:gdLst>
              <a:gd name="connsiteX0" fmla="*/ 163774 w 163774"/>
              <a:gd name="connsiteY0" fmla="*/ 395785 h 395785"/>
              <a:gd name="connsiteX1" fmla="*/ 136478 w 163774"/>
              <a:gd name="connsiteY1" fmla="*/ 272955 h 395785"/>
              <a:gd name="connsiteX2" fmla="*/ 109183 w 163774"/>
              <a:gd name="connsiteY2" fmla="*/ 232012 h 395785"/>
              <a:gd name="connsiteX3" fmla="*/ 95535 w 163774"/>
              <a:gd name="connsiteY3" fmla="*/ 191069 h 395785"/>
              <a:gd name="connsiteX4" fmla="*/ 27296 w 163774"/>
              <a:gd name="connsiteY4" fmla="*/ 0 h 395785"/>
              <a:gd name="connsiteX5" fmla="*/ 0 w 163774"/>
              <a:gd name="connsiteY5" fmla="*/ 0 h 395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774" h="395785">
                <a:moveTo>
                  <a:pt x="163774" y="395785"/>
                </a:moveTo>
                <a:cubicBezTo>
                  <a:pt x="161345" y="383639"/>
                  <a:pt x="143706" y="289820"/>
                  <a:pt x="136478" y="272955"/>
                </a:cubicBezTo>
                <a:cubicBezTo>
                  <a:pt x="130017" y="257879"/>
                  <a:pt x="116518" y="246683"/>
                  <a:pt x="109183" y="232012"/>
                </a:cubicBezTo>
                <a:cubicBezTo>
                  <a:pt x="102749" y="219145"/>
                  <a:pt x="100084" y="204717"/>
                  <a:pt x="95535" y="191069"/>
                </a:cubicBezTo>
                <a:cubicBezTo>
                  <a:pt x="93527" y="175006"/>
                  <a:pt x="88181" y="0"/>
                  <a:pt x="27296" y="0"/>
                </a:cubicBezTo>
                <a:lnTo>
                  <a:pt x="0" y="0"/>
                </a:ln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/>
          <p:cNvSpPr/>
          <p:nvPr/>
        </p:nvSpPr>
        <p:spPr>
          <a:xfrm>
            <a:off x="4380931" y="2483893"/>
            <a:ext cx="423081" cy="191068"/>
          </a:xfrm>
          <a:custGeom>
            <a:avLst/>
            <a:gdLst>
              <a:gd name="connsiteX0" fmla="*/ 423081 w 423081"/>
              <a:gd name="connsiteY0" fmla="*/ 191068 h 191068"/>
              <a:gd name="connsiteX1" fmla="*/ 272956 w 423081"/>
              <a:gd name="connsiteY1" fmla="*/ 81886 h 191068"/>
              <a:gd name="connsiteX2" fmla="*/ 232012 w 423081"/>
              <a:gd name="connsiteY2" fmla="*/ 68238 h 191068"/>
              <a:gd name="connsiteX3" fmla="*/ 191069 w 423081"/>
              <a:gd name="connsiteY3" fmla="*/ 27295 h 191068"/>
              <a:gd name="connsiteX4" fmla="*/ 81887 w 423081"/>
              <a:gd name="connsiteY4" fmla="*/ 0 h 191068"/>
              <a:gd name="connsiteX5" fmla="*/ 0 w 423081"/>
              <a:gd name="connsiteY5" fmla="*/ 27295 h 191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3081" h="191068">
                <a:moveTo>
                  <a:pt x="423081" y="191068"/>
                </a:moveTo>
                <a:cubicBezTo>
                  <a:pt x="396536" y="169832"/>
                  <a:pt x="303275" y="91992"/>
                  <a:pt x="272956" y="81886"/>
                </a:cubicBezTo>
                <a:lnTo>
                  <a:pt x="232012" y="68238"/>
                </a:lnTo>
                <a:cubicBezTo>
                  <a:pt x="218364" y="54590"/>
                  <a:pt x="207128" y="38001"/>
                  <a:pt x="191069" y="27295"/>
                </a:cubicBezTo>
                <a:cubicBezTo>
                  <a:pt x="173081" y="15303"/>
                  <a:pt x="91734" y="1969"/>
                  <a:pt x="81887" y="0"/>
                </a:cubicBezTo>
                <a:lnTo>
                  <a:pt x="0" y="27295"/>
                </a:ln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/>
          <p:cNvSpPr/>
          <p:nvPr/>
        </p:nvSpPr>
        <p:spPr>
          <a:xfrm>
            <a:off x="3821373" y="2497540"/>
            <a:ext cx="559558" cy="382138"/>
          </a:xfrm>
          <a:custGeom>
            <a:avLst/>
            <a:gdLst>
              <a:gd name="connsiteX0" fmla="*/ 559558 w 559558"/>
              <a:gd name="connsiteY0" fmla="*/ 0 h 382138"/>
              <a:gd name="connsiteX1" fmla="*/ 491320 w 559558"/>
              <a:gd name="connsiteY1" fmla="*/ 27296 h 382138"/>
              <a:gd name="connsiteX2" fmla="*/ 477672 w 559558"/>
              <a:gd name="connsiteY2" fmla="*/ 68239 h 382138"/>
              <a:gd name="connsiteX3" fmla="*/ 436728 w 559558"/>
              <a:gd name="connsiteY3" fmla="*/ 122830 h 382138"/>
              <a:gd name="connsiteX4" fmla="*/ 395785 w 559558"/>
              <a:gd name="connsiteY4" fmla="*/ 163773 h 382138"/>
              <a:gd name="connsiteX5" fmla="*/ 354842 w 559558"/>
              <a:gd name="connsiteY5" fmla="*/ 177421 h 382138"/>
              <a:gd name="connsiteX6" fmla="*/ 313899 w 559558"/>
              <a:gd name="connsiteY6" fmla="*/ 204717 h 382138"/>
              <a:gd name="connsiteX7" fmla="*/ 286603 w 559558"/>
              <a:gd name="connsiteY7" fmla="*/ 245660 h 382138"/>
              <a:gd name="connsiteX8" fmla="*/ 272955 w 559558"/>
              <a:gd name="connsiteY8" fmla="*/ 286603 h 382138"/>
              <a:gd name="connsiteX9" fmla="*/ 191069 w 559558"/>
              <a:gd name="connsiteY9" fmla="*/ 300251 h 382138"/>
              <a:gd name="connsiteX10" fmla="*/ 150126 w 559558"/>
              <a:gd name="connsiteY10" fmla="*/ 327547 h 382138"/>
              <a:gd name="connsiteX11" fmla="*/ 27296 w 559558"/>
              <a:gd name="connsiteY11" fmla="*/ 354842 h 382138"/>
              <a:gd name="connsiteX12" fmla="*/ 0 w 559558"/>
              <a:gd name="connsiteY12" fmla="*/ 382138 h 382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59558" h="382138">
                <a:moveTo>
                  <a:pt x="559558" y="0"/>
                </a:moveTo>
                <a:cubicBezTo>
                  <a:pt x="536812" y="9099"/>
                  <a:pt x="510140" y="11612"/>
                  <a:pt x="491320" y="27296"/>
                </a:cubicBezTo>
                <a:cubicBezTo>
                  <a:pt x="480268" y="36506"/>
                  <a:pt x="484810" y="55749"/>
                  <a:pt x="477672" y="68239"/>
                </a:cubicBezTo>
                <a:cubicBezTo>
                  <a:pt x="466386" y="87988"/>
                  <a:pt x="451531" y="105560"/>
                  <a:pt x="436728" y="122830"/>
                </a:cubicBezTo>
                <a:cubicBezTo>
                  <a:pt x="424167" y="137484"/>
                  <a:pt x="411844" y="153067"/>
                  <a:pt x="395785" y="163773"/>
                </a:cubicBezTo>
                <a:cubicBezTo>
                  <a:pt x="383815" y="171753"/>
                  <a:pt x="367709" y="170987"/>
                  <a:pt x="354842" y="177421"/>
                </a:cubicBezTo>
                <a:cubicBezTo>
                  <a:pt x="340171" y="184757"/>
                  <a:pt x="327547" y="195618"/>
                  <a:pt x="313899" y="204717"/>
                </a:cubicBezTo>
                <a:cubicBezTo>
                  <a:pt x="304800" y="218365"/>
                  <a:pt x="293939" y="230989"/>
                  <a:pt x="286603" y="245660"/>
                </a:cubicBezTo>
                <a:cubicBezTo>
                  <a:pt x="280169" y="258527"/>
                  <a:pt x="285445" y="279466"/>
                  <a:pt x="272955" y="286603"/>
                </a:cubicBezTo>
                <a:cubicBezTo>
                  <a:pt x="248929" y="300332"/>
                  <a:pt x="218364" y="295702"/>
                  <a:pt x="191069" y="300251"/>
                </a:cubicBezTo>
                <a:cubicBezTo>
                  <a:pt x="177421" y="309350"/>
                  <a:pt x="165484" y="321788"/>
                  <a:pt x="150126" y="327547"/>
                </a:cubicBezTo>
                <a:cubicBezTo>
                  <a:pt x="132886" y="334012"/>
                  <a:pt x="48281" y="344350"/>
                  <a:pt x="27296" y="354842"/>
                </a:cubicBezTo>
                <a:cubicBezTo>
                  <a:pt x="15787" y="360597"/>
                  <a:pt x="9099" y="373039"/>
                  <a:pt x="0" y="382138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/>
          <p:cNvSpPr/>
          <p:nvPr/>
        </p:nvSpPr>
        <p:spPr>
          <a:xfrm>
            <a:off x="3357349" y="2865994"/>
            <a:ext cx="464024" cy="81922"/>
          </a:xfrm>
          <a:custGeom>
            <a:avLst/>
            <a:gdLst>
              <a:gd name="connsiteX0" fmla="*/ 464024 w 464024"/>
              <a:gd name="connsiteY0" fmla="*/ 13684 h 81922"/>
              <a:gd name="connsiteX1" fmla="*/ 286603 w 464024"/>
              <a:gd name="connsiteY1" fmla="*/ 54627 h 81922"/>
              <a:gd name="connsiteX2" fmla="*/ 204717 w 464024"/>
              <a:gd name="connsiteY2" fmla="*/ 81922 h 81922"/>
              <a:gd name="connsiteX3" fmla="*/ 81887 w 464024"/>
              <a:gd name="connsiteY3" fmla="*/ 54627 h 81922"/>
              <a:gd name="connsiteX4" fmla="*/ 54591 w 464024"/>
              <a:gd name="connsiteY4" fmla="*/ 13684 h 81922"/>
              <a:gd name="connsiteX5" fmla="*/ 0 w 464024"/>
              <a:gd name="connsiteY5" fmla="*/ 36 h 81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024" h="81922">
                <a:moveTo>
                  <a:pt x="464024" y="13684"/>
                </a:moveTo>
                <a:cubicBezTo>
                  <a:pt x="365370" y="30126"/>
                  <a:pt x="389714" y="22901"/>
                  <a:pt x="286603" y="54627"/>
                </a:cubicBezTo>
                <a:cubicBezTo>
                  <a:pt x="259104" y="63088"/>
                  <a:pt x="204717" y="81922"/>
                  <a:pt x="204717" y="81922"/>
                </a:cubicBezTo>
                <a:cubicBezTo>
                  <a:pt x="203876" y="81782"/>
                  <a:pt x="99572" y="68775"/>
                  <a:pt x="81887" y="54627"/>
                </a:cubicBezTo>
                <a:cubicBezTo>
                  <a:pt x="69079" y="44380"/>
                  <a:pt x="67399" y="23931"/>
                  <a:pt x="54591" y="13684"/>
                </a:cubicBezTo>
                <a:cubicBezTo>
                  <a:pt x="35733" y="-1403"/>
                  <a:pt x="19685" y="36"/>
                  <a:pt x="0" y="36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orme libre 19"/>
          <p:cNvSpPr/>
          <p:nvPr/>
        </p:nvSpPr>
        <p:spPr>
          <a:xfrm>
            <a:off x="3207224" y="2838609"/>
            <a:ext cx="191069" cy="27421"/>
          </a:xfrm>
          <a:custGeom>
            <a:avLst/>
            <a:gdLst>
              <a:gd name="connsiteX0" fmla="*/ 191069 w 191069"/>
              <a:gd name="connsiteY0" fmla="*/ 27421 h 27421"/>
              <a:gd name="connsiteX1" fmla="*/ 0 w 191069"/>
              <a:gd name="connsiteY1" fmla="*/ 125 h 27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1069" h="27421">
                <a:moveTo>
                  <a:pt x="191069" y="27421"/>
                </a:moveTo>
                <a:cubicBezTo>
                  <a:pt x="36747" y="-3444"/>
                  <a:pt x="100985" y="125"/>
                  <a:pt x="0" y="125"/>
                </a:cubicBez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Forme libre 20"/>
          <p:cNvSpPr/>
          <p:nvPr/>
        </p:nvSpPr>
        <p:spPr>
          <a:xfrm>
            <a:off x="2906973" y="2852382"/>
            <a:ext cx="313899" cy="27296"/>
          </a:xfrm>
          <a:custGeom>
            <a:avLst/>
            <a:gdLst>
              <a:gd name="connsiteX0" fmla="*/ 313899 w 313899"/>
              <a:gd name="connsiteY0" fmla="*/ 0 h 27296"/>
              <a:gd name="connsiteX1" fmla="*/ 0 w 313899"/>
              <a:gd name="connsiteY1" fmla="*/ 27296 h 2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3899" h="27296">
                <a:moveTo>
                  <a:pt x="313899" y="0"/>
                </a:moveTo>
                <a:lnTo>
                  <a:pt x="0" y="27296"/>
                </a:ln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Forme libre 21"/>
          <p:cNvSpPr/>
          <p:nvPr/>
        </p:nvSpPr>
        <p:spPr>
          <a:xfrm>
            <a:off x="2688609" y="2893325"/>
            <a:ext cx="218364" cy="68239"/>
          </a:xfrm>
          <a:custGeom>
            <a:avLst/>
            <a:gdLst>
              <a:gd name="connsiteX0" fmla="*/ 218364 w 218364"/>
              <a:gd name="connsiteY0" fmla="*/ 0 h 68239"/>
              <a:gd name="connsiteX1" fmla="*/ 68239 w 218364"/>
              <a:gd name="connsiteY1" fmla="*/ 68239 h 68239"/>
              <a:gd name="connsiteX2" fmla="*/ 0 w 218364"/>
              <a:gd name="connsiteY2" fmla="*/ 68239 h 68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8364" h="68239">
                <a:moveTo>
                  <a:pt x="218364" y="0"/>
                </a:moveTo>
                <a:cubicBezTo>
                  <a:pt x="180284" y="22848"/>
                  <a:pt x="115819" y="68239"/>
                  <a:pt x="68239" y="68239"/>
                </a:cubicBezTo>
                <a:lnTo>
                  <a:pt x="0" y="68239"/>
                </a:lnTo>
              </a:path>
            </a:pathLst>
          </a:cu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Forme libre 22"/>
          <p:cNvSpPr/>
          <p:nvPr/>
        </p:nvSpPr>
        <p:spPr>
          <a:xfrm>
            <a:off x="5609230" y="2442870"/>
            <a:ext cx="136477" cy="327626"/>
          </a:xfrm>
          <a:custGeom>
            <a:avLst/>
            <a:gdLst>
              <a:gd name="connsiteX0" fmla="*/ 136477 w 136477"/>
              <a:gd name="connsiteY0" fmla="*/ 327626 h 327626"/>
              <a:gd name="connsiteX1" fmla="*/ 109182 w 136477"/>
              <a:gd name="connsiteY1" fmla="*/ 232091 h 327626"/>
              <a:gd name="connsiteX2" fmla="*/ 95534 w 136477"/>
              <a:gd name="connsiteY2" fmla="*/ 191148 h 327626"/>
              <a:gd name="connsiteX3" fmla="*/ 68239 w 136477"/>
              <a:gd name="connsiteY3" fmla="*/ 150205 h 327626"/>
              <a:gd name="connsiteX4" fmla="*/ 40943 w 136477"/>
              <a:gd name="connsiteY4" fmla="*/ 41023 h 327626"/>
              <a:gd name="connsiteX5" fmla="*/ 0 w 136477"/>
              <a:gd name="connsiteY5" fmla="*/ 79 h 327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6477" h="327626">
                <a:moveTo>
                  <a:pt x="136477" y="327626"/>
                </a:moveTo>
                <a:cubicBezTo>
                  <a:pt x="127379" y="295781"/>
                  <a:pt x="118699" y="263813"/>
                  <a:pt x="109182" y="232091"/>
                </a:cubicBezTo>
                <a:cubicBezTo>
                  <a:pt x="105048" y="218312"/>
                  <a:pt x="101968" y="204015"/>
                  <a:pt x="95534" y="191148"/>
                </a:cubicBezTo>
                <a:cubicBezTo>
                  <a:pt x="88199" y="176477"/>
                  <a:pt x="77337" y="163853"/>
                  <a:pt x="68239" y="150205"/>
                </a:cubicBezTo>
                <a:cubicBezTo>
                  <a:pt x="63047" y="124247"/>
                  <a:pt x="54933" y="69002"/>
                  <a:pt x="40943" y="41023"/>
                </a:cubicBezTo>
                <a:cubicBezTo>
                  <a:pt x="18579" y="-3706"/>
                  <a:pt x="27983" y="79"/>
                  <a:pt x="0" y="79"/>
                </a:cubicBez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Forme libre 26"/>
          <p:cNvSpPr/>
          <p:nvPr/>
        </p:nvSpPr>
        <p:spPr>
          <a:xfrm>
            <a:off x="5445457" y="2224585"/>
            <a:ext cx="204716" cy="204716"/>
          </a:xfrm>
          <a:custGeom>
            <a:avLst/>
            <a:gdLst>
              <a:gd name="connsiteX0" fmla="*/ 204716 w 204716"/>
              <a:gd name="connsiteY0" fmla="*/ 204716 h 204716"/>
              <a:gd name="connsiteX1" fmla="*/ 150125 w 204716"/>
              <a:gd name="connsiteY1" fmla="*/ 109182 h 204716"/>
              <a:gd name="connsiteX2" fmla="*/ 109182 w 204716"/>
              <a:gd name="connsiteY2" fmla="*/ 68239 h 204716"/>
              <a:gd name="connsiteX3" fmla="*/ 27295 w 204716"/>
              <a:gd name="connsiteY3" fmla="*/ 40943 h 204716"/>
              <a:gd name="connsiteX4" fmla="*/ 0 w 204716"/>
              <a:gd name="connsiteY4" fmla="*/ 0 h 20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4716" h="204716">
                <a:moveTo>
                  <a:pt x="204716" y="204716"/>
                </a:moveTo>
                <a:cubicBezTo>
                  <a:pt x="184443" y="103355"/>
                  <a:pt x="212778" y="161394"/>
                  <a:pt x="150125" y="109182"/>
                </a:cubicBezTo>
                <a:cubicBezTo>
                  <a:pt x="135298" y="96826"/>
                  <a:pt x="126054" y="77612"/>
                  <a:pt x="109182" y="68239"/>
                </a:cubicBezTo>
                <a:cubicBezTo>
                  <a:pt x="84031" y="54266"/>
                  <a:pt x="27295" y="40943"/>
                  <a:pt x="27295" y="40943"/>
                </a:cubicBezTo>
                <a:lnTo>
                  <a:pt x="0" y="0"/>
                </a:ln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Forme libre 27"/>
          <p:cNvSpPr/>
          <p:nvPr/>
        </p:nvSpPr>
        <p:spPr>
          <a:xfrm>
            <a:off x="5213445" y="2044533"/>
            <a:ext cx="232012" cy="193700"/>
          </a:xfrm>
          <a:custGeom>
            <a:avLst/>
            <a:gdLst>
              <a:gd name="connsiteX0" fmla="*/ 232012 w 232012"/>
              <a:gd name="connsiteY0" fmla="*/ 193700 h 193700"/>
              <a:gd name="connsiteX1" fmla="*/ 163773 w 232012"/>
              <a:gd name="connsiteY1" fmla="*/ 70870 h 193700"/>
              <a:gd name="connsiteX2" fmla="*/ 122830 w 232012"/>
              <a:gd name="connsiteY2" fmla="*/ 29927 h 193700"/>
              <a:gd name="connsiteX3" fmla="*/ 81886 w 232012"/>
              <a:gd name="connsiteY3" fmla="*/ 2631 h 193700"/>
              <a:gd name="connsiteX4" fmla="*/ 0 w 232012"/>
              <a:gd name="connsiteY4" fmla="*/ 2631 h 193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012" h="193700">
                <a:moveTo>
                  <a:pt x="232012" y="193700"/>
                </a:moveTo>
                <a:cubicBezTo>
                  <a:pt x="214590" y="158856"/>
                  <a:pt x="191411" y="104036"/>
                  <a:pt x="163773" y="70870"/>
                </a:cubicBezTo>
                <a:cubicBezTo>
                  <a:pt x="151417" y="56043"/>
                  <a:pt x="137657" y="42283"/>
                  <a:pt x="122830" y="29927"/>
                </a:cubicBezTo>
                <a:cubicBezTo>
                  <a:pt x="110229" y="19426"/>
                  <a:pt x="97898" y="6189"/>
                  <a:pt x="81886" y="2631"/>
                </a:cubicBezTo>
                <a:cubicBezTo>
                  <a:pt x="55241" y="-3290"/>
                  <a:pt x="27295" y="2631"/>
                  <a:pt x="0" y="2631"/>
                </a:cubicBez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Forme libre 28"/>
          <p:cNvSpPr/>
          <p:nvPr/>
        </p:nvSpPr>
        <p:spPr>
          <a:xfrm>
            <a:off x="4804012" y="2060812"/>
            <a:ext cx="423081" cy="95534"/>
          </a:xfrm>
          <a:custGeom>
            <a:avLst/>
            <a:gdLst>
              <a:gd name="connsiteX0" fmla="*/ 423081 w 423081"/>
              <a:gd name="connsiteY0" fmla="*/ 0 h 95534"/>
              <a:gd name="connsiteX1" fmla="*/ 327546 w 423081"/>
              <a:gd name="connsiteY1" fmla="*/ 13648 h 95534"/>
              <a:gd name="connsiteX2" fmla="*/ 245660 w 423081"/>
              <a:gd name="connsiteY2" fmla="*/ 81887 h 95534"/>
              <a:gd name="connsiteX3" fmla="*/ 204716 w 423081"/>
              <a:gd name="connsiteY3" fmla="*/ 95534 h 95534"/>
              <a:gd name="connsiteX4" fmla="*/ 27295 w 423081"/>
              <a:gd name="connsiteY4" fmla="*/ 81887 h 95534"/>
              <a:gd name="connsiteX5" fmla="*/ 0 w 423081"/>
              <a:gd name="connsiteY5" fmla="*/ 40943 h 95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3081" h="95534">
                <a:moveTo>
                  <a:pt x="423081" y="0"/>
                </a:moveTo>
                <a:cubicBezTo>
                  <a:pt x="391236" y="4549"/>
                  <a:pt x="358358" y="4405"/>
                  <a:pt x="327546" y="13648"/>
                </a:cubicBezTo>
                <a:cubicBezTo>
                  <a:pt x="286950" y="25827"/>
                  <a:pt x="278895" y="59730"/>
                  <a:pt x="245660" y="81887"/>
                </a:cubicBezTo>
                <a:cubicBezTo>
                  <a:pt x="233690" y="89867"/>
                  <a:pt x="218364" y="90985"/>
                  <a:pt x="204716" y="95534"/>
                </a:cubicBezTo>
                <a:cubicBezTo>
                  <a:pt x="145576" y="90985"/>
                  <a:pt x="84607" y="97170"/>
                  <a:pt x="27295" y="81887"/>
                </a:cubicBezTo>
                <a:cubicBezTo>
                  <a:pt x="11446" y="77661"/>
                  <a:pt x="0" y="40943"/>
                  <a:pt x="0" y="40943"/>
                </a:cubicBez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Forme libre 29"/>
          <p:cNvSpPr/>
          <p:nvPr/>
        </p:nvSpPr>
        <p:spPr>
          <a:xfrm>
            <a:off x="4653887" y="1924334"/>
            <a:ext cx="177420" cy="191069"/>
          </a:xfrm>
          <a:custGeom>
            <a:avLst/>
            <a:gdLst>
              <a:gd name="connsiteX0" fmla="*/ 177420 w 177420"/>
              <a:gd name="connsiteY0" fmla="*/ 191069 h 191069"/>
              <a:gd name="connsiteX1" fmla="*/ 136477 w 177420"/>
              <a:gd name="connsiteY1" fmla="*/ 122830 h 191069"/>
              <a:gd name="connsiteX2" fmla="*/ 54591 w 177420"/>
              <a:gd name="connsiteY2" fmla="*/ 95535 h 191069"/>
              <a:gd name="connsiteX3" fmla="*/ 27295 w 177420"/>
              <a:gd name="connsiteY3" fmla="*/ 54591 h 191069"/>
              <a:gd name="connsiteX4" fmla="*/ 0 w 177420"/>
              <a:gd name="connsiteY4" fmla="*/ 0 h 191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420" h="191069">
                <a:moveTo>
                  <a:pt x="177420" y="191069"/>
                </a:moveTo>
                <a:cubicBezTo>
                  <a:pt x="163772" y="168323"/>
                  <a:pt x="157416" y="139116"/>
                  <a:pt x="136477" y="122830"/>
                </a:cubicBezTo>
                <a:cubicBezTo>
                  <a:pt x="113766" y="105166"/>
                  <a:pt x="54591" y="95535"/>
                  <a:pt x="54591" y="95535"/>
                </a:cubicBezTo>
                <a:cubicBezTo>
                  <a:pt x="45492" y="81887"/>
                  <a:pt x="34631" y="69262"/>
                  <a:pt x="27295" y="54591"/>
                </a:cubicBezTo>
                <a:cubicBezTo>
                  <a:pt x="-4071" y="-8140"/>
                  <a:pt x="30833" y="30835"/>
                  <a:pt x="0" y="0"/>
                </a:cubicBez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Forme libre 30"/>
          <p:cNvSpPr/>
          <p:nvPr/>
        </p:nvSpPr>
        <p:spPr>
          <a:xfrm>
            <a:off x="4339988" y="1732930"/>
            <a:ext cx="327546" cy="177757"/>
          </a:xfrm>
          <a:custGeom>
            <a:avLst/>
            <a:gdLst>
              <a:gd name="connsiteX0" fmla="*/ 327546 w 327546"/>
              <a:gd name="connsiteY0" fmla="*/ 177757 h 177757"/>
              <a:gd name="connsiteX1" fmla="*/ 259308 w 327546"/>
              <a:gd name="connsiteY1" fmla="*/ 136813 h 177757"/>
              <a:gd name="connsiteX2" fmla="*/ 204716 w 327546"/>
              <a:gd name="connsiteY2" fmla="*/ 54927 h 177757"/>
              <a:gd name="connsiteX3" fmla="*/ 109182 w 327546"/>
              <a:gd name="connsiteY3" fmla="*/ 27631 h 177757"/>
              <a:gd name="connsiteX4" fmla="*/ 68239 w 327546"/>
              <a:gd name="connsiteY4" fmla="*/ 336 h 177757"/>
              <a:gd name="connsiteX5" fmla="*/ 0 w 327546"/>
              <a:gd name="connsiteY5" fmla="*/ 13983 h 177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7546" h="177757">
                <a:moveTo>
                  <a:pt x="327546" y="177757"/>
                </a:moveTo>
                <a:cubicBezTo>
                  <a:pt x="304800" y="164109"/>
                  <a:pt x="278065" y="155570"/>
                  <a:pt x="259308" y="136813"/>
                </a:cubicBezTo>
                <a:cubicBezTo>
                  <a:pt x="236111" y="113616"/>
                  <a:pt x="235838" y="65301"/>
                  <a:pt x="204716" y="54927"/>
                </a:cubicBezTo>
                <a:cubicBezTo>
                  <a:pt x="145979" y="35347"/>
                  <a:pt x="177729" y="44768"/>
                  <a:pt x="109182" y="27631"/>
                </a:cubicBezTo>
                <a:cubicBezTo>
                  <a:pt x="95534" y="18533"/>
                  <a:pt x="84515" y="2371"/>
                  <a:pt x="68239" y="336"/>
                </a:cubicBezTo>
                <a:cubicBezTo>
                  <a:pt x="45221" y="-2541"/>
                  <a:pt x="0" y="13983"/>
                  <a:pt x="0" y="13983"/>
                </a:cubicBez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Forme libre 31"/>
          <p:cNvSpPr/>
          <p:nvPr/>
        </p:nvSpPr>
        <p:spPr>
          <a:xfrm>
            <a:off x="4148919" y="1569493"/>
            <a:ext cx="204717" cy="177420"/>
          </a:xfrm>
          <a:custGeom>
            <a:avLst/>
            <a:gdLst>
              <a:gd name="connsiteX0" fmla="*/ 204717 w 204717"/>
              <a:gd name="connsiteY0" fmla="*/ 177420 h 177420"/>
              <a:gd name="connsiteX1" fmla="*/ 122830 w 204717"/>
              <a:gd name="connsiteY1" fmla="*/ 95534 h 177420"/>
              <a:gd name="connsiteX2" fmla="*/ 81887 w 204717"/>
              <a:gd name="connsiteY2" fmla="*/ 122829 h 177420"/>
              <a:gd name="connsiteX3" fmla="*/ 13648 w 204717"/>
              <a:gd name="connsiteY3" fmla="*/ 0 h 177420"/>
              <a:gd name="connsiteX4" fmla="*/ 0 w 204717"/>
              <a:gd name="connsiteY4" fmla="*/ 40943 h 177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4717" h="177420">
                <a:moveTo>
                  <a:pt x="204717" y="177420"/>
                </a:moveTo>
                <a:cubicBezTo>
                  <a:pt x="189616" y="152252"/>
                  <a:pt x="170909" y="87521"/>
                  <a:pt x="122830" y="95534"/>
                </a:cubicBezTo>
                <a:cubicBezTo>
                  <a:pt x="106651" y="98230"/>
                  <a:pt x="95535" y="113731"/>
                  <a:pt x="81887" y="122829"/>
                </a:cubicBezTo>
                <a:cubicBezTo>
                  <a:pt x="51102" y="-309"/>
                  <a:pt x="90180" y="25509"/>
                  <a:pt x="13648" y="0"/>
                </a:cubicBezTo>
                <a:lnTo>
                  <a:pt x="0" y="40943"/>
                </a:ln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3" name="Forme libre 32"/>
          <p:cNvSpPr/>
          <p:nvPr/>
        </p:nvSpPr>
        <p:spPr>
          <a:xfrm>
            <a:off x="3684896" y="1351128"/>
            <a:ext cx="464023" cy="245660"/>
          </a:xfrm>
          <a:custGeom>
            <a:avLst/>
            <a:gdLst>
              <a:gd name="connsiteX0" fmla="*/ 464023 w 464023"/>
              <a:gd name="connsiteY0" fmla="*/ 245660 h 245660"/>
              <a:gd name="connsiteX1" fmla="*/ 382137 w 464023"/>
              <a:gd name="connsiteY1" fmla="*/ 163773 h 245660"/>
              <a:gd name="connsiteX2" fmla="*/ 327546 w 464023"/>
              <a:gd name="connsiteY2" fmla="*/ 191069 h 245660"/>
              <a:gd name="connsiteX3" fmla="*/ 327546 w 464023"/>
              <a:gd name="connsiteY3" fmla="*/ 81887 h 245660"/>
              <a:gd name="connsiteX4" fmla="*/ 286603 w 464023"/>
              <a:gd name="connsiteY4" fmla="*/ 95535 h 245660"/>
              <a:gd name="connsiteX5" fmla="*/ 259307 w 464023"/>
              <a:gd name="connsiteY5" fmla="*/ 54591 h 245660"/>
              <a:gd name="connsiteX6" fmla="*/ 218364 w 464023"/>
              <a:gd name="connsiteY6" fmla="*/ 40944 h 245660"/>
              <a:gd name="connsiteX7" fmla="*/ 177420 w 464023"/>
              <a:gd name="connsiteY7" fmla="*/ 0 h 245660"/>
              <a:gd name="connsiteX8" fmla="*/ 150125 w 464023"/>
              <a:gd name="connsiteY8" fmla="*/ 40944 h 245660"/>
              <a:gd name="connsiteX9" fmla="*/ 68238 w 464023"/>
              <a:gd name="connsiteY9" fmla="*/ 40944 h 245660"/>
              <a:gd name="connsiteX10" fmla="*/ 0 w 464023"/>
              <a:gd name="connsiteY10" fmla="*/ 40944 h 245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64023" h="245660">
                <a:moveTo>
                  <a:pt x="464023" y="245660"/>
                </a:moveTo>
                <a:cubicBezTo>
                  <a:pt x="447757" y="218550"/>
                  <a:pt x="430848" y="156814"/>
                  <a:pt x="382137" y="163773"/>
                </a:cubicBezTo>
                <a:cubicBezTo>
                  <a:pt x="361997" y="166650"/>
                  <a:pt x="345743" y="181970"/>
                  <a:pt x="327546" y="191069"/>
                </a:cubicBezTo>
                <a:cubicBezTo>
                  <a:pt x="333293" y="168083"/>
                  <a:pt x="358194" y="104873"/>
                  <a:pt x="327546" y="81887"/>
                </a:cubicBezTo>
                <a:cubicBezTo>
                  <a:pt x="316037" y="73255"/>
                  <a:pt x="300251" y="90986"/>
                  <a:pt x="286603" y="95535"/>
                </a:cubicBezTo>
                <a:cubicBezTo>
                  <a:pt x="277504" y="81887"/>
                  <a:pt x="272115" y="64838"/>
                  <a:pt x="259307" y="54591"/>
                </a:cubicBezTo>
                <a:cubicBezTo>
                  <a:pt x="248074" y="45604"/>
                  <a:pt x="230334" y="48924"/>
                  <a:pt x="218364" y="40944"/>
                </a:cubicBezTo>
                <a:cubicBezTo>
                  <a:pt x="202304" y="30238"/>
                  <a:pt x="191068" y="13648"/>
                  <a:pt x="177420" y="0"/>
                </a:cubicBezTo>
                <a:cubicBezTo>
                  <a:pt x="168322" y="13648"/>
                  <a:pt x="162933" y="30697"/>
                  <a:pt x="150125" y="40944"/>
                </a:cubicBezTo>
                <a:cubicBezTo>
                  <a:pt x="110783" y="72418"/>
                  <a:pt x="107581" y="45862"/>
                  <a:pt x="68238" y="40944"/>
                </a:cubicBezTo>
                <a:cubicBezTo>
                  <a:pt x="45668" y="38123"/>
                  <a:pt x="22746" y="40944"/>
                  <a:pt x="0" y="40944"/>
                </a:cubicBezTo>
              </a:path>
            </a:pathLst>
          </a:cu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Forme libre 33"/>
          <p:cNvSpPr/>
          <p:nvPr/>
        </p:nvSpPr>
        <p:spPr>
          <a:xfrm>
            <a:off x="3698543" y="5923128"/>
            <a:ext cx="191069" cy="232012"/>
          </a:xfrm>
          <a:custGeom>
            <a:avLst/>
            <a:gdLst>
              <a:gd name="connsiteX0" fmla="*/ 191069 w 191069"/>
              <a:gd name="connsiteY0" fmla="*/ 232012 h 232012"/>
              <a:gd name="connsiteX1" fmla="*/ 54591 w 191069"/>
              <a:gd name="connsiteY1" fmla="*/ 218365 h 232012"/>
              <a:gd name="connsiteX2" fmla="*/ 40944 w 191069"/>
              <a:gd name="connsiteY2" fmla="*/ 177421 h 232012"/>
              <a:gd name="connsiteX3" fmla="*/ 68239 w 191069"/>
              <a:gd name="connsiteY3" fmla="*/ 136478 h 232012"/>
              <a:gd name="connsiteX4" fmla="*/ 81887 w 191069"/>
              <a:gd name="connsiteY4" fmla="*/ 95535 h 232012"/>
              <a:gd name="connsiteX5" fmla="*/ 68239 w 191069"/>
              <a:gd name="connsiteY5" fmla="*/ 54591 h 232012"/>
              <a:gd name="connsiteX6" fmla="*/ 0 w 191069"/>
              <a:gd name="connsiteY6" fmla="*/ 0 h 232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1069" h="232012">
                <a:moveTo>
                  <a:pt x="191069" y="232012"/>
                </a:moveTo>
                <a:cubicBezTo>
                  <a:pt x="145576" y="227463"/>
                  <a:pt x="97558" y="233989"/>
                  <a:pt x="54591" y="218365"/>
                </a:cubicBezTo>
                <a:cubicBezTo>
                  <a:pt x="41071" y="213449"/>
                  <a:pt x="38579" y="191611"/>
                  <a:pt x="40944" y="177421"/>
                </a:cubicBezTo>
                <a:cubicBezTo>
                  <a:pt x="43641" y="161242"/>
                  <a:pt x="60904" y="151149"/>
                  <a:pt x="68239" y="136478"/>
                </a:cubicBezTo>
                <a:cubicBezTo>
                  <a:pt x="74673" y="123611"/>
                  <a:pt x="77338" y="109183"/>
                  <a:pt x="81887" y="95535"/>
                </a:cubicBezTo>
                <a:cubicBezTo>
                  <a:pt x="77338" y="81887"/>
                  <a:pt x="76219" y="66561"/>
                  <a:pt x="68239" y="54591"/>
                </a:cubicBezTo>
                <a:cubicBezTo>
                  <a:pt x="44171" y="18489"/>
                  <a:pt x="31874" y="15937"/>
                  <a:pt x="0" y="0"/>
                </a:cubicBezTo>
              </a:path>
            </a:pathLst>
          </a:custGeom>
          <a:noFill/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Forme libre 35"/>
          <p:cNvSpPr/>
          <p:nvPr/>
        </p:nvSpPr>
        <p:spPr>
          <a:xfrm>
            <a:off x="3712191" y="5540991"/>
            <a:ext cx="397124" cy="382137"/>
          </a:xfrm>
          <a:custGeom>
            <a:avLst/>
            <a:gdLst>
              <a:gd name="connsiteX0" fmla="*/ 0 w 397124"/>
              <a:gd name="connsiteY0" fmla="*/ 382137 h 382137"/>
              <a:gd name="connsiteX1" fmla="*/ 68239 w 397124"/>
              <a:gd name="connsiteY1" fmla="*/ 341194 h 382137"/>
              <a:gd name="connsiteX2" fmla="*/ 109182 w 397124"/>
              <a:gd name="connsiteY2" fmla="*/ 327546 h 382137"/>
              <a:gd name="connsiteX3" fmla="*/ 204716 w 397124"/>
              <a:gd name="connsiteY3" fmla="*/ 300251 h 382137"/>
              <a:gd name="connsiteX4" fmla="*/ 272955 w 397124"/>
              <a:gd name="connsiteY4" fmla="*/ 218364 h 382137"/>
              <a:gd name="connsiteX5" fmla="*/ 313899 w 397124"/>
              <a:gd name="connsiteY5" fmla="*/ 204716 h 382137"/>
              <a:gd name="connsiteX6" fmla="*/ 382137 w 397124"/>
              <a:gd name="connsiteY6" fmla="*/ 122830 h 382137"/>
              <a:gd name="connsiteX7" fmla="*/ 395785 w 397124"/>
              <a:gd name="connsiteY7" fmla="*/ 81887 h 382137"/>
              <a:gd name="connsiteX8" fmla="*/ 395785 w 397124"/>
              <a:gd name="connsiteY8" fmla="*/ 0 h 382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7124" h="382137">
                <a:moveTo>
                  <a:pt x="0" y="382137"/>
                </a:moveTo>
                <a:cubicBezTo>
                  <a:pt x="22746" y="368489"/>
                  <a:pt x="44513" y="353057"/>
                  <a:pt x="68239" y="341194"/>
                </a:cubicBezTo>
                <a:cubicBezTo>
                  <a:pt x="81106" y="334760"/>
                  <a:pt x="95403" y="331680"/>
                  <a:pt x="109182" y="327546"/>
                </a:cubicBezTo>
                <a:cubicBezTo>
                  <a:pt x="140904" y="318029"/>
                  <a:pt x="172871" y="309349"/>
                  <a:pt x="204716" y="300251"/>
                </a:cubicBezTo>
                <a:cubicBezTo>
                  <a:pt x="224856" y="270042"/>
                  <a:pt x="241432" y="239379"/>
                  <a:pt x="272955" y="218364"/>
                </a:cubicBezTo>
                <a:cubicBezTo>
                  <a:pt x="284925" y="210384"/>
                  <a:pt x="300251" y="209265"/>
                  <a:pt x="313899" y="204716"/>
                </a:cubicBezTo>
                <a:cubicBezTo>
                  <a:pt x="344083" y="174532"/>
                  <a:pt x="363136" y="160832"/>
                  <a:pt x="382137" y="122830"/>
                </a:cubicBezTo>
                <a:cubicBezTo>
                  <a:pt x="388571" y="109963"/>
                  <a:pt x="394196" y="96185"/>
                  <a:pt x="395785" y="81887"/>
                </a:cubicBezTo>
                <a:cubicBezTo>
                  <a:pt x="398799" y="54758"/>
                  <a:pt x="395785" y="27296"/>
                  <a:pt x="395785" y="0"/>
                </a:cubicBezTo>
              </a:path>
            </a:pathLst>
          </a:custGeom>
          <a:noFill/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Forme libre 36"/>
          <p:cNvSpPr/>
          <p:nvPr/>
        </p:nvSpPr>
        <p:spPr>
          <a:xfrm>
            <a:off x="3821373" y="5145206"/>
            <a:ext cx="300251" cy="436728"/>
          </a:xfrm>
          <a:custGeom>
            <a:avLst/>
            <a:gdLst>
              <a:gd name="connsiteX0" fmla="*/ 300251 w 300251"/>
              <a:gd name="connsiteY0" fmla="*/ 436728 h 436728"/>
              <a:gd name="connsiteX1" fmla="*/ 272955 w 300251"/>
              <a:gd name="connsiteY1" fmla="*/ 327546 h 436728"/>
              <a:gd name="connsiteX2" fmla="*/ 259308 w 300251"/>
              <a:gd name="connsiteY2" fmla="*/ 286603 h 436728"/>
              <a:gd name="connsiteX3" fmla="*/ 218364 w 300251"/>
              <a:gd name="connsiteY3" fmla="*/ 232012 h 436728"/>
              <a:gd name="connsiteX4" fmla="*/ 163773 w 300251"/>
              <a:gd name="connsiteY4" fmla="*/ 95534 h 436728"/>
              <a:gd name="connsiteX5" fmla="*/ 81887 w 300251"/>
              <a:gd name="connsiteY5" fmla="*/ 40943 h 436728"/>
              <a:gd name="connsiteX6" fmla="*/ 40943 w 300251"/>
              <a:gd name="connsiteY6" fmla="*/ 27295 h 436728"/>
              <a:gd name="connsiteX7" fmla="*/ 0 w 300251"/>
              <a:gd name="connsiteY7" fmla="*/ 0 h 436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0251" h="436728">
                <a:moveTo>
                  <a:pt x="300251" y="436728"/>
                </a:moveTo>
                <a:cubicBezTo>
                  <a:pt x="291152" y="400334"/>
                  <a:pt x="282826" y="363738"/>
                  <a:pt x="272955" y="327546"/>
                </a:cubicBezTo>
                <a:cubicBezTo>
                  <a:pt x="269170" y="313667"/>
                  <a:pt x="266445" y="299093"/>
                  <a:pt x="259308" y="286603"/>
                </a:cubicBezTo>
                <a:cubicBezTo>
                  <a:pt x="248023" y="266854"/>
                  <a:pt x="232012" y="250209"/>
                  <a:pt x="218364" y="232012"/>
                </a:cubicBezTo>
                <a:cubicBezTo>
                  <a:pt x="213033" y="216019"/>
                  <a:pt x="183856" y="115617"/>
                  <a:pt x="163773" y="95534"/>
                </a:cubicBezTo>
                <a:cubicBezTo>
                  <a:pt x="140576" y="72337"/>
                  <a:pt x="113009" y="51317"/>
                  <a:pt x="81887" y="40943"/>
                </a:cubicBezTo>
                <a:cubicBezTo>
                  <a:pt x="68239" y="36394"/>
                  <a:pt x="53810" y="33729"/>
                  <a:pt x="40943" y="27295"/>
                </a:cubicBezTo>
                <a:cubicBezTo>
                  <a:pt x="26272" y="19960"/>
                  <a:pt x="0" y="0"/>
                  <a:pt x="0" y="0"/>
                </a:cubicBezTo>
              </a:path>
            </a:pathLst>
          </a:custGeom>
          <a:noFill/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Forme libre 37"/>
          <p:cNvSpPr/>
          <p:nvPr/>
        </p:nvSpPr>
        <p:spPr>
          <a:xfrm>
            <a:off x="3629153" y="5022376"/>
            <a:ext cx="192220" cy="136478"/>
          </a:xfrm>
          <a:custGeom>
            <a:avLst/>
            <a:gdLst>
              <a:gd name="connsiteX0" fmla="*/ 192220 w 192220"/>
              <a:gd name="connsiteY0" fmla="*/ 136478 h 136478"/>
              <a:gd name="connsiteX1" fmla="*/ 96686 w 192220"/>
              <a:gd name="connsiteY1" fmla="*/ 122830 h 136478"/>
              <a:gd name="connsiteX2" fmla="*/ 83038 w 192220"/>
              <a:gd name="connsiteY2" fmla="*/ 81887 h 136478"/>
              <a:gd name="connsiteX3" fmla="*/ 1151 w 192220"/>
              <a:gd name="connsiteY3" fmla="*/ 0 h 136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2220" h="136478">
                <a:moveTo>
                  <a:pt x="192220" y="136478"/>
                </a:moveTo>
                <a:cubicBezTo>
                  <a:pt x="160375" y="131929"/>
                  <a:pt x="125458" y="137216"/>
                  <a:pt x="96686" y="122830"/>
                </a:cubicBezTo>
                <a:cubicBezTo>
                  <a:pt x="83819" y="116396"/>
                  <a:pt x="94744" y="90249"/>
                  <a:pt x="83038" y="81887"/>
                </a:cubicBezTo>
                <a:cubicBezTo>
                  <a:pt x="-16112" y="11066"/>
                  <a:pt x="1151" y="107251"/>
                  <a:pt x="1151" y="0"/>
                </a:cubicBezTo>
              </a:path>
            </a:pathLst>
          </a:custGeom>
          <a:noFill/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Forme libre 38"/>
          <p:cNvSpPr/>
          <p:nvPr/>
        </p:nvSpPr>
        <p:spPr>
          <a:xfrm>
            <a:off x="3534770" y="4872251"/>
            <a:ext cx="95534" cy="150125"/>
          </a:xfrm>
          <a:custGeom>
            <a:avLst/>
            <a:gdLst>
              <a:gd name="connsiteX0" fmla="*/ 95534 w 95534"/>
              <a:gd name="connsiteY0" fmla="*/ 150125 h 150125"/>
              <a:gd name="connsiteX1" fmla="*/ 54591 w 95534"/>
              <a:gd name="connsiteY1" fmla="*/ 81886 h 150125"/>
              <a:gd name="connsiteX2" fmla="*/ 13648 w 95534"/>
              <a:gd name="connsiteY2" fmla="*/ 40943 h 150125"/>
              <a:gd name="connsiteX3" fmla="*/ 0 w 95534"/>
              <a:gd name="connsiteY3" fmla="*/ 0 h 150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534" h="150125">
                <a:moveTo>
                  <a:pt x="95534" y="150125"/>
                </a:moveTo>
                <a:cubicBezTo>
                  <a:pt x="81886" y="127379"/>
                  <a:pt x="70507" y="103107"/>
                  <a:pt x="54591" y="81886"/>
                </a:cubicBezTo>
                <a:cubicBezTo>
                  <a:pt x="43011" y="66445"/>
                  <a:pt x="24354" y="57002"/>
                  <a:pt x="13648" y="40943"/>
                </a:cubicBezTo>
                <a:cubicBezTo>
                  <a:pt x="5668" y="28973"/>
                  <a:pt x="0" y="0"/>
                  <a:pt x="0" y="0"/>
                </a:cubicBezTo>
              </a:path>
            </a:pathLst>
          </a:custGeom>
          <a:noFill/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Forme libre 39"/>
          <p:cNvSpPr/>
          <p:nvPr/>
        </p:nvSpPr>
        <p:spPr>
          <a:xfrm>
            <a:off x="3289110" y="4763069"/>
            <a:ext cx="245660" cy="109182"/>
          </a:xfrm>
          <a:custGeom>
            <a:avLst/>
            <a:gdLst>
              <a:gd name="connsiteX0" fmla="*/ 245660 w 245660"/>
              <a:gd name="connsiteY0" fmla="*/ 109182 h 109182"/>
              <a:gd name="connsiteX1" fmla="*/ 163774 w 245660"/>
              <a:gd name="connsiteY1" fmla="*/ 68238 h 109182"/>
              <a:gd name="connsiteX2" fmla="*/ 13648 w 245660"/>
              <a:gd name="connsiteY2" fmla="*/ 27295 h 109182"/>
              <a:gd name="connsiteX3" fmla="*/ 0 w 245660"/>
              <a:gd name="connsiteY3" fmla="*/ 0 h 109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5660" h="109182">
                <a:moveTo>
                  <a:pt x="245660" y="109182"/>
                </a:moveTo>
                <a:cubicBezTo>
                  <a:pt x="218365" y="95534"/>
                  <a:pt x="193117" y="76622"/>
                  <a:pt x="163774" y="68238"/>
                </a:cubicBezTo>
                <a:cubicBezTo>
                  <a:pt x="84651" y="45632"/>
                  <a:pt x="64386" y="78033"/>
                  <a:pt x="13648" y="27295"/>
                </a:cubicBezTo>
                <a:cubicBezTo>
                  <a:pt x="6455" y="20102"/>
                  <a:pt x="4549" y="9098"/>
                  <a:pt x="0" y="0"/>
                </a:cubicBezTo>
              </a:path>
            </a:pathLst>
          </a:custGeom>
          <a:noFill/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Forme libre 40"/>
          <p:cNvSpPr/>
          <p:nvPr/>
        </p:nvSpPr>
        <p:spPr>
          <a:xfrm>
            <a:off x="3152633" y="4585648"/>
            <a:ext cx="163773" cy="191068"/>
          </a:xfrm>
          <a:custGeom>
            <a:avLst/>
            <a:gdLst>
              <a:gd name="connsiteX0" fmla="*/ 163773 w 163773"/>
              <a:gd name="connsiteY0" fmla="*/ 191068 h 191068"/>
              <a:gd name="connsiteX1" fmla="*/ 95534 w 163773"/>
              <a:gd name="connsiteY1" fmla="*/ 136477 h 191068"/>
              <a:gd name="connsiteX2" fmla="*/ 40943 w 163773"/>
              <a:gd name="connsiteY2" fmla="*/ 122830 h 191068"/>
              <a:gd name="connsiteX3" fmla="*/ 27295 w 163773"/>
              <a:gd name="connsiteY3" fmla="*/ 81886 h 191068"/>
              <a:gd name="connsiteX4" fmla="*/ 0 w 163773"/>
              <a:gd name="connsiteY4" fmla="*/ 0 h 1910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773" h="191068">
                <a:moveTo>
                  <a:pt x="163773" y="191068"/>
                </a:moveTo>
                <a:cubicBezTo>
                  <a:pt x="141027" y="172871"/>
                  <a:pt x="120998" y="150623"/>
                  <a:pt x="95534" y="136477"/>
                </a:cubicBezTo>
                <a:cubicBezTo>
                  <a:pt x="79137" y="127368"/>
                  <a:pt x="55590" y="134547"/>
                  <a:pt x="40943" y="122830"/>
                </a:cubicBezTo>
                <a:cubicBezTo>
                  <a:pt x="29709" y="113843"/>
                  <a:pt x="31247" y="95719"/>
                  <a:pt x="27295" y="81886"/>
                </a:cubicBezTo>
                <a:cubicBezTo>
                  <a:pt x="5809" y="6683"/>
                  <a:pt x="24950" y="49898"/>
                  <a:pt x="0" y="0"/>
                </a:cubicBezTo>
              </a:path>
            </a:pathLst>
          </a:custGeom>
          <a:noFill/>
          <a:ln w="571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Forme libre 41"/>
          <p:cNvSpPr/>
          <p:nvPr/>
        </p:nvSpPr>
        <p:spPr>
          <a:xfrm>
            <a:off x="7069540" y="3302758"/>
            <a:ext cx="450376" cy="272955"/>
          </a:xfrm>
          <a:custGeom>
            <a:avLst/>
            <a:gdLst>
              <a:gd name="connsiteX0" fmla="*/ 450376 w 450376"/>
              <a:gd name="connsiteY0" fmla="*/ 0 h 272955"/>
              <a:gd name="connsiteX1" fmla="*/ 382138 w 450376"/>
              <a:gd name="connsiteY1" fmla="*/ 40943 h 272955"/>
              <a:gd name="connsiteX2" fmla="*/ 368490 w 450376"/>
              <a:gd name="connsiteY2" fmla="*/ 81887 h 272955"/>
              <a:gd name="connsiteX3" fmla="*/ 327547 w 450376"/>
              <a:gd name="connsiteY3" fmla="*/ 109182 h 272955"/>
              <a:gd name="connsiteX4" fmla="*/ 259308 w 450376"/>
              <a:gd name="connsiteY4" fmla="*/ 177421 h 272955"/>
              <a:gd name="connsiteX5" fmla="*/ 232012 w 450376"/>
              <a:gd name="connsiteY5" fmla="*/ 218364 h 272955"/>
              <a:gd name="connsiteX6" fmla="*/ 177421 w 450376"/>
              <a:gd name="connsiteY6" fmla="*/ 232012 h 272955"/>
              <a:gd name="connsiteX7" fmla="*/ 40944 w 450376"/>
              <a:gd name="connsiteY7" fmla="*/ 245660 h 272955"/>
              <a:gd name="connsiteX8" fmla="*/ 0 w 450376"/>
              <a:gd name="connsiteY8" fmla="*/ 272955 h 272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0376" h="272955">
                <a:moveTo>
                  <a:pt x="450376" y="0"/>
                </a:moveTo>
                <a:cubicBezTo>
                  <a:pt x="427630" y="13648"/>
                  <a:pt x="400895" y="22186"/>
                  <a:pt x="382138" y="40943"/>
                </a:cubicBezTo>
                <a:cubicBezTo>
                  <a:pt x="371965" y="51116"/>
                  <a:pt x="377477" y="70653"/>
                  <a:pt x="368490" y="81887"/>
                </a:cubicBezTo>
                <a:cubicBezTo>
                  <a:pt x="358244" y="94695"/>
                  <a:pt x="341195" y="100084"/>
                  <a:pt x="327547" y="109182"/>
                </a:cubicBezTo>
                <a:cubicBezTo>
                  <a:pt x="254759" y="218364"/>
                  <a:pt x="350291" y="86439"/>
                  <a:pt x="259308" y="177421"/>
                </a:cubicBezTo>
                <a:cubicBezTo>
                  <a:pt x="247710" y="189019"/>
                  <a:pt x="245660" y="209266"/>
                  <a:pt x="232012" y="218364"/>
                </a:cubicBezTo>
                <a:cubicBezTo>
                  <a:pt x="216405" y="228769"/>
                  <a:pt x="195990" y="229359"/>
                  <a:pt x="177421" y="232012"/>
                </a:cubicBezTo>
                <a:cubicBezTo>
                  <a:pt x="132161" y="238478"/>
                  <a:pt x="86436" y="241111"/>
                  <a:pt x="40944" y="245660"/>
                </a:cubicBezTo>
                <a:lnTo>
                  <a:pt x="0" y="272955"/>
                </a:ln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Forme libre 42"/>
          <p:cNvSpPr/>
          <p:nvPr/>
        </p:nvSpPr>
        <p:spPr>
          <a:xfrm>
            <a:off x="6946710" y="3575713"/>
            <a:ext cx="122830" cy="54881"/>
          </a:xfrm>
          <a:custGeom>
            <a:avLst/>
            <a:gdLst>
              <a:gd name="connsiteX0" fmla="*/ 122830 w 122830"/>
              <a:gd name="connsiteY0" fmla="*/ 0 h 54881"/>
              <a:gd name="connsiteX1" fmla="*/ 0 w 122830"/>
              <a:gd name="connsiteY1" fmla="*/ 54591 h 54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830" h="54881">
                <a:moveTo>
                  <a:pt x="122830" y="0"/>
                </a:moveTo>
                <a:cubicBezTo>
                  <a:pt x="29588" y="62162"/>
                  <a:pt x="73749" y="54591"/>
                  <a:pt x="0" y="54591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Forme libre 43"/>
          <p:cNvSpPr/>
          <p:nvPr/>
        </p:nvSpPr>
        <p:spPr>
          <a:xfrm>
            <a:off x="6482687" y="3521122"/>
            <a:ext cx="464023" cy="109182"/>
          </a:xfrm>
          <a:custGeom>
            <a:avLst/>
            <a:gdLst>
              <a:gd name="connsiteX0" fmla="*/ 464023 w 464023"/>
              <a:gd name="connsiteY0" fmla="*/ 109182 h 109182"/>
              <a:gd name="connsiteX1" fmla="*/ 395785 w 464023"/>
              <a:gd name="connsiteY1" fmla="*/ 95535 h 109182"/>
              <a:gd name="connsiteX2" fmla="*/ 286603 w 464023"/>
              <a:gd name="connsiteY2" fmla="*/ 0 h 109182"/>
              <a:gd name="connsiteX3" fmla="*/ 122829 w 464023"/>
              <a:gd name="connsiteY3" fmla="*/ 13648 h 109182"/>
              <a:gd name="connsiteX4" fmla="*/ 40943 w 464023"/>
              <a:gd name="connsiteY4" fmla="*/ 27296 h 109182"/>
              <a:gd name="connsiteX5" fmla="*/ 0 w 464023"/>
              <a:gd name="connsiteY5" fmla="*/ 81887 h 109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023" h="109182">
                <a:moveTo>
                  <a:pt x="464023" y="109182"/>
                </a:moveTo>
                <a:cubicBezTo>
                  <a:pt x="441277" y="104633"/>
                  <a:pt x="414095" y="109776"/>
                  <a:pt x="395785" y="95535"/>
                </a:cubicBezTo>
                <a:cubicBezTo>
                  <a:pt x="241847" y="-24195"/>
                  <a:pt x="423874" y="34318"/>
                  <a:pt x="286603" y="0"/>
                </a:cubicBezTo>
                <a:cubicBezTo>
                  <a:pt x="232012" y="4549"/>
                  <a:pt x="177274" y="7598"/>
                  <a:pt x="122829" y="13648"/>
                </a:cubicBezTo>
                <a:cubicBezTo>
                  <a:pt x="95326" y="16704"/>
                  <a:pt x="65132" y="13857"/>
                  <a:pt x="40943" y="27296"/>
                </a:cubicBezTo>
                <a:cubicBezTo>
                  <a:pt x="21059" y="38343"/>
                  <a:pt x="0" y="81887"/>
                  <a:pt x="0" y="81887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Forme libre 45"/>
          <p:cNvSpPr/>
          <p:nvPr/>
        </p:nvSpPr>
        <p:spPr>
          <a:xfrm>
            <a:off x="6305266" y="3603009"/>
            <a:ext cx="163773" cy="272955"/>
          </a:xfrm>
          <a:custGeom>
            <a:avLst/>
            <a:gdLst>
              <a:gd name="connsiteX0" fmla="*/ 163773 w 163773"/>
              <a:gd name="connsiteY0" fmla="*/ 0 h 272955"/>
              <a:gd name="connsiteX1" fmla="*/ 95534 w 163773"/>
              <a:gd name="connsiteY1" fmla="*/ 27295 h 272955"/>
              <a:gd name="connsiteX2" fmla="*/ 81886 w 163773"/>
              <a:gd name="connsiteY2" fmla="*/ 81887 h 272955"/>
              <a:gd name="connsiteX3" fmla="*/ 40943 w 163773"/>
              <a:gd name="connsiteY3" fmla="*/ 136478 h 272955"/>
              <a:gd name="connsiteX4" fmla="*/ 27295 w 163773"/>
              <a:gd name="connsiteY4" fmla="*/ 177421 h 272955"/>
              <a:gd name="connsiteX5" fmla="*/ 0 w 163773"/>
              <a:gd name="connsiteY5" fmla="*/ 272955 h 272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773" h="272955">
                <a:moveTo>
                  <a:pt x="163773" y="0"/>
                </a:moveTo>
                <a:cubicBezTo>
                  <a:pt x="141027" y="9098"/>
                  <a:pt x="112857" y="9972"/>
                  <a:pt x="95534" y="27295"/>
                </a:cubicBezTo>
                <a:cubicBezTo>
                  <a:pt x="82271" y="40558"/>
                  <a:pt x="90274" y="65110"/>
                  <a:pt x="81886" y="81887"/>
                </a:cubicBezTo>
                <a:cubicBezTo>
                  <a:pt x="71714" y="102232"/>
                  <a:pt x="54591" y="118281"/>
                  <a:pt x="40943" y="136478"/>
                </a:cubicBezTo>
                <a:cubicBezTo>
                  <a:pt x="36394" y="150126"/>
                  <a:pt x="30784" y="163465"/>
                  <a:pt x="27295" y="177421"/>
                </a:cubicBezTo>
                <a:cubicBezTo>
                  <a:pt x="3830" y="271279"/>
                  <a:pt x="27451" y="218052"/>
                  <a:pt x="0" y="272955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7" name="Forme libre 46"/>
          <p:cNvSpPr/>
          <p:nvPr/>
        </p:nvSpPr>
        <p:spPr>
          <a:xfrm>
            <a:off x="6168788" y="3875964"/>
            <a:ext cx="163773" cy="177421"/>
          </a:xfrm>
          <a:custGeom>
            <a:avLst/>
            <a:gdLst>
              <a:gd name="connsiteX0" fmla="*/ 163773 w 163773"/>
              <a:gd name="connsiteY0" fmla="*/ 0 h 177421"/>
              <a:gd name="connsiteX1" fmla="*/ 109182 w 163773"/>
              <a:gd name="connsiteY1" fmla="*/ 95535 h 177421"/>
              <a:gd name="connsiteX2" fmla="*/ 95534 w 163773"/>
              <a:gd name="connsiteY2" fmla="*/ 136478 h 177421"/>
              <a:gd name="connsiteX3" fmla="*/ 68239 w 163773"/>
              <a:gd name="connsiteY3" fmla="*/ 177421 h 177421"/>
              <a:gd name="connsiteX4" fmla="*/ 0 w 163773"/>
              <a:gd name="connsiteY4" fmla="*/ 122830 h 177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773" h="177421">
                <a:moveTo>
                  <a:pt x="163773" y="0"/>
                </a:moveTo>
                <a:cubicBezTo>
                  <a:pt x="133655" y="150587"/>
                  <a:pt x="178797" y="8516"/>
                  <a:pt x="109182" y="95535"/>
                </a:cubicBezTo>
                <a:cubicBezTo>
                  <a:pt x="100195" y="106769"/>
                  <a:pt x="101968" y="123611"/>
                  <a:pt x="95534" y="136478"/>
                </a:cubicBezTo>
                <a:cubicBezTo>
                  <a:pt x="88199" y="151149"/>
                  <a:pt x="77337" y="163773"/>
                  <a:pt x="68239" y="177421"/>
                </a:cubicBezTo>
                <a:cubicBezTo>
                  <a:pt x="16590" y="142988"/>
                  <a:pt x="38894" y="161724"/>
                  <a:pt x="0" y="122830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8" name="Forme libre 47"/>
          <p:cNvSpPr/>
          <p:nvPr/>
        </p:nvSpPr>
        <p:spPr>
          <a:xfrm>
            <a:off x="6209731" y="4012442"/>
            <a:ext cx="0" cy="0"/>
          </a:xfrm>
          <a:custGeom>
            <a:avLst/>
            <a:gdLst>
              <a:gd name="connsiteX0" fmla="*/ 0 w 0"/>
              <a:gd name="connsiteY0" fmla="*/ 0 h 0"/>
              <a:gd name="connsiteX1" fmla="*/ 0 w 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Forme libre 48"/>
          <p:cNvSpPr/>
          <p:nvPr/>
        </p:nvSpPr>
        <p:spPr>
          <a:xfrm>
            <a:off x="5882185" y="3901721"/>
            <a:ext cx="313899" cy="124369"/>
          </a:xfrm>
          <a:custGeom>
            <a:avLst/>
            <a:gdLst>
              <a:gd name="connsiteX0" fmla="*/ 313899 w 313899"/>
              <a:gd name="connsiteY0" fmla="*/ 124369 h 124369"/>
              <a:gd name="connsiteX1" fmla="*/ 232012 w 313899"/>
              <a:gd name="connsiteY1" fmla="*/ 1539 h 124369"/>
              <a:gd name="connsiteX2" fmla="*/ 191069 w 313899"/>
              <a:gd name="connsiteY2" fmla="*/ 15186 h 124369"/>
              <a:gd name="connsiteX3" fmla="*/ 163773 w 313899"/>
              <a:gd name="connsiteY3" fmla="*/ 56130 h 124369"/>
              <a:gd name="connsiteX4" fmla="*/ 109182 w 313899"/>
              <a:gd name="connsiteY4" fmla="*/ 42482 h 124369"/>
              <a:gd name="connsiteX5" fmla="*/ 0 w 313899"/>
              <a:gd name="connsiteY5" fmla="*/ 42482 h 1243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3899" h="124369">
                <a:moveTo>
                  <a:pt x="313899" y="124369"/>
                </a:moveTo>
                <a:cubicBezTo>
                  <a:pt x="308617" y="115566"/>
                  <a:pt x="248256" y="9661"/>
                  <a:pt x="232012" y="1539"/>
                </a:cubicBezTo>
                <a:cubicBezTo>
                  <a:pt x="219145" y="-4895"/>
                  <a:pt x="204717" y="10637"/>
                  <a:pt x="191069" y="15186"/>
                </a:cubicBezTo>
                <a:cubicBezTo>
                  <a:pt x="181970" y="28834"/>
                  <a:pt x="179334" y="50943"/>
                  <a:pt x="163773" y="56130"/>
                </a:cubicBezTo>
                <a:cubicBezTo>
                  <a:pt x="145979" y="62062"/>
                  <a:pt x="127874" y="44040"/>
                  <a:pt x="109182" y="42482"/>
                </a:cubicBezTo>
                <a:cubicBezTo>
                  <a:pt x="72914" y="39460"/>
                  <a:pt x="36394" y="42482"/>
                  <a:pt x="0" y="42482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Forme libre 49"/>
          <p:cNvSpPr/>
          <p:nvPr/>
        </p:nvSpPr>
        <p:spPr>
          <a:xfrm>
            <a:off x="5827594" y="3971499"/>
            <a:ext cx="68239" cy="382137"/>
          </a:xfrm>
          <a:custGeom>
            <a:avLst/>
            <a:gdLst>
              <a:gd name="connsiteX0" fmla="*/ 68239 w 68239"/>
              <a:gd name="connsiteY0" fmla="*/ 0 h 382137"/>
              <a:gd name="connsiteX1" fmla="*/ 0 w 68239"/>
              <a:gd name="connsiteY1" fmla="*/ 177420 h 382137"/>
              <a:gd name="connsiteX2" fmla="*/ 13648 w 68239"/>
              <a:gd name="connsiteY2" fmla="*/ 382137 h 382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39" h="382137">
                <a:moveTo>
                  <a:pt x="68239" y="0"/>
                </a:moveTo>
                <a:cubicBezTo>
                  <a:pt x="20862" y="142130"/>
                  <a:pt x="46597" y="84228"/>
                  <a:pt x="0" y="177420"/>
                </a:cubicBezTo>
                <a:cubicBezTo>
                  <a:pt x="25785" y="280559"/>
                  <a:pt x="13648" y="213254"/>
                  <a:pt x="13648" y="382137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Forme libre 50"/>
          <p:cNvSpPr/>
          <p:nvPr/>
        </p:nvSpPr>
        <p:spPr>
          <a:xfrm>
            <a:off x="5841242" y="4353636"/>
            <a:ext cx="41345" cy="259307"/>
          </a:xfrm>
          <a:custGeom>
            <a:avLst/>
            <a:gdLst>
              <a:gd name="connsiteX0" fmla="*/ 0 w 41345"/>
              <a:gd name="connsiteY0" fmla="*/ 0 h 259307"/>
              <a:gd name="connsiteX1" fmla="*/ 13648 w 41345"/>
              <a:gd name="connsiteY1" fmla="*/ 109182 h 259307"/>
              <a:gd name="connsiteX2" fmla="*/ 40943 w 41345"/>
              <a:gd name="connsiteY2" fmla="*/ 150125 h 259307"/>
              <a:gd name="connsiteX3" fmla="*/ 27295 w 41345"/>
              <a:gd name="connsiteY3" fmla="*/ 204716 h 259307"/>
              <a:gd name="connsiteX4" fmla="*/ 0 w 41345"/>
              <a:gd name="connsiteY4" fmla="*/ 259307 h 259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345" h="259307">
                <a:moveTo>
                  <a:pt x="0" y="0"/>
                </a:moveTo>
                <a:cubicBezTo>
                  <a:pt x="4549" y="36394"/>
                  <a:pt x="3998" y="73797"/>
                  <a:pt x="13648" y="109182"/>
                </a:cubicBezTo>
                <a:cubicBezTo>
                  <a:pt x="17964" y="125006"/>
                  <a:pt x="38623" y="133887"/>
                  <a:pt x="40943" y="150125"/>
                </a:cubicBezTo>
                <a:cubicBezTo>
                  <a:pt x="43596" y="168694"/>
                  <a:pt x="32448" y="186681"/>
                  <a:pt x="27295" y="204716"/>
                </a:cubicBezTo>
                <a:cubicBezTo>
                  <a:pt x="14749" y="248628"/>
                  <a:pt x="22419" y="236890"/>
                  <a:pt x="0" y="259307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Forme libre 51"/>
          <p:cNvSpPr/>
          <p:nvPr/>
        </p:nvSpPr>
        <p:spPr>
          <a:xfrm>
            <a:off x="5786611" y="4599296"/>
            <a:ext cx="81926" cy="354841"/>
          </a:xfrm>
          <a:custGeom>
            <a:avLst/>
            <a:gdLst>
              <a:gd name="connsiteX0" fmla="*/ 81926 w 81926"/>
              <a:gd name="connsiteY0" fmla="*/ 0 h 354841"/>
              <a:gd name="connsiteX1" fmla="*/ 40983 w 81926"/>
              <a:gd name="connsiteY1" fmla="*/ 163773 h 354841"/>
              <a:gd name="connsiteX2" fmla="*/ 13688 w 81926"/>
              <a:gd name="connsiteY2" fmla="*/ 245659 h 354841"/>
              <a:gd name="connsiteX3" fmla="*/ 40 w 81926"/>
              <a:gd name="connsiteY3" fmla="*/ 354841 h 354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926" h="354841">
                <a:moveTo>
                  <a:pt x="81926" y="0"/>
                </a:moveTo>
                <a:cubicBezTo>
                  <a:pt x="23729" y="145494"/>
                  <a:pt x="82985" y="-18239"/>
                  <a:pt x="40983" y="163773"/>
                </a:cubicBezTo>
                <a:cubicBezTo>
                  <a:pt x="34513" y="191808"/>
                  <a:pt x="18418" y="217279"/>
                  <a:pt x="13688" y="245659"/>
                </a:cubicBezTo>
                <a:cubicBezTo>
                  <a:pt x="-1456" y="336521"/>
                  <a:pt x="40" y="299874"/>
                  <a:pt x="40" y="354841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Forme libre 54"/>
          <p:cNvSpPr/>
          <p:nvPr/>
        </p:nvSpPr>
        <p:spPr>
          <a:xfrm>
            <a:off x="5786651" y="4599296"/>
            <a:ext cx="68239" cy="409432"/>
          </a:xfrm>
          <a:custGeom>
            <a:avLst/>
            <a:gdLst>
              <a:gd name="connsiteX0" fmla="*/ 68239 w 68239"/>
              <a:gd name="connsiteY0" fmla="*/ 0 h 409432"/>
              <a:gd name="connsiteX1" fmla="*/ 54591 w 68239"/>
              <a:gd name="connsiteY1" fmla="*/ 68238 h 409432"/>
              <a:gd name="connsiteX2" fmla="*/ 40943 w 68239"/>
              <a:gd name="connsiteY2" fmla="*/ 191068 h 409432"/>
              <a:gd name="connsiteX3" fmla="*/ 0 w 68239"/>
              <a:gd name="connsiteY3" fmla="*/ 218364 h 409432"/>
              <a:gd name="connsiteX4" fmla="*/ 13648 w 68239"/>
              <a:gd name="connsiteY4" fmla="*/ 341194 h 409432"/>
              <a:gd name="connsiteX5" fmla="*/ 0 w 68239"/>
              <a:gd name="connsiteY5" fmla="*/ 409432 h 409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239" h="409432">
                <a:moveTo>
                  <a:pt x="68239" y="0"/>
                </a:moveTo>
                <a:cubicBezTo>
                  <a:pt x="63690" y="22746"/>
                  <a:pt x="57872" y="45275"/>
                  <a:pt x="54591" y="68238"/>
                </a:cubicBezTo>
                <a:cubicBezTo>
                  <a:pt x="48765" y="109019"/>
                  <a:pt x="55021" y="152353"/>
                  <a:pt x="40943" y="191068"/>
                </a:cubicBezTo>
                <a:cubicBezTo>
                  <a:pt x="35338" y="206483"/>
                  <a:pt x="13648" y="209265"/>
                  <a:pt x="0" y="218364"/>
                </a:cubicBezTo>
                <a:cubicBezTo>
                  <a:pt x="4549" y="259307"/>
                  <a:pt x="13648" y="299999"/>
                  <a:pt x="13648" y="341194"/>
                </a:cubicBezTo>
                <a:cubicBezTo>
                  <a:pt x="13648" y="364390"/>
                  <a:pt x="0" y="409432"/>
                  <a:pt x="0" y="409432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6" name="Forme libre 55"/>
          <p:cNvSpPr/>
          <p:nvPr/>
        </p:nvSpPr>
        <p:spPr>
          <a:xfrm>
            <a:off x="5770624" y="5008728"/>
            <a:ext cx="84266" cy="423081"/>
          </a:xfrm>
          <a:custGeom>
            <a:avLst/>
            <a:gdLst>
              <a:gd name="connsiteX0" fmla="*/ 16027 w 84266"/>
              <a:gd name="connsiteY0" fmla="*/ 0 h 423081"/>
              <a:gd name="connsiteX1" fmla="*/ 56970 w 84266"/>
              <a:gd name="connsiteY1" fmla="*/ 150126 h 423081"/>
              <a:gd name="connsiteX2" fmla="*/ 84266 w 84266"/>
              <a:gd name="connsiteY2" fmla="*/ 191069 h 423081"/>
              <a:gd name="connsiteX3" fmla="*/ 70618 w 84266"/>
              <a:gd name="connsiteY3" fmla="*/ 272956 h 423081"/>
              <a:gd name="connsiteX4" fmla="*/ 29675 w 84266"/>
              <a:gd name="connsiteY4" fmla="*/ 286603 h 423081"/>
              <a:gd name="connsiteX5" fmla="*/ 2379 w 84266"/>
              <a:gd name="connsiteY5" fmla="*/ 341194 h 423081"/>
              <a:gd name="connsiteX6" fmla="*/ 2379 w 84266"/>
              <a:gd name="connsiteY6" fmla="*/ 423081 h 423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4266" h="423081">
                <a:moveTo>
                  <a:pt x="16027" y="0"/>
                </a:moveTo>
                <a:cubicBezTo>
                  <a:pt x="23351" y="36620"/>
                  <a:pt x="37182" y="120445"/>
                  <a:pt x="56970" y="150126"/>
                </a:cubicBezTo>
                <a:lnTo>
                  <a:pt x="84266" y="191069"/>
                </a:lnTo>
                <a:cubicBezTo>
                  <a:pt x="79717" y="218365"/>
                  <a:pt x="84347" y="248930"/>
                  <a:pt x="70618" y="272956"/>
                </a:cubicBezTo>
                <a:cubicBezTo>
                  <a:pt x="63481" y="285446"/>
                  <a:pt x="39847" y="276431"/>
                  <a:pt x="29675" y="286603"/>
                </a:cubicBezTo>
                <a:cubicBezTo>
                  <a:pt x="15289" y="300989"/>
                  <a:pt x="6369" y="321244"/>
                  <a:pt x="2379" y="341194"/>
                </a:cubicBezTo>
                <a:cubicBezTo>
                  <a:pt x="-2974" y="367960"/>
                  <a:pt x="2379" y="395785"/>
                  <a:pt x="2379" y="423081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Forme libre 56"/>
          <p:cNvSpPr/>
          <p:nvPr/>
        </p:nvSpPr>
        <p:spPr>
          <a:xfrm>
            <a:off x="5759355" y="5445457"/>
            <a:ext cx="136478" cy="232012"/>
          </a:xfrm>
          <a:custGeom>
            <a:avLst/>
            <a:gdLst>
              <a:gd name="connsiteX0" fmla="*/ 0 w 136478"/>
              <a:gd name="connsiteY0" fmla="*/ 0 h 232012"/>
              <a:gd name="connsiteX1" fmla="*/ 68239 w 136478"/>
              <a:gd name="connsiteY1" fmla="*/ 177421 h 232012"/>
              <a:gd name="connsiteX2" fmla="*/ 109182 w 136478"/>
              <a:gd name="connsiteY2" fmla="*/ 191068 h 232012"/>
              <a:gd name="connsiteX3" fmla="*/ 136478 w 136478"/>
              <a:gd name="connsiteY3" fmla="*/ 232012 h 232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478" h="232012">
                <a:moveTo>
                  <a:pt x="0" y="0"/>
                </a:moveTo>
                <a:cubicBezTo>
                  <a:pt x="5857" y="40999"/>
                  <a:pt x="8481" y="157503"/>
                  <a:pt x="68239" y="177421"/>
                </a:cubicBezTo>
                <a:lnTo>
                  <a:pt x="109182" y="191068"/>
                </a:lnTo>
                <a:lnTo>
                  <a:pt x="136478" y="232012"/>
                </a:ln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Forme libre 57"/>
          <p:cNvSpPr/>
          <p:nvPr/>
        </p:nvSpPr>
        <p:spPr>
          <a:xfrm>
            <a:off x="5581934" y="5431809"/>
            <a:ext cx="177421" cy="191069"/>
          </a:xfrm>
          <a:custGeom>
            <a:avLst/>
            <a:gdLst>
              <a:gd name="connsiteX0" fmla="*/ 177421 w 177421"/>
              <a:gd name="connsiteY0" fmla="*/ 0 h 191069"/>
              <a:gd name="connsiteX1" fmla="*/ 109182 w 177421"/>
              <a:gd name="connsiteY1" fmla="*/ 13648 h 191069"/>
              <a:gd name="connsiteX2" fmla="*/ 95535 w 177421"/>
              <a:gd name="connsiteY2" fmla="*/ 54591 h 191069"/>
              <a:gd name="connsiteX3" fmla="*/ 81887 w 177421"/>
              <a:gd name="connsiteY3" fmla="*/ 109182 h 191069"/>
              <a:gd name="connsiteX4" fmla="*/ 0 w 177421"/>
              <a:gd name="connsiteY4" fmla="*/ 191069 h 191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421" h="191069">
                <a:moveTo>
                  <a:pt x="177421" y="0"/>
                </a:moveTo>
                <a:cubicBezTo>
                  <a:pt x="154675" y="4549"/>
                  <a:pt x="128483" y="781"/>
                  <a:pt x="109182" y="13648"/>
                </a:cubicBezTo>
                <a:cubicBezTo>
                  <a:pt x="97212" y="21628"/>
                  <a:pt x="99487" y="40759"/>
                  <a:pt x="95535" y="54591"/>
                </a:cubicBezTo>
                <a:cubicBezTo>
                  <a:pt x="90382" y="72626"/>
                  <a:pt x="92643" y="93816"/>
                  <a:pt x="81887" y="109182"/>
                </a:cubicBezTo>
                <a:cubicBezTo>
                  <a:pt x="59750" y="140806"/>
                  <a:pt x="0" y="191069"/>
                  <a:pt x="0" y="191069"/>
                </a:cubicBezTo>
              </a:path>
            </a:pathLst>
          </a:custGeom>
          <a:noFill/>
          <a:ln w="5715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/>
          <p:cNvSpPr/>
          <p:nvPr/>
        </p:nvSpPr>
        <p:spPr>
          <a:xfrm>
            <a:off x="7138219" y="2595716"/>
            <a:ext cx="383458" cy="29497"/>
          </a:xfrm>
          <a:custGeom>
            <a:avLst/>
            <a:gdLst>
              <a:gd name="connsiteX0" fmla="*/ 383458 w 383458"/>
              <a:gd name="connsiteY0" fmla="*/ 0 h 29497"/>
              <a:gd name="connsiteX1" fmla="*/ 176981 w 383458"/>
              <a:gd name="connsiteY1" fmla="*/ 14749 h 29497"/>
              <a:gd name="connsiteX2" fmla="*/ 58994 w 383458"/>
              <a:gd name="connsiteY2" fmla="*/ 29497 h 29497"/>
              <a:gd name="connsiteX3" fmla="*/ 0 w 383458"/>
              <a:gd name="connsiteY3" fmla="*/ 14749 h 29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3458" h="29497">
                <a:moveTo>
                  <a:pt x="383458" y="0"/>
                </a:moveTo>
                <a:lnTo>
                  <a:pt x="176981" y="14749"/>
                </a:lnTo>
                <a:cubicBezTo>
                  <a:pt x="137509" y="18337"/>
                  <a:pt x="98629" y="29497"/>
                  <a:pt x="58994" y="29497"/>
                </a:cubicBezTo>
                <a:cubicBezTo>
                  <a:pt x="38724" y="29497"/>
                  <a:pt x="0" y="14749"/>
                  <a:pt x="0" y="14749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orme libre 12"/>
          <p:cNvSpPr/>
          <p:nvPr/>
        </p:nvSpPr>
        <p:spPr>
          <a:xfrm>
            <a:off x="7064432" y="2256503"/>
            <a:ext cx="73787" cy="383458"/>
          </a:xfrm>
          <a:custGeom>
            <a:avLst/>
            <a:gdLst>
              <a:gd name="connsiteX0" fmla="*/ 73787 w 73787"/>
              <a:gd name="connsiteY0" fmla="*/ 383458 h 383458"/>
              <a:gd name="connsiteX1" fmla="*/ 14794 w 73787"/>
              <a:gd name="connsiteY1" fmla="*/ 309716 h 383458"/>
              <a:gd name="connsiteX2" fmla="*/ 14794 w 73787"/>
              <a:gd name="connsiteY2" fmla="*/ 14749 h 383458"/>
              <a:gd name="connsiteX3" fmla="*/ 29542 w 73787"/>
              <a:gd name="connsiteY3" fmla="*/ 0 h 383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787" h="383458">
                <a:moveTo>
                  <a:pt x="73787" y="383458"/>
                </a:moveTo>
                <a:cubicBezTo>
                  <a:pt x="54123" y="358877"/>
                  <a:pt x="26901" y="338773"/>
                  <a:pt x="14794" y="309716"/>
                </a:cubicBezTo>
                <a:cubicBezTo>
                  <a:pt x="-14645" y="239062"/>
                  <a:pt x="7751" y="64051"/>
                  <a:pt x="14794" y="14749"/>
                </a:cubicBezTo>
                <a:cubicBezTo>
                  <a:pt x="15777" y="7866"/>
                  <a:pt x="24626" y="4916"/>
                  <a:pt x="29542" y="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Forme libre 23"/>
          <p:cNvSpPr/>
          <p:nvPr/>
        </p:nvSpPr>
        <p:spPr>
          <a:xfrm>
            <a:off x="7049729" y="1976284"/>
            <a:ext cx="118026" cy="309716"/>
          </a:xfrm>
          <a:custGeom>
            <a:avLst/>
            <a:gdLst>
              <a:gd name="connsiteX0" fmla="*/ 0 w 118026"/>
              <a:gd name="connsiteY0" fmla="*/ 309716 h 309716"/>
              <a:gd name="connsiteX1" fmla="*/ 44245 w 118026"/>
              <a:gd name="connsiteY1" fmla="*/ 235974 h 309716"/>
              <a:gd name="connsiteX2" fmla="*/ 103239 w 118026"/>
              <a:gd name="connsiteY2" fmla="*/ 58993 h 309716"/>
              <a:gd name="connsiteX3" fmla="*/ 117987 w 118026"/>
              <a:gd name="connsiteY3" fmla="*/ 0 h 309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026" h="309716">
                <a:moveTo>
                  <a:pt x="0" y="309716"/>
                </a:moveTo>
                <a:cubicBezTo>
                  <a:pt x="14748" y="285135"/>
                  <a:pt x="36859" y="263672"/>
                  <a:pt x="44245" y="235974"/>
                </a:cubicBezTo>
                <a:cubicBezTo>
                  <a:pt x="94228" y="48539"/>
                  <a:pt x="5877" y="123901"/>
                  <a:pt x="103239" y="58993"/>
                </a:cubicBezTo>
                <a:cubicBezTo>
                  <a:pt x="119542" y="10084"/>
                  <a:pt x="117987" y="30294"/>
                  <a:pt x="117987" y="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Forme libre 24"/>
          <p:cNvSpPr/>
          <p:nvPr/>
        </p:nvSpPr>
        <p:spPr>
          <a:xfrm>
            <a:off x="7182465" y="1607574"/>
            <a:ext cx="163356" cy="383458"/>
          </a:xfrm>
          <a:custGeom>
            <a:avLst/>
            <a:gdLst>
              <a:gd name="connsiteX0" fmla="*/ 0 w 163356"/>
              <a:gd name="connsiteY0" fmla="*/ 383458 h 383458"/>
              <a:gd name="connsiteX1" fmla="*/ 29496 w 163356"/>
              <a:gd name="connsiteY1" fmla="*/ 265471 h 383458"/>
              <a:gd name="connsiteX2" fmla="*/ 58993 w 163356"/>
              <a:gd name="connsiteY2" fmla="*/ 221226 h 383458"/>
              <a:gd name="connsiteX3" fmla="*/ 103238 w 163356"/>
              <a:gd name="connsiteY3" fmla="*/ 117987 h 383458"/>
              <a:gd name="connsiteX4" fmla="*/ 117987 w 163356"/>
              <a:gd name="connsiteY4" fmla="*/ 73742 h 383458"/>
              <a:gd name="connsiteX5" fmla="*/ 162232 w 163356"/>
              <a:gd name="connsiteY5" fmla="*/ 0 h 383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3356" h="383458">
                <a:moveTo>
                  <a:pt x="0" y="383458"/>
                </a:moveTo>
                <a:cubicBezTo>
                  <a:pt x="5609" y="355412"/>
                  <a:pt x="14380" y="295704"/>
                  <a:pt x="29496" y="265471"/>
                </a:cubicBezTo>
                <a:cubicBezTo>
                  <a:pt x="37423" y="249617"/>
                  <a:pt x="49161" y="235974"/>
                  <a:pt x="58993" y="221226"/>
                </a:cubicBezTo>
                <a:cubicBezTo>
                  <a:pt x="89685" y="98452"/>
                  <a:pt x="52314" y="219834"/>
                  <a:pt x="103238" y="117987"/>
                </a:cubicBezTo>
                <a:cubicBezTo>
                  <a:pt x="110191" y="104082"/>
                  <a:pt x="108275" y="85881"/>
                  <a:pt x="117987" y="73742"/>
                </a:cubicBezTo>
                <a:cubicBezTo>
                  <a:pt x="174503" y="3097"/>
                  <a:pt x="162232" y="89400"/>
                  <a:pt x="162232" y="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Forme libre 25"/>
          <p:cNvSpPr/>
          <p:nvPr/>
        </p:nvSpPr>
        <p:spPr>
          <a:xfrm>
            <a:off x="7344697" y="1061884"/>
            <a:ext cx="88490" cy="575187"/>
          </a:xfrm>
          <a:custGeom>
            <a:avLst/>
            <a:gdLst>
              <a:gd name="connsiteX0" fmla="*/ 0 w 88490"/>
              <a:gd name="connsiteY0" fmla="*/ 575187 h 575187"/>
              <a:gd name="connsiteX1" fmla="*/ 29497 w 88490"/>
              <a:gd name="connsiteY1" fmla="*/ 501445 h 575187"/>
              <a:gd name="connsiteX2" fmla="*/ 58993 w 88490"/>
              <a:gd name="connsiteY2" fmla="*/ 412955 h 575187"/>
              <a:gd name="connsiteX3" fmla="*/ 29497 w 88490"/>
              <a:gd name="connsiteY3" fmla="*/ 176981 h 575187"/>
              <a:gd name="connsiteX4" fmla="*/ 14748 w 88490"/>
              <a:gd name="connsiteY4" fmla="*/ 132735 h 575187"/>
              <a:gd name="connsiteX5" fmla="*/ 44245 w 88490"/>
              <a:gd name="connsiteY5" fmla="*/ 73742 h 575187"/>
              <a:gd name="connsiteX6" fmla="*/ 88490 w 88490"/>
              <a:gd name="connsiteY6" fmla="*/ 0 h 575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8490" h="575187">
                <a:moveTo>
                  <a:pt x="0" y="575187"/>
                </a:moveTo>
                <a:cubicBezTo>
                  <a:pt x="9832" y="550606"/>
                  <a:pt x="20450" y="526325"/>
                  <a:pt x="29497" y="501445"/>
                </a:cubicBezTo>
                <a:cubicBezTo>
                  <a:pt x="40122" y="472225"/>
                  <a:pt x="58993" y="412955"/>
                  <a:pt x="58993" y="412955"/>
                </a:cubicBezTo>
                <a:cubicBezTo>
                  <a:pt x="49835" y="312218"/>
                  <a:pt x="51266" y="264055"/>
                  <a:pt x="29497" y="176981"/>
                </a:cubicBezTo>
                <a:cubicBezTo>
                  <a:pt x="25726" y="161899"/>
                  <a:pt x="19664" y="147484"/>
                  <a:pt x="14748" y="132735"/>
                </a:cubicBezTo>
                <a:cubicBezTo>
                  <a:pt x="24580" y="113071"/>
                  <a:pt x="33337" y="92831"/>
                  <a:pt x="44245" y="73742"/>
                </a:cubicBezTo>
                <a:cubicBezTo>
                  <a:pt x="115420" y="-50813"/>
                  <a:pt x="43749" y="89485"/>
                  <a:pt x="88490" y="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Forme libre 34"/>
          <p:cNvSpPr/>
          <p:nvPr/>
        </p:nvSpPr>
        <p:spPr>
          <a:xfrm>
            <a:off x="7005022" y="752168"/>
            <a:ext cx="428165" cy="353961"/>
          </a:xfrm>
          <a:custGeom>
            <a:avLst/>
            <a:gdLst>
              <a:gd name="connsiteX0" fmla="*/ 428165 w 428165"/>
              <a:gd name="connsiteY0" fmla="*/ 353961 h 353961"/>
              <a:gd name="connsiteX1" fmla="*/ 413417 w 428165"/>
              <a:gd name="connsiteY1" fmla="*/ 265471 h 353961"/>
              <a:gd name="connsiteX2" fmla="*/ 339675 w 428165"/>
              <a:gd name="connsiteY2" fmla="*/ 250722 h 353961"/>
              <a:gd name="connsiteX3" fmla="*/ 265933 w 428165"/>
              <a:gd name="connsiteY3" fmla="*/ 147484 h 353961"/>
              <a:gd name="connsiteX4" fmla="*/ 206939 w 428165"/>
              <a:gd name="connsiteY4" fmla="*/ 162232 h 353961"/>
              <a:gd name="connsiteX5" fmla="*/ 133197 w 428165"/>
              <a:gd name="connsiteY5" fmla="*/ 191729 h 353961"/>
              <a:gd name="connsiteX6" fmla="*/ 103701 w 428165"/>
              <a:gd name="connsiteY6" fmla="*/ 147484 h 353961"/>
              <a:gd name="connsiteX7" fmla="*/ 59455 w 428165"/>
              <a:gd name="connsiteY7" fmla="*/ 103238 h 353961"/>
              <a:gd name="connsiteX8" fmla="*/ 44707 w 428165"/>
              <a:gd name="connsiteY8" fmla="*/ 58993 h 353961"/>
              <a:gd name="connsiteX9" fmla="*/ 462 w 428165"/>
              <a:gd name="connsiteY9" fmla="*/ 0 h 353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28165" h="353961">
                <a:moveTo>
                  <a:pt x="428165" y="353961"/>
                </a:moveTo>
                <a:cubicBezTo>
                  <a:pt x="423249" y="324464"/>
                  <a:pt x="432878" y="288176"/>
                  <a:pt x="413417" y="265471"/>
                </a:cubicBezTo>
                <a:cubicBezTo>
                  <a:pt x="397103" y="246438"/>
                  <a:pt x="357400" y="268447"/>
                  <a:pt x="339675" y="250722"/>
                </a:cubicBezTo>
                <a:cubicBezTo>
                  <a:pt x="202025" y="113072"/>
                  <a:pt x="391293" y="189270"/>
                  <a:pt x="265933" y="147484"/>
                </a:cubicBezTo>
                <a:cubicBezTo>
                  <a:pt x="246268" y="152400"/>
                  <a:pt x="223805" y="150988"/>
                  <a:pt x="206939" y="162232"/>
                </a:cubicBezTo>
                <a:cubicBezTo>
                  <a:pt x="137051" y="208824"/>
                  <a:pt x="222122" y="221369"/>
                  <a:pt x="133197" y="191729"/>
                </a:cubicBezTo>
                <a:cubicBezTo>
                  <a:pt x="123365" y="176981"/>
                  <a:pt x="115048" y="161101"/>
                  <a:pt x="103701" y="147484"/>
                </a:cubicBezTo>
                <a:cubicBezTo>
                  <a:pt x="90348" y="131461"/>
                  <a:pt x="71025" y="120593"/>
                  <a:pt x="59455" y="103238"/>
                </a:cubicBezTo>
                <a:cubicBezTo>
                  <a:pt x="50832" y="90303"/>
                  <a:pt x="54419" y="71132"/>
                  <a:pt x="44707" y="58993"/>
                </a:cubicBezTo>
                <a:cubicBezTo>
                  <a:pt x="-7719" y="-6539"/>
                  <a:pt x="462" y="64187"/>
                  <a:pt x="462" y="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Forme libre 52"/>
          <p:cNvSpPr/>
          <p:nvPr/>
        </p:nvSpPr>
        <p:spPr>
          <a:xfrm>
            <a:off x="6724289" y="442452"/>
            <a:ext cx="310692" cy="353961"/>
          </a:xfrm>
          <a:custGeom>
            <a:avLst/>
            <a:gdLst>
              <a:gd name="connsiteX0" fmla="*/ 310692 w 310692"/>
              <a:gd name="connsiteY0" fmla="*/ 353961 h 353961"/>
              <a:gd name="connsiteX1" fmla="*/ 251698 w 310692"/>
              <a:gd name="connsiteY1" fmla="*/ 235974 h 353961"/>
              <a:gd name="connsiteX2" fmla="*/ 163208 w 310692"/>
              <a:gd name="connsiteY2" fmla="*/ 206477 h 353961"/>
              <a:gd name="connsiteX3" fmla="*/ 118963 w 310692"/>
              <a:gd name="connsiteY3" fmla="*/ 147483 h 353961"/>
              <a:gd name="connsiteX4" fmla="*/ 976 w 310692"/>
              <a:gd name="connsiteY4" fmla="*/ 14748 h 353961"/>
              <a:gd name="connsiteX5" fmla="*/ 976 w 310692"/>
              <a:gd name="connsiteY5" fmla="*/ 0 h 353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0692" h="353961">
                <a:moveTo>
                  <a:pt x="310692" y="353961"/>
                </a:moveTo>
                <a:cubicBezTo>
                  <a:pt x="305407" y="340748"/>
                  <a:pt x="275262" y="250702"/>
                  <a:pt x="251698" y="235974"/>
                </a:cubicBezTo>
                <a:cubicBezTo>
                  <a:pt x="225332" y="219495"/>
                  <a:pt x="163208" y="206477"/>
                  <a:pt x="163208" y="206477"/>
                </a:cubicBezTo>
                <a:cubicBezTo>
                  <a:pt x="148460" y="186812"/>
                  <a:pt x="135407" y="165754"/>
                  <a:pt x="118963" y="147483"/>
                </a:cubicBezTo>
                <a:cubicBezTo>
                  <a:pt x="74985" y="98619"/>
                  <a:pt x="29371" y="71539"/>
                  <a:pt x="976" y="14748"/>
                </a:cubicBezTo>
                <a:cubicBezTo>
                  <a:pt x="-1222" y="10351"/>
                  <a:pt x="976" y="4916"/>
                  <a:pt x="976" y="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Forme libre 53"/>
          <p:cNvSpPr/>
          <p:nvPr/>
        </p:nvSpPr>
        <p:spPr>
          <a:xfrm>
            <a:off x="6636774" y="176981"/>
            <a:ext cx="88491" cy="294967"/>
          </a:xfrm>
          <a:custGeom>
            <a:avLst/>
            <a:gdLst>
              <a:gd name="connsiteX0" fmla="*/ 88491 w 88491"/>
              <a:gd name="connsiteY0" fmla="*/ 294967 h 294967"/>
              <a:gd name="connsiteX1" fmla="*/ 58994 w 88491"/>
              <a:gd name="connsiteY1" fmla="*/ 206477 h 294967"/>
              <a:gd name="connsiteX2" fmla="*/ 14749 w 88491"/>
              <a:gd name="connsiteY2" fmla="*/ 117987 h 294967"/>
              <a:gd name="connsiteX3" fmla="*/ 0 w 88491"/>
              <a:gd name="connsiteY3" fmla="*/ 0 h 294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8491" h="294967">
                <a:moveTo>
                  <a:pt x="88491" y="294967"/>
                </a:moveTo>
                <a:cubicBezTo>
                  <a:pt x="78659" y="265470"/>
                  <a:pt x="71622" y="234889"/>
                  <a:pt x="58994" y="206477"/>
                </a:cubicBezTo>
                <a:cubicBezTo>
                  <a:pt x="-17242" y="34948"/>
                  <a:pt x="68531" y="279337"/>
                  <a:pt x="14749" y="117987"/>
                </a:cubicBezTo>
                <a:lnTo>
                  <a:pt x="0" y="0"/>
                </a:ln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9" name="Forme libre 58"/>
          <p:cNvSpPr/>
          <p:nvPr/>
        </p:nvSpPr>
        <p:spPr>
          <a:xfrm>
            <a:off x="6504022" y="-14748"/>
            <a:ext cx="132752" cy="191729"/>
          </a:xfrm>
          <a:custGeom>
            <a:avLst/>
            <a:gdLst>
              <a:gd name="connsiteX0" fmla="*/ 132752 w 132752"/>
              <a:gd name="connsiteY0" fmla="*/ 191729 h 191729"/>
              <a:gd name="connsiteX1" fmla="*/ 59010 w 132752"/>
              <a:gd name="connsiteY1" fmla="*/ 103238 h 191729"/>
              <a:gd name="connsiteX2" fmla="*/ 17 w 132752"/>
              <a:gd name="connsiteY2" fmla="*/ 0 h 191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2752" h="191729">
                <a:moveTo>
                  <a:pt x="132752" y="191729"/>
                </a:moveTo>
                <a:cubicBezTo>
                  <a:pt x="108171" y="162232"/>
                  <a:pt x="82048" y="133955"/>
                  <a:pt x="59010" y="103238"/>
                </a:cubicBezTo>
                <a:cubicBezTo>
                  <a:pt x="-2710" y="20944"/>
                  <a:pt x="17" y="48772"/>
                  <a:pt x="17" y="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0" name="Forme libre 59"/>
          <p:cNvSpPr/>
          <p:nvPr/>
        </p:nvSpPr>
        <p:spPr>
          <a:xfrm>
            <a:off x="7506929" y="2592821"/>
            <a:ext cx="486697" cy="209373"/>
          </a:xfrm>
          <a:custGeom>
            <a:avLst/>
            <a:gdLst>
              <a:gd name="connsiteX0" fmla="*/ 486697 w 486697"/>
              <a:gd name="connsiteY0" fmla="*/ 209373 h 209373"/>
              <a:gd name="connsiteX1" fmla="*/ 324465 w 486697"/>
              <a:gd name="connsiteY1" fmla="*/ 61889 h 209373"/>
              <a:gd name="connsiteX2" fmla="*/ 265471 w 486697"/>
              <a:gd name="connsiteY2" fmla="*/ 32392 h 209373"/>
              <a:gd name="connsiteX3" fmla="*/ 176981 w 486697"/>
              <a:gd name="connsiteY3" fmla="*/ 2895 h 209373"/>
              <a:gd name="connsiteX4" fmla="*/ 0 w 486697"/>
              <a:gd name="connsiteY4" fmla="*/ 2895 h 209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6697" h="209373">
                <a:moveTo>
                  <a:pt x="486697" y="209373"/>
                </a:moveTo>
                <a:cubicBezTo>
                  <a:pt x="432158" y="154834"/>
                  <a:pt x="388461" y="106686"/>
                  <a:pt x="324465" y="61889"/>
                </a:cubicBezTo>
                <a:cubicBezTo>
                  <a:pt x="306454" y="49281"/>
                  <a:pt x="285884" y="40557"/>
                  <a:pt x="265471" y="32392"/>
                </a:cubicBezTo>
                <a:cubicBezTo>
                  <a:pt x="236603" y="20845"/>
                  <a:pt x="207883" y="6329"/>
                  <a:pt x="176981" y="2895"/>
                </a:cubicBezTo>
                <a:cubicBezTo>
                  <a:pt x="118348" y="-3620"/>
                  <a:pt x="58994" y="2895"/>
                  <a:pt x="0" y="2895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ZoneTexte 60"/>
          <p:cNvSpPr txBox="1"/>
          <p:nvPr/>
        </p:nvSpPr>
        <p:spPr>
          <a:xfrm>
            <a:off x="1729692" y="705319"/>
            <a:ext cx="958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Manche</a:t>
            </a:r>
          </a:p>
        </p:txBody>
      </p:sp>
      <p:sp>
        <p:nvSpPr>
          <p:cNvPr id="62" name="ZoneTexte 61"/>
          <p:cNvSpPr txBox="1"/>
          <p:nvPr/>
        </p:nvSpPr>
        <p:spPr>
          <a:xfrm>
            <a:off x="1364228" y="4286250"/>
            <a:ext cx="1186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Atlantique</a:t>
            </a:r>
          </a:p>
        </p:txBody>
      </p:sp>
      <p:sp>
        <p:nvSpPr>
          <p:cNvPr id="63" name="ZoneTexte 62"/>
          <p:cNvSpPr txBox="1"/>
          <p:nvPr/>
        </p:nvSpPr>
        <p:spPr>
          <a:xfrm>
            <a:off x="1340010" y="3036206"/>
            <a:ext cx="75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océan</a:t>
            </a:r>
          </a:p>
        </p:txBody>
      </p:sp>
      <p:sp>
        <p:nvSpPr>
          <p:cNvPr id="64" name="ZoneTexte 63"/>
          <p:cNvSpPr txBox="1"/>
          <p:nvPr/>
        </p:nvSpPr>
        <p:spPr>
          <a:xfrm>
            <a:off x="5029057" y="6168788"/>
            <a:ext cx="1938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mer Méditerranée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84E68FF-8A20-9476-4FA3-725FDB518AFA}"/>
              </a:ext>
            </a:extLst>
          </p:cNvPr>
          <p:cNvSpPr txBox="1"/>
          <p:nvPr/>
        </p:nvSpPr>
        <p:spPr>
          <a:xfrm rot="16200000">
            <a:off x="238990" y="3316124"/>
            <a:ext cx="14553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5F5F5F"/>
                </a:solidFill>
                <a:latin typeface="ArchitectsDaughter"/>
                <a:hlinkClick r:id="rId3"/>
              </a:rPr>
              <a:t>www.alencreviolette.fr</a:t>
            </a:r>
            <a:endParaRPr lang="fr-FR" sz="1000" b="0" i="0" u="none" strike="noStrike" baseline="0" dirty="0">
              <a:solidFill>
                <a:srgbClr val="5F5F5F"/>
              </a:solidFill>
              <a:latin typeface="ArchitectsDaughter"/>
            </a:endParaRPr>
          </a:p>
        </p:txBody>
      </p:sp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8A59F53D-99A5-394C-72B0-2CB1B80AD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85693" y="6462293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9297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4" grpId="0" animBg="1"/>
      <p:bldP spid="7" grpId="0" animBg="1"/>
      <p:bldP spid="8" grpId="0" animBg="1"/>
      <p:bldP spid="10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animBg="1"/>
      <p:bldP spid="22" grpId="0" animBg="1"/>
      <p:bldP spid="23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6" grpId="0" animBg="1"/>
      <p:bldP spid="47" grpId="0" animBg="1"/>
      <p:bldP spid="49" grpId="0" animBg="1"/>
      <p:bldP spid="50" grpId="0" animBg="1"/>
      <p:bldP spid="51" grpId="0" animBg="1"/>
      <p:bldP spid="55" grpId="0" animBg="1"/>
      <p:bldP spid="56" grpId="0" animBg="1"/>
      <p:bldP spid="57" grpId="0" animBg="1"/>
      <p:bldP spid="58" grpId="0" animBg="1"/>
      <p:bldP spid="11" grpId="0" animBg="1"/>
      <p:bldP spid="13" grpId="0" animBg="1"/>
      <p:bldP spid="24" grpId="0" animBg="1"/>
      <p:bldP spid="25" grpId="0" animBg="1"/>
      <p:bldP spid="26" grpId="0" animBg="1"/>
      <p:bldP spid="35" grpId="0" animBg="1"/>
      <p:bldP spid="53" grpId="0" animBg="1"/>
      <p:bldP spid="54" grpId="0" animBg="1"/>
      <p:bldP spid="59" grpId="0" animBg="1"/>
      <p:bldP spid="60" grpId="0" animBg="1"/>
      <p:bldP spid="61" grpId="0"/>
      <p:bldP spid="62" grpId="0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2757" y="0"/>
            <a:ext cx="9187802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20529" y="1017639"/>
            <a:ext cx="2709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dans le plateau de Langres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2020529" y="1509252"/>
            <a:ext cx="3215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dans le Mont Gothard en Suisse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020529" y="2000865"/>
            <a:ext cx="2536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à </a:t>
            </a:r>
            <a:r>
              <a:rPr lang="fr-FR" b="1" dirty="0" err="1">
                <a:solidFill>
                  <a:srgbClr val="FF0000"/>
                </a:solidFill>
              </a:rPr>
              <a:t>Maladetta</a:t>
            </a:r>
            <a:r>
              <a:rPr lang="fr-FR" b="1" dirty="0">
                <a:solidFill>
                  <a:srgbClr val="FF0000"/>
                </a:solidFill>
              </a:rPr>
              <a:t>, en Espagne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2020529" y="2422128"/>
            <a:ext cx="2987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dans le Mont Gerbier du Jonc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7600336" y="1032388"/>
            <a:ext cx="1686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dans la Manche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7600336" y="1509252"/>
            <a:ext cx="2666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dans la mer Méditerranée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7556670" y="1939725"/>
            <a:ext cx="2416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dans l’océan Atlantique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7556669" y="2370820"/>
            <a:ext cx="2416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dans l’océan Atlantique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4730438" y="4403086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9590944" y="4849362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8100669" y="5295638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6475664" y="5818858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4850659" y="6276322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16" name="Organigramme : Connecteur 15"/>
          <p:cNvSpPr/>
          <p:nvPr/>
        </p:nvSpPr>
        <p:spPr>
          <a:xfrm>
            <a:off x="1642757" y="0"/>
            <a:ext cx="377772" cy="389239"/>
          </a:xfrm>
          <a:prstGeom prst="flowChartConnector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3</a:t>
            </a:r>
          </a:p>
        </p:txBody>
      </p:sp>
      <p:sp>
        <p:nvSpPr>
          <p:cNvPr id="17" name="Organigramme : Connecteur 16"/>
          <p:cNvSpPr/>
          <p:nvPr/>
        </p:nvSpPr>
        <p:spPr>
          <a:xfrm>
            <a:off x="1598512" y="3123995"/>
            <a:ext cx="377772" cy="389239"/>
          </a:xfrm>
          <a:prstGeom prst="flowChartConnector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4</a:t>
            </a:r>
          </a:p>
        </p:txBody>
      </p:sp>
      <p:sp>
        <p:nvSpPr>
          <p:cNvPr id="18" name="Espace réservé du pied de page 17">
            <a:extLst>
              <a:ext uri="{FF2B5EF4-FFF2-40B4-BE49-F238E27FC236}">
                <a16:creationId xmlns:a16="http://schemas.microsoft.com/office/drawing/2014/main" id="{F77716D4-1D76-8BC0-B4C8-CD9F052BC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140945" y="6487614"/>
            <a:ext cx="1783702" cy="311928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1848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2518</TotalTime>
  <Words>559</Words>
  <Application>Microsoft Office PowerPoint</Application>
  <PresentationFormat>Grand écran</PresentationFormat>
  <Paragraphs>133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3" baseType="lpstr">
      <vt:lpstr>Aptos</vt:lpstr>
      <vt:lpstr>ArchitectsDaughter</vt:lpstr>
      <vt:lpstr>Arial</vt:lpstr>
      <vt:lpstr>Calibri</vt:lpstr>
      <vt:lpstr>Calibri Light</vt:lpstr>
      <vt:lpstr>Wingdings</vt:lpstr>
      <vt:lpstr>Thème Office</vt:lpstr>
      <vt:lpstr>LA FRANCE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FRANCE</dc:title>
  <dc:creator>Marie-Antoinette AGBESSI-OBERDORF</dc:creator>
  <cp:lastModifiedBy>Gwendoline Lovey</cp:lastModifiedBy>
  <cp:revision>43</cp:revision>
  <dcterms:created xsi:type="dcterms:W3CDTF">2019-01-21T16:42:53Z</dcterms:created>
  <dcterms:modified xsi:type="dcterms:W3CDTF">2026-08-25T20:03:34Z</dcterms:modified>
</cp:coreProperties>
</file>