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93" r:id="rId3"/>
    <p:sldId id="366" r:id="rId4"/>
    <p:sldId id="295" r:id="rId5"/>
    <p:sldId id="296" r:id="rId6"/>
    <p:sldId id="297" r:id="rId7"/>
    <p:sldId id="298" r:id="rId8"/>
    <p:sldId id="367" r:id="rId9"/>
  </p:sldIdLst>
  <p:sldSz cx="12192000" cy="6858000"/>
  <p:notesSz cx="6784975" cy="9906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00FF"/>
    <a:srgbClr val="66FF33"/>
    <a:srgbClr val="008000"/>
    <a:srgbClr val="FF66CC"/>
    <a:srgbClr val="FFCC00"/>
    <a:srgbClr val="FFFF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421" autoAdjust="0"/>
    <p:restoredTop sz="94660"/>
  </p:normalViewPr>
  <p:slideViewPr>
    <p:cSldViewPr snapToGrid="0" showGuides="1">
      <p:cViewPr>
        <p:scale>
          <a:sx n="92" d="100"/>
          <a:sy n="92" d="100"/>
        </p:scale>
        <p:origin x="33" y="33"/>
      </p:cViewPr>
      <p:guideLst>
        <p:guide orient="horz" pos="225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0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3338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5C082-CB2B-459A-9340-3933902BF3D5}" type="datetimeFigureOut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8250"/>
            <a:ext cx="59436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7863" y="4767263"/>
            <a:ext cx="5429250" cy="39004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09113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3338" y="9409113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46429-1E29-4A8E-B7D6-BF1728596D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347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7886-A034-4229-B8D4-C2502766A88C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06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11DB7-CB44-4BD4-85A8-77B071F20CC9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554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16976-5A0D-4F0E-B373-682381456C85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246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E1F9-C879-4A88-B850-627D0949461F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992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A31BC-5BB9-4558-9A45-D6189DEDED60}" type="datetime1">
              <a:rPr lang="fr-FR" smtClean="0"/>
              <a:t>25/08/2026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75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659C-3FC2-4866-A675-8ABF3C7BD167}" type="datetime1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348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B7A97-D92E-4671-B2CA-02B86DE9FA54}" type="datetime1">
              <a:rPr lang="fr-FR" smtClean="0"/>
              <a:t>25/08/2026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451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32F4-CCAB-436A-9E22-5F3D6B97502C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106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FD4EA-8FA9-4065-923A-D5A5F20FF4E5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38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E77E-DC07-4918-B81B-4176317B6581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82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808B5-212D-4C1F-8EF1-22DE5522D108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721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0105B-D7A1-42EC-B6CC-F1D9DAE4B657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812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525642"/>
            <a:ext cx="9292046" cy="1442468"/>
          </a:xfrm>
        </p:spPr>
        <p:txBody>
          <a:bodyPr>
            <a:noAutofit/>
            <a:scene3d>
              <a:camera prst="isometricOffAxis1Right"/>
              <a:lightRig rig="threePt" dir="t"/>
            </a:scene3d>
          </a:bodyPr>
          <a:lstStyle/>
          <a:p>
            <a:r>
              <a:rPr lang="fr-FR" sz="96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fr-FR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FR</a:t>
            </a:r>
            <a:r>
              <a:rPr lang="fr-FR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ANCE</a:t>
            </a:r>
            <a:endParaRPr lang="fr-FR" sz="8000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2223198"/>
            <a:ext cx="9144000" cy="3720324"/>
          </a:xfrm>
        </p:spPr>
        <p:txBody>
          <a:bodyPr>
            <a:noAutofit/>
          </a:bodyPr>
          <a:lstStyle/>
          <a:p>
            <a:r>
              <a:rPr lang="fr-FR" sz="3600" b="1" dirty="0"/>
              <a:t>Situer la France </a:t>
            </a:r>
          </a:p>
          <a:p>
            <a:r>
              <a:rPr lang="fr-FR" sz="3600" b="1" dirty="0"/>
              <a:t>Le relief en France</a:t>
            </a:r>
          </a:p>
          <a:p>
            <a:r>
              <a:rPr lang="fr-FR" sz="3600" b="1" dirty="0"/>
              <a:t>Les fleuves, les rivières, les mers et les océans</a:t>
            </a:r>
          </a:p>
          <a:p>
            <a:r>
              <a:rPr lang="fr-FR" sz="3600" b="1" dirty="0"/>
              <a:t>Les villes de France</a:t>
            </a:r>
          </a:p>
          <a:p>
            <a:r>
              <a:rPr lang="fr-FR" sz="3600" b="1" dirty="0"/>
              <a:t>Les régions de France</a:t>
            </a:r>
          </a:p>
          <a:p>
            <a:r>
              <a:rPr lang="fr-FR" sz="3600" b="1" dirty="0"/>
              <a:t>Le climat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C740716-27AB-D01B-9AEB-37BDBD53B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99443" y="6455741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44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185326" y="244656"/>
            <a:ext cx="9404016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CLIMAT </a:t>
            </a:r>
            <a:r>
              <a:rPr lang="fr-FR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EN</a:t>
            </a:r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</a:t>
            </a:r>
          </a:p>
          <a:p>
            <a:pPr algn="ctr"/>
            <a:r>
              <a:rPr lang="fr-FR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 dépend 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des températures </a:t>
            </a:r>
          </a:p>
          <a:p>
            <a:pPr algn="ctr"/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et des précipitations (pluie et neige) </a:t>
            </a:r>
          </a:p>
          <a:p>
            <a:pPr algn="ctr"/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hiver et en été. 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1357479" y="3641702"/>
            <a:ext cx="10323243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CLIMATE </a:t>
            </a:r>
            <a:r>
              <a:rPr lang="fr-FR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IN</a:t>
            </a:r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</a:t>
            </a:r>
          </a:p>
          <a:p>
            <a:pPr algn="ctr"/>
            <a:r>
              <a:rPr lang="fr-FR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 </a:t>
            </a:r>
            <a:r>
              <a:rPr lang="fr-FR" sz="32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depends</a:t>
            </a:r>
            <a:r>
              <a:rPr lang="fr-FR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on </a:t>
            </a:r>
            <a:r>
              <a:rPr lang="fr-FR" sz="32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temperature</a:t>
            </a:r>
            <a:endParaRPr lang="fr-F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and précipitations (</a:t>
            </a:r>
            <a:r>
              <a:rPr lang="fr-FR" sz="32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rainfall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and </a:t>
            </a:r>
            <a:r>
              <a:rPr lang="fr-FR" sz="32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snowfall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) </a:t>
            </a:r>
          </a:p>
          <a:p>
            <a:pPr algn="ctr"/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</a:t>
            </a:r>
            <a:r>
              <a:rPr lang="fr-FR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winter</a:t>
            </a: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fr-FR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summer</a:t>
            </a: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. 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9597E86-CD36-21F9-EBFD-DCDE8C31D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9098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8DAB224-7013-0D1F-9AAA-8CB5DF2D8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pic>
        <p:nvPicPr>
          <p:cNvPr id="4" name="Image 3" descr="Une image contenant texte, carte, capture d’écran&#10;&#10;Le contenu généré par l’IA peut être incorrect.">
            <a:extLst>
              <a:ext uri="{FF2B5EF4-FFF2-40B4-BE49-F238E27FC236}">
                <a16:creationId xmlns:a16="http://schemas.microsoft.com/office/drawing/2014/main" id="{6A1CF436-3C98-12D9-4754-9DB7BF314C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4" t="1499"/>
          <a:stretch>
            <a:fillRect/>
          </a:stretch>
        </p:blipFill>
        <p:spPr>
          <a:xfrm>
            <a:off x="410183" y="295016"/>
            <a:ext cx="4339129" cy="6130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 5" descr="Une image contenant texte, capture d’écran, diagramme, carte&#10;&#10;Le contenu généré par l’IA peut être incorrect.">
            <a:extLst>
              <a:ext uri="{FF2B5EF4-FFF2-40B4-BE49-F238E27FC236}">
                <a16:creationId xmlns:a16="http://schemas.microsoft.com/office/drawing/2014/main" id="{22BE8949-C48A-634C-7BF6-8573DB52C4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646" y="295016"/>
            <a:ext cx="4378158" cy="6130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3207DF0-4375-36C7-1CAC-E433D1E0426F}"/>
              </a:ext>
            </a:extLst>
          </p:cNvPr>
          <p:cNvSpPr txBox="1"/>
          <p:nvPr/>
        </p:nvSpPr>
        <p:spPr>
          <a:xfrm>
            <a:off x="5594477" y="2303316"/>
            <a:ext cx="1275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/>
              <a:t>FICHES DE TRAVAIL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2397204-15F4-FF0D-0B5B-146114DE6455}"/>
              </a:ext>
            </a:extLst>
          </p:cNvPr>
          <p:cNvSpPr txBox="1"/>
          <p:nvPr/>
        </p:nvSpPr>
        <p:spPr>
          <a:xfrm>
            <a:off x="5027464" y="6045676"/>
            <a:ext cx="208330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9BBA58"/>
                </a:solidFill>
                <a:latin typeface="CAC Pinafore"/>
              </a:rPr>
              <a:t>http://laclassedestef.eklablog.com/ </a:t>
            </a:r>
            <a:endParaRPr lang="fr-FR" sz="1000" dirty="0"/>
          </a:p>
        </p:txBody>
      </p:sp>
    </p:spTree>
    <p:extLst>
      <p:ext uri="{BB962C8B-B14F-4D97-AF65-F5344CB8AC3E}">
        <p14:creationId xmlns:p14="http://schemas.microsoft.com/office/powerpoint/2010/main" val="120427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011" y="287581"/>
            <a:ext cx="6152850" cy="611658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194739" y="83439"/>
            <a:ext cx="4622092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dirty="0"/>
              <a:t>IL Y A PLUSIEURS CLIMATS EN FRANCE</a:t>
            </a:r>
          </a:p>
          <a:p>
            <a:endParaRPr lang="fr-FR" sz="2200" b="1" dirty="0"/>
          </a:p>
          <a:p>
            <a:r>
              <a:rPr lang="fr-FR" sz="2200" b="1" dirty="0"/>
              <a:t>En France, il y a  4 climats différents:</a:t>
            </a:r>
          </a:p>
          <a:p>
            <a:pPr marL="285750" indent="-285750">
              <a:buFontTx/>
              <a:buChar char="-"/>
            </a:pPr>
            <a:r>
              <a:rPr lang="fr-FR" sz="2200" b="1" u="sng" dirty="0"/>
              <a:t>Le climat océanique:</a:t>
            </a:r>
          </a:p>
          <a:p>
            <a:r>
              <a:rPr lang="fr-FR" sz="2200" b="1" dirty="0"/>
              <a:t>C’est un climat doux et humide à cause de l’Océan Atlantique. Dans ce climat, la végétation pousse bien.</a:t>
            </a:r>
          </a:p>
          <a:p>
            <a:pPr marL="285750" indent="-285750">
              <a:buFontTx/>
              <a:buChar char="-"/>
            </a:pPr>
            <a:r>
              <a:rPr lang="fr-FR" sz="2200" b="1" u="sng" dirty="0"/>
              <a:t>Le climat méditerranéen:</a:t>
            </a:r>
          </a:p>
          <a:p>
            <a:r>
              <a:rPr lang="fr-FR" sz="2200" b="1" dirty="0"/>
              <a:t>Les étés sont chauds et secs . Les hivers sont doux. Il n’y a presque jamais de neige.</a:t>
            </a:r>
          </a:p>
          <a:p>
            <a:pPr marL="285750" indent="-285750">
              <a:buFontTx/>
              <a:buChar char="-"/>
            </a:pPr>
            <a:r>
              <a:rPr lang="fr-FR" sz="2200" b="1" u="sng" dirty="0"/>
              <a:t>Le climat continental:</a:t>
            </a:r>
          </a:p>
          <a:p>
            <a:r>
              <a:rPr lang="fr-FR" sz="2200" b="1" dirty="0"/>
              <a:t>Il se trouve à l’Est.  Les étés sont chauds avec des orages. Les hivers sont froids.</a:t>
            </a:r>
          </a:p>
          <a:p>
            <a:pPr marL="285750" indent="-285750">
              <a:buFontTx/>
              <a:buChar char="-"/>
            </a:pPr>
            <a:r>
              <a:rPr lang="fr-FR" sz="2200" b="1" u="sng" dirty="0"/>
              <a:t>Le climat montagnard:</a:t>
            </a:r>
          </a:p>
          <a:p>
            <a:r>
              <a:rPr lang="fr-FR" sz="2200" b="1" dirty="0"/>
              <a:t> C’est le climat des montagnes. Les  hivers sont très froids et il y a de la neige. C’est à cause de l’altitude.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4AD18DC-0C14-B369-2B8B-4EAAE56B12BF}"/>
              </a:ext>
            </a:extLst>
          </p:cNvPr>
          <p:cNvSpPr txBox="1"/>
          <p:nvPr/>
        </p:nvSpPr>
        <p:spPr>
          <a:xfrm>
            <a:off x="375169" y="6404162"/>
            <a:ext cx="208330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9BBA58"/>
                </a:solidFill>
                <a:latin typeface="CAC Pinafore"/>
              </a:rPr>
              <a:t>http://laclassedestef.eklablog.com/ </a:t>
            </a:r>
            <a:endParaRPr lang="fr-FR" sz="1000" dirty="0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7631A38-0F87-F473-B721-054BE6562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40438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5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649" y="326294"/>
            <a:ext cx="11288701" cy="620541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16436" y="4592782"/>
            <a:ext cx="4775796" cy="10411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0869561" y="2079523"/>
            <a:ext cx="427704" cy="3244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F</a:t>
            </a:r>
          </a:p>
        </p:txBody>
      </p:sp>
      <p:sp>
        <p:nvSpPr>
          <p:cNvPr id="5" name="Rectangle 4"/>
          <p:cNvSpPr/>
          <p:nvPr/>
        </p:nvSpPr>
        <p:spPr>
          <a:xfrm>
            <a:off x="10869561" y="2880852"/>
            <a:ext cx="427704" cy="3244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F</a:t>
            </a:r>
          </a:p>
        </p:txBody>
      </p:sp>
      <p:sp>
        <p:nvSpPr>
          <p:cNvPr id="6" name="Rectangle 5"/>
          <p:cNvSpPr/>
          <p:nvPr/>
        </p:nvSpPr>
        <p:spPr>
          <a:xfrm>
            <a:off x="10862503" y="3773262"/>
            <a:ext cx="427704" cy="32446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V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C5A251E-E231-2E6F-2078-AD56683A3262}"/>
              </a:ext>
            </a:extLst>
          </p:cNvPr>
          <p:cNvSpPr txBox="1"/>
          <p:nvPr/>
        </p:nvSpPr>
        <p:spPr>
          <a:xfrm>
            <a:off x="375169" y="6404162"/>
            <a:ext cx="208330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9BBA58"/>
                </a:solidFill>
                <a:latin typeface="CAC Pinafore"/>
              </a:rPr>
              <a:t>http://laclassedestef.eklablog.com/ </a:t>
            </a:r>
            <a:endParaRPr lang="fr-FR" sz="1000" dirty="0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953713D-884B-291A-4C55-CDD355E71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047655" y="6444028"/>
            <a:ext cx="2057400" cy="294033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8240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163" y="297135"/>
            <a:ext cx="8842390" cy="647963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87497" y="4793227"/>
            <a:ext cx="1074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1126 mm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392592" y="4793227"/>
            <a:ext cx="380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6°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584282" y="4793227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16°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714363" y="4793227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10°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8571525" y="4793227"/>
            <a:ext cx="1164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océanique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3459676" y="5270092"/>
            <a:ext cx="380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0°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4584282" y="5270092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19°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5729283" y="5270092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19°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6887497" y="5307275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600 mm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6887497" y="5758661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546 mm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6887497" y="6239542"/>
            <a:ext cx="1154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1500 mm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8571524" y="5270092"/>
            <a:ext cx="1268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continental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8399938" y="5746957"/>
            <a:ext cx="1609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méditerranéen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8595209" y="6190655"/>
            <a:ext cx="1357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montagnard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3459676" y="5746957"/>
            <a:ext cx="380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6°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4593338" y="5746957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23°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5831595" y="5746957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17°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3384167" y="6190655"/>
            <a:ext cx="567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-10°</a:t>
            </a:r>
          </a:p>
        </p:txBody>
      </p:sp>
      <p:sp>
        <p:nvSpPr>
          <p:cNvPr id="21" name="ZoneTexte 20"/>
          <p:cNvSpPr txBox="1"/>
          <p:nvPr/>
        </p:nvSpPr>
        <p:spPr>
          <a:xfrm>
            <a:off x="4642792" y="6231856"/>
            <a:ext cx="380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8°</a:t>
            </a:r>
          </a:p>
        </p:txBody>
      </p:sp>
      <p:sp>
        <p:nvSpPr>
          <p:cNvPr id="22" name="ZoneTexte 21"/>
          <p:cNvSpPr txBox="1"/>
          <p:nvPr/>
        </p:nvSpPr>
        <p:spPr>
          <a:xfrm>
            <a:off x="5836922" y="6231856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18°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F053D574-F6C3-D0CF-1FD7-2A0F6F7AF0BD}"/>
              </a:ext>
            </a:extLst>
          </p:cNvPr>
          <p:cNvSpPr txBox="1"/>
          <p:nvPr/>
        </p:nvSpPr>
        <p:spPr>
          <a:xfrm>
            <a:off x="8399938" y="3182779"/>
            <a:ext cx="208330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9BBA58"/>
                </a:solidFill>
                <a:latin typeface="CAC Pinafore"/>
              </a:rPr>
              <a:t>http://laclassedestef.eklablog.com/ </a:t>
            </a:r>
          </a:p>
        </p:txBody>
      </p:sp>
      <p:sp>
        <p:nvSpPr>
          <p:cNvPr id="24" name="Espace réservé du pied de page 23">
            <a:extLst>
              <a:ext uri="{FF2B5EF4-FFF2-40B4-BE49-F238E27FC236}">
                <a16:creationId xmlns:a16="http://schemas.microsoft.com/office/drawing/2014/main" id="{DCF02339-D0BC-4A29-3D1C-3F1C48F9F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302831" y="6453891"/>
            <a:ext cx="1824553" cy="322874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90672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201"/>
            <a:ext cx="11990439" cy="541913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" name="Connecteur droit avec flèche 5"/>
          <p:cNvCxnSpPr/>
          <p:nvPr/>
        </p:nvCxnSpPr>
        <p:spPr>
          <a:xfrm flipV="1">
            <a:off x="5364908" y="5182256"/>
            <a:ext cx="1653225" cy="343394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necteur droit avec flèche 3"/>
          <p:cNvCxnSpPr/>
          <p:nvPr/>
        </p:nvCxnSpPr>
        <p:spPr>
          <a:xfrm>
            <a:off x="5364908" y="4691143"/>
            <a:ext cx="1653225" cy="883747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cteur droit avec flèche 4"/>
          <p:cNvCxnSpPr/>
          <p:nvPr/>
        </p:nvCxnSpPr>
        <p:spPr>
          <a:xfrm flipV="1">
            <a:off x="5364908" y="4691143"/>
            <a:ext cx="1653225" cy="441874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7461615" y="829423"/>
            <a:ext cx="4566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Le Pic du Midi a la plus forte hauteur de pluie.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9162596" y="1616003"/>
            <a:ext cx="1249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C’est Brest.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7766416" y="2314094"/>
            <a:ext cx="1640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C’est Marseille.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7337805" y="3012185"/>
            <a:ext cx="1640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C’est Marseille.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54A6F4DD-A994-B261-B83D-73DC2DECA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46686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51CC2A0B-A354-CE06-257F-B7EB7A59A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pic>
        <p:nvPicPr>
          <p:cNvPr id="4" name="Image 3" descr="Une image contenant texte, capture d’écran, menu, Police&#10;&#10;Le contenu généré par l’IA peut être incorrect.">
            <a:extLst>
              <a:ext uri="{FF2B5EF4-FFF2-40B4-BE49-F238E27FC236}">
                <a16:creationId xmlns:a16="http://schemas.microsoft.com/office/drawing/2014/main" id="{AC7BBE19-14B5-40F7-FC10-F9F3FF9EF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362" y="136525"/>
            <a:ext cx="9414190" cy="64592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 descr="Bildergebnis für BOITE ROUGE">
            <a:extLst>
              <a:ext uri="{FF2B5EF4-FFF2-40B4-BE49-F238E27FC236}">
                <a16:creationId xmlns:a16="http://schemas.microsoft.com/office/drawing/2014/main" id="{373BEFA3-15D8-5DFF-B782-328D280CF44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5" t="19518"/>
          <a:stretch/>
        </p:blipFill>
        <p:spPr bwMode="auto">
          <a:xfrm>
            <a:off x="336726" y="2473332"/>
            <a:ext cx="884488" cy="70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123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2517</TotalTime>
  <Words>303</Words>
  <Application>Microsoft Office PowerPoint</Application>
  <PresentationFormat>Grand écran</PresentationFormat>
  <Paragraphs>66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4" baseType="lpstr">
      <vt:lpstr>Aptos</vt:lpstr>
      <vt:lpstr>Arial</vt:lpstr>
      <vt:lpstr>CAC Pinafore</vt:lpstr>
      <vt:lpstr>Calibri</vt:lpstr>
      <vt:lpstr>Calibri Light</vt:lpstr>
      <vt:lpstr>Thème Office</vt:lpstr>
      <vt:lpstr>LA FRANCE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FRANCE</dc:title>
  <dc:creator>Marie-Antoinette AGBESSI-OBERDORF</dc:creator>
  <cp:lastModifiedBy>Gwendoline Lovey</cp:lastModifiedBy>
  <cp:revision>43</cp:revision>
  <dcterms:created xsi:type="dcterms:W3CDTF">2019-01-21T16:42:53Z</dcterms:created>
  <dcterms:modified xsi:type="dcterms:W3CDTF">2026-08-25T20:05:25Z</dcterms:modified>
</cp:coreProperties>
</file>