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57" r:id="rId5"/>
    <p:sldId id="262" r:id="rId6"/>
    <p:sldId id="261" r:id="rId7"/>
    <p:sldId id="279" r:id="rId8"/>
    <p:sldId id="271" r:id="rId9"/>
    <p:sldId id="263" r:id="rId10"/>
    <p:sldId id="285" r:id="rId11"/>
    <p:sldId id="287" r:id="rId12"/>
    <p:sldId id="286" r:id="rId13"/>
    <p:sldId id="270" r:id="rId14"/>
    <p:sldId id="379" r:id="rId15"/>
    <p:sldId id="275" r:id="rId16"/>
    <p:sldId id="276" r:id="rId17"/>
    <p:sldId id="370" r:id="rId18"/>
    <p:sldId id="371" r:id="rId19"/>
    <p:sldId id="269" r:id="rId20"/>
    <p:sldId id="366" r:id="rId21"/>
    <p:sldId id="372" r:id="rId22"/>
    <p:sldId id="365" r:id="rId23"/>
    <p:sldId id="373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6285731-BEC8-47A9-8A85-0096D2BD0DB3}">
          <p14:sldIdLst>
            <p14:sldId id="257"/>
            <p14:sldId id="262"/>
            <p14:sldId id="261"/>
            <p14:sldId id="279"/>
            <p14:sldId id="271"/>
            <p14:sldId id="263"/>
            <p14:sldId id="285"/>
            <p14:sldId id="287"/>
            <p14:sldId id="286"/>
            <p14:sldId id="270"/>
            <p14:sldId id="379"/>
            <p14:sldId id="275"/>
            <p14:sldId id="276"/>
            <p14:sldId id="370"/>
            <p14:sldId id="371"/>
            <p14:sldId id="269"/>
            <p14:sldId id="366"/>
            <p14:sldId id="372"/>
            <p14:sldId id="365"/>
          </p14:sldIdLst>
        </p14:section>
        <p14:section name="Section sans titre" id="{A119B73E-ADCC-4DB3-872C-A5F1691A10F8}">
          <p14:sldIdLst>
            <p14:sldId id="373"/>
          </p14:sldIdLst>
        </p14:section>
        <p14:section name="Section sans titre" id="{838FBB0A-BF05-4EA5-9D7E-923CD22ED1ED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-Antoinette AGBESSI" initials="MA" lastIdx="1" clrIdx="0">
    <p:extLst>
      <p:ext uri="{19B8F6BF-5375-455C-9EA6-DF929625EA0E}">
        <p15:presenceInfo xmlns:p15="http://schemas.microsoft.com/office/powerpoint/2012/main" userId="0e85b31049c2365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66FF"/>
    <a:srgbClr val="3399FF"/>
    <a:srgbClr val="00FFFF"/>
    <a:srgbClr val="0000CC"/>
    <a:srgbClr val="4997ED"/>
    <a:srgbClr val="339933"/>
    <a:srgbClr val="668BC8"/>
    <a:srgbClr val="33CC3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28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3:11.374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18.982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19.999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20.814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21.632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23.786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24.145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26.314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2:28.894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2:56.175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4:30.881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5:17.190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5:19.255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6:43.094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05.884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1 1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07.845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45.165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46.811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47.730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48.660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7-12T01:18:49.010"/>
    </inkml:context>
    <inkml:brush xml:id="br0">
      <inkml:brushProperty name="width" value="0.1" units="cm"/>
      <inkml:brushProperty name="height" value="0.1" units="cm"/>
      <inkml:brushProperty name="color" value="#E71224"/>
      <inkml:brushProperty name="ignorePressure" value="1"/>
    </inkml:brush>
  </inkml:definitions>
  <inkml:trace contextRef="#ctx0" brushRef="#br0">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6T17:50:35.2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6T17:50:36.03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6T17:51:14.0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1423 215 24575,'-1'-4'0,"0"1"0,0-1 0,0 1 0,0-1 0,-1 1 0,1-1 0,-1 1 0,0 0 0,-2-3 0,-4-6 0,-8-10 0,13 18 0,0 1 0,0-1 0,0 1 0,-2-7 0,2 5 0,0 1 0,1-1 0,-2 1 0,1 0 0,0 0 0,-1 0 0,1 1 0,-1-1 0,0 1 0,-1 0 0,1 0 0,0 0 0,-1 1 0,-8-4 0,-3-3 0,11 6 0,0 0 0,1 0 0,-1 1 0,-1 0 0,1 0 0,0 0 0,0 1 0,-1-1 0,-8 0 0,-4 1 0,1-1 0,-1-1 0,-32-9 0,36 8 0,0 1 0,0 0 0,0 1 0,-15 1 0,-60 2 0,32 0 0,-351-1 0,401 1 0,-1-1 0,0 1 0,0 0 0,0 1 0,0 0 0,1 0 0,-1 1 0,1-1 0,0 2 0,0-1 0,0 1 0,0 0 0,-7 6 0,6-5 0,1-1 0,-1 0 0,-11 5 0,12-7 0,0 1 0,0 0 0,0 1 0,1 0 0,-8 5 0,-8 10 0,15-11 0,-1-1 0,0-1 0,0 1 0,-1-2 0,0 1 0,0-1 0,0 0 0,-17 6 0,20-9 0,0 0 0,1 0 0,-1 0 0,1 1 0,0 0 0,0 0 0,0 1 0,0-1 0,0 1 0,1 0 0,0 0 0,0 1 0,0-1 0,0 1 0,1 0 0,-1 0 0,1 0 0,-4 10 0,-21 46 0,15-28 0,9-25 0,0 0 0,1 0 0,0 1 0,1-1 0,0 1 0,-2 11 0,-3 32 0,4-34 0,-1 33 0,4 509 0,1-555 0,-1 0 0,1 0 0,0 0 0,0 0 0,0 0 0,1 0 0,0-1 0,0 1 0,0 0 0,0-1 0,4 5 0,4 6 0,23 23 0,-24-28 0,-2-2 0,0-1 0,1-1 0,0 1 0,0-1 0,1 0 0,0-1 0,0 0 0,19 7 0,-10-6 0,1 0 0,-1-2 0,37 5 0,-11-3 0,46 2 0,-81-7 0,0 0 0,-1 1 0,1 0 0,-1 0 0,13 5 0,-12-4 0,1 1 0,-1-2 0,19 4 0,-13-5 0,-1 1 0,1 0 0,-1 1 0,19 7 0,5 2 0,50 8 0,-63-15 0,4-1 0,-1-1 0,1-2 0,39-3 0,-10 1 0,260 1 0,-301-1 0,1 0 0,-1-2 0,0 0 0,33-10 0,-37 8 0,0 0 0,13-9 0,-18 9 0,1 0 0,1 1 0,-1 0 0,1 0 0,15-3 0,-17 5 0,1 0 0,-1 0 0,1-1 0,-1-1 0,0 0 0,0 0 0,0 0 0,12-10 0,1-3 0,29-31 0,-45 43 0,-1-1 0,0 1 0,-1-1 0,6-9 0,6-11 0,-13 22 0,1 0 0,-2 1 0,1-1 0,0-1 0,-1 1 0,1 0 0,-1 0 0,0 0 0,-1-1 0,1-5 0,0-8 0,-3-22 0,1 12 0,2-4 0,5-35 0,2-31 0,-7 14 0,-3-74 0,1 153 0,0 0 0,0 0 0,0 0 0,-1 0 0,0 1 0,0-1 0,0 1 0,-1-1 0,1 1 0,-1 0 0,-6-7 0,-5-5 0,-25-21 0,16 16 0,8 6 0,8 8 0,0 0 0,0 1 0,0-1 0,0 2 0,-1-1 0,-10-4 0,14 7 0,-1 1 0,1-1 0,0 0 0,0 0 0,0-1 0,1 1 0,-8-9 0,3 3 0,-16-10 0,21 18 0,1-1 0,0 1 0,-1-1 0,1 1 0,0-1 0,0 0 0,0 0 0,0 0 0,0 0 0,1 0 0,-1 0 0,1-1 0,-1 1 0,1-1 0,0 1 0,0-1 0,0 1 0,-1-4 0,-3-19 0,1 0 0,-4-46 0,8 67-136,0 0-1,0 1 1,0-1-1,-1 0 1,0 0-1,0 1 1,0-1-1,0 1 0,-2-6 1,-4-1-6690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6T17:51:34.32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1468 183 24575,'-18'-1'0,"1"-1"0,0 0 0,0-1 0,0-1 0,0 0 0,1-2 0,0 0 0,0-1 0,-17-9 0,21 11 0,0 0 0,-1 1 0,0 1 0,1 0 0,-1 0 0,0 1 0,-1 1 0,1 0 0,-23 2 0,22-1 0,1-2 0,-1 0 0,0-1 0,0 0 0,1-1 0,-22-9 0,2 1 0,-3-2 0,28 10 0,0 0 0,0 1 0,-1 0 0,1 1 0,-1 0 0,-11-2 0,10 3 0,1-1 0,-1 0 0,1 0 0,-12-6 0,11 5 0,1 0 0,0 0 0,-1 1 0,-13-2 0,-107 3 0,62 2 0,63 0 0,0-1 0,0 1 0,0 0 0,0 0 0,0 1 0,0 0 0,0 0 0,0 0 0,0 0 0,1 1 0,-9 5 0,-11 6 0,2-1 0,16-10 0,1 0 0,0 0 0,-1 0 0,1 0 0,-1-1 0,0 0 0,0-1 0,0 1 0,-10 1 0,-16-4 0,26 0 0,0 1 0,-1-1 0,1 2 0,0-1 0,0 1 0,0-1 0,-7 3 0,10-2 0,1 1 0,-1-1 0,1 1 0,-1-1 0,1 1 0,0 0 0,0-1 0,0 1 0,0 0 0,0 1 0,0-1 0,-2 5 0,-1 2 0,0 0 0,-4 12 0,1 0 0,-43 101 0,40-99 0,10-17 0,-1-1 0,0 0 0,-1 0 0,1 0 0,-1 0 0,0-1 0,-1 1 0,1-1 0,-1 0 0,1 0 0,-6 4 0,4-4 0,0 0 0,0 1 0,1 0 0,-1-1 0,1 1 0,0 1 0,1-1 0,-1 1 0,-3 7 0,1 1 0,1 1 0,-7 26 0,8-28 0,-1 0 0,-9 21 0,8-22 0,1 0 0,0 0 0,-3 15 0,6-17 0,-2 8 0,0 0 0,2 0 0,-1 22 0,2-7 0,3 52 0,-1-76 0,0 1 0,1-1 0,0 1 0,1-1 0,0 0 0,6 15 0,48 97 0,-54-114 0,1 0 0,0-1 0,0 1 0,0-1 0,1 0 0,0 0 0,0 0 0,0-1 0,1 0 0,-1 0 0,1 0 0,1-1 0,-1 1 0,1-2 0,-1 1 0,1-1 0,0 0 0,15 4 0,-2-2 0,-6-2 0,1 1 0,23 9 0,-20-5 0,22 10 0,-24-10 0,1 0 0,0-1 0,25 6 0,-20-6 0,31 13 0,29 18 0,-68-31 0,23 7 0,-24-10 0,0 0 0,21 12 0,-23-10 0,0-1 0,1 0 0,-1-1 0,1 0 0,0-1 0,0 0 0,0-1 0,14 1 0,103-2 0,-65-3 0,223 2 0,-280 0 0,0-1 0,0 1 0,-1-2 0,1 1 0,-1-1 0,1 0 0,7-3 0,41-25 0,-50 28 0,2-3 0,1-1 0,13-12 0,9-7 0,-27 23 0,1-1 0,-1 0 0,0 0 0,0 1 0,-1-2 0,1 1 0,-1 0 0,1-1 0,-1 1 0,0-1 0,0 1 0,2-8 0,0-2 0,0-1 0,2-19 0,-2 12 0,-2 14 0,1 0 0,0 1 0,0-1 0,1 1 0,0-1 0,0 1 0,1 0 0,-1 1 0,6-6 0,8-10 0,-12 13 0,-1 0 0,0 0 0,0 0 0,0-1 0,-1 0 0,-1 0 0,0 0 0,0 0 0,0-1 0,-1 1 0,-1-1 0,1 0 0,-2 1 0,0-18 0,1-36 0,-3-56 0,1 115 0,1 0 0,-1 1 0,0-1 0,0 0 0,0 0 0,-1 0 0,1 1 0,-1-1 0,0 1 0,0-1 0,0 1 0,-4-4 0,-2-2 0,0 2 0,-18-15 0,-9-7 0,32 26 0,1 0 0,0 0 0,0-1 0,0 1 0,0 0 0,0-1 0,1 1 0,-1-1 0,1 0 0,0 0 0,0 1 0,1-1 0,-1-5 0,0 4 0,0 0 0,0 1 0,0-1 0,-1 0 0,1 0 0,-5-8 0,-1 2 0,1 3 0,1 0 0,0-1 0,1 1 0,0-1 0,0 0 0,1 0 0,0 0 0,1 0 0,-3-19 0,6-24 0,0 38 0,-1 1 0,0-1 0,-1 1 0,-2-15 0,1 22 0,0 0 0,0 0 0,0 0 0,-1 0 0,-3-6 0,4 9 0,0 0 0,1 1 0,-1-1 0,0 1 0,0 0 0,-1-1 0,1 1 0,0 0 0,-1 0 0,1 0 0,-1 1 0,-3-2 0,6 2-36,-1 1 0,0 0 0,1 0 1,-1 0-1,0-1 0,1 1 0,-1 0 0,0 0 0,1 0 0,-1 0 0,0 0 0,1 1 0,-1-1 0,0 0 0,1 0 0,-1 0 0,1 0 1,-1 1-1,0-1 0,1 0 0,-1 1 0,1-1 0,-1 0 0,1 1 0,-1-1 0,1 1 0,-1-1 0,1 1 0,-1-1 0,1 1 0,-1-1 1,1 1-1,0-1 0,-1 1 0,1 0 0,0-1 0,-1 2 0,-2 7-6790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6T17:52:02.0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1016 122 24575,'-26'-8'0,"-38"-16"0,15 4 0,38 17 0,-1 0 0,-21-3 0,22 5 0,1 0 0,-1-2 0,-19-5 0,14 1 0,0 2 0,-1 0 0,1 1 0,-1 1 0,0 1 0,-1 0 0,-17 1 0,16 0 0,-31-6 0,31 4 0,-29-1 0,5 3 0,-80 3 0,117-1 0,0 1 0,0-1 0,1 1 0,-1 1 0,0-1 0,1 1 0,0 0 0,0 0 0,0 1 0,-7 4 0,-13 10 0,19-14 0,-1 0 0,0-1 0,-1 1 0,1-1 0,0-1 0,-11 3 0,14-4 0,0 1 0,1-1 0,-1 0 0,1 1 0,-1 0 0,1 0 0,0 0 0,0 0 0,0 0 0,0 1 0,0-1 0,0 1 0,1 0 0,-3 3 0,2-2 0,0 0 0,0 1 0,1-1 0,-1 1 0,1-1 0,0 1 0,1 0 0,-1-1 0,1 1 0,-1 8 0,1-6 0,-1 0 0,0 0 0,0 0 0,0-1 0,-1 1 0,0-1 0,-1 1 0,-6 10 0,4-9 0,1 1 0,1 0 0,-6 15 0,7-14 0,1 0 0,1 0 0,-1 0 0,2 17 0,-1-13 0,-3 25 0,-2 3 0,3 0 0,1-1 0,3 47 0,1-14 0,-3-26 0,2 56 0,0-100 0,0 1 0,0 0 0,0-1 0,1 1 0,0-1 0,0 1 0,0-1 0,0 0 0,1 0 0,-1 0 0,1 0 0,0 0 0,7 6 0,4 3 0,2 0 0,16 11 0,-12-10 0,28 15 0,-33-20 0,19 13 0,-27-16 0,1 0 0,-1-1 0,1 0 0,0-1 0,0 1 0,1-1 0,-1-1 0,1 0 0,0 0 0,0-1 0,0 0 0,0 0 0,16 0 0,24-3 0,-6 1 0,0 0 0,47 8 0,-53-3 0,0-2 0,0-2 0,48-4 0,-36-4 0,-32 4 0,26-2 0,-33 4 0,-1 0 0,1-1 0,-1 0 0,0-1 0,16-6 0,-7 2 0,-15 6 0,0-1 0,-1 1 0,1-1 0,0 0 0,-1 0 0,0 0 0,1 0 0,-1 0 0,0 0 0,0 0 0,3-6 0,14-13 0,-10 12 0,0-1 0,0 0 0,-1 0 0,-1-1 0,0 0 0,-1-1 0,0 1 0,0-1 0,4-14 0,-7 11 0,0 0 0,0 0 0,-1 0 0,-1 0 0,-1-1 0,-3-27 0,1-5 0,3-209 0,-2 251 0,1 0 0,-1 0 0,-1 0 0,1 0 0,-1 0 0,1 0 0,-2 1 0,-3-9 0,-3-2 0,-17-23 0,6 19 0,2 3 0,-47-68 0,60 81 0,-1-1 0,1 1 0,-1 0 0,-11-6 0,-1-1 0,-36-19 0,35 20 0,-32-22 0,47 29 0,0 0 0,0 0 0,0 1 0,-1-1 0,1 1 0,-1 0 0,0 0 0,1 1 0,-10-3 0,-9-5-1365,13 5-5461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6T17:52:19.55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758 80 24575,'0'-2'0,"-1"0"0,1 1 0,0-1 0,-1 1 0,0-1 0,1 0 0,-1 1 0,0 0 0,0-1 0,0 1 0,0-1 0,0 1 0,0 0 0,0 0 0,-1 0 0,1-1 0,0 1 0,0 0 0,-1 1 0,1-1 0,-1 0 0,1 0 0,-1 1 0,1-1 0,-4 0 0,-4-2 0,0 0 0,-1 1 0,-10-2 0,14 3 0,-1-1 0,1 1 0,0-1 0,0 0 0,-1-1 0,2 0 0,-8-4 0,8 5 0,0-1 0,-1 1 0,1 1 0,-1-1 0,1 1 0,-1-1 0,0 2 0,-7-2 0,-50 3 0,29 1 0,-269-2 0,300 0 0,-1 0 0,0 1 0,0 0 0,0-1 0,1 1 0,-1 0 0,1 1 0,-1-1 0,1 1 0,-1-1 0,1 1 0,0 0 0,-1 0 0,1 1 0,0-1 0,1 1 0,-1-1 0,0 1 0,1 0 0,-5 6 0,2-1 0,1 0 0,-1 1 0,1-1 0,1 1 0,0 0 0,0 0 0,-2 12 0,-9 24 0,11-37 0,0 0 0,0 0 0,1 1 0,0-1 0,-1 12 0,2 39 0,2-39 0,-1 0 0,-1 0 0,-7 33 0,1-20 0,-7 64 0,12 126 0,4-113 0,-2-105 0,0 0 0,0 0 0,1 0 0,0 0 0,0 0 0,0 0 0,1 0 0,0 0 0,-1-1 0,6 9 0,0-3 0,0 0 0,1-1 0,9 10 0,0-1 0,-6-6 0,7 8 0,27 37 0,-44-55 0,1 0 0,0 0 0,-1 0 0,1 0 0,0 0 0,0-1 0,0 1 0,0-1 0,1 1 0,-1-1 0,0 0 0,1 0 0,-1 0 0,1 0 0,3 1 0,5 0 0,0 0 0,16 0 0,7 2 0,-14-1 0,9 3 0,-1-1 0,54 2 0,-73-7 0,1-1 0,1 1 0,0 0 0,-1 1 0,1 0 0,-1 1 0,20 6 0,-18-4 0,0-1 0,0 0 0,0 0 0,0-1 0,1-1 0,13 0 0,71-8 0,-41 1 0,43 4 0,-96 1 0,0 1 0,0-1 0,0 0 0,0 0 0,0 0 0,-1 0 0,1 0 0,0-1 0,-1 1 0,5-5 0,25-23 0,-12 10 0,32-23 0,50-45 0,-83 70 0,-2-2 0,0 0 0,18-26 0,-32 40 0,0-1 0,-1 1 0,1 0 0,-1-1 0,-1 0 0,1 1 0,-1-1 0,1 0 0,-1-9 0,0-7 0,-3-29 0,1 13 0,1 25 0,-1 0 0,0 0 0,-1 1 0,-4-18 0,4 23 0,0 1 0,-1-1 0,0 0 0,0 1 0,-1 0 0,0 0 0,0 0 0,0 0 0,-7-6 0,-18-23 0,24 29 0,0-1 0,0 1 0,0 0 0,-1 0 0,0 0 0,0 1 0,-1 0 0,1 0 0,-1 1 0,-14-7 0,1 3 0,12 6 0,0-2 0,0 1 0,0-1 0,0 0 0,1 0 0,-14-11 0,-7-7 0,19 16 0,1 0 0,-14-13 0,20 16 0,0 1 0,0-1 0,0 0 0,0 1 0,1-1 0,-1 0 0,1 0 0,-1 0 0,1 0 0,0 0 0,0 0 0,0-7 0,1-25 0,0 29 0,1 0 0,-1 0 0,0 0 0,-1 0 0,1 0 0,-3-10 0,1 13 0,0 0 0,0 0 0,-1 1 0,1-1 0,0 1 0,-1 0 0,0 0 0,1 0 0,-1 0 0,0 0 0,0 0 0,-5-2 0,-13-8 0,-14-21 0,25 23 0,0 0 0,-12-8 0,5 3-61,-7-3 225,23 17-262,-1 0 0,0 0 0,1 1 0,-1-1 0,0 0 1,1 1-1,-1 0 0,0-1 0,0 1 0,0 0 0,1 0 0,-1 0 1,0 0-1,-3 1 0,-4 2-6728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6T17:52:26.8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1105 488 24575,'0'-6'0,"-1"1"0,0 0 0,-1 0 0,1 0 0,-1 0 0,0 0 0,0 0 0,-1 0 0,0 1 0,1-1 0,-6-5 0,-9-18 0,5 7 0,0 0 0,-2 0 0,-30-34 0,-58-47 0,94 94 0,-1-1 0,1 0 0,-11-16 0,10 14 0,0 1 0,-1 1 0,0-1 0,0 2 0,-19-13 0,20 14 0,-1 1 0,0 1 0,-1 0 0,1 1 0,-1 0 0,0 1 0,0 0 0,-11-2 0,1 0 0,2 2 0,0 1 0,-1 0 0,1 1 0,-24 3 0,2-1 0,37-1 0,0 0 0,-1 1 0,1 0 0,0 0 0,0 0 0,-1 0 0,1 1 0,0-1 0,1 1 0,-1 0 0,0 0 0,-7 6 0,0 2 0,-1 0 0,-13 17 0,15-15 0,-23 19 0,-5-2 0,-35 28 0,66-50 0,0 0 0,-10 13 0,-10 13 0,5-14 0,8-7 0,-16 18 0,26-25 0,0 0 0,1 0 0,0 0 0,-1 1 0,2-1 0,-1 1 0,-3 10 0,3-6 0,2 0 0,-2 20 0,2-22 0,0 1 0,0-1 0,0 1 0,-6 14 0,-1-1 0,1 1 0,1 0 0,1 0 0,1 0 0,1 0 0,1 1 0,2 26 0,0-14 0,1 36 0,0-63 0,1 0 0,0 0 0,0 0 0,0 0 0,7 15 0,-3-13 0,-2 0 0,1 0 0,0 0 0,1-1 0,0 0 0,1 0 0,0 0 0,1-1 0,12 13 0,-6-12 0,23 15 0,-23-17 0,25 20 0,-31-21 0,52 41 0,-52-42 0,1-1 0,0 0 0,0 0 0,0-1 0,15 5 0,-9-4 0,23 12 0,6 1 0,-26-12 0,1-1 0,0-2 0,38 4 0,59-6 0,-60-2 0,-25-1 0,56-10 0,-82 11 0,1-1 0,-1 1 0,0-2 0,0 1 0,0 0 0,0-1 0,0 0 0,0 0 0,-1-1 0,1 1 0,5-7 0,6-6 0,20-29 0,-17 21 0,-5 4 0,14-23 0,10-14 0,-30 46 0,0 0 0,0-1 0,-1 0 0,-1 0 0,0-1 0,0 1 0,-1-1 0,-1-1 0,-1 1 0,1-1 0,-2 1 0,0-1 0,0-20 0,-2 20 0,0-1 0,2 1 0,4-25 0,-2 14 0,-1-1 0,-1 0 0,-4-51 0,1 19 0,0 37 11,-1 1 0,-1-1 0,-7-26 0,-1-3-1420,9 35-5417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26T17:52:33.7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773 1 24575,'-54'-1'0,"-59"3"0,109-2 0,1 1 0,0 0 0,0 1 0,0-1 0,0 0 0,0 1 0,0 0 0,1-1 0,-1 1 0,0 1 0,1-1 0,0 0 0,-4 4 0,-15 13 0,-80 50 0,61-39 0,7-7 0,0 2 0,2 1 0,-31 33 0,57-52 0,-2 1 0,1-2 0,-1 1 0,0-1 0,0 0 0,-1 0 0,0-1 0,0 0 0,0 0 0,-10 3 0,14-6 0,0 0 0,0 1 0,0-1 0,0 1 0,1 0 0,-1 0 0,1 0 0,0 0 0,-1 1 0,2-1 0,-1 1 0,0 0 0,-3 7 0,-10 12 0,11-15 0,0 0 0,0 1 0,1 0 0,0 0 0,-4 11 0,-7 18 0,8-27 0,2 0 0,0 0 0,0 1 0,1 0 0,0 0 0,1 0 0,1 0 0,-3 25 0,7 130 0,-2-163 0,0 1 0,0-1 0,1 1 0,0-1 0,0 1 0,0-1 0,0 0 0,1 1 0,0-1 0,0 0 0,0 0 0,0 0 0,0 0 0,1-1 0,0 1 0,0-1 0,0 1 0,0-1 0,0 0 0,1 0 0,0 0 0,-1-1 0,1 1 0,0-1 0,0 0 0,0 0 0,0-1 0,1 1 0,-1-1 0,0 0 0,1 0 0,-1 0 0,1 0 0,8-1 0,-3 1 0,-1-1 0,0 0 0,0 1 0,1 0 0,-1 0 0,0 1 0,0 0 0,0 1 0,8 4 0,-6-2 0,1 0 0,-1-1 0,1-1 0,0 0 0,0 0 0,0-1 0,0 0 0,21-1 0,270-2 0,-299 1 0,0 0 0,0-1 0,0 1 0,0-1 0,0 0 0,0 0 0,0-1 0,0 1 0,0-1 0,-1 0 0,1 0 0,0 0 0,3-3 0,2-3 0,1 0 0,15-20 0,-4 5 0,13-10 0,-22 23 0,0-1 0,-2 0 0,1-1 0,16-24 0,-20 24 0,-1-1 0,0 0 0,-1 0 0,-1 0 0,0-1 0,0 0 0,-2 0 0,1 0 0,-2 0 0,0-16 0,0 17 0,0 1 0,4-18 0,-2 16 0,1-22 0,-4-122 0,0 74 0,0 79 0,0 0 0,-1 1 0,1-1 0,-1 0 0,0 1 0,0-1 0,0 1 0,-1-1 0,0 1 0,0 0 0,0 0 0,0 0 0,-1 0 0,1 0 0,-1 0 0,0 0 0,0 1 0,0 0 0,-1-1 0,1 1 0,-1 1 0,0-1 0,0 0 0,-5-2 0,3 2 0,1 1 0,-1-2 0,1 1 0,0 0 0,1-1 0,-1 0 0,1 0 0,-1-1 0,-4-5 0,2 0 0,1 0 0,0-1 0,-8-18 0,14 28-62,-1 0 0,1 0 0,-1 0 0,1 0 0,-1 0 0,0 0 0,1 0 0,-1 0 0,0 0 0,0 0 0,0 0 0,1 0-1,-1 0 1,0 1 0,0-1 0,0 0 0,0 1 0,-1-1 0,1 1 0,0-1 0,-2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05DF8-75B4-44F4-9233-71CBDB263CD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478A6-A87C-4398-A461-5E61E624E3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BF571D-84BC-4654-B2D0-489B42D99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04398-94B9-45F8-A015-F9A9DE3F56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10E5F0-A676-45E7-8DAB-F6C70E5B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17394-109B-4651-81A8-236B85F169EB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0C765B-3012-4BE9-9949-5E285DA7C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0287A-A1E3-4590-A997-574449B84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385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D012A-3814-4C4E-9266-01D9160D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575FB9-A488-4306-AD00-BC4AEB82E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2E7B24-EA67-43AD-828E-F95687534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6960B-1E71-451F-B06A-8F386093EE06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443CBE-DA4F-4E33-A0E1-0F293B3E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7C1350-7708-49E0-9953-70C12D84E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934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D4363-A30D-456D-BAED-545B79367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211710-608B-4B51-A108-5E19871B37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B0A758-E18D-4F8C-98F4-F9BDC44F1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76721-8E82-4EB3-873C-374A2095EF4F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344CD9-184B-41FF-8276-CE4C219B2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484383-3524-4820-83A6-DDA1C9D4B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549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D4492E-CCB2-41B1-B6A5-9BAB86D9C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7436B9-14AC-4201-A80D-029B01D197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6CB293-C352-4D25-BF4D-6524DB617C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A120CD-C4B3-4C8C-B5A6-276630FA9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DFAAA-BC29-4AC5-9E06-32EF5BDC05A4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35525B-ED53-4FF1-833F-DF0E167EA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0EB14D-03AC-4915-B8CA-67C067548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12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1A9F2-8882-4F73-9C58-DEDA0DC22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45631-091E-4E6E-8F28-E1916A0A0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43D554-4E72-49BC-9C98-66A0FC639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88BEB6E-7B7F-494E-AED6-C0AF6D3121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4C62251-A754-4B9C-944A-FE4B27F99A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1552D5B-E478-4FE9-8A0C-E1C4E6D9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03758-A0D6-4657-9A58-7DB24EF57A39}" type="datetime1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BD6080-6D60-4924-8446-EDB2FB724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DE26F9-B7A9-4CFD-A313-F0E0DFF04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263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D99838-1854-476E-B6E0-6BC02464C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813F15F-B107-4F4F-A825-B65624941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3CC09-7AF1-4ACC-8DDE-17128F627B32}" type="datetime1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4E267C-3B2B-49E9-A901-DDF276464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0B7A1E3-5B1C-4531-AC5E-E6452C2FE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65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FE1588-530C-420F-B16F-1343BD5CF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5C740-ED4F-458A-A2C1-EBAE67785814}" type="datetime1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6A6B38-2A22-4EB6-A642-6C270AAE2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220EF4-B16F-407C-9B69-73527C04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61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61187-4D59-4EEA-8A6D-2BC1E0028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2C1C1F-77C6-4D2A-A7B7-26E03A02B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0A92A3-1111-4C5C-BD21-CBF79E5602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7AE280-29FA-41CD-83BA-180F8552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29302-18A6-4F75-AE27-6489AFD4AA5B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2C15CF-0008-46C1-973B-230AA7486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2ABBFC-FEEF-4045-A7B2-1D2A6BF9B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54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75251-7706-45B8-9ACA-82F2D6BAC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602DBD5-41D1-45B8-B040-D1C062A60D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B94BAA2-2571-48FB-8E93-538DBD9DBA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4D9FA3-E153-4D73-826E-402DD7604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7D2D-3C16-4E8C-87AD-551DB7C30983}" type="datetime1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991145-B94C-4BBD-B4E9-C1E755E3D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DE019B-11D8-4F0A-8D74-6846FD1C9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91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87E1E-6527-42A2-9057-2A5D17BAA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F7DC3F-9A54-47B4-AD8B-BA310B60D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18FA36-5646-4B2A-ACA8-18129EF80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C6AB1-87FC-43ED-BE1C-030230029FA1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066233-4F9D-4BDE-9AC7-891BBBEFE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3C07E4-A3D8-4980-9D7B-16388FAD5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65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CCE781-12E9-43D2-8489-45CC67A7A0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4C71B5-F92C-46A5-BDF5-065FE96F1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1A78DF-C7AF-43A6-967E-DF30B2BC1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8668A-432C-4850-8B7F-D8942D74F66E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B48C7-12FB-4DBE-8D79-B311C7399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A7A4EB-B8C0-43C0-B114-07E9C3C5D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07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55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3A8C6F1-2D16-4397-BD80-47E98492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EDE456-BA09-4B07-B009-63FA878AE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98B75A-F911-4694-BC05-30E0E8845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E71F2-A24B-4494-A2C2-1C603E028050}" type="datetime1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5F0D41-A887-425F-B851-D86FB59E7C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AE2A3A-6992-42CB-A31F-DCF6AE97B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6E5C-8962-4F94-92AE-EC679AA54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784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://www.lernbiene.de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icone-gif.com/gif/nature/arbres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cyclopedie_universelle.fr-academic.com/1182/ARBRe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file:///D:\1%20NMG\1%20LA%20FORET%20LES%20ARBRES\DOSSIER%20ELEVE\YYds0UjHIL4UUm4W0Kga0d5-HcE.pd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rapouillot-montessori.blogspot.fr/" TargetMode="External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3" Type="http://schemas.openxmlformats.org/officeDocument/2006/relationships/image" Target="../media/image8.png"/><Relationship Id="rId7" Type="http://schemas.openxmlformats.org/officeDocument/2006/relationships/customXml" Target="../ink/ink4.xml"/><Relationship Id="rId12" Type="http://schemas.openxmlformats.org/officeDocument/2006/relationships/hyperlink" Target="http://www.fcpn.org/" TargetMode="Externa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.xml"/><Relationship Id="rId11" Type="http://schemas.openxmlformats.org/officeDocument/2006/relationships/customXml" Target="../ink/ink8.xml"/><Relationship Id="rId5" Type="http://schemas.openxmlformats.org/officeDocument/2006/relationships/customXml" Target="../ink/ink2.xml"/><Relationship Id="rId10" Type="http://schemas.openxmlformats.org/officeDocument/2006/relationships/customXml" Target="../ink/ink7.xml"/><Relationship Id="rId4" Type="http://schemas.openxmlformats.org/officeDocument/2006/relationships/image" Target="../media/image8.emf"/><Relationship Id="rId9" Type="http://schemas.openxmlformats.org/officeDocument/2006/relationships/customXml" Target="../ink/ink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ustomXml" Target="../ink/ink13.xml"/><Relationship Id="rId13" Type="http://schemas.openxmlformats.org/officeDocument/2006/relationships/customXml" Target="../ink/ink18.xml"/><Relationship Id="rId3" Type="http://schemas.openxmlformats.org/officeDocument/2006/relationships/customXml" Target="../ink/ink9.xml"/><Relationship Id="rId7" Type="http://schemas.openxmlformats.org/officeDocument/2006/relationships/customXml" Target="../ink/ink12.xml"/><Relationship Id="rId12" Type="http://schemas.openxmlformats.org/officeDocument/2006/relationships/customXml" Target="../ink/ink17.xml"/><Relationship Id="rId2" Type="http://schemas.openxmlformats.org/officeDocument/2006/relationships/image" Target="../media/image8.emf"/><Relationship Id="rId16" Type="http://schemas.openxmlformats.org/officeDocument/2006/relationships/customXml" Target="../ink/ink2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1.xml"/><Relationship Id="rId11" Type="http://schemas.openxmlformats.org/officeDocument/2006/relationships/customXml" Target="../ink/ink16.xml"/><Relationship Id="rId5" Type="http://schemas.openxmlformats.org/officeDocument/2006/relationships/customXml" Target="../ink/ink10.xml"/><Relationship Id="rId15" Type="http://schemas.openxmlformats.org/officeDocument/2006/relationships/customXml" Target="../ink/ink20.xml"/><Relationship Id="rId10" Type="http://schemas.openxmlformats.org/officeDocument/2006/relationships/customXml" Target="../ink/ink15.xml"/><Relationship Id="rId4" Type="http://schemas.openxmlformats.org/officeDocument/2006/relationships/image" Target="../media/image8.png"/><Relationship Id="rId9" Type="http://schemas.openxmlformats.org/officeDocument/2006/relationships/customXml" Target="../ink/ink14.xml"/><Relationship Id="rId14" Type="http://schemas.openxmlformats.org/officeDocument/2006/relationships/customXml" Target="../ink/ink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uosEdjhB44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lideplayer.fr/slide/511474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ernbienne.de/" TargetMode="External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ernbienne.de/" TargetMode="External"/><Relationship Id="rId4" Type="http://schemas.openxmlformats.org/officeDocument/2006/relationships/image" Target="../media/image16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Relationship Id="rId9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s.pinterest.com/pin/387380005455049611/" TargetMode="External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ustomXml" Target="../ink/ink24.xml"/><Relationship Id="rId13" Type="http://schemas.openxmlformats.org/officeDocument/2006/relationships/image" Target="../media/image36.png"/><Relationship Id="rId18" Type="http://schemas.openxmlformats.org/officeDocument/2006/relationships/customXml" Target="../ink/ink29.xml"/><Relationship Id="rId3" Type="http://schemas.openxmlformats.org/officeDocument/2006/relationships/image" Target="../media/image26.png"/><Relationship Id="rId7" Type="http://schemas.openxmlformats.org/officeDocument/2006/relationships/customXml" Target="../ink/ink23.xml"/><Relationship Id="rId12" Type="http://schemas.openxmlformats.org/officeDocument/2006/relationships/customXml" Target="../ink/ink26.xml"/><Relationship Id="rId17" Type="http://schemas.openxmlformats.org/officeDocument/2006/relationships/image" Target="../media/image38.png"/><Relationship Id="rId2" Type="http://schemas.openxmlformats.org/officeDocument/2006/relationships/hyperlink" Target="https://www.cbnbl.org/system/files/2022-01/cl%C3%A9%20arbres%20arbustes.pdf" TargetMode="External"/><Relationship Id="rId16" Type="http://schemas.openxmlformats.org/officeDocument/2006/relationships/customXml" Target="../ink/ink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5.png"/><Relationship Id="rId5" Type="http://schemas.openxmlformats.org/officeDocument/2006/relationships/customXml" Target="../ink/ink22.xml"/><Relationship Id="rId15" Type="http://schemas.openxmlformats.org/officeDocument/2006/relationships/image" Target="../media/image37.png"/><Relationship Id="rId10" Type="http://schemas.openxmlformats.org/officeDocument/2006/relationships/customXml" Target="../ink/ink25.xml"/><Relationship Id="rId19" Type="http://schemas.openxmlformats.org/officeDocument/2006/relationships/image" Target="../media/image39.png"/><Relationship Id="rId4" Type="http://schemas.openxmlformats.org/officeDocument/2006/relationships/image" Target="../media/image27.png"/><Relationship Id="rId9" Type="http://schemas.openxmlformats.org/officeDocument/2006/relationships/image" Target="../media/image34.png"/><Relationship Id="rId14" Type="http://schemas.openxmlformats.org/officeDocument/2006/relationships/customXml" Target="../ink/ink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D957DEF-DF7A-4621-9E69-D65F5ED6976F}"/>
              </a:ext>
            </a:extLst>
          </p:cNvPr>
          <p:cNvSpPr txBox="1"/>
          <p:nvPr/>
        </p:nvSpPr>
        <p:spPr>
          <a:xfrm>
            <a:off x="6422571" y="1674674"/>
            <a:ext cx="53394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LES ARBRES</a:t>
            </a:r>
          </a:p>
          <a:p>
            <a:pPr algn="ctr"/>
            <a:r>
              <a:rPr lang="fr-FR" sz="5400" b="1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LA FORET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08FBFB1-F467-A52D-4EF8-B58C35451200}"/>
              </a:ext>
            </a:extLst>
          </p:cNvPr>
          <p:cNvSpPr txBox="1"/>
          <p:nvPr/>
        </p:nvSpPr>
        <p:spPr>
          <a:xfrm>
            <a:off x="7602458" y="5192198"/>
            <a:ext cx="3998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Fiches de travail traduites de l’allemand: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www.lernbiene.de</a:t>
            </a:r>
            <a:endParaRPr lang="fr-FR" dirty="0"/>
          </a:p>
          <a:p>
            <a:r>
              <a:rPr lang="fr-FR" dirty="0" err="1"/>
              <a:t>Screenshots</a:t>
            </a:r>
            <a:r>
              <a:rPr lang="fr-FR" dirty="0"/>
              <a:t> Antenne 2 (envoyé spécial)</a:t>
            </a:r>
          </a:p>
        </p:txBody>
      </p:sp>
      <p:pic>
        <p:nvPicPr>
          <p:cNvPr id="10" name="Image 9" descr="Une image contenant fleur, croquis, dessin, arbre&#10;&#10;Le contenu généré par l’IA peut être incorrect.">
            <a:extLst>
              <a:ext uri="{FF2B5EF4-FFF2-40B4-BE49-F238E27FC236}">
                <a16:creationId xmlns:a16="http://schemas.microsoft.com/office/drawing/2014/main" id="{E34E0570-A9CF-F986-8DAE-C12B0E1676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3" y="522252"/>
            <a:ext cx="4625161" cy="5316277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BCA05F4F-EDC1-2AB6-E320-1314845674B6}"/>
              </a:ext>
            </a:extLst>
          </p:cNvPr>
          <p:cNvSpPr txBox="1"/>
          <p:nvPr/>
        </p:nvSpPr>
        <p:spPr>
          <a:xfrm>
            <a:off x="2590357" y="5798371"/>
            <a:ext cx="24069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https://www.icone-gif.com/gif/nature/arbres/</a:t>
            </a:r>
            <a:endParaRPr lang="fr-FR" sz="900" dirty="0"/>
          </a:p>
          <a:p>
            <a:endParaRPr lang="fr-FR" sz="900" dirty="0"/>
          </a:p>
        </p:txBody>
      </p:sp>
      <p:sp>
        <p:nvSpPr>
          <p:cNvPr id="13" name="Espace réservé du pied de page 12">
            <a:extLst>
              <a:ext uri="{FF2B5EF4-FFF2-40B4-BE49-F238E27FC236}">
                <a16:creationId xmlns:a16="http://schemas.microsoft.com/office/drawing/2014/main" id="{4CB53628-7028-FB03-2898-1C4D22B44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418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F5684F-4DE9-470C-8EFF-408D63BC0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865" y="560172"/>
            <a:ext cx="9152238" cy="994887"/>
          </a:xfrm>
        </p:spPr>
        <p:txBody>
          <a:bodyPr/>
          <a:lstStyle/>
          <a:p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SOMMAIRE / INHALT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501219F-7A1D-4A26-9898-21AABA8CABA0}"/>
              </a:ext>
            </a:extLst>
          </p:cNvPr>
          <p:cNvSpPr txBox="1"/>
          <p:nvPr/>
        </p:nvSpPr>
        <p:spPr>
          <a:xfrm>
            <a:off x="1359273" y="1621232"/>
            <a:ext cx="947345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 Les parties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	Les feuilles (création d’un herbier)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2 L’arbre et les saisons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3 Les feuillus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Laubbäume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et les conifères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Nadelbäume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4 La croissance 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das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Wachstum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) de l’arbre 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5 La vie de l’arbre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6 Reconnaître les feuillus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7 Reconnaître les conifères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8 Les découvertes des chercheurs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9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Lapbook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 « la forêt »</a:t>
            </a:r>
          </a:p>
          <a:p>
            <a:pPr marL="571500" indent="-571500">
              <a:buFont typeface="Wingdings" panose="05000000000000000000" pitchFamily="2" charset="2"/>
              <a:buChar char="F"/>
            </a:pP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sym typeface="Wingdings" panose="05000000000000000000" pitchFamily="2" charset="2"/>
              </a:rPr>
              <a:t>10 Comment se nourrit l’arbre, la photosynthèse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BD96C9B-8DBF-E60B-A49B-23C50DEC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72029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944787" y="1925633"/>
            <a:ext cx="9152238" cy="15033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1. LES PARTIES DE L’ARBRE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15B408C-DBF3-C8CA-FF7B-105477AA9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00561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>
            <a:extLst>
              <a:ext uri="{FF2B5EF4-FFF2-40B4-BE49-F238E27FC236}">
                <a16:creationId xmlns:a16="http://schemas.microsoft.com/office/drawing/2014/main" id="{CE4D4B8D-6FE6-4574-B537-B0ABE836E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235" y="216970"/>
            <a:ext cx="8237154" cy="636941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1693C4-0D4D-443E-A63C-6CE9760EA755}"/>
              </a:ext>
            </a:extLst>
          </p:cNvPr>
          <p:cNvSpPr txBox="1"/>
          <p:nvPr/>
        </p:nvSpPr>
        <p:spPr>
          <a:xfrm>
            <a:off x="7312394" y="934529"/>
            <a:ext cx="186330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la couronne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3470844-884E-44AB-86F1-25DD4D7560F6}"/>
              </a:ext>
            </a:extLst>
          </p:cNvPr>
          <p:cNvSpPr txBox="1"/>
          <p:nvPr/>
        </p:nvSpPr>
        <p:spPr>
          <a:xfrm>
            <a:off x="3407508" y="4282831"/>
            <a:ext cx="169659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le tronc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34D5348-A1E0-4E16-A69D-667221B1B5D7}"/>
              </a:ext>
            </a:extLst>
          </p:cNvPr>
          <p:cNvSpPr txBox="1"/>
          <p:nvPr/>
        </p:nvSpPr>
        <p:spPr>
          <a:xfrm>
            <a:off x="2658303" y="5776824"/>
            <a:ext cx="168804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les racines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EAD5ABD-4BAE-4AD4-BE23-7689E442E160}"/>
              </a:ext>
            </a:extLst>
          </p:cNvPr>
          <p:cNvSpPr txBox="1"/>
          <p:nvPr/>
        </p:nvSpPr>
        <p:spPr>
          <a:xfrm>
            <a:off x="8189343" y="3950899"/>
            <a:ext cx="1676540" cy="4760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/>
              <a:t>la branche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78353BA-A633-457C-9DC5-9350B8E94CC5}"/>
              </a:ext>
            </a:extLst>
          </p:cNvPr>
          <p:cNvSpPr txBox="1"/>
          <p:nvPr/>
        </p:nvSpPr>
        <p:spPr>
          <a:xfrm>
            <a:off x="8229600" y="4704272"/>
            <a:ext cx="1711115" cy="473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/>
              <a:t>le rameau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AAE42DD-8A3D-4A53-9DCA-0DE94E2F879F}"/>
              </a:ext>
            </a:extLst>
          </p:cNvPr>
          <p:cNvSpPr txBox="1"/>
          <p:nvPr/>
        </p:nvSpPr>
        <p:spPr>
          <a:xfrm>
            <a:off x="2822713" y="1147260"/>
            <a:ext cx="1605652" cy="4760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/>
              <a:t>la feuille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2CBCDA4-974D-485D-8F6A-B90B227AC68A}"/>
              </a:ext>
            </a:extLst>
          </p:cNvPr>
          <p:cNvSpPr txBox="1"/>
          <p:nvPr/>
        </p:nvSpPr>
        <p:spPr>
          <a:xfrm>
            <a:off x="414215" y="5611447"/>
            <a:ext cx="172089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die </a:t>
            </a:r>
            <a:r>
              <a:rPr lang="fr-FR" sz="2400" b="1" dirty="0" err="1">
                <a:solidFill>
                  <a:srgbClr val="FFFF00"/>
                </a:solidFill>
              </a:rPr>
              <a:t>Wurzel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802B02A-A6D6-48CE-B41D-B9C77C650A8E}"/>
              </a:ext>
            </a:extLst>
          </p:cNvPr>
          <p:cNvSpPr txBox="1"/>
          <p:nvPr/>
        </p:nvSpPr>
        <p:spPr>
          <a:xfrm>
            <a:off x="507242" y="4316084"/>
            <a:ext cx="1744043" cy="4674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der Stamm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E5E6FBA-1E22-493E-AB48-895F1A5C8B6D}"/>
              </a:ext>
            </a:extLst>
          </p:cNvPr>
          <p:cNvSpPr txBox="1"/>
          <p:nvPr/>
        </p:nvSpPr>
        <p:spPr>
          <a:xfrm>
            <a:off x="10212785" y="812800"/>
            <a:ext cx="180564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die </a:t>
            </a:r>
            <a:r>
              <a:rPr lang="fr-FR" sz="2400" b="1" dirty="0" err="1">
                <a:solidFill>
                  <a:srgbClr val="FFFF00"/>
                </a:solidFill>
              </a:rPr>
              <a:t>Krone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5158AF64-3700-40AC-9FE1-62D1C0764FC2}"/>
              </a:ext>
            </a:extLst>
          </p:cNvPr>
          <p:cNvSpPr txBox="1"/>
          <p:nvPr/>
        </p:nvSpPr>
        <p:spPr>
          <a:xfrm>
            <a:off x="598097" y="1196196"/>
            <a:ext cx="165318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das</a:t>
            </a:r>
            <a:r>
              <a:rPr lang="fr-FR" sz="2400" b="1" dirty="0"/>
              <a:t> </a:t>
            </a:r>
            <a:r>
              <a:rPr lang="fr-FR" sz="2400" b="1" dirty="0" err="1"/>
              <a:t>Blatt</a:t>
            </a:r>
            <a:endParaRPr lang="fr-FR" sz="2400" b="1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57D00D1-51F2-4EB8-93E7-BC00291713E0}"/>
              </a:ext>
            </a:extLst>
          </p:cNvPr>
          <p:cNvSpPr txBox="1"/>
          <p:nvPr/>
        </p:nvSpPr>
        <p:spPr>
          <a:xfrm>
            <a:off x="10274389" y="3952980"/>
            <a:ext cx="1710696" cy="47396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/>
              <a:t>Der </a:t>
            </a:r>
            <a:r>
              <a:rPr lang="fr-FR" sz="2400" b="1" dirty="0" err="1"/>
              <a:t>Ast</a:t>
            </a:r>
            <a:endParaRPr lang="fr-FR" sz="2400" b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4D3028AB-7CD3-4BAC-999D-8DFF8C664866}"/>
              </a:ext>
            </a:extLst>
          </p:cNvPr>
          <p:cNvSpPr txBox="1"/>
          <p:nvPr/>
        </p:nvSpPr>
        <p:spPr>
          <a:xfrm>
            <a:off x="10225176" y="4681268"/>
            <a:ext cx="169830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/>
              <a:t>Der Zweig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E2E0D993-E292-499B-9A9F-8E839D15B90B}"/>
              </a:ext>
            </a:extLst>
          </p:cNvPr>
          <p:cNvSpPr txBox="1"/>
          <p:nvPr/>
        </p:nvSpPr>
        <p:spPr>
          <a:xfrm>
            <a:off x="2424023" y="2762394"/>
            <a:ext cx="1662162" cy="4690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/>
              <a:t>l’écorce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7DDDD909-1B55-435B-9C05-7BDD12F6A850}"/>
              </a:ext>
            </a:extLst>
          </p:cNvPr>
          <p:cNvSpPr txBox="1"/>
          <p:nvPr/>
        </p:nvSpPr>
        <p:spPr>
          <a:xfrm>
            <a:off x="589123" y="2851534"/>
            <a:ext cx="1662162" cy="4690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/>
              <a:t>die </a:t>
            </a:r>
            <a:r>
              <a:rPr lang="fr-FR" sz="2400" b="1" dirty="0" err="1"/>
              <a:t>Rinde</a:t>
            </a:r>
            <a:endParaRPr lang="fr-FR" sz="2400" b="1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8E40C90-29AD-737C-8DE4-AFA0B4006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16927" y="6492875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D324692-90E1-B38F-FEA3-EC1D77626A90}"/>
              </a:ext>
            </a:extLst>
          </p:cNvPr>
          <p:cNvSpPr txBox="1"/>
          <p:nvPr/>
        </p:nvSpPr>
        <p:spPr>
          <a:xfrm>
            <a:off x="3407508" y="6586386"/>
            <a:ext cx="4447068" cy="233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5334000" algn="l"/>
              </a:tabLst>
            </a:pPr>
            <a:r>
              <a:rPr lang="fr-FR" sz="9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Souce</a:t>
            </a: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l’image : </a:t>
            </a:r>
            <a:r>
              <a:rPr lang="fr-FR" sz="9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https://encyclopedie_universelle.fr-academic.com/1182/ARBRe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53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&#10;&#10;Description générée automatiquement">
            <a:extLst>
              <a:ext uri="{FF2B5EF4-FFF2-40B4-BE49-F238E27FC236}">
                <a16:creationId xmlns:a16="http://schemas.microsoft.com/office/drawing/2014/main" id="{82F2221D-E123-42C9-A975-3E4CC0A10D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0" t="32742" b="7756"/>
          <a:stretch/>
        </p:blipFill>
        <p:spPr>
          <a:xfrm>
            <a:off x="2306900" y="349726"/>
            <a:ext cx="7301012" cy="6301241"/>
          </a:xfrm>
          <a:prstGeom prst="rect">
            <a:avLst/>
          </a:prstGeom>
        </p:spPr>
      </p:pic>
      <p:pic>
        <p:nvPicPr>
          <p:cNvPr id="4" name="Image 3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DEFAAD49-4380-4B38-9DE4-746DFDD509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409" r="7089" b="2151"/>
          <a:stretch/>
        </p:blipFill>
        <p:spPr>
          <a:xfrm>
            <a:off x="164120" y="161027"/>
            <a:ext cx="1112589" cy="1282280"/>
          </a:xfrm>
          <a:prstGeom prst="rect">
            <a:avLst/>
          </a:prstGeom>
        </p:spPr>
      </p:pic>
      <p:sp>
        <p:nvSpPr>
          <p:cNvPr id="6" name="Flèche : double flèche verticale 5">
            <a:extLst>
              <a:ext uri="{FF2B5EF4-FFF2-40B4-BE49-F238E27FC236}">
                <a16:creationId xmlns:a16="http://schemas.microsoft.com/office/drawing/2014/main" id="{3F739E14-D8C8-40AF-B109-C73B332E43CA}"/>
              </a:ext>
            </a:extLst>
          </p:cNvPr>
          <p:cNvSpPr/>
          <p:nvPr/>
        </p:nvSpPr>
        <p:spPr>
          <a:xfrm>
            <a:off x="8284308" y="457125"/>
            <a:ext cx="187569" cy="3552167"/>
          </a:xfrm>
          <a:prstGeom prst="up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 : double flèche verticale 7">
            <a:extLst>
              <a:ext uri="{FF2B5EF4-FFF2-40B4-BE49-F238E27FC236}">
                <a16:creationId xmlns:a16="http://schemas.microsoft.com/office/drawing/2014/main" id="{F36E32BC-3229-4C79-8EE0-A37BD82C311B}"/>
              </a:ext>
            </a:extLst>
          </p:cNvPr>
          <p:cNvSpPr/>
          <p:nvPr/>
        </p:nvSpPr>
        <p:spPr>
          <a:xfrm>
            <a:off x="8284308" y="5666154"/>
            <a:ext cx="187569" cy="842120"/>
          </a:xfrm>
          <a:prstGeom prst="up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 : double flèche verticale 9">
            <a:extLst>
              <a:ext uri="{FF2B5EF4-FFF2-40B4-BE49-F238E27FC236}">
                <a16:creationId xmlns:a16="http://schemas.microsoft.com/office/drawing/2014/main" id="{39048B3E-1EE9-4FE9-84FC-04F744C91048}"/>
              </a:ext>
            </a:extLst>
          </p:cNvPr>
          <p:cNvSpPr/>
          <p:nvPr/>
        </p:nvSpPr>
        <p:spPr>
          <a:xfrm>
            <a:off x="8284308" y="4009292"/>
            <a:ext cx="187569" cy="1656862"/>
          </a:xfrm>
          <a:prstGeom prst="up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EBF1325-96A1-4D4A-B6C0-B3FC33D2BEAD}"/>
              </a:ext>
            </a:extLst>
          </p:cNvPr>
          <p:cNvSpPr txBox="1"/>
          <p:nvPr/>
        </p:nvSpPr>
        <p:spPr>
          <a:xfrm>
            <a:off x="8471877" y="2083390"/>
            <a:ext cx="1863306" cy="461665"/>
          </a:xfrm>
          <a:prstGeom prst="rect">
            <a:avLst/>
          </a:prstGeom>
          <a:solidFill>
            <a:srgbClr val="00CC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la couronne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F23F54E-7F59-46ED-B15F-55351037D0F8}"/>
              </a:ext>
            </a:extLst>
          </p:cNvPr>
          <p:cNvSpPr txBox="1"/>
          <p:nvPr/>
        </p:nvSpPr>
        <p:spPr>
          <a:xfrm>
            <a:off x="10386352" y="2072499"/>
            <a:ext cx="1494459" cy="461665"/>
          </a:xfrm>
          <a:prstGeom prst="rect">
            <a:avLst/>
          </a:prstGeom>
          <a:solidFill>
            <a:srgbClr val="00CC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die </a:t>
            </a:r>
            <a:r>
              <a:rPr lang="fr-FR" sz="2400" b="1" dirty="0" err="1">
                <a:solidFill>
                  <a:srgbClr val="FFFF00"/>
                </a:solidFill>
              </a:rPr>
              <a:t>Krone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E0B8B02-36D9-4C02-BA2F-0AAD884C8A1B}"/>
              </a:ext>
            </a:extLst>
          </p:cNvPr>
          <p:cNvSpPr txBox="1"/>
          <p:nvPr/>
        </p:nvSpPr>
        <p:spPr>
          <a:xfrm>
            <a:off x="8512463" y="4606890"/>
            <a:ext cx="1696594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le tronc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E3A6FCFB-CD13-4814-BAF5-30177C78B266}"/>
              </a:ext>
            </a:extLst>
          </p:cNvPr>
          <p:cNvSpPr txBox="1"/>
          <p:nvPr/>
        </p:nvSpPr>
        <p:spPr>
          <a:xfrm>
            <a:off x="10336913" y="4606890"/>
            <a:ext cx="1744043" cy="4674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4">
                    <a:lumMod val="50000"/>
                  </a:schemeClr>
                </a:solidFill>
              </a:rPr>
              <a:t>der Stamm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B641C83B-923D-4057-BBCF-A99990619C64}"/>
              </a:ext>
            </a:extLst>
          </p:cNvPr>
          <p:cNvSpPr txBox="1"/>
          <p:nvPr/>
        </p:nvSpPr>
        <p:spPr>
          <a:xfrm>
            <a:off x="8471877" y="5856381"/>
            <a:ext cx="1688042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les racines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15BEBD6-8399-4EA3-AB44-A4BB801054A4}"/>
              </a:ext>
            </a:extLst>
          </p:cNvPr>
          <p:cNvSpPr txBox="1"/>
          <p:nvPr/>
        </p:nvSpPr>
        <p:spPr>
          <a:xfrm>
            <a:off x="10273135" y="5856381"/>
            <a:ext cx="1720892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4">
                    <a:lumMod val="50000"/>
                  </a:schemeClr>
                </a:solidFill>
              </a:rPr>
              <a:t>die </a:t>
            </a:r>
            <a:r>
              <a:rPr lang="fr-FR" sz="2400" b="1" dirty="0" err="1">
                <a:solidFill>
                  <a:schemeClr val="accent4">
                    <a:lumMod val="50000"/>
                  </a:schemeClr>
                </a:solidFill>
              </a:rPr>
              <a:t>Wurzel</a:t>
            </a:r>
            <a:endParaRPr lang="fr-FR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1BEDF157-198F-43D5-9BFE-49A90D26F978}"/>
              </a:ext>
            </a:extLst>
          </p:cNvPr>
          <p:cNvCxnSpPr>
            <a:cxnSpLocks/>
          </p:cNvCxnSpPr>
          <p:nvPr/>
        </p:nvCxnSpPr>
        <p:spPr>
          <a:xfrm>
            <a:off x="3620406" y="4997570"/>
            <a:ext cx="242958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 : en angle 46">
            <a:extLst>
              <a:ext uri="{FF2B5EF4-FFF2-40B4-BE49-F238E27FC236}">
                <a16:creationId xmlns:a16="http://schemas.microsoft.com/office/drawing/2014/main" id="{1E72EC13-BD95-453C-8768-4758A12F6D55}"/>
              </a:ext>
            </a:extLst>
          </p:cNvPr>
          <p:cNvCxnSpPr>
            <a:cxnSpLocks/>
          </p:cNvCxnSpPr>
          <p:nvPr/>
        </p:nvCxnSpPr>
        <p:spPr>
          <a:xfrm flipV="1">
            <a:off x="3907693" y="3620360"/>
            <a:ext cx="2613573" cy="533597"/>
          </a:xfrm>
          <a:prstGeom prst="bentConnector3">
            <a:avLst>
              <a:gd name="adj1" fmla="val 98189"/>
            </a:avLst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necteur : en angle 60">
            <a:extLst>
              <a:ext uri="{FF2B5EF4-FFF2-40B4-BE49-F238E27FC236}">
                <a16:creationId xmlns:a16="http://schemas.microsoft.com/office/drawing/2014/main" id="{89101233-71A2-4AD2-B475-9BF7157525C9}"/>
              </a:ext>
            </a:extLst>
          </p:cNvPr>
          <p:cNvCxnSpPr>
            <a:cxnSpLocks/>
          </p:cNvCxnSpPr>
          <p:nvPr/>
        </p:nvCxnSpPr>
        <p:spPr>
          <a:xfrm flipV="1">
            <a:off x="3809841" y="3784636"/>
            <a:ext cx="2952960" cy="812286"/>
          </a:xfrm>
          <a:prstGeom prst="bentConnector3">
            <a:avLst>
              <a:gd name="adj1" fmla="val 101025"/>
            </a:avLst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necteur droit avec flèche 68">
            <a:extLst>
              <a:ext uri="{FF2B5EF4-FFF2-40B4-BE49-F238E27FC236}">
                <a16:creationId xmlns:a16="http://schemas.microsoft.com/office/drawing/2014/main" id="{02B95A0A-4BAD-4BD6-BB73-58F43C8951BB}"/>
              </a:ext>
            </a:extLst>
          </p:cNvPr>
          <p:cNvCxnSpPr>
            <a:cxnSpLocks/>
          </p:cNvCxnSpPr>
          <p:nvPr/>
        </p:nvCxnSpPr>
        <p:spPr>
          <a:xfrm>
            <a:off x="3620406" y="2072500"/>
            <a:ext cx="488829" cy="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ZoneTexte 76">
            <a:extLst>
              <a:ext uri="{FF2B5EF4-FFF2-40B4-BE49-F238E27FC236}">
                <a16:creationId xmlns:a16="http://schemas.microsoft.com/office/drawing/2014/main" id="{4B16B7DC-E433-42A6-913B-BB7CFFDC0A8B}"/>
              </a:ext>
            </a:extLst>
          </p:cNvPr>
          <p:cNvSpPr txBox="1"/>
          <p:nvPr/>
        </p:nvSpPr>
        <p:spPr>
          <a:xfrm>
            <a:off x="2372827" y="1841667"/>
            <a:ext cx="1327125" cy="461665"/>
          </a:xfrm>
          <a:prstGeom prst="rect">
            <a:avLst/>
          </a:prstGeom>
          <a:solidFill>
            <a:srgbClr val="00CC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la feuille</a:t>
            </a:r>
          </a:p>
        </p:txBody>
      </p:sp>
      <p:sp>
        <p:nvSpPr>
          <p:cNvPr id="78" name="ZoneTexte 77">
            <a:extLst>
              <a:ext uri="{FF2B5EF4-FFF2-40B4-BE49-F238E27FC236}">
                <a16:creationId xmlns:a16="http://schemas.microsoft.com/office/drawing/2014/main" id="{2F94B5A5-86AB-4F83-BDF7-7DA7A8F5004C}"/>
              </a:ext>
            </a:extLst>
          </p:cNvPr>
          <p:cNvSpPr txBox="1"/>
          <p:nvPr/>
        </p:nvSpPr>
        <p:spPr>
          <a:xfrm>
            <a:off x="450115" y="1853921"/>
            <a:ext cx="1653187" cy="461665"/>
          </a:xfrm>
          <a:prstGeom prst="rect">
            <a:avLst/>
          </a:prstGeom>
          <a:solidFill>
            <a:srgbClr val="00CC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das</a:t>
            </a:r>
            <a:r>
              <a:rPr lang="fr-FR" sz="2400" b="1" dirty="0"/>
              <a:t> </a:t>
            </a:r>
            <a:r>
              <a:rPr lang="fr-FR" sz="2400" b="1" dirty="0" err="1"/>
              <a:t>Blatt</a:t>
            </a:r>
            <a:endParaRPr lang="fr-FR" sz="2400" b="1" dirty="0"/>
          </a:p>
        </p:txBody>
      </p:sp>
      <p:sp>
        <p:nvSpPr>
          <p:cNvPr id="79" name="ZoneTexte 78">
            <a:extLst>
              <a:ext uri="{FF2B5EF4-FFF2-40B4-BE49-F238E27FC236}">
                <a16:creationId xmlns:a16="http://schemas.microsoft.com/office/drawing/2014/main" id="{289A2C36-7F02-4CB1-B942-FFC14F6428BD}"/>
              </a:ext>
            </a:extLst>
          </p:cNvPr>
          <p:cNvSpPr txBox="1"/>
          <p:nvPr/>
        </p:nvSpPr>
        <p:spPr>
          <a:xfrm>
            <a:off x="2342225" y="4875918"/>
            <a:ext cx="1173333" cy="4690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l’écorce</a:t>
            </a:r>
          </a:p>
        </p:txBody>
      </p:sp>
      <p:sp>
        <p:nvSpPr>
          <p:cNvPr id="81" name="ZoneTexte 80">
            <a:extLst>
              <a:ext uri="{FF2B5EF4-FFF2-40B4-BE49-F238E27FC236}">
                <a16:creationId xmlns:a16="http://schemas.microsoft.com/office/drawing/2014/main" id="{0E6F548A-AADB-41A7-A98A-4AE8146331A1}"/>
              </a:ext>
            </a:extLst>
          </p:cNvPr>
          <p:cNvSpPr txBox="1"/>
          <p:nvPr/>
        </p:nvSpPr>
        <p:spPr>
          <a:xfrm>
            <a:off x="570207" y="4817227"/>
            <a:ext cx="1662162" cy="4690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4">
                    <a:lumMod val="50000"/>
                  </a:schemeClr>
                </a:solidFill>
              </a:rPr>
              <a:t>die </a:t>
            </a:r>
            <a:r>
              <a:rPr lang="fr-FR" sz="2400" b="1" dirty="0" err="1">
                <a:solidFill>
                  <a:schemeClr val="accent4">
                    <a:lumMod val="50000"/>
                  </a:schemeClr>
                </a:solidFill>
              </a:rPr>
              <a:t>Rinde</a:t>
            </a:r>
            <a:endParaRPr lang="fr-FR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2" name="ZoneTexte 81">
            <a:extLst>
              <a:ext uri="{FF2B5EF4-FFF2-40B4-BE49-F238E27FC236}">
                <a16:creationId xmlns:a16="http://schemas.microsoft.com/office/drawing/2014/main" id="{56DA0E66-4138-4828-9CCB-928B81CA1095}"/>
              </a:ext>
            </a:extLst>
          </p:cNvPr>
          <p:cNvSpPr txBox="1"/>
          <p:nvPr/>
        </p:nvSpPr>
        <p:spPr>
          <a:xfrm>
            <a:off x="2317953" y="3814969"/>
            <a:ext cx="1676540" cy="47604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la branche</a:t>
            </a:r>
          </a:p>
        </p:txBody>
      </p:sp>
      <p:sp>
        <p:nvSpPr>
          <p:cNvPr id="83" name="ZoneTexte 82">
            <a:extLst>
              <a:ext uri="{FF2B5EF4-FFF2-40B4-BE49-F238E27FC236}">
                <a16:creationId xmlns:a16="http://schemas.microsoft.com/office/drawing/2014/main" id="{5974FE4A-4647-4FC9-82C2-607F50EF1EA7}"/>
              </a:ext>
            </a:extLst>
          </p:cNvPr>
          <p:cNvSpPr txBox="1"/>
          <p:nvPr/>
        </p:nvSpPr>
        <p:spPr>
          <a:xfrm>
            <a:off x="509989" y="3817051"/>
            <a:ext cx="1710696" cy="4739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4">
                    <a:lumMod val="50000"/>
                  </a:schemeClr>
                </a:solidFill>
              </a:rPr>
              <a:t>der </a:t>
            </a:r>
            <a:r>
              <a:rPr lang="fr-FR" sz="2400" b="1" dirty="0" err="1">
                <a:solidFill>
                  <a:schemeClr val="accent4">
                    <a:lumMod val="50000"/>
                  </a:schemeClr>
                </a:solidFill>
              </a:rPr>
              <a:t>Ast</a:t>
            </a:r>
            <a:endParaRPr lang="fr-FR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4" name="ZoneTexte 83">
            <a:extLst>
              <a:ext uri="{FF2B5EF4-FFF2-40B4-BE49-F238E27FC236}">
                <a16:creationId xmlns:a16="http://schemas.microsoft.com/office/drawing/2014/main" id="{08904143-B19F-4900-A126-2D4FFC71F5D6}"/>
              </a:ext>
            </a:extLst>
          </p:cNvPr>
          <p:cNvSpPr txBox="1"/>
          <p:nvPr/>
        </p:nvSpPr>
        <p:spPr>
          <a:xfrm>
            <a:off x="2325313" y="4332978"/>
            <a:ext cx="1711115" cy="4739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le rameau</a:t>
            </a:r>
          </a:p>
        </p:txBody>
      </p:sp>
      <p:sp>
        <p:nvSpPr>
          <p:cNvPr id="98" name="ZoneTexte 97">
            <a:extLst>
              <a:ext uri="{FF2B5EF4-FFF2-40B4-BE49-F238E27FC236}">
                <a16:creationId xmlns:a16="http://schemas.microsoft.com/office/drawing/2014/main" id="{02597FD5-EBF8-4F3D-8BBF-24FE3964C745}"/>
              </a:ext>
            </a:extLst>
          </p:cNvPr>
          <p:cNvSpPr txBox="1"/>
          <p:nvPr/>
        </p:nvSpPr>
        <p:spPr>
          <a:xfrm>
            <a:off x="534066" y="4312947"/>
            <a:ext cx="1698303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4">
                    <a:lumMod val="50000"/>
                  </a:schemeClr>
                </a:solidFill>
              </a:rPr>
              <a:t>der Zweig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A89A8BE-5B5D-71CF-200E-89FDF3789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185909" y="6489387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8BADD8F-EB67-EE49-9702-F08031A4ABB7}"/>
              </a:ext>
            </a:extLst>
          </p:cNvPr>
          <p:cNvSpPr txBox="1"/>
          <p:nvPr/>
        </p:nvSpPr>
        <p:spPr>
          <a:xfrm>
            <a:off x="4470990" y="6610728"/>
            <a:ext cx="265814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Image: </a:t>
            </a:r>
            <a:r>
              <a:rPr lang="fr-FR" sz="900" dirty="0">
                <a:solidFill>
                  <a:srgbClr val="0563C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YYds0UjHIL4UUm4W0Kga0d5-HcE.pdf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157986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77" grpId="0" animBg="1"/>
      <p:bldP spid="78" grpId="0" animBg="1"/>
      <p:bldP spid="79" grpId="0" animBg="1"/>
      <p:bldP spid="81" grpId="0" animBg="1"/>
      <p:bldP spid="82" grpId="0" animBg="1"/>
      <p:bldP spid="83" grpId="0" animBg="1"/>
      <p:bldP spid="84" grpId="0" animBg="1"/>
      <p:bldP spid="9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D05BFB4-8D0C-41FA-8997-9D1457A44E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12"/>
          <a:stretch/>
        </p:blipFill>
        <p:spPr>
          <a:xfrm>
            <a:off x="1422554" y="169574"/>
            <a:ext cx="8934501" cy="661086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627D4DE-8C1F-46FE-8D4A-504461BC1041}"/>
              </a:ext>
            </a:extLst>
          </p:cNvPr>
          <p:cNvSpPr txBox="1"/>
          <p:nvPr/>
        </p:nvSpPr>
        <p:spPr>
          <a:xfrm>
            <a:off x="5973831" y="5918984"/>
            <a:ext cx="201283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latin typeface="French Script MT" panose="03020402040607040605" pitchFamily="66" charset="0"/>
              </a:rPr>
              <a:t>la couronne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CD080F3-8883-4738-B180-96557AF5FAAC}"/>
              </a:ext>
            </a:extLst>
          </p:cNvPr>
          <p:cNvSpPr txBox="1"/>
          <p:nvPr/>
        </p:nvSpPr>
        <p:spPr>
          <a:xfrm>
            <a:off x="3804575" y="5875867"/>
            <a:ext cx="1927555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latin typeface="French Script MT" panose="03020402040607040605" pitchFamily="66" charset="0"/>
              </a:rPr>
              <a:t>le feuillage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941534A-78AA-4DD0-A8C5-7B8AB331A668}"/>
              </a:ext>
            </a:extLst>
          </p:cNvPr>
          <p:cNvSpPr txBox="1"/>
          <p:nvPr/>
        </p:nvSpPr>
        <p:spPr>
          <a:xfrm>
            <a:off x="1494111" y="5874993"/>
            <a:ext cx="2161505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latin typeface="French Script MT" panose="03020402040607040605" pitchFamily="66" charset="0"/>
              </a:rPr>
              <a:t>les branches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DFE7E4A-7C00-4D40-BF8A-3DD16F7AA995}"/>
              </a:ext>
            </a:extLst>
          </p:cNvPr>
          <p:cNvSpPr txBox="1"/>
          <p:nvPr/>
        </p:nvSpPr>
        <p:spPr>
          <a:xfrm>
            <a:off x="8228362" y="5894450"/>
            <a:ext cx="201283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latin typeface="French Script MT" panose="03020402040607040605" pitchFamily="66" charset="0"/>
              </a:rPr>
              <a:t>la cime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F0CEB65-2474-4886-9953-D9845E9DE0A7}"/>
              </a:ext>
            </a:extLst>
          </p:cNvPr>
          <p:cNvSpPr txBox="1"/>
          <p:nvPr/>
        </p:nvSpPr>
        <p:spPr>
          <a:xfrm>
            <a:off x="8274196" y="2659559"/>
            <a:ext cx="1518584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latin typeface="French Script MT" panose="03020402040607040605" pitchFamily="66" charset="0"/>
              </a:rPr>
              <a:t>l’arbre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BE8382FC-EDC9-4573-92B9-DC48005E39CF}"/>
              </a:ext>
            </a:extLst>
          </p:cNvPr>
          <p:cNvSpPr txBox="1"/>
          <p:nvPr/>
        </p:nvSpPr>
        <p:spPr>
          <a:xfrm>
            <a:off x="3844511" y="2638000"/>
            <a:ext cx="1731034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latin typeface="French Script MT" panose="03020402040607040605" pitchFamily="66" charset="0"/>
              </a:rPr>
              <a:t>la racine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B9E6BF0F-E5B5-4893-8651-1E9C3E1EEE31}"/>
              </a:ext>
            </a:extLst>
          </p:cNvPr>
          <p:cNvSpPr txBox="1"/>
          <p:nvPr/>
        </p:nvSpPr>
        <p:spPr>
          <a:xfrm>
            <a:off x="1695251" y="2624514"/>
            <a:ext cx="1759226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latin typeface="French Script MT" panose="03020402040607040605" pitchFamily="66" charset="0"/>
              </a:rPr>
              <a:t>l’arbre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33C96909-0E22-4C3B-8D21-4976B47B1B68}"/>
              </a:ext>
            </a:extLst>
          </p:cNvPr>
          <p:cNvSpPr txBox="1"/>
          <p:nvPr/>
        </p:nvSpPr>
        <p:spPr>
          <a:xfrm>
            <a:off x="6058947" y="2666512"/>
            <a:ext cx="1681588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4400" b="1" dirty="0">
                <a:latin typeface="French Script MT" panose="03020402040607040605" pitchFamily="66" charset="0"/>
              </a:rPr>
              <a:t>le tronc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3B9D53F-09A1-4E93-9C13-CF4C29C04226}"/>
              </a:ext>
            </a:extLst>
          </p:cNvPr>
          <p:cNvSpPr txBox="1"/>
          <p:nvPr/>
        </p:nvSpPr>
        <p:spPr>
          <a:xfrm>
            <a:off x="1664677" y="2602523"/>
            <a:ext cx="1596337" cy="597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FEB0E1E-C2A5-4FC1-A4FF-EFFD7CFE3A57}"/>
              </a:ext>
            </a:extLst>
          </p:cNvPr>
          <p:cNvSpPr txBox="1"/>
          <p:nvPr/>
        </p:nvSpPr>
        <p:spPr>
          <a:xfrm>
            <a:off x="6110159" y="2622521"/>
            <a:ext cx="1579164" cy="677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FB29C44-1857-4124-AA76-8C132274E0DE}"/>
              </a:ext>
            </a:extLst>
          </p:cNvPr>
          <p:cNvSpPr txBox="1"/>
          <p:nvPr/>
        </p:nvSpPr>
        <p:spPr>
          <a:xfrm>
            <a:off x="1767332" y="2745131"/>
            <a:ext cx="1565763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l’arbre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F31855F-3B46-4A20-A3B1-7C5621888AF6}"/>
              </a:ext>
            </a:extLst>
          </p:cNvPr>
          <p:cNvSpPr txBox="1"/>
          <p:nvPr/>
        </p:nvSpPr>
        <p:spPr>
          <a:xfrm>
            <a:off x="3946122" y="2705638"/>
            <a:ext cx="1579164" cy="677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A594A53-A23D-4BC6-8342-6EE7AD642AF7}"/>
              </a:ext>
            </a:extLst>
          </p:cNvPr>
          <p:cNvSpPr txBox="1"/>
          <p:nvPr/>
        </p:nvSpPr>
        <p:spPr>
          <a:xfrm>
            <a:off x="8374431" y="2647746"/>
            <a:ext cx="1579164" cy="677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5DAB4544-AAC1-4083-B48B-E599E7318BFA}"/>
              </a:ext>
            </a:extLst>
          </p:cNvPr>
          <p:cNvSpPr txBox="1"/>
          <p:nvPr/>
        </p:nvSpPr>
        <p:spPr>
          <a:xfrm>
            <a:off x="3805510" y="2761110"/>
            <a:ext cx="2011736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les racines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97B61B1F-AF88-4021-AFC7-B5C269C09BF2}"/>
              </a:ext>
            </a:extLst>
          </p:cNvPr>
          <p:cNvSpPr txBox="1"/>
          <p:nvPr/>
        </p:nvSpPr>
        <p:spPr>
          <a:xfrm>
            <a:off x="6207280" y="2712788"/>
            <a:ext cx="1571443" cy="537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le tronc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D0350C5C-3134-4AAA-8808-15B4337774CE}"/>
              </a:ext>
            </a:extLst>
          </p:cNvPr>
          <p:cNvSpPr txBox="1"/>
          <p:nvPr/>
        </p:nvSpPr>
        <p:spPr>
          <a:xfrm>
            <a:off x="8382152" y="2712788"/>
            <a:ext cx="1571443" cy="537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l’arbre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5B535AC3-B26F-44DA-8075-D78CDAD01A4F}"/>
              </a:ext>
            </a:extLst>
          </p:cNvPr>
          <p:cNvSpPr txBox="1"/>
          <p:nvPr/>
        </p:nvSpPr>
        <p:spPr>
          <a:xfrm>
            <a:off x="1494111" y="5986609"/>
            <a:ext cx="2012830" cy="677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/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BFF7A9DC-AAB3-41A2-8827-4BA331396DFA}"/>
              </a:ext>
            </a:extLst>
          </p:cNvPr>
          <p:cNvSpPr txBox="1"/>
          <p:nvPr/>
        </p:nvSpPr>
        <p:spPr>
          <a:xfrm>
            <a:off x="3897316" y="5912476"/>
            <a:ext cx="1768837" cy="677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/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7766450B-0699-43B0-ADE0-AB90BFE6FB90}"/>
              </a:ext>
            </a:extLst>
          </p:cNvPr>
          <p:cNvSpPr txBox="1"/>
          <p:nvPr/>
        </p:nvSpPr>
        <p:spPr>
          <a:xfrm>
            <a:off x="6058946" y="6022868"/>
            <a:ext cx="1925421" cy="677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D7481D8E-1B60-45F6-BA01-153C0806F31B}"/>
              </a:ext>
            </a:extLst>
          </p:cNvPr>
          <p:cNvSpPr txBox="1"/>
          <p:nvPr/>
        </p:nvSpPr>
        <p:spPr>
          <a:xfrm>
            <a:off x="8133043" y="5865468"/>
            <a:ext cx="1579164" cy="6772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fr-FR" sz="2800" b="1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846D3F69-25E0-4311-82C0-4C92F2FAE684}"/>
              </a:ext>
            </a:extLst>
          </p:cNvPr>
          <p:cNvSpPr txBox="1"/>
          <p:nvPr/>
        </p:nvSpPr>
        <p:spPr>
          <a:xfrm>
            <a:off x="1549456" y="6017560"/>
            <a:ext cx="2109326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les branches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6DCB1995-6035-49AF-BCD0-21F4FE54A8A1}"/>
              </a:ext>
            </a:extLst>
          </p:cNvPr>
          <p:cNvSpPr txBox="1"/>
          <p:nvPr/>
        </p:nvSpPr>
        <p:spPr>
          <a:xfrm>
            <a:off x="3801409" y="6015291"/>
            <a:ext cx="1927555" cy="537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les feuilles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E817CB5B-FFE0-4588-BBAA-438709FC2CE6}"/>
              </a:ext>
            </a:extLst>
          </p:cNvPr>
          <p:cNvSpPr txBox="1"/>
          <p:nvPr/>
        </p:nvSpPr>
        <p:spPr>
          <a:xfrm>
            <a:off x="6054236" y="6021912"/>
            <a:ext cx="2012830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la couronne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B2D298BC-80AC-45C0-B8DA-260F89FE735B}"/>
              </a:ext>
            </a:extLst>
          </p:cNvPr>
          <p:cNvSpPr txBox="1"/>
          <p:nvPr/>
        </p:nvSpPr>
        <p:spPr>
          <a:xfrm>
            <a:off x="8322315" y="5968850"/>
            <a:ext cx="1571443" cy="537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/>
              <a:t>La cime</a:t>
            </a:r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940832BD-A21B-CA36-453F-8FB6BB045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34777" y="6481328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887EAD3A-F67E-8445-6E92-E257870090E4}"/>
              </a:ext>
            </a:extLst>
          </p:cNvPr>
          <p:cNvSpPr txBox="1"/>
          <p:nvPr/>
        </p:nvSpPr>
        <p:spPr>
          <a:xfrm rot="5400000">
            <a:off x="9052377" y="3084932"/>
            <a:ext cx="310794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 err="1"/>
              <a:t>Souce</a:t>
            </a:r>
            <a:r>
              <a:rPr lang="fr-FR" sz="900" dirty="0"/>
              <a:t> de l’image: </a:t>
            </a:r>
            <a:r>
              <a:rPr lang="fr-FR" sz="900" dirty="0">
                <a:hlinkClick r:id="rId3"/>
              </a:rPr>
              <a:t>http://crapouillot-montessori.blogspot.fr/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18610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3" grpId="0" animBg="1"/>
      <p:bldP spid="16" grpId="0" animBg="1"/>
      <p:bldP spid="18" grpId="0" animBg="1"/>
      <p:bldP spid="20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AEC98E4-8D89-4326-B969-8A31009A3407}"/>
              </a:ext>
            </a:extLst>
          </p:cNvPr>
          <p:cNvSpPr txBox="1"/>
          <p:nvPr/>
        </p:nvSpPr>
        <p:spPr>
          <a:xfrm>
            <a:off x="2306128" y="491446"/>
            <a:ext cx="23578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IELEULF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A13640C-FAA8-4E4B-B7D5-65CE77EE6598}"/>
              </a:ext>
            </a:extLst>
          </p:cNvPr>
          <p:cNvSpPr txBox="1"/>
          <p:nvPr/>
        </p:nvSpPr>
        <p:spPr>
          <a:xfrm>
            <a:off x="2219864" y="1353567"/>
            <a:ext cx="270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ROCUNENO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CCC60A6-4A76-4751-84B9-CA8224486996}"/>
              </a:ext>
            </a:extLst>
          </p:cNvPr>
          <p:cNvSpPr txBox="1"/>
          <p:nvPr/>
        </p:nvSpPr>
        <p:spPr>
          <a:xfrm>
            <a:off x="2231366" y="2334883"/>
            <a:ext cx="2648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ACNBEHR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1AD7214-6126-4DBA-85AB-217FD63B4F94}"/>
              </a:ext>
            </a:extLst>
          </p:cNvPr>
          <p:cNvSpPr txBox="1"/>
          <p:nvPr/>
        </p:nvSpPr>
        <p:spPr>
          <a:xfrm>
            <a:off x="2231366" y="3366398"/>
            <a:ext cx="270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NIEARC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99110AA-7686-4817-AE09-AE73581D6F15}"/>
              </a:ext>
            </a:extLst>
          </p:cNvPr>
          <p:cNvSpPr txBox="1"/>
          <p:nvPr/>
        </p:nvSpPr>
        <p:spPr>
          <a:xfrm>
            <a:off x="2231366" y="4305636"/>
            <a:ext cx="270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OCTNR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73F6DF0-DD0A-4D09-B2C1-F2C816899DA8}"/>
              </a:ext>
            </a:extLst>
          </p:cNvPr>
          <p:cNvSpPr txBox="1"/>
          <p:nvPr/>
        </p:nvSpPr>
        <p:spPr>
          <a:xfrm>
            <a:off x="2202611" y="5286952"/>
            <a:ext cx="270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COECRE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759CFCF-DE02-42BE-A530-2DA6F813C8FF}"/>
              </a:ext>
            </a:extLst>
          </p:cNvPr>
          <p:cNvSpPr txBox="1"/>
          <p:nvPr/>
        </p:nvSpPr>
        <p:spPr>
          <a:xfrm>
            <a:off x="6096000" y="541110"/>
            <a:ext cx="270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LA FEUILLE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291365F-7849-462A-B9FA-8FE7AD08E07D}"/>
              </a:ext>
            </a:extLst>
          </p:cNvPr>
          <p:cNvSpPr txBox="1"/>
          <p:nvPr/>
        </p:nvSpPr>
        <p:spPr>
          <a:xfrm>
            <a:off x="6032740" y="1342065"/>
            <a:ext cx="3298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LA COURONNE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C1D81C80-95F3-498A-8EB0-8EF967654535}"/>
              </a:ext>
            </a:extLst>
          </p:cNvPr>
          <p:cNvSpPr txBox="1"/>
          <p:nvPr/>
        </p:nvSpPr>
        <p:spPr>
          <a:xfrm>
            <a:off x="6032739" y="2334883"/>
            <a:ext cx="3536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LES  BRANCHES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51A0957-6CC9-4BBD-9070-DAC07EC9DD31}"/>
              </a:ext>
            </a:extLst>
          </p:cNvPr>
          <p:cNvSpPr txBox="1"/>
          <p:nvPr/>
        </p:nvSpPr>
        <p:spPr>
          <a:xfrm>
            <a:off x="6032740" y="3372149"/>
            <a:ext cx="3062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LES RACINES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BD724D4-C5A4-473D-BD6B-54E31418ADCE}"/>
              </a:ext>
            </a:extLst>
          </p:cNvPr>
          <p:cNvSpPr txBox="1"/>
          <p:nvPr/>
        </p:nvSpPr>
        <p:spPr>
          <a:xfrm>
            <a:off x="6032740" y="4260668"/>
            <a:ext cx="270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LE TRONC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52F15347-4D90-4142-955E-D0697828D527}"/>
              </a:ext>
            </a:extLst>
          </p:cNvPr>
          <p:cNvSpPr txBox="1"/>
          <p:nvPr/>
        </p:nvSpPr>
        <p:spPr>
          <a:xfrm>
            <a:off x="6032740" y="5211670"/>
            <a:ext cx="270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L’ECORCE</a:t>
            </a:r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C27894B0-7067-45A8-969E-CFD99ED007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08" t="1913" r="50913" b="65333"/>
          <a:stretch/>
        </p:blipFill>
        <p:spPr>
          <a:xfrm>
            <a:off x="9551750" y="2839405"/>
            <a:ext cx="1170317" cy="1200673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6CEC36E6-EA82-4F14-8390-06FDE820B2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399" t="6316" r="27737" b="65976"/>
          <a:stretch/>
        </p:blipFill>
        <p:spPr>
          <a:xfrm>
            <a:off x="8334532" y="4080035"/>
            <a:ext cx="1216326" cy="1247717"/>
          </a:xfrm>
          <a:prstGeom prst="rect">
            <a:avLst/>
          </a:prstGeom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84769B60-B5ED-4897-A170-935C0B89FC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9" t="50283" r="76179" b="18660"/>
          <a:stretch/>
        </p:blipFill>
        <p:spPr>
          <a:xfrm>
            <a:off x="10822706" y="1859700"/>
            <a:ext cx="1058173" cy="1218606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1F888E39-D132-471B-8EF5-1F8A3B7183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582" t="51283" r="27915" b="16964"/>
          <a:stretch/>
        </p:blipFill>
        <p:spPr>
          <a:xfrm>
            <a:off x="9569002" y="737792"/>
            <a:ext cx="1216327" cy="1385208"/>
          </a:xfrm>
          <a:prstGeom prst="rect">
            <a:avLst/>
          </a:prstGeom>
        </p:spPr>
      </p:pic>
      <p:pic>
        <p:nvPicPr>
          <p:cNvPr id="34" name="Image 33" descr="Une image contenant arbre&#10;&#10;Description générée automatiquement">
            <a:extLst>
              <a:ext uri="{FF2B5EF4-FFF2-40B4-BE49-F238E27FC236}">
                <a16:creationId xmlns:a16="http://schemas.microsoft.com/office/drawing/2014/main" id="{2E98E3E5-335C-4F8E-99D1-8957233C48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2" t="71867" r="74518" b="4300"/>
          <a:stretch/>
        </p:blipFill>
        <p:spPr>
          <a:xfrm>
            <a:off x="8656609" y="164314"/>
            <a:ext cx="764873" cy="1084682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D8ED92BF-85AA-4D77-9D55-5AB311B8682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2981" y="5022619"/>
            <a:ext cx="1007853" cy="95882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A0FD656-41A6-4280-84AA-183B2F8DE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991114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500"/>
                            </p:stCondLst>
                            <p:childTnLst>
                              <p:par>
                                <p:cTn id="1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8" grpId="0"/>
      <p:bldP spid="10" grpId="0"/>
      <p:bldP spid="12" grpId="0"/>
      <p:bldP spid="14" grpId="0"/>
      <p:bldP spid="16" grpId="0"/>
      <p:bldP spid="18" grpId="0"/>
      <p:bldP spid="20" grpId="0"/>
      <p:bldP spid="22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Encre 1">
                <a:extLst>
                  <a:ext uri="{FF2B5EF4-FFF2-40B4-BE49-F238E27FC236}">
                    <a16:creationId xmlns:a16="http://schemas.microsoft.com/office/drawing/2014/main" id="{159718CA-0FFC-4BC7-A9FE-6ADDF98D5E14}"/>
                  </a:ext>
                </a:extLst>
              </p14:cNvPr>
              <p14:cNvContentPartPr/>
              <p14:nvPr/>
            </p14:nvContentPartPr>
            <p14:xfrm>
              <a:off x="2263471" y="1555281"/>
              <a:ext cx="360" cy="360"/>
            </p14:xfrm>
          </p:contentPart>
        </mc:Choice>
        <mc:Fallback xmlns="">
          <p:pic>
            <p:nvPicPr>
              <p:cNvPr id="2" name="Encre 1">
                <a:extLst>
                  <a:ext uri="{FF2B5EF4-FFF2-40B4-BE49-F238E27FC236}">
                    <a16:creationId xmlns:a16="http://schemas.microsoft.com/office/drawing/2014/main" id="{159718CA-0FFC-4BC7-A9FE-6ADDF98D5E1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45471" y="1537281"/>
                <a:ext cx="36000" cy="36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Image 3">
            <a:extLst>
              <a:ext uri="{FF2B5EF4-FFF2-40B4-BE49-F238E27FC236}">
                <a16:creationId xmlns:a16="http://schemas.microsoft.com/office/drawing/2014/main" id="{85A5FE66-B7D5-4926-98FD-164247D793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2271" y="814586"/>
            <a:ext cx="9527457" cy="522882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Encre 4">
                <a:extLst>
                  <a:ext uri="{FF2B5EF4-FFF2-40B4-BE49-F238E27FC236}">
                    <a16:creationId xmlns:a16="http://schemas.microsoft.com/office/drawing/2014/main" id="{B797208C-B976-4A1E-86C5-AFAB160F5269}"/>
                  </a:ext>
                </a:extLst>
              </p14:cNvPr>
              <p14:cNvContentPartPr/>
              <p14:nvPr/>
            </p14:nvContentPartPr>
            <p14:xfrm>
              <a:off x="3605191" y="773721"/>
              <a:ext cx="360" cy="360"/>
            </p14:xfrm>
          </p:contentPart>
        </mc:Choice>
        <mc:Fallback xmlns="">
          <p:pic>
            <p:nvPicPr>
              <p:cNvPr id="5" name="Encre 4">
                <a:extLst>
                  <a:ext uri="{FF2B5EF4-FFF2-40B4-BE49-F238E27FC236}">
                    <a16:creationId xmlns:a16="http://schemas.microsoft.com/office/drawing/2014/main" id="{B797208C-B976-4A1E-86C5-AFAB160F526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87191" y="755721"/>
                <a:ext cx="3600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Groupe 8">
            <a:extLst>
              <a:ext uri="{FF2B5EF4-FFF2-40B4-BE49-F238E27FC236}">
                <a16:creationId xmlns:a16="http://schemas.microsoft.com/office/drawing/2014/main" id="{2402AEF7-6847-495C-944A-4426632C9ACE}"/>
              </a:ext>
            </a:extLst>
          </p:cNvPr>
          <p:cNvGrpSpPr/>
          <p:nvPr/>
        </p:nvGrpSpPr>
        <p:grpSpPr>
          <a:xfrm>
            <a:off x="4689511" y="2691441"/>
            <a:ext cx="360" cy="360"/>
            <a:chOff x="4689511" y="269144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6" name="Encre 5">
                  <a:extLst>
                    <a:ext uri="{FF2B5EF4-FFF2-40B4-BE49-F238E27FC236}">
                      <a16:creationId xmlns:a16="http://schemas.microsoft.com/office/drawing/2014/main" id="{7EBCB3B2-E9C4-42B0-87CA-E6BB1D29B09D}"/>
                    </a:ext>
                  </a:extLst>
                </p14:cNvPr>
                <p14:cNvContentPartPr/>
                <p14:nvPr/>
              </p14:nvContentPartPr>
              <p14:xfrm>
                <a:off x="4689511" y="2691441"/>
                <a:ext cx="360" cy="360"/>
              </p14:xfrm>
            </p:contentPart>
          </mc:Choice>
          <mc:Fallback xmlns="">
            <p:pic>
              <p:nvPicPr>
                <p:cNvPr id="6" name="Encre 5">
                  <a:extLst>
                    <a:ext uri="{FF2B5EF4-FFF2-40B4-BE49-F238E27FC236}">
                      <a16:creationId xmlns:a16="http://schemas.microsoft.com/office/drawing/2014/main" id="{7EBCB3B2-E9C4-42B0-87CA-E6BB1D29B09D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671511" y="267344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7" name="Encre 6">
                  <a:extLst>
                    <a:ext uri="{FF2B5EF4-FFF2-40B4-BE49-F238E27FC236}">
                      <a16:creationId xmlns:a16="http://schemas.microsoft.com/office/drawing/2014/main" id="{81020A37-BBD9-4D2A-BE94-586C7404BF3D}"/>
                    </a:ext>
                  </a:extLst>
                </p14:cNvPr>
                <p14:cNvContentPartPr/>
                <p14:nvPr/>
              </p14:nvContentPartPr>
              <p14:xfrm>
                <a:off x="4689511" y="2691441"/>
                <a:ext cx="360" cy="360"/>
              </p14:xfrm>
            </p:contentPart>
          </mc:Choice>
          <mc:Fallback xmlns="">
            <p:pic>
              <p:nvPicPr>
                <p:cNvPr id="7" name="Encre 6">
                  <a:extLst>
                    <a:ext uri="{FF2B5EF4-FFF2-40B4-BE49-F238E27FC236}">
                      <a16:creationId xmlns:a16="http://schemas.microsoft.com/office/drawing/2014/main" id="{81020A37-BBD9-4D2A-BE94-586C7404BF3D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671511" y="267344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8" name="Encre 7">
                  <a:extLst>
                    <a:ext uri="{FF2B5EF4-FFF2-40B4-BE49-F238E27FC236}">
                      <a16:creationId xmlns:a16="http://schemas.microsoft.com/office/drawing/2014/main" id="{5D5C6DC3-B1B6-44D5-A0BE-FC364BD1A596}"/>
                    </a:ext>
                  </a:extLst>
                </p14:cNvPr>
                <p14:cNvContentPartPr/>
                <p14:nvPr/>
              </p14:nvContentPartPr>
              <p14:xfrm>
                <a:off x="4689511" y="2691441"/>
                <a:ext cx="360" cy="360"/>
              </p14:xfrm>
            </p:contentPart>
          </mc:Choice>
          <mc:Fallback xmlns="">
            <p:pic>
              <p:nvPicPr>
                <p:cNvPr id="8" name="Encre 7">
                  <a:extLst>
                    <a:ext uri="{FF2B5EF4-FFF2-40B4-BE49-F238E27FC236}">
                      <a16:creationId xmlns:a16="http://schemas.microsoft.com/office/drawing/2014/main" id="{5D5C6DC3-B1B6-44D5-A0BE-FC364BD1A596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671511" y="267344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D775A5CE-B101-4FE5-85C3-4A6096AEE2FC}"/>
              </a:ext>
            </a:extLst>
          </p:cNvPr>
          <p:cNvGrpSpPr/>
          <p:nvPr/>
        </p:nvGrpSpPr>
        <p:grpSpPr>
          <a:xfrm>
            <a:off x="8000431" y="4637961"/>
            <a:ext cx="360" cy="360"/>
            <a:chOff x="8000431" y="463796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0" name="Encre 9">
                  <a:extLst>
                    <a:ext uri="{FF2B5EF4-FFF2-40B4-BE49-F238E27FC236}">
                      <a16:creationId xmlns:a16="http://schemas.microsoft.com/office/drawing/2014/main" id="{3D2F32B9-37CC-4B38-AE8D-7968B349CAFB}"/>
                    </a:ext>
                  </a:extLst>
                </p14:cNvPr>
                <p14:cNvContentPartPr/>
                <p14:nvPr/>
              </p14:nvContentPartPr>
              <p14:xfrm>
                <a:off x="8000431" y="4637961"/>
                <a:ext cx="360" cy="360"/>
              </p14:xfrm>
            </p:contentPart>
          </mc:Choice>
          <mc:Fallback xmlns="">
            <p:pic>
              <p:nvPicPr>
                <p:cNvPr id="10" name="Encre 9">
                  <a:extLst>
                    <a:ext uri="{FF2B5EF4-FFF2-40B4-BE49-F238E27FC236}">
                      <a16:creationId xmlns:a16="http://schemas.microsoft.com/office/drawing/2014/main" id="{3D2F32B9-37CC-4B38-AE8D-7968B349CAFB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7982431" y="461996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11" name="Encre 10">
                  <a:extLst>
                    <a:ext uri="{FF2B5EF4-FFF2-40B4-BE49-F238E27FC236}">
                      <a16:creationId xmlns:a16="http://schemas.microsoft.com/office/drawing/2014/main" id="{736013DD-5D4A-4EB0-BB09-B27686A492AE}"/>
                    </a:ext>
                  </a:extLst>
                </p14:cNvPr>
                <p14:cNvContentPartPr/>
                <p14:nvPr/>
              </p14:nvContentPartPr>
              <p14:xfrm>
                <a:off x="8000431" y="4637961"/>
                <a:ext cx="360" cy="360"/>
              </p14:xfrm>
            </p:contentPart>
          </mc:Choice>
          <mc:Fallback xmlns="">
            <p:pic>
              <p:nvPicPr>
                <p:cNvPr id="11" name="Encre 10">
                  <a:extLst>
                    <a:ext uri="{FF2B5EF4-FFF2-40B4-BE49-F238E27FC236}">
                      <a16:creationId xmlns:a16="http://schemas.microsoft.com/office/drawing/2014/main" id="{736013DD-5D4A-4EB0-BB09-B27686A492AE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7982431" y="461996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3" name="Encre 12">
                <a:extLst>
                  <a:ext uri="{FF2B5EF4-FFF2-40B4-BE49-F238E27FC236}">
                    <a16:creationId xmlns:a16="http://schemas.microsoft.com/office/drawing/2014/main" id="{91B9BAF4-C16B-42B8-B740-F53C33C84266}"/>
                  </a:ext>
                </a:extLst>
              </p14:cNvPr>
              <p14:cNvContentPartPr/>
              <p14:nvPr/>
            </p14:nvContentPartPr>
            <p14:xfrm>
              <a:off x="6746911" y="2595321"/>
              <a:ext cx="360" cy="360"/>
            </p14:xfrm>
          </p:contentPart>
        </mc:Choice>
        <mc:Fallback xmlns="">
          <p:pic>
            <p:nvPicPr>
              <p:cNvPr id="13" name="Encre 12">
                <a:extLst>
                  <a:ext uri="{FF2B5EF4-FFF2-40B4-BE49-F238E27FC236}">
                    <a16:creationId xmlns:a16="http://schemas.microsoft.com/office/drawing/2014/main" id="{91B9BAF4-C16B-42B8-B740-F53C33C84266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728911" y="2577321"/>
                <a:ext cx="36000" cy="36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A8667B7-3F42-E944-B2C9-BA70A1095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A9F552BB-216A-D9D9-6031-B421F71DCA8A}"/>
              </a:ext>
            </a:extLst>
          </p:cNvPr>
          <p:cNvSpPr txBox="1"/>
          <p:nvPr/>
        </p:nvSpPr>
        <p:spPr>
          <a:xfrm>
            <a:off x="9112721" y="6043414"/>
            <a:ext cx="17470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/>
              <a:t>Source de l’image: </a:t>
            </a:r>
            <a:r>
              <a:rPr lang="fr-FR" sz="900" dirty="0">
                <a:hlinkClick r:id="rId12"/>
              </a:rPr>
              <a:t>www.fcpn.org</a:t>
            </a:r>
            <a:endParaRPr lang="fr-FR" sz="900" dirty="0"/>
          </a:p>
          <a:p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135487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1732CA-B3A2-40F9-A2ED-980C3A628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738" y="671052"/>
            <a:ext cx="9150277" cy="502182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Encre 3">
                <a:extLst>
                  <a:ext uri="{FF2B5EF4-FFF2-40B4-BE49-F238E27FC236}">
                    <a16:creationId xmlns:a16="http://schemas.microsoft.com/office/drawing/2014/main" id="{C8961347-40C0-4A25-BF2C-39FACC32D1DC}"/>
                  </a:ext>
                </a:extLst>
              </p14:cNvPr>
              <p14:cNvContentPartPr/>
              <p14:nvPr/>
            </p14:nvContentPartPr>
            <p14:xfrm>
              <a:off x="4099831" y="-708399"/>
              <a:ext cx="360" cy="360"/>
            </p14:xfrm>
          </p:contentPart>
        </mc:Choice>
        <mc:Fallback xmlns="">
          <p:pic>
            <p:nvPicPr>
              <p:cNvPr id="4" name="Encre 3">
                <a:extLst>
                  <a:ext uri="{FF2B5EF4-FFF2-40B4-BE49-F238E27FC236}">
                    <a16:creationId xmlns:a16="http://schemas.microsoft.com/office/drawing/2014/main" id="{C8961347-40C0-4A25-BF2C-39FACC32D1D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81831" y="-726399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Encre 5">
                <a:extLst>
                  <a:ext uri="{FF2B5EF4-FFF2-40B4-BE49-F238E27FC236}">
                    <a16:creationId xmlns:a16="http://schemas.microsoft.com/office/drawing/2014/main" id="{634AE97C-2C40-4413-B119-026E349D0DC4}"/>
                  </a:ext>
                </a:extLst>
              </p14:cNvPr>
              <p14:cNvContentPartPr/>
              <p14:nvPr/>
            </p14:nvContentPartPr>
            <p14:xfrm>
              <a:off x="4564231" y="287361"/>
              <a:ext cx="360" cy="360"/>
            </p14:xfrm>
          </p:contentPart>
        </mc:Choice>
        <mc:Fallback xmlns="">
          <p:pic>
            <p:nvPicPr>
              <p:cNvPr id="6" name="Encre 5">
                <a:extLst>
                  <a:ext uri="{FF2B5EF4-FFF2-40B4-BE49-F238E27FC236}">
                    <a16:creationId xmlns:a16="http://schemas.microsoft.com/office/drawing/2014/main" id="{634AE97C-2C40-4413-B119-026E349D0DC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46231" y="269361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105BF929-32CC-4709-8EB7-707D69E3DE23}"/>
                  </a:ext>
                </a:extLst>
              </p14:cNvPr>
              <p14:cNvContentPartPr/>
              <p14:nvPr/>
            </p14:nvContentPartPr>
            <p14:xfrm>
              <a:off x="4719031" y="6326721"/>
              <a:ext cx="360" cy="360"/>
            </p14:xfrm>
          </p:contentPart>
        </mc:Choice>
        <mc:Fallback xmlns=""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105BF929-32CC-4709-8EB7-707D69E3DE2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01031" y="6308721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96124D08-B950-494E-A559-0A8A9DE042B2}"/>
                  </a:ext>
                </a:extLst>
              </p14:cNvPr>
              <p14:cNvContentPartPr/>
              <p14:nvPr/>
            </p14:nvContentPartPr>
            <p14:xfrm>
              <a:off x="8952271" y="117801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96124D08-B950-494E-A559-0A8A9DE042B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934271" y="99801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Encre 11">
                <a:extLst>
                  <a:ext uri="{FF2B5EF4-FFF2-40B4-BE49-F238E27FC236}">
                    <a16:creationId xmlns:a16="http://schemas.microsoft.com/office/drawing/2014/main" id="{378D0BC0-C80C-4EAC-8AB4-05ACA6F012DA}"/>
                  </a:ext>
                </a:extLst>
              </p14:cNvPr>
              <p14:cNvContentPartPr/>
              <p14:nvPr/>
            </p14:nvContentPartPr>
            <p14:xfrm>
              <a:off x="8797111" y="-1143639"/>
              <a:ext cx="360" cy="360"/>
            </p14:xfrm>
          </p:contentPart>
        </mc:Choice>
        <mc:Fallback xmlns="">
          <p:pic>
            <p:nvPicPr>
              <p:cNvPr id="12" name="Encre 11">
                <a:extLst>
                  <a:ext uri="{FF2B5EF4-FFF2-40B4-BE49-F238E27FC236}">
                    <a16:creationId xmlns:a16="http://schemas.microsoft.com/office/drawing/2014/main" id="{378D0BC0-C80C-4EAC-8AB4-05ACA6F012D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779111" y="-1161639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Encre 16">
                <a:extLst>
                  <a:ext uri="{FF2B5EF4-FFF2-40B4-BE49-F238E27FC236}">
                    <a16:creationId xmlns:a16="http://schemas.microsoft.com/office/drawing/2014/main" id="{958BF987-4963-4BCD-BAEA-E52225C59F86}"/>
                  </a:ext>
                </a:extLst>
              </p14:cNvPr>
              <p14:cNvContentPartPr/>
              <p14:nvPr/>
            </p14:nvContentPartPr>
            <p14:xfrm>
              <a:off x="670471" y="3007881"/>
              <a:ext cx="360" cy="360"/>
            </p14:xfrm>
          </p:contentPart>
        </mc:Choice>
        <mc:Fallback xmlns="">
          <p:pic>
            <p:nvPicPr>
              <p:cNvPr id="17" name="Encre 16">
                <a:extLst>
                  <a:ext uri="{FF2B5EF4-FFF2-40B4-BE49-F238E27FC236}">
                    <a16:creationId xmlns:a16="http://schemas.microsoft.com/office/drawing/2014/main" id="{958BF987-4963-4BCD-BAEA-E52225C59F8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2471" y="2989881"/>
                <a:ext cx="36000" cy="3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2" name="Groupe 21">
            <a:extLst>
              <a:ext uri="{FF2B5EF4-FFF2-40B4-BE49-F238E27FC236}">
                <a16:creationId xmlns:a16="http://schemas.microsoft.com/office/drawing/2014/main" id="{53B7D584-271C-4301-803D-E0DBA2B12E2A}"/>
              </a:ext>
            </a:extLst>
          </p:cNvPr>
          <p:cNvGrpSpPr/>
          <p:nvPr/>
        </p:nvGrpSpPr>
        <p:grpSpPr>
          <a:xfrm>
            <a:off x="1909591" y="980001"/>
            <a:ext cx="44640" cy="8280"/>
            <a:chOff x="1909591" y="980001"/>
            <a:chExt cx="44640" cy="8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0" name="Encre 19">
                  <a:extLst>
                    <a:ext uri="{FF2B5EF4-FFF2-40B4-BE49-F238E27FC236}">
                      <a16:creationId xmlns:a16="http://schemas.microsoft.com/office/drawing/2014/main" id="{9FC8EC41-EC42-4EF4-84B2-A7554507B1D4}"/>
                    </a:ext>
                  </a:extLst>
                </p14:cNvPr>
                <p14:cNvContentPartPr/>
                <p14:nvPr/>
              </p14:nvContentPartPr>
              <p14:xfrm>
                <a:off x="1909591" y="980001"/>
                <a:ext cx="360" cy="360"/>
              </p14:xfrm>
            </p:contentPart>
          </mc:Choice>
          <mc:Fallback xmlns="">
            <p:pic>
              <p:nvPicPr>
                <p:cNvPr id="20" name="Encre 19">
                  <a:extLst>
                    <a:ext uri="{FF2B5EF4-FFF2-40B4-BE49-F238E27FC236}">
                      <a16:creationId xmlns:a16="http://schemas.microsoft.com/office/drawing/2014/main" id="{9FC8EC41-EC42-4EF4-84B2-A7554507B1D4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891591" y="96200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ED999295-F6F3-49D1-AEA1-16BCA128309B}"/>
                    </a:ext>
                  </a:extLst>
                </p14:cNvPr>
                <p14:cNvContentPartPr/>
                <p14:nvPr/>
              </p14:nvContentPartPr>
              <p14:xfrm>
                <a:off x="1953871" y="987921"/>
                <a:ext cx="360" cy="360"/>
              </p14:xfrm>
            </p:contentPart>
          </mc:Choice>
          <mc:Fallback xmlns=""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ED999295-F6F3-49D1-AEA1-16BCA128309B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935871" y="96992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9" name="Groupe 28">
            <a:extLst>
              <a:ext uri="{FF2B5EF4-FFF2-40B4-BE49-F238E27FC236}">
                <a16:creationId xmlns:a16="http://schemas.microsoft.com/office/drawing/2014/main" id="{D057098F-1D18-44AF-8C93-754B811B6EDB}"/>
              </a:ext>
            </a:extLst>
          </p:cNvPr>
          <p:cNvGrpSpPr/>
          <p:nvPr/>
        </p:nvGrpSpPr>
        <p:grpSpPr>
          <a:xfrm>
            <a:off x="5213381" y="987921"/>
            <a:ext cx="360" cy="360"/>
            <a:chOff x="5213381" y="98792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3" name="Encre 22">
                  <a:extLst>
                    <a:ext uri="{FF2B5EF4-FFF2-40B4-BE49-F238E27FC236}">
                      <a16:creationId xmlns:a16="http://schemas.microsoft.com/office/drawing/2014/main" id="{D7D97A3C-96E8-4000-9F75-A1681C153AD6}"/>
                    </a:ext>
                  </a:extLst>
                </p14:cNvPr>
                <p14:cNvContentPartPr/>
                <p14:nvPr/>
              </p14:nvContentPartPr>
              <p14:xfrm>
                <a:off x="5213381" y="987921"/>
                <a:ext cx="360" cy="360"/>
              </p14:xfrm>
            </p:contentPart>
          </mc:Choice>
          <mc:Fallback xmlns="">
            <p:pic>
              <p:nvPicPr>
                <p:cNvPr id="23" name="Encre 22">
                  <a:extLst>
                    <a:ext uri="{FF2B5EF4-FFF2-40B4-BE49-F238E27FC236}">
                      <a16:creationId xmlns:a16="http://schemas.microsoft.com/office/drawing/2014/main" id="{D7D97A3C-96E8-4000-9F75-A1681C153AD6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195381" y="96992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4" name="Encre 23">
                  <a:extLst>
                    <a:ext uri="{FF2B5EF4-FFF2-40B4-BE49-F238E27FC236}">
                      <a16:creationId xmlns:a16="http://schemas.microsoft.com/office/drawing/2014/main" id="{338A986A-A0ED-40C0-8F45-064635A70A69}"/>
                    </a:ext>
                  </a:extLst>
                </p14:cNvPr>
                <p14:cNvContentPartPr/>
                <p14:nvPr/>
              </p14:nvContentPartPr>
              <p14:xfrm>
                <a:off x="5213381" y="987921"/>
                <a:ext cx="360" cy="360"/>
              </p14:xfrm>
            </p:contentPart>
          </mc:Choice>
          <mc:Fallback xmlns="">
            <p:pic>
              <p:nvPicPr>
                <p:cNvPr id="24" name="Encre 23">
                  <a:extLst>
                    <a:ext uri="{FF2B5EF4-FFF2-40B4-BE49-F238E27FC236}">
                      <a16:creationId xmlns:a16="http://schemas.microsoft.com/office/drawing/2014/main" id="{338A986A-A0ED-40C0-8F45-064635A70A69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195381" y="96992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5" name="Encre 24">
                  <a:extLst>
                    <a:ext uri="{FF2B5EF4-FFF2-40B4-BE49-F238E27FC236}">
                      <a16:creationId xmlns:a16="http://schemas.microsoft.com/office/drawing/2014/main" id="{89501038-6566-4601-9E1E-5F878425FBEC}"/>
                    </a:ext>
                  </a:extLst>
                </p14:cNvPr>
                <p14:cNvContentPartPr/>
                <p14:nvPr/>
              </p14:nvContentPartPr>
              <p14:xfrm>
                <a:off x="5213381" y="987921"/>
                <a:ext cx="360" cy="360"/>
              </p14:xfrm>
            </p:contentPart>
          </mc:Choice>
          <mc:Fallback xmlns="">
            <p:pic>
              <p:nvPicPr>
                <p:cNvPr id="25" name="Encre 24">
                  <a:extLst>
                    <a:ext uri="{FF2B5EF4-FFF2-40B4-BE49-F238E27FC236}">
                      <a16:creationId xmlns:a16="http://schemas.microsoft.com/office/drawing/2014/main" id="{89501038-6566-4601-9E1E-5F878425FBEC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195381" y="96992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27" name="Encre 26">
                  <a:extLst>
                    <a:ext uri="{FF2B5EF4-FFF2-40B4-BE49-F238E27FC236}">
                      <a16:creationId xmlns:a16="http://schemas.microsoft.com/office/drawing/2014/main" id="{97D8EADF-F9F7-48FA-8BA0-E15D96E03994}"/>
                    </a:ext>
                  </a:extLst>
                </p14:cNvPr>
                <p14:cNvContentPartPr/>
                <p14:nvPr/>
              </p14:nvContentPartPr>
              <p14:xfrm>
                <a:off x="5213381" y="987921"/>
                <a:ext cx="360" cy="360"/>
              </p14:xfrm>
            </p:contentPart>
          </mc:Choice>
          <mc:Fallback xmlns="">
            <p:pic>
              <p:nvPicPr>
                <p:cNvPr id="27" name="Encre 26">
                  <a:extLst>
                    <a:ext uri="{FF2B5EF4-FFF2-40B4-BE49-F238E27FC236}">
                      <a16:creationId xmlns:a16="http://schemas.microsoft.com/office/drawing/2014/main" id="{97D8EADF-F9F7-48FA-8BA0-E15D96E03994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195381" y="96992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28" name="Encre 27">
                  <a:extLst>
                    <a:ext uri="{FF2B5EF4-FFF2-40B4-BE49-F238E27FC236}">
                      <a16:creationId xmlns:a16="http://schemas.microsoft.com/office/drawing/2014/main" id="{5B747EB8-5BD5-4094-8535-BA2D11A664FA}"/>
                    </a:ext>
                  </a:extLst>
                </p14:cNvPr>
                <p14:cNvContentPartPr/>
                <p14:nvPr/>
              </p14:nvContentPartPr>
              <p14:xfrm>
                <a:off x="5213381" y="987921"/>
                <a:ext cx="360" cy="360"/>
              </p14:xfrm>
            </p:contentPart>
          </mc:Choice>
          <mc:Fallback xmlns="">
            <p:pic>
              <p:nvPicPr>
                <p:cNvPr id="28" name="Encre 27">
                  <a:extLst>
                    <a:ext uri="{FF2B5EF4-FFF2-40B4-BE49-F238E27FC236}">
                      <a16:creationId xmlns:a16="http://schemas.microsoft.com/office/drawing/2014/main" id="{5B747EB8-5BD5-4094-8535-BA2D11A664FA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195381" y="969921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666BCB0-B439-9B6D-C275-D4C832B94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BDB254-85EF-2D55-2FF5-15D066F2BBA7}"/>
              </a:ext>
            </a:extLst>
          </p:cNvPr>
          <p:cNvSpPr/>
          <p:nvPr/>
        </p:nvSpPr>
        <p:spPr>
          <a:xfrm>
            <a:off x="1172150" y="1864659"/>
            <a:ext cx="8488921" cy="44194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5AC555-ACC7-6DEA-4E42-9DC5BF1F41D9}"/>
              </a:ext>
            </a:extLst>
          </p:cNvPr>
          <p:cNvSpPr/>
          <p:nvPr/>
        </p:nvSpPr>
        <p:spPr>
          <a:xfrm>
            <a:off x="1172150" y="3504390"/>
            <a:ext cx="7495200" cy="44194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FDC2885-A68C-5CA4-05B9-39CBEC77D79C}"/>
              </a:ext>
            </a:extLst>
          </p:cNvPr>
          <p:cNvSpPr/>
          <p:nvPr/>
        </p:nvSpPr>
        <p:spPr>
          <a:xfrm>
            <a:off x="2244920" y="5168871"/>
            <a:ext cx="5211794" cy="44194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28617F0-2AE6-AECB-4338-87BCC2053BF1}"/>
              </a:ext>
            </a:extLst>
          </p:cNvPr>
          <p:cNvSpPr/>
          <p:nvPr/>
        </p:nvSpPr>
        <p:spPr>
          <a:xfrm rot="5400000">
            <a:off x="2332707" y="1864659"/>
            <a:ext cx="2610556" cy="44194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51F413F-1A35-655F-B5BD-2D972733AA77}"/>
              </a:ext>
            </a:extLst>
          </p:cNvPr>
          <p:cNvSpPr/>
          <p:nvPr/>
        </p:nvSpPr>
        <p:spPr>
          <a:xfrm rot="5400000">
            <a:off x="6551761" y="2123722"/>
            <a:ext cx="3203278" cy="44194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B6A113C-8DBF-370D-B4DC-82EF43256437}"/>
              </a:ext>
            </a:extLst>
          </p:cNvPr>
          <p:cNvSpPr/>
          <p:nvPr/>
        </p:nvSpPr>
        <p:spPr>
          <a:xfrm rot="5400000">
            <a:off x="7432106" y="3533720"/>
            <a:ext cx="3712244" cy="44194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9351190-62E9-93A1-2526-9B3DEAC44764}"/>
              </a:ext>
            </a:extLst>
          </p:cNvPr>
          <p:cNvSpPr/>
          <p:nvPr/>
        </p:nvSpPr>
        <p:spPr>
          <a:xfrm rot="1540381">
            <a:off x="715473" y="2427466"/>
            <a:ext cx="8209080" cy="441942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38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  <p:bldP spid="26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1393371" y="2764133"/>
            <a:ext cx="9130866" cy="14486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LES FEUILLES </a:t>
            </a:r>
          </a:p>
          <a:p>
            <a:pPr algn="ctr"/>
            <a:r>
              <a:rPr lang="fr-F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Je confectionne un herbier.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85495A-BA1B-6217-0FA3-7D583FEE5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15550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223A6CA4-2317-1708-D3FA-10E1A2CA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DC7D9E6-9E87-2B10-97BD-36B920D238BD}"/>
              </a:ext>
            </a:extLst>
          </p:cNvPr>
          <p:cNvSpPr txBox="1"/>
          <p:nvPr/>
        </p:nvSpPr>
        <p:spPr>
          <a:xfrm>
            <a:off x="89807" y="1482331"/>
            <a:ext cx="12012386" cy="513550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fr-FR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J’observe </a:t>
            </a:r>
            <a:r>
              <a:rPr lang="fr-FR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les feuilles</a:t>
            </a:r>
            <a:r>
              <a:rPr lang="fr-FR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fr-FR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les</a:t>
            </a:r>
            <a:r>
              <a:rPr lang="fr-FR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classe </a:t>
            </a:r>
            <a:r>
              <a:rPr lang="fr-FR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et les</a:t>
            </a:r>
            <a:r>
              <a:rPr lang="fr-FR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décris</a:t>
            </a:r>
            <a:r>
              <a:rPr lang="fr-FR" sz="2400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fr-FR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de-CH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Ich </a:t>
            </a:r>
            <a:r>
              <a:rPr lang="de-DE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beobachte </a:t>
            </a:r>
            <a:r>
              <a:rPr lang="de-DE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die Blätter, </a:t>
            </a:r>
            <a:r>
              <a:rPr lang="de-DE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ordne</a:t>
            </a:r>
            <a:r>
              <a:rPr lang="de-DE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und </a:t>
            </a:r>
            <a:r>
              <a:rPr lang="de-DE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beschreibe</a:t>
            </a:r>
            <a:r>
              <a:rPr lang="de-DE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sie.</a:t>
            </a:r>
          </a:p>
          <a:p>
            <a:pPr marL="457200" algn="just">
              <a:lnSpc>
                <a:spcPct val="115000"/>
              </a:lnSpc>
              <a:spcAft>
                <a:spcPts val="800"/>
              </a:spcAft>
              <a:buNone/>
            </a:pP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fr-FR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Je détermine et reconnais </a:t>
            </a:r>
            <a:r>
              <a:rPr lang="fr-FR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les arbres avec leurs feuilles et leur écorce.</a:t>
            </a:r>
          </a:p>
          <a:p>
            <a:pPr marL="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de-DE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Ich bestimme und erkenne </a:t>
            </a:r>
            <a:r>
              <a:rPr lang="de-DE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Bäume mit Blätter und Rinde.</a:t>
            </a: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de-DE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fr-FR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Je nomme les différentes parties des arbres et des feuilles.</a:t>
            </a:r>
            <a:endParaRPr lang="fr-FR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de-DE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Ich benenne </a:t>
            </a:r>
            <a:r>
              <a:rPr lang="de-DE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die verschiedenen Teile von Bäumen und Blättern.</a:t>
            </a: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de-DE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de-DE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Je </a:t>
            </a:r>
            <a:r>
              <a:rPr lang="de-DE" sz="2400" b="1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confectionne</a:t>
            </a:r>
            <a:r>
              <a:rPr lang="de-DE" sz="2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24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</a:t>
            </a:r>
            <a:r>
              <a:rPr lang="de-DE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de-DE" sz="24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herbier</a:t>
            </a:r>
            <a:r>
              <a:rPr lang="de-DE" sz="2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fr-FR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de-DE" sz="14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Ich erstelle</a:t>
            </a:r>
            <a:r>
              <a:rPr lang="de-DE" sz="14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ein Herbarium</a:t>
            </a:r>
            <a:r>
              <a:rPr lang="de-DE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  <a:buNone/>
            </a:pPr>
            <a:r>
              <a:rPr lang="de-DE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fr-FR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7E18C94-7F41-4570-9ACA-618D9EB83980}"/>
              </a:ext>
            </a:extLst>
          </p:cNvPr>
          <p:cNvSpPr txBox="1"/>
          <p:nvPr/>
        </p:nvSpPr>
        <p:spPr>
          <a:xfrm>
            <a:off x="2672442" y="592603"/>
            <a:ext cx="6096000" cy="69801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de-CH" sz="3600" b="1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Objectifs</a:t>
            </a:r>
            <a:r>
              <a:rPr lang="de-CH" sz="36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/ Lernziele</a:t>
            </a:r>
            <a:endParaRPr lang="fr-FR" sz="3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685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9564E9-6380-42D5-82E0-92CF94F721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1" b="34181"/>
          <a:stretch/>
        </p:blipFill>
        <p:spPr>
          <a:xfrm>
            <a:off x="3396341" y="414669"/>
            <a:ext cx="7699829" cy="373326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0A89FB-3277-479D-A7B9-EFC524A71A89}"/>
              </a:ext>
            </a:extLst>
          </p:cNvPr>
          <p:cNvSpPr txBox="1"/>
          <p:nvPr/>
        </p:nvSpPr>
        <p:spPr>
          <a:xfrm>
            <a:off x="870857" y="4477657"/>
            <a:ext cx="108929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feuille a </a:t>
            </a:r>
            <a:r>
              <a:rPr lang="fr-FR" sz="2800" b="1" dirty="0">
                <a:solidFill>
                  <a:srgbClr val="FFFF00"/>
                </a:solidFill>
              </a:rPr>
              <a:t>un limbe</a:t>
            </a:r>
            <a:r>
              <a:rPr lang="fr-FR" sz="2800" b="1" dirty="0"/>
              <a:t>. C’est la partie plate et verte. </a:t>
            </a:r>
          </a:p>
          <a:p>
            <a:r>
              <a:rPr lang="fr-FR" sz="2800" b="1" dirty="0"/>
              <a:t>Ella a </a:t>
            </a:r>
            <a:r>
              <a:rPr lang="fr-FR" sz="2800" b="1" dirty="0">
                <a:solidFill>
                  <a:srgbClr val="FFFF00"/>
                </a:solidFill>
              </a:rPr>
              <a:t>des nervures</a:t>
            </a:r>
            <a:r>
              <a:rPr lang="fr-FR" sz="2800" b="1" dirty="0"/>
              <a:t>. Les nervures servent à transporter l’eau et la sève. Elle a </a:t>
            </a:r>
            <a:r>
              <a:rPr lang="fr-FR" sz="2800" b="1" dirty="0">
                <a:solidFill>
                  <a:srgbClr val="FFFF00"/>
                </a:solidFill>
              </a:rPr>
              <a:t>un pétiole</a:t>
            </a:r>
            <a:r>
              <a:rPr lang="fr-FR" sz="2800" b="1" dirty="0"/>
              <a:t>. Le pétiole est attaché à </a:t>
            </a:r>
            <a:r>
              <a:rPr lang="fr-FR" sz="2800" b="1" dirty="0">
                <a:solidFill>
                  <a:srgbClr val="FFFF00"/>
                </a:solidFill>
              </a:rPr>
              <a:t>la tige</a:t>
            </a:r>
            <a:r>
              <a:rPr lang="fr-FR" sz="2800" b="1" dirty="0"/>
              <a:t>. </a:t>
            </a:r>
          </a:p>
          <a:p>
            <a:r>
              <a:rPr lang="fr-FR" sz="2800" b="1" dirty="0"/>
              <a:t>Entre la tige et le pétiole, se trouve </a:t>
            </a:r>
            <a:r>
              <a:rPr lang="fr-FR" sz="2800" b="1" dirty="0">
                <a:solidFill>
                  <a:srgbClr val="FFFF00"/>
                </a:solidFill>
              </a:rPr>
              <a:t>un bourgeon</a:t>
            </a:r>
            <a:r>
              <a:rPr lang="fr-FR" sz="2800" b="1" dirty="0"/>
              <a:t>.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5C146E9-655F-4C57-9EA1-32CD6A70F0B4}"/>
              </a:ext>
            </a:extLst>
          </p:cNvPr>
          <p:cNvSpPr txBox="1"/>
          <p:nvPr/>
        </p:nvSpPr>
        <p:spPr>
          <a:xfrm>
            <a:off x="8915399" y="630408"/>
            <a:ext cx="2180771" cy="465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Die </a:t>
            </a:r>
            <a:r>
              <a:rPr lang="fr-FR" sz="2400" b="1" dirty="0" err="1"/>
              <a:t>Blattspreite</a:t>
            </a:r>
            <a:endParaRPr lang="fr-FR" sz="2400" b="1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B4714D0-E28F-4B8D-8EC8-C31B45B2D0E8}"/>
              </a:ext>
            </a:extLst>
          </p:cNvPr>
          <p:cNvSpPr txBox="1"/>
          <p:nvPr/>
        </p:nvSpPr>
        <p:spPr>
          <a:xfrm>
            <a:off x="9111341" y="1512584"/>
            <a:ext cx="2061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Eine</a:t>
            </a:r>
            <a:r>
              <a:rPr lang="fr-FR" sz="2400" b="1" dirty="0"/>
              <a:t> </a:t>
            </a:r>
            <a:r>
              <a:rPr lang="fr-FR" sz="2400" b="1" dirty="0" err="1"/>
              <a:t>Blattader</a:t>
            </a:r>
            <a:endParaRPr lang="fr-FR" sz="2400" b="1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42FD1C5-8062-4B9B-8A18-D42D4D594AD2}"/>
              </a:ext>
            </a:extLst>
          </p:cNvPr>
          <p:cNvSpPr txBox="1"/>
          <p:nvPr/>
        </p:nvSpPr>
        <p:spPr>
          <a:xfrm>
            <a:off x="9111341" y="2156223"/>
            <a:ext cx="1908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Der </a:t>
            </a:r>
            <a:r>
              <a:rPr lang="fr-FR" sz="2400" b="1" dirty="0" err="1"/>
              <a:t>Blattstiel</a:t>
            </a:r>
            <a:endParaRPr lang="fr-FR" sz="2400" b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28A4C213-D41E-487B-B4BB-B572AD2B33ED}"/>
              </a:ext>
            </a:extLst>
          </p:cNvPr>
          <p:cNvSpPr txBox="1"/>
          <p:nvPr/>
        </p:nvSpPr>
        <p:spPr>
          <a:xfrm>
            <a:off x="9456056" y="2779122"/>
            <a:ext cx="1836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Die </a:t>
            </a:r>
            <a:r>
              <a:rPr lang="fr-FR" sz="2400" b="1" dirty="0" err="1"/>
              <a:t>Knospe</a:t>
            </a:r>
            <a:endParaRPr lang="fr-FR" sz="2400" b="1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F0428647-E91B-4AFF-90D1-F2E8946FA7C9}"/>
              </a:ext>
            </a:extLst>
          </p:cNvPr>
          <p:cNvSpPr txBox="1"/>
          <p:nvPr/>
        </p:nvSpPr>
        <p:spPr>
          <a:xfrm>
            <a:off x="9456057" y="3363802"/>
            <a:ext cx="1836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Ein</a:t>
            </a:r>
            <a:r>
              <a:rPr lang="fr-FR" sz="2400" b="1" dirty="0"/>
              <a:t> </a:t>
            </a:r>
            <a:r>
              <a:rPr lang="fr-FR" sz="2400" b="1" dirty="0" err="1"/>
              <a:t>Stängel</a:t>
            </a:r>
            <a:endParaRPr lang="fr-FR" sz="2400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4B5D5FE-8751-46D9-A0EA-970B9331A48B}"/>
              </a:ext>
            </a:extLst>
          </p:cNvPr>
          <p:cNvSpPr txBox="1"/>
          <p:nvPr/>
        </p:nvSpPr>
        <p:spPr>
          <a:xfrm>
            <a:off x="148492" y="804985"/>
            <a:ext cx="3109965" cy="1575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LES PARTIES D’UNE FEUILLE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A271C0-FFD7-BC7B-2C84-0FFD9504E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2851C60-5F90-2676-8236-EE30133E3AA4}"/>
              </a:ext>
            </a:extLst>
          </p:cNvPr>
          <p:cNvSpPr txBox="1"/>
          <p:nvPr/>
        </p:nvSpPr>
        <p:spPr>
          <a:xfrm>
            <a:off x="8658489" y="4155191"/>
            <a:ext cx="25278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https://www.youtube.com/watch?v=7uosEdjhB44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113187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bldLvl="5"/>
      <p:bldP spid="9" grpId="0"/>
      <p:bldP spid="11" grpId="0"/>
      <p:bldP spid="13" grpId="0"/>
      <p:bldP spid="15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B265AA-B540-4AE7-BE37-67FAD1E0C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758" y="657562"/>
            <a:ext cx="7145192" cy="5646394"/>
          </a:xfrm>
          <a:prstGeom prst="rect">
            <a:avLst/>
          </a:prstGeom>
        </p:spPr>
      </p:pic>
      <p:pic>
        <p:nvPicPr>
          <p:cNvPr id="5" name="Image 4" descr="Une image contenant horloge&#10;&#10;Description générée automatiquement">
            <a:extLst>
              <a:ext uri="{FF2B5EF4-FFF2-40B4-BE49-F238E27FC236}">
                <a16:creationId xmlns:a16="http://schemas.microsoft.com/office/drawing/2014/main" id="{670A44BC-4879-4948-8A0D-E47ADC596A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409" r="7089" b="2151"/>
          <a:stretch/>
        </p:blipFill>
        <p:spPr>
          <a:xfrm>
            <a:off x="204039" y="460074"/>
            <a:ext cx="1518052" cy="174958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8B7C6EB-8675-42CE-9EA1-C227D5C2D8B8}"/>
              </a:ext>
            </a:extLst>
          </p:cNvPr>
          <p:cNvSpPr txBox="1"/>
          <p:nvPr/>
        </p:nvSpPr>
        <p:spPr>
          <a:xfrm>
            <a:off x="7278330" y="1201994"/>
            <a:ext cx="148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pétiole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87367D8-1272-43E8-AAAC-0E9CEFC10784}"/>
              </a:ext>
            </a:extLst>
          </p:cNvPr>
          <p:cNvSpPr txBox="1"/>
          <p:nvPr/>
        </p:nvSpPr>
        <p:spPr>
          <a:xfrm>
            <a:off x="9225950" y="1231489"/>
            <a:ext cx="1815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der </a:t>
            </a:r>
            <a:r>
              <a:rPr lang="fr-FR" sz="2400" b="1" dirty="0" err="1"/>
              <a:t>Blattstiel</a:t>
            </a:r>
            <a:endParaRPr lang="fr-FR" sz="2400" b="1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0385177-C089-4FEF-BB89-2D132BA28335}"/>
              </a:ext>
            </a:extLst>
          </p:cNvPr>
          <p:cNvSpPr txBox="1"/>
          <p:nvPr/>
        </p:nvSpPr>
        <p:spPr>
          <a:xfrm>
            <a:off x="7208807" y="1805418"/>
            <a:ext cx="1483743" cy="478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limbe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9F88B92-6AAE-4989-8158-674D24AD65F1}"/>
              </a:ext>
            </a:extLst>
          </p:cNvPr>
          <p:cNvSpPr txBox="1"/>
          <p:nvPr/>
        </p:nvSpPr>
        <p:spPr>
          <a:xfrm>
            <a:off x="9225950" y="1821884"/>
            <a:ext cx="2188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die </a:t>
            </a:r>
            <a:r>
              <a:rPr lang="fr-FR" sz="2400" b="1" dirty="0" err="1"/>
              <a:t>Blattspreite</a:t>
            </a:r>
            <a:endParaRPr lang="fr-FR" sz="2400" b="1" dirty="0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DC430F54-4C0E-47D8-AB07-40C5B7A3F23F}"/>
              </a:ext>
            </a:extLst>
          </p:cNvPr>
          <p:cNvSpPr txBox="1"/>
          <p:nvPr/>
        </p:nvSpPr>
        <p:spPr>
          <a:xfrm>
            <a:off x="7162800" y="2522576"/>
            <a:ext cx="1687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nervure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1D913DBB-8FB5-4C3A-AC25-530E847D4450}"/>
              </a:ext>
            </a:extLst>
          </p:cNvPr>
          <p:cNvSpPr txBox="1"/>
          <p:nvPr/>
        </p:nvSpPr>
        <p:spPr>
          <a:xfrm>
            <a:off x="9225950" y="2594084"/>
            <a:ext cx="2021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die </a:t>
            </a:r>
            <a:r>
              <a:rPr lang="fr-FR" sz="2400" b="1" dirty="0" err="1"/>
              <a:t>Blattader</a:t>
            </a:r>
            <a:endParaRPr lang="fr-FR" sz="2400" b="1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3662F99B-3672-44F6-B169-1E304E26C4BD}"/>
              </a:ext>
            </a:extLst>
          </p:cNvPr>
          <p:cNvSpPr txBox="1"/>
          <p:nvPr/>
        </p:nvSpPr>
        <p:spPr>
          <a:xfrm>
            <a:off x="7093789" y="3319065"/>
            <a:ext cx="1814422" cy="478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bourgeon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5C594515-DFAB-4AC6-B36B-BF25AAEDB245}"/>
              </a:ext>
            </a:extLst>
          </p:cNvPr>
          <p:cNvSpPr txBox="1"/>
          <p:nvPr/>
        </p:nvSpPr>
        <p:spPr>
          <a:xfrm>
            <a:off x="9296399" y="3366284"/>
            <a:ext cx="2073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die </a:t>
            </a:r>
            <a:r>
              <a:rPr lang="fr-FR" sz="2400" b="1" dirty="0" err="1"/>
              <a:t>Knospe</a:t>
            </a:r>
            <a:endParaRPr lang="fr-FR" sz="2400" b="1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5B867396-5004-4422-A565-853069549E88}"/>
              </a:ext>
            </a:extLst>
          </p:cNvPr>
          <p:cNvSpPr txBox="1"/>
          <p:nvPr/>
        </p:nvSpPr>
        <p:spPr>
          <a:xfrm>
            <a:off x="7093789" y="5406678"/>
            <a:ext cx="1483743" cy="478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tige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9D0C40A7-B38B-4C1D-A1C3-C16326801B7E}"/>
              </a:ext>
            </a:extLst>
          </p:cNvPr>
          <p:cNvSpPr txBox="1"/>
          <p:nvPr/>
        </p:nvSpPr>
        <p:spPr>
          <a:xfrm>
            <a:off x="9299993" y="5427283"/>
            <a:ext cx="1845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der </a:t>
            </a:r>
            <a:r>
              <a:rPr lang="fr-FR" sz="2400" b="1" dirty="0" err="1"/>
              <a:t>Stängel</a:t>
            </a:r>
            <a:endParaRPr lang="fr-FR" sz="2400" b="1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C556F59-DF89-87AC-C77D-F1A0BDB90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519013-D4FA-CAA8-CBC2-F3D5B43C54BD}"/>
              </a:ext>
            </a:extLst>
          </p:cNvPr>
          <p:cNvSpPr txBox="1"/>
          <p:nvPr/>
        </p:nvSpPr>
        <p:spPr>
          <a:xfrm>
            <a:off x="2017143" y="6308080"/>
            <a:ext cx="191784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H" sz="9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https://slideplayer.fr/slide/511474/</a:t>
            </a:r>
            <a:r>
              <a:rPr lang="fr-FR" sz="9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12459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3" grpId="0"/>
      <p:bldP spid="15" grpId="0"/>
      <p:bldP spid="17" grpId="0"/>
      <p:bldP spid="19" grpId="0"/>
      <p:bldP spid="21" grpId="0"/>
      <p:bldP spid="23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570A36B-91C9-43EB-9DAF-ED58FAEE80BD}"/>
              </a:ext>
            </a:extLst>
          </p:cNvPr>
          <p:cNvSpPr txBox="1"/>
          <p:nvPr/>
        </p:nvSpPr>
        <p:spPr>
          <a:xfrm>
            <a:off x="2282092" y="508000"/>
            <a:ext cx="7385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FORME DES FEUILLES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ADCA848-C4BD-4EFE-8098-495DB4D563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1" r="68104" b="63575"/>
          <a:stretch/>
        </p:blipFill>
        <p:spPr>
          <a:xfrm>
            <a:off x="1737952" y="1178665"/>
            <a:ext cx="1944992" cy="2500922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72D6D58F-1DA8-4E33-992B-CCA1A2711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767" y="1147484"/>
            <a:ext cx="2156465" cy="2407217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5EDE9575-03B9-4377-BD19-5D4289542D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295" r="8941" b="63988"/>
          <a:stretch/>
        </p:blipFill>
        <p:spPr>
          <a:xfrm>
            <a:off x="8509055" y="1178665"/>
            <a:ext cx="1508369" cy="246974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2B5CE89B-B399-4DFB-8B70-C2480F81ED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08" t="41026" r="53089" b="29345"/>
          <a:stretch/>
        </p:blipFill>
        <p:spPr>
          <a:xfrm>
            <a:off x="3540369" y="4173415"/>
            <a:ext cx="2156465" cy="2032000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11FF6C4C-F667-4FB7-B052-395358CE4E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328"/>
          <a:stretch/>
        </p:blipFill>
        <p:spPr>
          <a:xfrm>
            <a:off x="6495168" y="3912591"/>
            <a:ext cx="2099440" cy="2292824"/>
          </a:xfrm>
          <a:prstGeom prst="rect">
            <a:avLst/>
          </a:prstGeom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5A4E4EC-8803-0E8E-0542-F4FCA3930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6FD52D1-3E34-BEFC-DBDC-2F18C3F168DE}"/>
              </a:ext>
            </a:extLst>
          </p:cNvPr>
          <p:cNvSpPr txBox="1"/>
          <p:nvPr/>
        </p:nvSpPr>
        <p:spPr>
          <a:xfrm>
            <a:off x="20419" y="6582255"/>
            <a:ext cx="3519950" cy="233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texte traduit de l’allemand et transformé, images : </a:t>
            </a: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www.lernbienne.de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47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AEF88AD-A589-48A7-8B4E-66385DCB8CAA}"/>
              </a:ext>
            </a:extLst>
          </p:cNvPr>
          <p:cNvSpPr txBox="1"/>
          <p:nvPr/>
        </p:nvSpPr>
        <p:spPr>
          <a:xfrm>
            <a:off x="2282092" y="508000"/>
            <a:ext cx="7385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BORD DES FEUILLES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C0C0143-BD8C-4102-B7F8-39AF7C27EF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2901"/>
          <a:stretch/>
        </p:blipFill>
        <p:spPr>
          <a:xfrm>
            <a:off x="621064" y="1306350"/>
            <a:ext cx="2022692" cy="362006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20DD1A8-B59A-4084-BECC-2DE88E3534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604" r="2122"/>
          <a:stretch/>
        </p:blipFill>
        <p:spPr>
          <a:xfrm>
            <a:off x="3014723" y="1376687"/>
            <a:ext cx="2086707" cy="362006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606E4A1-A153-415C-89C7-1C65469CA3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7369" b="2750"/>
          <a:stretch/>
        </p:blipFill>
        <p:spPr>
          <a:xfrm>
            <a:off x="5472397" y="1382549"/>
            <a:ext cx="1805878" cy="362006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7201B14-E1DD-4C93-848D-C85279EAD2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325" r="34043" b="2750"/>
          <a:stretch/>
        </p:blipFill>
        <p:spPr>
          <a:xfrm>
            <a:off x="7649242" y="1376687"/>
            <a:ext cx="1750647" cy="362006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E80C6359-8B46-4A29-AFBC-62077DB0D9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359" b="3066"/>
          <a:stretch/>
        </p:blipFill>
        <p:spPr>
          <a:xfrm>
            <a:off x="9757766" y="1376686"/>
            <a:ext cx="1813170" cy="3620069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66EE9BD-33C8-BA0B-E6B6-E5E7CF533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F57FA1-6650-2455-92D3-D0F3047FF272}"/>
              </a:ext>
            </a:extLst>
          </p:cNvPr>
          <p:cNvSpPr txBox="1"/>
          <p:nvPr/>
        </p:nvSpPr>
        <p:spPr>
          <a:xfrm>
            <a:off x="0" y="6421924"/>
            <a:ext cx="3519950" cy="233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texte traduit de l’allemand et transformé, images : </a:t>
            </a:r>
            <a:r>
              <a:rPr lang="fr-FR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www.lernbienne.de</a:t>
            </a:r>
            <a:endParaRPr lang="fr-FR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39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C8F07521-6180-4025-92E9-5EEBF968C9A8}"/>
              </a:ext>
            </a:extLst>
          </p:cNvPr>
          <p:cNvSpPr txBox="1"/>
          <p:nvPr/>
        </p:nvSpPr>
        <p:spPr>
          <a:xfrm>
            <a:off x="2313354" y="422031"/>
            <a:ext cx="7354277" cy="600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2 SORTES DE FEUILLES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43FE22F-BEE5-4077-97BA-5A56499A7FF6}"/>
              </a:ext>
            </a:extLst>
          </p:cNvPr>
          <p:cNvSpPr txBox="1"/>
          <p:nvPr/>
        </p:nvSpPr>
        <p:spPr>
          <a:xfrm>
            <a:off x="6945925" y="5415944"/>
            <a:ext cx="46989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feuilles composées</a:t>
            </a:r>
          </a:p>
          <a:p>
            <a:pPr algn="ctr"/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gefiederte</a:t>
            </a: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Blätter</a:t>
            </a:r>
            <a:endParaRPr lang="fr-FR" sz="32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E50EC7A-BF13-470F-B0A0-4B930EAD7F79}"/>
              </a:ext>
            </a:extLst>
          </p:cNvPr>
          <p:cNvSpPr txBox="1"/>
          <p:nvPr/>
        </p:nvSpPr>
        <p:spPr>
          <a:xfrm>
            <a:off x="1226773" y="5310335"/>
            <a:ext cx="43924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feuilles simples</a:t>
            </a:r>
          </a:p>
          <a:p>
            <a:pPr algn="ctr"/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ungeteilte</a:t>
            </a: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Blätter</a:t>
            </a:r>
            <a:endParaRPr lang="fr-FR" sz="32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Image 7" descr="Une image contenant extérieur, vert, arbre, assis&#10;&#10;Description générée automatiquement">
            <a:extLst>
              <a:ext uri="{FF2B5EF4-FFF2-40B4-BE49-F238E27FC236}">
                <a16:creationId xmlns:a16="http://schemas.microsoft.com/office/drawing/2014/main" id="{B1B19343-6B5F-4BF9-B703-74FAE38BC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219" y="1469837"/>
            <a:ext cx="1529627" cy="1807741"/>
          </a:xfrm>
          <a:prstGeom prst="rect">
            <a:avLst/>
          </a:prstGeom>
        </p:spPr>
      </p:pic>
      <p:pic>
        <p:nvPicPr>
          <p:cNvPr id="10" name="Image 9" descr="Une image contenant extérieur, plante, arbre, vert&#10;&#10;Description générée automatiquement">
            <a:extLst>
              <a:ext uri="{FF2B5EF4-FFF2-40B4-BE49-F238E27FC236}">
                <a16:creationId xmlns:a16="http://schemas.microsoft.com/office/drawing/2014/main" id="{6D50F25A-BFDD-451D-BF4A-D5AD0BB0CA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239" y="3197053"/>
            <a:ext cx="1327598" cy="1613317"/>
          </a:xfrm>
          <a:prstGeom prst="rect">
            <a:avLst/>
          </a:prstGeom>
        </p:spPr>
      </p:pic>
      <p:pic>
        <p:nvPicPr>
          <p:cNvPr id="12" name="Image 11" descr="Une image contenant extérieur, arbre, plante, feuille&#10;&#10;Description générée automatiquement">
            <a:extLst>
              <a:ext uri="{FF2B5EF4-FFF2-40B4-BE49-F238E27FC236}">
                <a16:creationId xmlns:a16="http://schemas.microsoft.com/office/drawing/2014/main" id="{441C62FE-7219-4E7D-9820-80BCB9C55D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06" y="2777393"/>
            <a:ext cx="1508595" cy="1782885"/>
          </a:xfrm>
          <a:prstGeom prst="rect">
            <a:avLst/>
          </a:prstGeom>
        </p:spPr>
      </p:pic>
      <p:pic>
        <p:nvPicPr>
          <p:cNvPr id="14" name="Image 13" descr="Une image contenant plante, vert, extérieur, feuille&#10;&#10;Description générée automatiquement">
            <a:extLst>
              <a:ext uri="{FF2B5EF4-FFF2-40B4-BE49-F238E27FC236}">
                <a16:creationId xmlns:a16="http://schemas.microsoft.com/office/drawing/2014/main" id="{02B3F1B8-D928-44EE-ACF9-8C543F040E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992" y="2949760"/>
            <a:ext cx="1508595" cy="1782885"/>
          </a:xfrm>
          <a:prstGeom prst="rect">
            <a:avLst/>
          </a:prstGeom>
        </p:spPr>
      </p:pic>
      <p:pic>
        <p:nvPicPr>
          <p:cNvPr id="16" name="Image 15" descr="Une image contenant herbe, extérieur, vert, personne&#10;&#10;Description générée automatiquement">
            <a:extLst>
              <a:ext uri="{FF2B5EF4-FFF2-40B4-BE49-F238E27FC236}">
                <a16:creationId xmlns:a16="http://schemas.microsoft.com/office/drawing/2014/main" id="{BFA2DBCD-DA46-471F-9673-48CEFB2526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542" y="2848080"/>
            <a:ext cx="1594631" cy="1884565"/>
          </a:xfrm>
          <a:prstGeom prst="rect">
            <a:avLst/>
          </a:prstGeom>
        </p:spPr>
      </p:pic>
      <p:pic>
        <p:nvPicPr>
          <p:cNvPr id="18" name="Image 17" descr="Une image contenant extérieur, arbre, plante, vert&#10;&#10;Description générée automatiquement">
            <a:extLst>
              <a:ext uri="{FF2B5EF4-FFF2-40B4-BE49-F238E27FC236}">
                <a16:creationId xmlns:a16="http://schemas.microsoft.com/office/drawing/2014/main" id="{D59E0C93-738D-41DC-9635-DEAA88979B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124" y="1365896"/>
            <a:ext cx="1617577" cy="1911682"/>
          </a:xfrm>
          <a:prstGeom prst="rect">
            <a:avLst/>
          </a:prstGeom>
        </p:spPr>
      </p:pic>
      <p:pic>
        <p:nvPicPr>
          <p:cNvPr id="22" name="Image 21" descr="Une image contenant extérieur, plante, herbe, vert&#10;&#10;Description générée automatiquement">
            <a:extLst>
              <a:ext uri="{FF2B5EF4-FFF2-40B4-BE49-F238E27FC236}">
                <a16:creationId xmlns:a16="http://schemas.microsoft.com/office/drawing/2014/main" id="{87933331-AA18-46BD-B1F8-F631CE1D08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156" y="1415133"/>
            <a:ext cx="1622201" cy="1917147"/>
          </a:xfrm>
          <a:prstGeom prst="rect">
            <a:avLst/>
          </a:prstGeom>
        </p:spPr>
      </p:pic>
      <p:pic>
        <p:nvPicPr>
          <p:cNvPr id="24" name="Image 23" descr="Une image contenant extérieur, herbe, arbre, plante&#10;&#10;Description générée automatiquement">
            <a:extLst>
              <a:ext uri="{FF2B5EF4-FFF2-40B4-BE49-F238E27FC236}">
                <a16:creationId xmlns:a16="http://schemas.microsoft.com/office/drawing/2014/main" id="{1EA79980-2F54-49DF-A012-E44529E5C12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720" y="1552301"/>
            <a:ext cx="1321158" cy="1561368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41E0EE7-02F9-2AFE-1599-F7EF9FA03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86046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4 0.00277 L 0.00924 0.00277 C 0.01523 0.00208 0.02331 0.00139 0.02904 -0.0007 C 0.05208 -0.00811 0.02396 -0.00371 0.05729 -0.00973 L 0.10208 -0.0176 C 0.10508 -0.01922 0.10807 -0.02107 0.11107 -0.02223 C 0.11406 -0.02338 0.11706 -0.02385 0.12005 -0.02454 C 0.13815 -0.02871 0.13398 -0.02732 0.16107 -0.02917 L 0.20091 -0.03125 L 0.39505 -0.02686 C 0.4056 -0.02639 0.41601 -0.0257 0.42656 -0.02454 C 0.43268 -0.02385 0.44557 -0.01968 0.45091 -0.0176 C 0.45534 -0.01598 0.45976 -0.01343 0.46432 -0.01204 C 0.52422 0.00787 0.4138 -0.03172 0.47904 -0.00857 C 0.48086 -0.00787 0.48255 -0.00695 0.48424 -0.00625 C 0.48607 -0.00556 0.48802 -0.00463 0.48997 -0.00394 C 0.49127 -0.00348 0.49258 -0.00301 0.49388 -0.00278 C 0.50091 -0.00232 0.50794 -0.00209 0.51497 -0.00162 C 0.52187 0.00648 0.51758 0.00231 0.53555 -0.0007 C 0.5388 -0.00116 0.54193 -0.00255 0.54505 -0.00394 C 0.54596 -0.0044 0.54687 -0.00463 0.54765 -0.0051 C 0.54896 -0.00579 0.55026 -0.00695 0.55156 -0.00741 C 0.55273 -0.00811 0.55404 -0.00811 0.55534 -0.00857 C 0.56133 -0.01065 0.55495 -0.00857 0.55989 -0.01088 C 0.56172 -0.01181 0.56367 -0.01227 0.56562 -0.0132 C 0.56654 -0.01343 0.56732 -0.01389 0.56823 -0.01436 C 0.56966 -0.01482 0.57122 -0.01505 0.57265 -0.01551 C 0.58594 0.06088 0.6 0.05856 0.58164 0.05856 L 0.5707 -0.0007 " pathEditMode="relative" ptsTypes="AAAAAAAAAAAAAAAAAAAAAAAAAAAAA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81481E-6 L -2.08333E-7 -4.81481E-6 C 0.00117 0.00163 0.0026 0.00394 0.00404 0.00602 C 0.01159 0.01644 0.02813 0.02547 0.03372 0.02848 C 0.0668 0.04468 0.08242 0.04491 0.11563 0.05047 C 0.11862 0.05163 0.12161 0.05278 0.12461 0.05371 C 0.13568 0.05718 0.14701 0.0595 0.15794 0.0632 C 0.17018 0.06737 0.18203 0.07269 0.19388 0.07755 C 0.19622 0.07848 0.19844 0.07987 0.20078 0.08102 C 0.21367 0.08519 0.2263 0.08959 0.23932 0.09352 C 0.26263 0.10047 0.25352 0.097 0.26654 0.09908 C 0.27526 0.1007 0.28398 0.10209 0.29297 0.10394 C 0.29648 0.10463 0.30013 0.10602 0.30352 0.10695 C 0.30977 0.11065 0.31576 0.11459 0.32201 0.11806 C 0.32721 0.1213 0.33307 0.12362 0.33828 0.12686 C 0.34167 0.12894 0.34479 0.13149 0.34779 0.13426 C 0.35247 0.13797 0.35247 0.14051 0.35781 0.14352 C 0.37357 0.15209 0.37409 0.14885 0.38672 0.1588 C 0.38906 0.16042 0.39115 0.16297 0.3931 0.16505 C 0.39583 0.16806 0.39779 0.172 0.4013 0.17385 C 0.42161 0.18311 0.41888 0.18125 0.43932 0.18565 C 0.43984 0.18681 0.44388 0.19399 0.44479 0.19538 C 0.44635 0.19676 0.44779 0.19815 0.44935 0.19931 C 0.45156 0.20093 0.45404 0.20139 0.45625 0.20255 C 0.4569 0.20325 0.45768 0.20417 0.4582 0.20487 C 0.45872 0.20602 0.45911 0.20764 0.45938 0.20903 C 0.45977 0.21019 0.4599 0.21135 0.4599 0.21274 C 0.46081 0.21806 0.46133 0.22338 0.46198 0.22871 C 0.46263 0.22848 0.46341 0.22848 0.4638 0.22825 C 0.46445 0.22732 0.46471 0.22639 0.4651 0.2257 C 0.46602 0.22315 0.4668 0.22084 0.46784 0.21852 C 0.4668 0.21621 0.46628 0.21343 0.4651 0.21112 C 0.46263 0.20625 0.46133 0.20556 0.4582 0.20255 C 0.45768 0.20371 0.4569 0.2044 0.4569 0.20579 C 0.45677 0.20741 0.45677 0.21783 0.4582 0.22246 C 0.45911 0.2257 0.46055 0.22871 0.46133 0.23172 C 0.46393 0.2419 0.4612 0.24167 0.4651 0.24167 L 0.4651 0.2419 " pathEditMode="relative" rAng="0" ptsTypes="AAAAAAAAAAAAAAAAAAAAAAAAAAAAAAAAAAAAA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85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65 0.07269 L 0.02565 0.07292 C 0.0237 0.07176 0.02175 0.0713 0.01979 0.07037 C 0.0155 0.06783 0.02005 0.06875 0.01667 0.06459 C 0.01524 0.06297 0.01367 0.06227 0.01211 0.06111 C 0.00794 0.05139 0.01302 0.06181 0.00638 0.05324 C 0.00508 0.05162 0.0043 0.04931 0.00313 0.04746 C 0.00235 0.0463 0.00143 0.04514 0.00065 0.04399 C -1.45833E-6 0.04213 -0.00052 0.04005 -0.0013 0.03843 C -0.00182 0.03727 -0.0026 0.03704 -0.00325 0.03611 C -0.0082 0.02871 -0.00234 0.03611 -0.00703 0.03033 C -0.00755 0.02894 -0.00768 0.02709 -0.00833 0.02593 C -0.00885 0.025 -0.00976 0.02547 -0.01028 0.02477 C -0.01133 0.02269 -0.01198 0.02014 -0.01289 0.01783 C -0.01328 0.01667 -0.01354 0.01528 -0.01419 0.01436 C -0.0168 0.01135 -0.01549 0.0132 -0.01797 0.0088 C -0.01862 0.00556 -0.02005 -0.00254 -0.02057 -0.0037 C -0.02187 -0.0074 -0.02565 -0.01296 -0.02565 -0.01273 C -0.02591 -0.01412 -0.0263 -0.01504 -0.0263 -0.01643 C -0.02578 -0.03032 -0.02448 -0.0324 -0.02122 -0.04606 C -0.01927 -0.06342 -0.02265 -0.03703 -0.01797 -0.05856 C -0.01745 -0.06111 -0.01758 -0.06389 -0.01732 -0.06643 C -0.01823 -0.08287 -0.01719 -0.07291 -0.01992 -0.08819 C -0.02161 -0.09791 -0.01992 -0.09398 -0.02305 -0.09953 C -0.02331 -0.10069 -0.02344 -0.10185 -0.0237 -0.10301 C -0.02487 -0.10694 -0.02656 -0.11018 -0.0276 -0.11435 L -0.03398 -0.14051 C -0.03424 -0.14282 -0.03411 -0.14537 -0.03463 -0.14745 C -0.03502 -0.14861 -0.03581 -0.1493 -0.03659 -0.14976 C -0.03932 -0.15046 -0.04206 -0.15046 -0.04492 -0.15069 C -0.04427 -0.15787 -0.04297 -0.17083 -0.04297 -0.17592 C -0.04297 -0.18611 -0.04258 -0.19676 -0.04427 -0.20671 C -0.04505 -0.2118 -0.05299 -0.21203 -0.05456 -0.21226 C -0.06289 -0.22129 -0.05221 -0.21088 -0.06159 -0.21689 C -0.06276 -0.21759 -0.06367 -0.21921 -0.06471 -0.22037 C -0.06562 -0.22268 -0.0668 -0.22453 -0.06732 -0.22708 C -0.06758 -0.22824 -0.06745 -0.22963 -0.06797 -0.23055 C -0.06849 -0.23148 -0.06927 -0.23125 -0.06992 -0.23171 C -0.07005 -0.23287 -0.07005 -0.23426 -0.07057 -0.23518 C -0.07122 -0.23634 -0.07226 -0.23657 -0.07305 -0.2375 C -0.0737 -0.23819 -0.07435 -0.23889 -0.075 -0.23958 C -0.07591 -0.2375 -0.07695 -0.23541 -0.0776 -0.23287 C -0.0789 -0.22754 -0.07786 -0.21365 -0.0776 -0.21111 C -0.07734 -0.20995 -0.0763 -0.20972 -0.07565 -0.20902 C -0.07252 -0.21088 -0.07096 -0.21041 -0.07435 -0.22152 C -0.07487 -0.22314 -0.07656 -0.22222 -0.0776 -0.22268 C -0.07825 -0.22291 -0.0789 -0.22338 -0.07943 -0.22384 C -0.07747 -0.22592 -0.07539 -0.22847 -0.07305 -0.22939 C -0.07135 -0.23009 -0.06966 -0.23009 -0.06797 -0.23055 C -0.06588 -0.23194 -0.06667 -0.23171 -0.06536 -0.23171 L -0.06536 -0.23148 L -0.06536 -0.23171 L -0.06536 -0.23148 " pathEditMode="relative" rAng="0" ptsTypes="AAAAAAAAAAAAAAAAAAAAAAAAAAAAAAAAAAAAAAAAAAAAAAAAAAAAA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60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67 -0.02199 L -0.01667 -0.02199 C -0.01732 -0.02523 -0.01849 -0.02801 -0.01862 -0.03125 C -0.02123 -0.09652 -0.01433 -0.0706 -0.02058 -0.09282 C -0.02084 -0.0993 -0.02084 -0.10578 -0.02123 -0.11226 C -0.02162 -0.11805 -0.02227 -0.12106 -0.02318 -0.12592 C -0.02331 -0.12939 -0.02474 -0.15139 -0.02513 -0.15208 C -0.02696 -0.15555 -0.0293 -0.15833 -0.03086 -0.16226 C -0.03373 -0.17014 -0.0319 -0.16828 -0.03529 -0.17037 C -0.03581 -0.17152 -0.03607 -0.17291 -0.03659 -0.17361 C -0.04193 -0.18217 -0.04128 -0.17963 -0.04753 -0.18518 C -0.04935 -0.1868 -0.053 -0.1912 -0.05456 -0.19305 C -0.05756 -0.20115 -0.05365 -0.19236 -0.05847 -0.19768 C -0.05951 -0.19884 -0.06003 -0.20069 -0.06094 -0.20231 C -0.0625 -0.20463 -0.06394 -0.20694 -0.0655 -0.20902 C -0.08256 -0.23171 -0.07344 -0.22083 -0.08854 -0.23426 C -0.09089 -0.23634 -0.0931 -0.23912 -0.09558 -0.24097 C -0.09701 -0.24213 -0.09857 -0.24236 -0.10013 -0.24328 C -0.10078 -0.24351 -0.10131 -0.24421 -0.10209 -0.24444 C -0.10352 -0.2449 -0.10508 -0.24514 -0.10651 -0.2456 C -0.10756 -0.24583 -0.1086 -0.24629 -0.10977 -0.24676 C -0.11159 -0.24907 -0.11328 -0.25254 -0.1155 -0.25347 C -0.11823 -0.25463 -0.1211 -0.25532 -0.12383 -0.25694 C -0.12604 -0.2581 -0.13112 -0.26273 -0.13347 -0.26481 C -0.13386 -0.26597 -0.13451 -0.26713 -0.13477 -0.26828 C -0.13516 -0.27129 -0.13477 -0.27453 -0.13542 -0.27754 C -0.13568 -0.2787 -0.13659 -0.27893 -0.13724 -0.27963 C -0.13789 -0.27893 -0.13868 -0.27847 -0.1392 -0.27754 C -0.13959 -0.27662 -0.13985 -0.27523 -0.13985 -0.27407 C -0.14024 -0.26342 -0.14024 -0.25277 -0.1405 -0.24213 C -0.14154 -0.2449 -0.14297 -0.24907 -0.14375 -0.25231 C -0.14427 -0.25463 -0.14493 -0.25671 -0.14493 -0.25926 L -0.14493 -0.27639 L -0.14493 -0.27639 L -0.14493 -0.27639 " pathEditMode="relative" ptsTypes="AAAAAAAAAAAAAAAAAAAAAAAAAAAAAAAAAAA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41 0.07176 L 0.01341 0.07176 C 0.01263 0.07361 0.01003 0.08101 0.00834 0.0831 C 0.00769 0.08379 0.00703 0.08379 0.00638 0.08426 C -0.00481 0.09305 0.01055 0.0868 -0.01731 0.09004 C -0.02317 0.09213 -0.01784 0.08981 -0.02435 0.09328 C -0.02526 0.09375 -0.02604 0.09421 -0.02695 0.09444 C -0.02799 0.0949 -0.03398 0.09745 -0.03593 0.09791 C -0.04661 0.10115 -0.04336 0.10023 -0.05586 0.10138 C -0.06523 0.1037 -0.06953 0.10648 -0.04557 0.07731 C -0.03554 0.06527 -0.02591 0.05162 -0.01536 0.04097 C -0.01237 0.03796 -0.00963 0.03426 -0.00651 0.03194 C 0.00495 0.02268 0.01094 0.01967 0.0224 0.01481 C 0.0237 0.01412 0.025 0.01388 0.0263 0.01365 C 0.02201 0.0125 0.01771 0.01064 0.01341 0.01018 C 0.00847 0.00972 0.00365 0.01134 -0.0013 0.01134 C -0.00364 0.01134 -0.00599 0.01064 -0.00833 0.01018 C -0.00481 0.00393 -0.0082 0.00902 -0.0026 0.00439 C 0.00508 -0.00162 -0.00833 0.00625 0.00248 0.00115 C 0.00378 0.00046 0.00769 -0.00162 0.00638 -0.00116 L -0.00833 0.00324 C -0.01497 0.00555 -0.02161 0.00833 -0.02825 0.01018 L -0.04427 0.01481 C -0.04752 0.01551 -0.05065 0.01597 -0.0539 0.01713 C -0.06771 0.02129 -0.05833 0.02152 -0.07695 0.02384 L -0.09557 0.02615 C -0.10755 0.02963 -0.11458 0.03101 -0.1263 0.03634 C -0.13463 0.04027 -0.14297 0.0449 -0.1513 0.04884 C -0.15468 0.05046 -0.1582 0.05185 -0.16159 0.05347 C -0.16758 0.05648 -0.17343 0.06088 -0.17955 0.0625 C -0.18203 0.06342 -0.18463 0.06388 -0.18724 0.06481 C -0.20703 0.07245 -0.18828 0.06713 -0.20638 0.07176 C -0.22187 0.0706 -0.23398 0.06805 -0.2487 0.0706 C -0.25065 0.07083 -0.2526 0.07222 -0.25455 0.07291 C -0.25729 0.07384 -0.26015 0.07407 -0.26289 0.07523 C -0.26588 0.07638 -0.26875 0.07824 -0.27174 0.07963 C -0.27435 0.08101 -0.27695 0.08171 -0.27955 0.0831 C -0.2845 0.08588 -0.28932 0.08912 -0.29427 0.09213 C -0.2983 0.0949 -0.30234 0.09791 -0.30638 0.10023 C -0.31002 0.10208 -0.3138 0.10277 -0.31731 0.10486 C -0.32916 0.11157 -0.33633 0.11851 -0.34739 0.12291 C -0.3526 0.12523 -0.36041 0.12615 -0.36536 0.12754 C -0.36771 0.12824 -0.37005 0.12916 -0.37239 0.12986 C -0.38919 0.12893 -0.39817 0.12754 -0.41536 0.12986 C -0.41966 0.13032 -0.42825 0.13333 -0.42825 0.13333 C -0.43138 0.13518 -0.43138 0.13518 -0.43593 0.13657 C -0.43763 0.13726 -0.43932 0.1375 -0.44101 0.13773 C -0.44297 0.13935 -0.44479 0.1412 -0.44674 0.14236 C -0.44948 0.14398 -0.45234 0.14444 -0.45508 0.14583 C -0.45729 0.14676 -0.45937 0.14791 -0.46159 0.1493 C -0.46341 0.15023 -0.46536 0.15138 -0.46731 0.15254 C -0.46888 0.1537 -0.47018 0.15532 -0.47174 0.15601 C -0.4737 0.15694 -0.47565 0.15671 -0.4776 0.15717 C -0.47864 0.15787 -0.47968 0.15879 -0.48073 0.15949 C -0.48372 0.16134 -0.48971 0.16527 -0.48971 0.16527 C -0.49166 0.17013 -0.49362 0.175 -0.49544 0.18009 C -0.49752 0.18541 -0.49687 0.18541 -0.49935 0.18912 C -0.5 0.19004 -0.50052 0.19097 -0.5013 0.19143 C -0.50247 0.19213 -0.50377 0.19213 -0.50508 0.19259 C -0.5056 0.19375 -0.50586 0.19513 -0.50638 0.19583 C -0.5069 0.19676 -0.50794 0.19606 -0.50833 0.19699 C -0.51185 0.20648 -0.50299 0.20277 -0.51536 0.20277 L -0.51159 0.2074 C -0.51263 0.20995 -0.51445 0.21203 -0.51471 0.21527 C -0.51536 0.22245 -0.51497 0.22986 -0.51406 0.23703 C -0.5138 0.23888 -0.51328 0.2331 -0.51276 0.23125 C -0.51302 0.22662 -0.51354 0.22222 -0.51341 0.21759 C -0.51328 0.21226 -0.51172 0.20694 -0.51211 0.20162 C -0.51224 0.2 -0.51393 0.20231 -0.51471 0.20277 C -0.51536 0.20393 -0.51601 0.20509 -0.51666 0.20625 C -0.51718 0.20717 -0.51797 0.20763 -0.51862 0.20856 C -0.52226 0.21273 -0.52109 0.21134 -0.525 0.21412 C -0.52669 0.21388 -0.52851 0.21412 -0.53008 0.21296 C -0.53112 0.2125 -0.53177 0.21041 -0.53268 0.20972 C -0.53411 0.20833 -0.53502 0.20856 -0.53646 0.20856 L -0.53646 0.20856 " pathEditMode="relative" ptsTypes="AAAAAAAAAAAAAAAAAAAAAAAAAAAAAAAAAAAAAAAAAAAAAAAAAAAAAAAAAAAAAAAAAAAAAAAAAAAA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6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0.02592 L -0.00625 0.02592 C -0.00312 0.02476 0.00013 0.02338 0.00326 0.02245 C 0.0112 0.0199 0.02708 0.01551 0.02708 0.01551 C 0.03451 0.01597 0.04206 0.01597 0.04948 0.01666 C 0.05873 0.01782 0.06784 0.01967 0.07708 0.02129 C 0.08529 0.02291 0.08542 0.02361 0.0931 0.02592 C 0.1138 0.03194 0.13073 0.03588 0.15078 0.04305 C 0.15651 0.0449 0.16224 0.04768 0.1681 0.04976 C 0.17748 0.05301 0.18711 0.05393 0.19623 0.05902 C 0.20078 0.06134 0.20912 0.06643 0.21419 0.06805 C 0.23425 0.0743 0.2362 0.07291 0.25912 0.075 C 0.26914 0.07453 0.27917 0.07453 0.28919 0.07384 C 0.2931 0.07338 0.29688 0.07222 0.30078 0.07152 C 0.30547 0.0706 0.31016 0.06967 0.31485 0.06921 C 0.32253 0.06828 0.33021 0.06759 0.33789 0.06689 C 0.37188 0.05902 0.35417 0.06088 0.39115 0.06226 C 0.39258 0.06365 0.39453 0.06574 0.39636 0.06574 C 0.40013 0.06574 0.40456 0.06458 0.40846 0.06342 C 0.4138 0.05625 0.40807 0.06319 0.41419 0.05902 C 0.41498 0.05833 0.4155 0.05717 0.41615 0.05671 C 0.42057 0.05277 0.41537 0.05926 0.4207 0.05324 C 0.42878 0.04421 0.41732 0.05509 0.42643 0.04745 C 0.42904 0.04537 0.43151 0.04282 0.43412 0.04074 C 0.43516 0.03981 0.43841 0.03842 0.43737 0.03842 C 0.43086 0.03842 0.42448 0.03981 0.4181 0.04074 C 0.41576 0.04189 0.41341 0.04305 0.41107 0.04421 L 0.40586 0.04629 C 0.40703 0.03379 0.40534 0.04398 0.40846 0.03611 C 0.40951 0.03356 0.41016 0.03078 0.41107 0.02824 C 0.41224 0.02476 0.41289 0.02361 0.41419 0.02014 C 0.41654 0.01458 0.41445 0.01875 0.41745 0.01342 C 0.41706 0.01018 0.41693 0.00717 0.41615 0.00416 C 0.41445 -0.00301 0.41393 -0.00139 0.41172 -0.00602 C 0.4112 -0.00718 0.41081 -0.00834 0.41042 -0.00949 C 0.41016 -0.01065 0.41003 -0.01181 0.40977 -0.01297 C 0.40938 -0.01412 0.40833 -0.01505 0.40846 -0.01644 C 0.4086 -0.0176 0.40977 -0.01713 0.41042 -0.01736 C 0.4138 -0.01968 0.41354 -0.02176 0.41354 -0.01852 L 0.41354 -0.01852 L 0.41354 -0.01852 L 0.41354 -0.01852 " pathEditMode="relative" ptsTypes="AAAAAAAAAAAAAAAAAAAAAAAAAAAAAAAAAAAAAAAAAA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 -0.00995 L 0.0052 -0.00995 C 0.00468 0.0125 0.00872 0.01227 0.00208 0.01737 C 0.00143 0.01783 0.00078 0.01806 0.00013 0.01852 C -0.00026 0.01922 -0.00313 0.02315 -0.00248 0.02547 C -0.00222 0.02639 -0.00118 0.02593 -0.00052 0.02663 C 0.00013 0.02709 0.00078 0.02801 0.00143 0.02894 L 0.03606 0.02778 C 0.03684 0.02755 0.03776 0.02686 0.03854 0.02663 C 0.03984 0.02616 0.04114 0.02547 0.04244 0.02547 C 0.04778 0.02477 0.05312 0.02454 0.05846 0.02431 L 0.06419 0.02084 C 0.06484 0.02038 0.06549 0.01991 0.06614 0.01968 C 0.07109 0.01806 0.07604 0.0169 0.08086 0.01505 C 0.08541 0.01343 0.08307 0.01436 0.08789 0.01274 C 0.10703 -0.00763 0.08906 0.01042 0.14622 0.00718 C 0.14778 0.00695 0.14921 0.00625 0.15078 0.00602 C 0.15455 0.00533 0.16237 0.00487 0.16237 0.00487 L 0.16237 0.00487 " pathEditMode="relative" ptsTypes="AAAAAAAAAAAAAAAAAAA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000"/>
                            </p:stCondLst>
                            <p:childTnLst>
                              <p:par>
                                <p:cTn id="6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955 0.29537 L -0.00196 0.0618 C -0.01459 0.06666 -0.00013 0.06203 -0.02175 0.0618 L -0.07175 0.06273 C -0.07696 0.07199 -0.07019 0.06134 -0.07631 0.06736 C -0.07709 0.06828 -0.07748 0.0699 -0.07813 0.07083 C -0.08099 0.07407 -0.0836 0.07476 -0.08646 0.07754 C -0.08789 0.07893 -0.08894 0.08148 -0.09037 0.08217 C -0.09284 0.08333 -0.09545 0.08287 -0.09805 0.08333 C -0.10039 0.08495 -0.10274 0.0868 -0.10508 0.08796 C -0.11498 0.09259 -0.12305 0.08958 -0.13399 0.08912 C -0.13672 0.08865 -0.13946 0.08796 -0.14232 0.08796 C -0.153 0.08726 -0.16368 0.08773 -0.17435 0.0868 C -0.17774 0.08634 -0.18164 0.08379 -0.18464 0.08101 C -0.18568 0.08009 -0.18672 0.0787 -0.18776 0.07754 C -0.18842 0.07708 -0.18907 0.07708 -0.18972 0.07639 C -0.19063 0.07592 -0.19141 0.07476 -0.19232 0.0743 C -0.1931 0.07361 -0.19401 0.07361 -0.1948 0.07314 C -0.19545 0.07268 -0.1961 0.07222 -0.19675 0.07199 C -0.20352 0.06921 -0.19818 0.07222 -0.20261 0.06967 C -0.20534 0.07014 -0.20808 0.07037 -0.21094 0.07083 C -0.21198 0.07106 -0.21302 0.07152 -0.21407 0.07199 C -0.21472 0.07222 -0.21537 0.07291 -0.21602 0.07314 C -0.21836 0.07361 -0.22071 0.07384 -0.22305 0.0743 C -0.22409 0.075 -0.22513 0.07592 -0.22631 0.07639 C -0.228 0.07708 -0.22969 0.07708 -0.23138 0.07754 C -0.2323 0.07801 -0.23308 0.07847 -0.23399 0.0787 C -0.23881 0.07847 -0.24388 0.0787 -0.2487 0.07754 C -0.25026 0.07731 -0.25157 0.075 -0.25313 0.0743 C -0.25521 0.07338 -0.25743 0.07338 -0.25964 0.07314 C -0.26068 0.07222 -0.26172 0.07176 -0.26276 0.07083 C -0.26355 0.07014 -0.26407 0.06898 -0.26472 0.06851 C -0.26927 0.06481 -0.26784 0.06875 -0.26914 0.06389 L -0.26914 0.06389 " pathEditMode="relative" ptsTypes="AAAAAAAAAAAAAAAAAAAAAAAAAAAAAAAAAA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6EFDBA5-DAD9-47E7-BBF1-B7D1A52092AD}"/>
              </a:ext>
            </a:extLst>
          </p:cNvPr>
          <p:cNvSpPr txBox="1"/>
          <p:nvPr/>
        </p:nvSpPr>
        <p:spPr>
          <a:xfrm>
            <a:off x="1180123" y="1000369"/>
            <a:ext cx="10378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COMMENT RECONNAITRE (ERKENNEN)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D2112DE-01C9-4959-92C9-1E417A6B122B}"/>
              </a:ext>
            </a:extLst>
          </p:cNvPr>
          <p:cNvSpPr txBox="1"/>
          <p:nvPr/>
        </p:nvSpPr>
        <p:spPr>
          <a:xfrm>
            <a:off x="742462" y="2790092"/>
            <a:ext cx="45016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feuilles simples (</a:t>
            </a:r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ungeteilte</a:t>
            </a: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Blätter</a:t>
            </a: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)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8A2097E-A376-4799-B3BA-031B614AA93D}"/>
              </a:ext>
            </a:extLst>
          </p:cNvPr>
          <p:cNvSpPr txBox="1"/>
          <p:nvPr/>
        </p:nvSpPr>
        <p:spPr>
          <a:xfrm>
            <a:off x="6432062" y="2817446"/>
            <a:ext cx="55645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feuilles composées (</a:t>
            </a:r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gefiederte</a:t>
            </a: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Blätter</a:t>
            </a: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) 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7655EC-B79B-2822-5227-5EC6D8852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20460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649DCBBB-FDD2-4747-84E1-94E4A450FC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53" b="15515"/>
          <a:stretch/>
        </p:blipFill>
        <p:spPr>
          <a:xfrm>
            <a:off x="1107077" y="96553"/>
            <a:ext cx="3787078" cy="4830420"/>
          </a:xfrm>
          <a:prstGeom prst="rect">
            <a:avLst/>
          </a:prstGeom>
        </p:spPr>
      </p:pic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78372BF3-A4C1-4783-8595-4A60E83257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" r="51010" b="15515"/>
          <a:stretch/>
        </p:blipFill>
        <p:spPr>
          <a:xfrm>
            <a:off x="7297847" y="85761"/>
            <a:ext cx="3935581" cy="4783996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0588C7E-338C-4DEA-B8F4-10BBB87D9FED}"/>
              </a:ext>
            </a:extLst>
          </p:cNvPr>
          <p:cNvSpPr txBox="1"/>
          <p:nvPr/>
        </p:nvSpPr>
        <p:spPr>
          <a:xfrm>
            <a:off x="45472" y="5025295"/>
            <a:ext cx="579428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5 bourgeons (</a:t>
            </a:r>
            <a:r>
              <a:rPr lang="fr-FR" sz="32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Knospen</a:t>
            </a: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)  5 feuilles simples 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ungeteilte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Blätter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endParaRPr lang="fr-FR" sz="3200" b="1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58E2FB76-1215-43F7-8AFE-4A19B553F253}"/>
              </a:ext>
            </a:extLst>
          </p:cNvPr>
          <p:cNvCxnSpPr>
            <a:cxnSpLocks/>
          </p:cNvCxnSpPr>
          <p:nvPr/>
        </p:nvCxnSpPr>
        <p:spPr>
          <a:xfrm flipH="1" flipV="1">
            <a:off x="3066932" y="1807578"/>
            <a:ext cx="2353365" cy="92697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F4B2E060-B7DA-4A5F-83CB-01FBFE0784FA}"/>
              </a:ext>
            </a:extLst>
          </p:cNvPr>
          <p:cNvCxnSpPr>
            <a:cxnSpLocks/>
          </p:cNvCxnSpPr>
          <p:nvPr/>
        </p:nvCxnSpPr>
        <p:spPr>
          <a:xfrm flipH="1">
            <a:off x="2942614" y="2724739"/>
            <a:ext cx="2477683" cy="56147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46284123-3D12-4145-B00A-8011736281D1}"/>
              </a:ext>
            </a:extLst>
          </p:cNvPr>
          <p:cNvCxnSpPr>
            <a:cxnSpLocks/>
          </p:cNvCxnSpPr>
          <p:nvPr/>
        </p:nvCxnSpPr>
        <p:spPr>
          <a:xfrm flipH="1" flipV="1">
            <a:off x="3076556" y="2469990"/>
            <a:ext cx="2326860" cy="25474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968506CF-8CEF-4511-801B-064A55EB8095}"/>
              </a:ext>
            </a:extLst>
          </p:cNvPr>
          <p:cNvCxnSpPr>
            <a:cxnSpLocks/>
          </p:cNvCxnSpPr>
          <p:nvPr/>
        </p:nvCxnSpPr>
        <p:spPr>
          <a:xfrm flipH="1">
            <a:off x="3018814" y="2724740"/>
            <a:ext cx="2401483" cy="13312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42CC3296-B29A-4B9D-AA8C-1F7DA826EE86}"/>
              </a:ext>
            </a:extLst>
          </p:cNvPr>
          <p:cNvCxnSpPr>
            <a:cxnSpLocks/>
          </p:cNvCxnSpPr>
          <p:nvPr/>
        </p:nvCxnSpPr>
        <p:spPr>
          <a:xfrm flipH="1">
            <a:off x="2864363" y="2724738"/>
            <a:ext cx="2539053" cy="204375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>
            <a:extLst>
              <a:ext uri="{FF2B5EF4-FFF2-40B4-BE49-F238E27FC236}">
                <a16:creationId xmlns:a16="http://schemas.microsoft.com/office/drawing/2014/main" id="{7A96E72F-50F4-45B6-B7BA-EFE2D4D3E6CF}"/>
              </a:ext>
            </a:extLst>
          </p:cNvPr>
          <p:cNvSpPr txBox="1"/>
          <p:nvPr/>
        </p:nvSpPr>
        <p:spPr>
          <a:xfrm>
            <a:off x="6224498" y="4795897"/>
            <a:ext cx="579428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1 bourgeon </a:t>
            </a:r>
          </a:p>
          <a:p>
            <a:pPr algn="ctr"/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1 feuille composée 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gefiedertes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Blatt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) </a:t>
            </a:r>
            <a:r>
              <a:rPr lang="fr-FR" sz="32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avec 7 folioles 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(</a:t>
            </a:r>
            <a:r>
              <a:rPr lang="fr-FR" sz="2800" b="1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Blättchen</a:t>
            </a:r>
            <a:r>
              <a:rPr lang="fr-FR" sz="28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)</a:t>
            </a:r>
          </a:p>
        </p:txBody>
      </p:sp>
      <p:cxnSp>
        <p:nvCxnSpPr>
          <p:cNvPr id="4" name="Connecteur droit avec flèche 3">
            <a:extLst>
              <a:ext uri="{FF2B5EF4-FFF2-40B4-BE49-F238E27FC236}">
                <a16:creationId xmlns:a16="http://schemas.microsoft.com/office/drawing/2014/main" id="{A0D161B7-125D-4B48-8B38-BDBB30B7CBE5}"/>
              </a:ext>
            </a:extLst>
          </p:cNvPr>
          <p:cNvCxnSpPr>
            <a:cxnSpLocks/>
          </p:cNvCxnSpPr>
          <p:nvPr/>
        </p:nvCxnSpPr>
        <p:spPr>
          <a:xfrm flipH="1">
            <a:off x="9004769" y="4391849"/>
            <a:ext cx="841677" cy="30498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 descr="Une image contenant texte&#10;&#10;Description générée automatiquement">
            <a:extLst>
              <a:ext uri="{FF2B5EF4-FFF2-40B4-BE49-F238E27FC236}">
                <a16:creationId xmlns:a16="http://schemas.microsoft.com/office/drawing/2014/main" id="{798DA5FB-7FD7-4BE9-83A7-84DEC4658E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57" t="78059" r="23376" b="18806"/>
          <a:stretch/>
        </p:blipFill>
        <p:spPr>
          <a:xfrm>
            <a:off x="8758259" y="4497044"/>
            <a:ext cx="205497" cy="44338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1D5174B9-BDEB-4873-9EA3-3EACE701F172}"/>
              </a:ext>
            </a:extLst>
          </p:cNvPr>
          <p:cNvSpPr/>
          <p:nvPr/>
        </p:nvSpPr>
        <p:spPr>
          <a:xfrm>
            <a:off x="9731676" y="4198191"/>
            <a:ext cx="1262467" cy="44338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/>
              <a:t>1 bourgeon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70A58226-F43A-06EC-391E-84355AB90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36061C1-76FA-D30F-7ECA-941E3FC3C34D}"/>
              </a:ext>
            </a:extLst>
          </p:cNvPr>
          <p:cNvSpPr txBox="1"/>
          <p:nvPr/>
        </p:nvSpPr>
        <p:spPr>
          <a:xfrm rot="5400000">
            <a:off x="9619540" y="2609322"/>
            <a:ext cx="355146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/>
              <a:t>Source des images: </a:t>
            </a:r>
            <a:r>
              <a:rPr lang="fr-FR" sz="900" dirty="0">
                <a:hlinkClick r:id="rId3"/>
              </a:rPr>
              <a:t>https://es.pinterest.com/pin/387380005455049611/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200425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4" grpId="0"/>
      <p:bldP spid="28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E7BACA2-3337-484B-A21E-3B073FDB68D6}"/>
              </a:ext>
            </a:extLst>
          </p:cNvPr>
          <p:cNvSpPr/>
          <p:nvPr/>
        </p:nvSpPr>
        <p:spPr>
          <a:xfrm>
            <a:off x="932284" y="5570057"/>
            <a:ext cx="1965410" cy="87707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b="1" dirty="0" err="1"/>
              <a:t>ungeteiltes</a:t>
            </a:r>
            <a:r>
              <a:rPr lang="fr-FR" sz="2400" b="1" dirty="0"/>
              <a:t> </a:t>
            </a:r>
            <a:r>
              <a:rPr lang="fr-FR" sz="2400" b="1" dirty="0" err="1"/>
              <a:t>Blatt</a:t>
            </a:r>
            <a:endParaRPr lang="fr-FR" sz="2400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023805D-E94E-450B-9C8F-AB9A1C362462}"/>
              </a:ext>
            </a:extLst>
          </p:cNvPr>
          <p:cNvSpPr/>
          <p:nvPr/>
        </p:nvSpPr>
        <p:spPr>
          <a:xfrm>
            <a:off x="4835400" y="5621694"/>
            <a:ext cx="2521199" cy="8417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b="1" dirty="0" err="1"/>
              <a:t>gefiedertes</a:t>
            </a:r>
            <a:r>
              <a:rPr lang="fr-FR" sz="2400" b="1" dirty="0"/>
              <a:t> </a:t>
            </a:r>
            <a:r>
              <a:rPr lang="fr-FR" sz="2400" b="1" dirty="0" err="1"/>
              <a:t>Blatt</a:t>
            </a:r>
            <a:endParaRPr lang="fr-FR" sz="2400" b="1" dirty="0"/>
          </a:p>
          <a:p>
            <a:pPr algn="ctr"/>
            <a:r>
              <a:rPr lang="fr-FR" sz="2400" b="1" dirty="0"/>
              <a:t>(7 </a:t>
            </a:r>
            <a:r>
              <a:rPr lang="fr-FR" sz="2400" b="1" dirty="0" err="1"/>
              <a:t>Blättchen</a:t>
            </a:r>
            <a:r>
              <a:rPr lang="fr-FR" sz="2400" b="1" dirty="0"/>
              <a:t>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EF7E98-531D-475F-B679-93416D9B3FAA}"/>
              </a:ext>
            </a:extLst>
          </p:cNvPr>
          <p:cNvSpPr/>
          <p:nvPr/>
        </p:nvSpPr>
        <p:spPr>
          <a:xfrm>
            <a:off x="8787503" y="5617029"/>
            <a:ext cx="2521199" cy="8417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400" b="1" dirty="0"/>
              <a:t>4 </a:t>
            </a:r>
            <a:r>
              <a:rPr lang="fr-FR" sz="2400" b="1" dirty="0" err="1"/>
              <a:t>ungeteilte</a:t>
            </a:r>
            <a:r>
              <a:rPr lang="fr-FR" sz="2400" b="1" dirty="0"/>
              <a:t> </a:t>
            </a:r>
            <a:r>
              <a:rPr lang="fr-FR" sz="2400" b="1" dirty="0" err="1"/>
              <a:t>Blätter</a:t>
            </a:r>
            <a:endParaRPr lang="fr-FR" sz="2400" b="1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83EA6403-4DAB-478B-354F-E0FE543E6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B27E355-6F45-7E0C-D525-B0E85ECFE55A}"/>
              </a:ext>
            </a:extLst>
          </p:cNvPr>
          <p:cNvSpPr txBox="1"/>
          <p:nvPr/>
        </p:nvSpPr>
        <p:spPr>
          <a:xfrm rot="5400000">
            <a:off x="9345798" y="2627929"/>
            <a:ext cx="45121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/>
              <a:t>Images: </a:t>
            </a:r>
            <a:r>
              <a:rPr lang="fr-FR" sz="900" dirty="0">
                <a:hlinkClick r:id="rId2"/>
              </a:rPr>
              <a:t>https://www.cbnbl.org/system/files/2022-01/cl%C3%A9%20arbres%20arbustes.pdf</a:t>
            </a:r>
            <a:endParaRPr lang="fr-FR" sz="900" dirty="0"/>
          </a:p>
        </p:txBody>
      </p:sp>
      <p:pic>
        <p:nvPicPr>
          <p:cNvPr id="12" name="Image 11" descr="Une image contenant texte, ordinateur, capture d’écran&#10;&#10;Le contenu généré par l’IA peut être incorrect.">
            <a:extLst>
              <a:ext uri="{FF2B5EF4-FFF2-40B4-BE49-F238E27FC236}">
                <a16:creationId xmlns:a16="http://schemas.microsoft.com/office/drawing/2014/main" id="{95B42167-4BD4-C563-093D-0C264A904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0" t="21309" r="48335" b="17987"/>
          <a:stretch/>
        </p:blipFill>
        <p:spPr>
          <a:xfrm>
            <a:off x="677114" y="1080240"/>
            <a:ext cx="2969077" cy="3326210"/>
          </a:xfrm>
          <a:prstGeom prst="rect">
            <a:avLst/>
          </a:prstGeom>
        </p:spPr>
      </p:pic>
      <p:pic>
        <p:nvPicPr>
          <p:cNvPr id="15" name="Image 14" descr="Une image contenant texte, ordinateur, capture d’écran&#10;&#10;Le contenu généré par l’IA peut être incorrect.">
            <a:extLst>
              <a:ext uri="{FF2B5EF4-FFF2-40B4-BE49-F238E27FC236}">
                <a16:creationId xmlns:a16="http://schemas.microsoft.com/office/drawing/2014/main" id="{8FD3760D-8B3B-63CB-8627-EE8FEEBE1E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81" t="21239" r="12545" b="18096"/>
          <a:stretch/>
        </p:blipFill>
        <p:spPr>
          <a:xfrm>
            <a:off x="4681123" y="1114085"/>
            <a:ext cx="2917525" cy="3326210"/>
          </a:xfrm>
          <a:prstGeom prst="rect">
            <a:avLst/>
          </a:prstGeom>
        </p:spPr>
      </p:pic>
      <p:pic>
        <p:nvPicPr>
          <p:cNvPr id="17" name="Image 16" descr="Une image contenant texte, capture d’écran, plante&#10;&#10;Le contenu généré par l’IA peut être incorrect.">
            <a:extLst>
              <a:ext uri="{FF2B5EF4-FFF2-40B4-BE49-F238E27FC236}">
                <a16:creationId xmlns:a16="http://schemas.microsoft.com/office/drawing/2014/main" id="{D2EB4ACC-CE63-BC33-F37B-51692A1EB1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9" t="24651" r="49125" b="11663"/>
          <a:stretch/>
        </p:blipFill>
        <p:spPr>
          <a:xfrm>
            <a:off x="8464168" y="1109384"/>
            <a:ext cx="2917525" cy="3335611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FCBBE947-2254-97B0-8479-C96C42818C9A}"/>
              </a:ext>
            </a:extLst>
          </p:cNvPr>
          <p:cNvSpPr txBox="1"/>
          <p:nvPr/>
        </p:nvSpPr>
        <p:spPr>
          <a:xfrm>
            <a:off x="677114" y="4768790"/>
            <a:ext cx="2795061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800" dirty="0"/>
              <a:t>Une feuille simple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F2963DAE-8663-C98F-53FC-6C2AC0B1ABE3}"/>
              </a:ext>
            </a:extLst>
          </p:cNvPr>
          <p:cNvSpPr txBox="1"/>
          <p:nvPr/>
        </p:nvSpPr>
        <p:spPr>
          <a:xfrm>
            <a:off x="4471319" y="4557862"/>
            <a:ext cx="3337132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2800" dirty="0"/>
              <a:t>Une feuille composée</a:t>
            </a:r>
          </a:p>
          <a:p>
            <a:pPr algn="ctr"/>
            <a:r>
              <a:rPr lang="fr-FR" sz="2800" dirty="0"/>
              <a:t>avec 7 folioles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58389E1-A343-1DDD-7F3E-AF6221AFF672}"/>
              </a:ext>
            </a:extLst>
          </p:cNvPr>
          <p:cNvSpPr txBox="1"/>
          <p:nvPr/>
        </p:nvSpPr>
        <p:spPr>
          <a:xfrm>
            <a:off x="8737457" y="4737831"/>
            <a:ext cx="2662011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800" dirty="0"/>
              <a:t>4 feuilles simples</a:t>
            </a:r>
          </a:p>
        </p:txBody>
      </p: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5C91AC96-0F65-DABE-7668-9A896297A993}"/>
              </a:ext>
            </a:extLst>
          </p:cNvPr>
          <p:cNvGrpSpPr/>
          <p:nvPr/>
        </p:nvGrpSpPr>
        <p:grpSpPr>
          <a:xfrm>
            <a:off x="1561560" y="3400594"/>
            <a:ext cx="637920" cy="508320"/>
            <a:chOff x="1561560" y="3400594"/>
            <a:chExt cx="637920" cy="5083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21" name="Encre 20">
                  <a:extLst>
                    <a:ext uri="{FF2B5EF4-FFF2-40B4-BE49-F238E27FC236}">
                      <a16:creationId xmlns:a16="http://schemas.microsoft.com/office/drawing/2014/main" id="{A4213314-2B2E-A75B-0B94-124DED8B3A2C}"/>
                    </a:ext>
                  </a:extLst>
                </p14:cNvPr>
                <p14:cNvContentPartPr/>
                <p14:nvPr/>
              </p14:nvContentPartPr>
              <p14:xfrm>
                <a:off x="1991760" y="3504994"/>
                <a:ext cx="360" cy="360"/>
              </p14:xfrm>
            </p:contentPart>
          </mc:Choice>
          <mc:Fallback xmlns="">
            <p:pic>
              <p:nvPicPr>
                <p:cNvPr id="21" name="Encre 20">
                  <a:extLst>
                    <a:ext uri="{FF2B5EF4-FFF2-40B4-BE49-F238E27FC236}">
                      <a16:creationId xmlns:a16="http://schemas.microsoft.com/office/drawing/2014/main" id="{A4213314-2B2E-A75B-0B94-124DED8B3A2C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983120" y="3495994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0A64A5D8-7BEA-AA3F-1042-814A7852AE60}"/>
                    </a:ext>
                  </a:extLst>
                </p14:cNvPr>
                <p14:cNvContentPartPr/>
                <p14:nvPr/>
              </p14:nvContentPartPr>
              <p14:xfrm>
                <a:off x="1991760" y="3504994"/>
                <a:ext cx="360" cy="360"/>
              </p14:xfrm>
            </p:contentPart>
          </mc:Choice>
          <mc:Fallback xmlns=""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0A64A5D8-7BEA-AA3F-1042-814A7852AE60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983120" y="3495994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26" name="Encre 25">
                  <a:extLst>
                    <a:ext uri="{FF2B5EF4-FFF2-40B4-BE49-F238E27FC236}">
                      <a16:creationId xmlns:a16="http://schemas.microsoft.com/office/drawing/2014/main" id="{9CB3DAF4-7516-5B02-A6B6-EEB6ECA9F244}"/>
                    </a:ext>
                  </a:extLst>
                </p14:cNvPr>
                <p14:cNvContentPartPr/>
                <p14:nvPr/>
              </p14:nvContentPartPr>
              <p14:xfrm>
                <a:off x="1561560" y="3400594"/>
                <a:ext cx="637920" cy="508320"/>
              </p14:xfrm>
            </p:contentPart>
          </mc:Choice>
          <mc:Fallback xmlns="">
            <p:pic>
              <p:nvPicPr>
                <p:cNvPr id="26" name="Encre 25">
                  <a:extLst>
                    <a:ext uri="{FF2B5EF4-FFF2-40B4-BE49-F238E27FC236}">
                      <a16:creationId xmlns:a16="http://schemas.microsoft.com/office/drawing/2014/main" id="{9CB3DAF4-7516-5B02-A6B6-EEB6ECA9F244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552920" y="3391954"/>
                  <a:ext cx="655560" cy="525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8" name="Encre 27">
                <a:extLst>
                  <a:ext uri="{FF2B5EF4-FFF2-40B4-BE49-F238E27FC236}">
                    <a16:creationId xmlns:a16="http://schemas.microsoft.com/office/drawing/2014/main" id="{32F5A097-DC78-D5CD-D4ED-FD43FED06156}"/>
                  </a:ext>
                </a:extLst>
              </p14:cNvPr>
              <p14:cNvContentPartPr/>
              <p14:nvPr/>
            </p14:nvContentPartPr>
            <p14:xfrm>
              <a:off x="5420760" y="3455674"/>
              <a:ext cx="594720" cy="496800"/>
            </p14:xfrm>
          </p:contentPart>
        </mc:Choice>
        <mc:Fallback xmlns="">
          <p:pic>
            <p:nvPicPr>
              <p:cNvPr id="28" name="Encre 27">
                <a:extLst>
                  <a:ext uri="{FF2B5EF4-FFF2-40B4-BE49-F238E27FC236}">
                    <a16:creationId xmlns:a16="http://schemas.microsoft.com/office/drawing/2014/main" id="{32F5A097-DC78-D5CD-D4ED-FD43FED0615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411760" y="3446674"/>
                <a:ext cx="612360" cy="51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9" name="Encre 28">
                <a:extLst>
                  <a:ext uri="{FF2B5EF4-FFF2-40B4-BE49-F238E27FC236}">
                    <a16:creationId xmlns:a16="http://schemas.microsoft.com/office/drawing/2014/main" id="{78AA50DD-DB15-E017-92BF-CFA83392325D}"/>
                  </a:ext>
                </a:extLst>
              </p14:cNvPr>
              <p14:cNvContentPartPr/>
              <p14:nvPr/>
            </p14:nvContentPartPr>
            <p14:xfrm>
              <a:off x="10046400" y="3297994"/>
              <a:ext cx="399960" cy="398880"/>
            </p14:xfrm>
          </p:contentPart>
        </mc:Choice>
        <mc:Fallback xmlns="">
          <p:pic>
            <p:nvPicPr>
              <p:cNvPr id="29" name="Encre 28">
                <a:extLst>
                  <a:ext uri="{FF2B5EF4-FFF2-40B4-BE49-F238E27FC236}">
                    <a16:creationId xmlns:a16="http://schemas.microsoft.com/office/drawing/2014/main" id="{78AA50DD-DB15-E017-92BF-CFA83392325D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0037760" y="3288994"/>
                <a:ext cx="417600" cy="41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30" name="Encre 29">
                <a:extLst>
                  <a:ext uri="{FF2B5EF4-FFF2-40B4-BE49-F238E27FC236}">
                    <a16:creationId xmlns:a16="http://schemas.microsoft.com/office/drawing/2014/main" id="{2CB48A89-EFD6-4CF2-7788-EA4493F54772}"/>
                  </a:ext>
                </a:extLst>
              </p14:cNvPr>
              <p14:cNvContentPartPr/>
              <p14:nvPr/>
            </p14:nvContentPartPr>
            <p14:xfrm>
              <a:off x="9899880" y="2769154"/>
              <a:ext cx="443160" cy="420480"/>
            </p14:xfrm>
          </p:contentPart>
        </mc:Choice>
        <mc:Fallback xmlns="">
          <p:pic>
            <p:nvPicPr>
              <p:cNvPr id="30" name="Encre 29">
                <a:extLst>
                  <a:ext uri="{FF2B5EF4-FFF2-40B4-BE49-F238E27FC236}">
                    <a16:creationId xmlns:a16="http://schemas.microsoft.com/office/drawing/2014/main" id="{2CB48A89-EFD6-4CF2-7788-EA4493F54772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9890880" y="2760154"/>
                <a:ext cx="460800" cy="43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31" name="Encre 30">
                <a:extLst>
                  <a:ext uri="{FF2B5EF4-FFF2-40B4-BE49-F238E27FC236}">
                    <a16:creationId xmlns:a16="http://schemas.microsoft.com/office/drawing/2014/main" id="{2BB3C220-63CD-3BA7-E798-BB9662BC8CD3}"/>
                  </a:ext>
                </a:extLst>
              </p14:cNvPr>
              <p14:cNvContentPartPr/>
              <p14:nvPr/>
            </p14:nvContentPartPr>
            <p14:xfrm>
              <a:off x="9867480" y="2034394"/>
              <a:ext cx="409680" cy="437400"/>
            </p14:xfrm>
          </p:contentPart>
        </mc:Choice>
        <mc:Fallback xmlns="">
          <p:pic>
            <p:nvPicPr>
              <p:cNvPr id="31" name="Encre 30">
                <a:extLst>
                  <a:ext uri="{FF2B5EF4-FFF2-40B4-BE49-F238E27FC236}">
                    <a16:creationId xmlns:a16="http://schemas.microsoft.com/office/drawing/2014/main" id="{2BB3C220-63CD-3BA7-E798-BB9662BC8CD3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9858840" y="2025394"/>
                <a:ext cx="427320" cy="45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32" name="Encre 31">
                <a:extLst>
                  <a:ext uri="{FF2B5EF4-FFF2-40B4-BE49-F238E27FC236}">
                    <a16:creationId xmlns:a16="http://schemas.microsoft.com/office/drawing/2014/main" id="{1677E4D2-2916-C6B5-9958-D50CE6A99D0F}"/>
                  </a:ext>
                </a:extLst>
              </p14:cNvPr>
              <p14:cNvContentPartPr/>
              <p14:nvPr/>
            </p14:nvContentPartPr>
            <p14:xfrm>
              <a:off x="9850920" y="1485394"/>
              <a:ext cx="333000" cy="349560"/>
            </p14:xfrm>
          </p:contentPart>
        </mc:Choice>
        <mc:Fallback xmlns="">
          <p:pic>
            <p:nvPicPr>
              <p:cNvPr id="32" name="Encre 31">
                <a:extLst>
                  <a:ext uri="{FF2B5EF4-FFF2-40B4-BE49-F238E27FC236}">
                    <a16:creationId xmlns:a16="http://schemas.microsoft.com/office/drawing/2014/main" id="{1677E4D2-2916-C6B5-9958-D50CE6A99D0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9841920" y="1476394"/>
                <a:ext cx="350640" cy="36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8470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8" grpId="0" animBg="1"/>
      <p:bldP spid="19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vert, tenant&#10;&#10;Description générée automatiquement">
            <a:extLst>
              <a:ext uri="{FF2B5EF4-FFF2-40B4-BE49-F238E27FC236}">
                <a16:creationId xmlns:a16="http://schemas.microsoft.com/office/drawing/2014/main" id="{B32E2290-904C-49C4-A3AB-75FEF324A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00" y="643729"/>
            <a:ext cx="4129768" cy="5414585"/>
          </a:xfrm>
          <a:prstGeom prst="rect">
            <a:avLst/>
          </a:prstGeom>
        </p:spPr>
      </p:pic>
      <p:sp>
        <p:nvSpPr>
          <p:cNvPr id="4" name="Bulle narrative : ronde 3">
            <a:extLst>
              <a:ext uri="{FF2B5EF4-FFF2-40B4-BE49-F238E27FC236}">
                <a16:creationId xmlns:a16="http://schemas.microsoft.com/office/drawing/2014/main" id="{0CB434F0-6C66-4D8C-8072-AD7BB20F6DA4}"/>
              </a:ext>
            </a:extLst>
          </p:cNvPr>
          <p:cNvSpPr/>
          <p:nvPr/>
        </p:nvSpPr>
        <p:spPr>
          <a:xfrm>
            <a:off x="7105059" y="1177477"/>
            <a:ext cx="3651920" cy="2425148"/>
          </a:xfrm>
          <a:prstGeom prst="wedgeEllipseCallout">
            <a:avLst>
              <a:gd name="adj1" fmla="val -109480"/>
              <a:gd name="adj2" fmla="val 3931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4000" dirty="0"/>
              <a:t>As-tu compris?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6740BC1-DCAE-9FF6-4C08-96650CC13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35545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05A0D442E05874DBE15EF67B86AACB8" ma:contentTypeVersion="8" ma:contentTypeDescription="Ein neues Dokument erstellen." ma:contentTypeScope="" ma:versionID="756c61fe040f2cd858296baf20efe9ef">
  <xsd:schema xmlns:xsd="http://www.w3.org/2001/XMLSchema" xmlns:xs="http://www.w3.org/2001/XMLSchema" xmlns:p="http://schemas.microsoft.com/office/2006/metadata/properties" xmlns:ns2="d19153b7-85cb-4ebe-81ab-70afa456cf4e" targetNamespace="http://schemas.microsoft.com/office/2006/metadata/properties" ma:root="true" ma:fieldsID="382cc31b96737b0f700630457d08be9f" ns2:_="">
    <xsd:import namespace="d19153b7-85cb-4ebe-81ab-70afa456cf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153b7-85cb-4ebe-81ab-70afa456cf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C54809-8F98-4375-B27A-4D423A9F379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73F993-643B-47E7-8353-D7CFAA516FB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D535DE1-2F01-4B26-9718-7C9945D3F8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153b7-85cb-4ebe-81ab-70afa456cf4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c2830bad-22b2-42bc-aa5d-ef8782b5981b}" enabled="0" method="" siteId="{c2830bad-22b2-42bc-aa5d-ef8782b5981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1823</TotalTime>
  <Words>655</Words>
  <Application>Microsoft Office PowerPoint</Application>
  <PresentationFormat>Grand écran</PresentationFormat>
  <Paragraphs>163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8" baseType="lpstr">
      <vt:lpstr>Aptos</vt:lpstr>
      <vt:lpstr>Arial</vt:lpstr>
      <vt:lpstr>Arial Black</vt:lpstr>
      <vt:lpstr>Calibri</vt:lpstr>
      <vt:lpstr>Calibri Light</vt:lpstr>
      <vt:lpstr>French Script MT</vt:lpstr>
      <vt:lpstr>Wingdings</vt:lpstr>
      <vt:lpstr>Thème Office</vt:lpstr>
      <vt:lpstr>Présentation PowerPoint</vt:lpstr>
      <vt:lpstr>SOMMAIRE / INHALT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Marie-Antoinette AGBESSI</dc:creator>
  <cp:lastModifiedBy>Gwendoline Lovey</cp:lastModifiedBy>
  <cp:revision>420</cp:revision>
  <dcterms:created xsi:type="dcterms:W3CDTF">2020-05-23T13:29:55Z</dcterms:created>
  <dcterms:modified xsi:type="dcterms:W3CDTF">2026-08-28T20:46:56Z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0x010100005A0D442E05874DBE15EF67B86AACB8</vt:lpwstr>
  </property>
</Properties>
</file>