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7" r:id="rId5"/>
    <p:sldId id="262" r:id="rId6"/>
    <p:sldId id="280" r:id="rId7"/>
    <p:sldId id="281" r:id="rId8"/>
    <p:sldId id="282" r:id="rId9"/>
    <p:sldId id="283" r:id="rId10"/>
    <p:sldId id="284" r:id="rId11"/>
    <p:sldId id="288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6285731-BEC8-47A9-8A85-0096D2BD0DB3}">
          <p14:sldIdLst>
            <p14:sldId id="257"/>
            <p14:sldId id="262"/>
          </p14:sldIdLst>
        </p14:section>
        <p14:section name="Section sans titre" id="{A119B73E-ADCC-4DB3-872C-A5F1691A10F8}">
          <p14:sldIdLst/>
        </p14:section>
        <p14:section name="Section sans titre" id="{838FBB0A-BF05-4EA5-9D7E-923CD22ED1ED}">
          <p14:sldIdLst>
            <p14:sldId id="280"/>
            <p14:sldId id="281"/>
            <p14:sldId id="282"/>
            <p14:sldId id="283"/>
            <p14:sldId id="284"/>
            <p14:sldId id="2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-Antoinette AGBESSI" initials="MA" lastIdx="1" clrIdx="0">
    <p:extLst>
      <p:ext uri="{19B8F6BF-5375-455C-9EA6-DF929625EA0E}">
        <p15:presenceInfo xmlns:p15="http://schemas.microsoft.com/office/powerpoint/2012/main" userId="0e85b31049c2365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66FF"/>
    <a:srgbClr val="3399FF"/>
    <a:srgbClr val="00FFFF"/>
    <a:srgbClr val="0000CC"/>
    <a:srgbClr val="4997ED"/>
    <a:srgbClr val="339933"/>
    <a:srgbClr val="668BC8"/>
    <a:srgbClr val="33CC3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28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05DF8-75B4-44F4-9233-71CBDB263CD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478A6-A87C-4398-A461-5E61E624E3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BF571D-84BC-4654-B2D0-489B42D99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04398-94B9-45F8-A015-F9A9DE3F56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10E5F0-A676-45E7-8DAB-F6C70E5B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17394-109B-4651-81A8-236B85F169EB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0C765B-3012-4BE9-9949-5E285DA7C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0287A-A1E3-4590-A997-574449B84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38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D012A-3814-4C4E-9266-01D9160D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575FB9-A488-4306-AD00-BC4AEB82E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2E7B24-EA67-43AD-828E-F95687534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6960B-1E71-451F-B06A-8F386093EE06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443CBE-DA4F-4E33-A0E1-0F293B3E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7C1350-7708-49E0-9953-70C12D84E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93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D4363-A30D-456D-BAED-545B7936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211710-608B-4B51-A108-5E19871B3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B0A758-E18D-4F8C-98F4-F9BDC44F1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6721-8E82-4EB3-873C-374A2095EF4F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344CD9-184B-41FF-8276-CE4C219B2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484383-3524-4820-83A6-DDA1C9D4B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549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4492E-CCB2-41B1-B6A5-9BAB86D9C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7436B9-14AC-4201-A80D-029B01D197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6CB293-C352-4D25-BF4D-6524DB617C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A120CD-C4B3-4C8C-B5A6-276630FA9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DFAAA-BC29-4AC5-9E06-32EF5BDC05A4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35525B-ED53-4FF1-833F-DF0E167EA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0EB14D-03AC-4915-B8CA-67C067548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12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1A9F2-8882-4F73-9C58-DEDA0DC22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45631-091E-4E6E-8F28-E1916A0A0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43D554-4E72-49BC-9C98-66A0FC639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88BEB6E-7B7F-494E-AED6-C0AF6D312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C62251-A754-4B9C-944A-FE4B27F99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552D5B-E478-4FE9-8A0C-E1C4E6D9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03758-A0D6-4657-9A58-7DB24EF57A39}" type="datetime1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BD6080-6D60-4924-8446-EDB2FB724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DE26F9-B7A9-4CFD-A313-F0E0DFF04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26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99838-1854-476E-B6E0-6BC02464C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813F15F-B107-4F4F-A825-B65624941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3CC09-7AF1-4ACC-8DDE-17128F627B32}" type="datetime1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4E267C-3B2B-49E9-A901-DDF276464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B7A1E3-5B1C-4531-AC5E-E6452C2FE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65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FE1588-530C-420F-B16F-1343BD5CF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C740-ED4F-458A-A2C1-EBAE67785814}" type="datetime1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6A6B38-2A22-4EB6-A642-6C270AAE2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220EF4-B16F-407C-9B69-73527C04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61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61187-4D59-4EEA-8A6D-2BC1E0028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2C1C1F-77C6-4D2A-A7B7-26E03A02B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0A92A3-1111-4C5C-BD21-CBF79E5602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7AE280-29FA-41CD-83BA-180F8552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29302-18A6-4F75-AE27-6489AFD4AA5B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2C15CF-0008-46C1-973B-230AA7486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2ABBFC-FEEF-4045-A7B2-1D2A6BF9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54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5251-7706-45B8-9ACA-82F2D6BAC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602DBD5-41D1-45B8-B040-D1C062A60D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94BAA2-2571-48FB-8E93-538DBD9DB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4D9FA3-E153-4D73-826E-402DD7604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7D2D-3C16-4E8C-87AD-551DB7C30983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991145-B94C-4BBD-B4E9-C1E755E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DE019B-11D8-4F0A-8D74-6846FD1C9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91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87E1E-6527-42A2-9057-2A5D17BAA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F7DC3F-9A54-47B4-AD8B-BA310B60D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18FA36-5646-4B2A-ACA8-18129EF80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C6AB1-87FC-43ED-BE1C-030230029FA1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066233-4F9D-4BDE-9AC7-891BBBEFE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3C07E4-A3D8-4980-9D7B-16388FAD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65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CCE781-12E9-43D2-8489-45CC67A7A0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4C71B5-F92C-46A5-BDF5-065FE96F1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1A78DF-C7AF-43A6-967E-DF30B2BC1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8668A-432C-4850-8B7F-D8942D74F66E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B48C7-12FB-4DBE-8D79-B311C7399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A7A4EB-B8C0-43C0-B114-07E9C3C5D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07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55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A8C6F1-2D16-4397-BD80-47E98492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EDE456-BA09-4B07-B009-63FA878AE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8B75A-F911-4694-BC05-30E0E8845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E71F2-A24B-4494-A2C2-1C603E028050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F0D41-A887-425F-B851-D86FB59E7C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AE2A3A-6992-42CB-A31F-DCF6AE97B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78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lernbiene.de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icone-gif.com/gif/nature/arbres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d0LxG9716M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B0Gj-6HJ_Eg" TargetMode="External"/><Relationship Id="rId5" Type="http://schemas.openxmlformats.org/officeDocument/2006/relationships/hyperlink" Target="https://www.youtube.com/watch?v=XE4jebF3j1o" TargetMode="External"/><Relationship Id="rId4" Type="http://schemas.openxmlformats.org/officeDocument/2006/relationships/hyperlink" Target="https://www.futura-sciences.com/planete/videos/magnifique-timelapse-feuilles-prenant-leur-teinte-automne-6414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tEg2xk_L54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img.freepik.com/vecteurs-libre/quatre-saisons-ete-automne-hiver-printemps-arbre-fond-ecran-illustration-vectorielle_1284-2129.jpg?t=st=1740594716~exp=1740598316~hmac=f7634fbcaebd99b2eb392a620642d2029293b7d4fb388b335ccc4343937b6d37&amp;w=1480" TargetMode="Externa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image" Target="../media/image16.jpg"/><Relationship Id="rId18" Type="http://schemas.openxmlformats.org/officeDocument/2006/relationships/image" Target="../media/image21.jpg"/><Relationship Id="rId3" Type="http://schemas.openxmlformats.org/officeDocument/2006/relationships/image" Target="../media/image6.jpg"/><Relationship Id="rId21" Type="http://schemas.openxmlformats.org/officeDocument/2006/relationships/image" Target="../media/image24.jpg"/><Relationship Id="rId7" Type="http://schemas.openxmlformats.org/officeDocument/2006/relationships/image" Target="../media/image10.jpg"/><Relationship Id="rId12" Type="http://schemas.openxmlformats.org/officeDocument/2006/relationships/image" Target="../media/image15.jpg"/><Relationship Id="rId17" Type="http://schemas.openxmlformats.org/officeDocument/2006/relationships/image" Target="../media/image20.jpg"/><Relationship Id="rId2" Type="http://schemas.openxmlformats.org/officeDocument/2006/relationships/image" Target="../media/image5.jpg"/><Relationship Id="rId16" Type="http://schemas.openxmlformats.org/officeDocument/2006/relationships/image" Target="../media/image19.jpg"/><Relationship Id="rId20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11" Type="http://schemas.openxmlformats.org/officeDocument/2006/relationships/image" Target="../media/image14.gif"/><Relationship Id="rId5" Type="http://schemas.openxmlformats.org/officeDocument/2006/relationships/image" Target="../media/image8.jpg"/><Relationship Id="rId15" Type="http://schemas.openxmlformats.org/officeDocument/2006/relationships/image" Target="../media/image18.jpg"/><Relationship Id="rId10" Type="http://schemas.openxmlformats.org/officeDocument/2006/relationships/image" Target="../media/image13.JPG"/><Relationship Id="rId19" Type="http://schemas.openxmlformats.org/officeDocument/2006/relationships/image" Target="../media/image22.jpg"/><Relationship Id="rId4" Type="http://schemas.openxmlformats.org/officeDocument/2006/relationships/image" Target="../media/image7.jpg"/><Relationship Id="rId9" Type="http://schemas.openxmlformats.org/officeDocument/2006/relationships/image" Target="../media/image12.jpg"/><Relationship Id="rId1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ernbienne.de/" TargetMode="External"/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emf"/><Relationship Id="rId5" Type="http://schemas.openxmlformats.org/officeDocument/2006/relationships/image" Target="../media/image28.jpeg"/><Relationship Id="rId4" Type="http://schemas.openxmlformats.org/officeDocument/2006/relationships/image" Target="../media/image2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D957DEF-DF7A-4621-9E69-D65F5ED6976F}"/>
              </a:ext>
            </a:extLst>
          </p:cNvPr>
          <p:cNvSpPr txBox="1"/>
          <p:nvPr/>
        </p:nvSpPr>
        <p:spPr>
          <a:xfrm>
            <a:off x="6422571" y="1674674"/>
            <a:ext cx="53394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LES ARBRES</a:t>
            </a:r>
          </a:p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LA FORET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08FBFB1-F467-A52D-4EF8-B58C35451200}"/>
              </a:ext>
            </a:extLst>
          </p:cNvPr>
          <p:cNvSpPr txBox="1"/>
          <p:nvPr/>
        </p:nvSpPr>
        <p:spPr>
          <a:xfrm>
            <a:off x="7602458" y="5192198"/>
            <a:ext cx="3998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Fiches de travail traduites de l’allemand: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www.lernbiene.de</a:t>
            </a:r>
            <a:endParaRPr lang="fr-FR" dirty="0"/>
          </a:p>
          <a:p>
            <a:r>
              <a:rPr lang="fr-FR" dirty="0" err="1"/>
              <a:t>Screenshots</a:t>
            </a:r>
            <a:r>
              <a:rPr lang="fr-FR" dirty="0"/>
              <a:t> Antenne 2 (envoyé spécial)</a:t>
            </a:r>
          </a:p>
        </p:txBody>
      </p:sp>
      <p:pic>
        <p:nvPicPr>
          <p:cNvPr id="10" name="Image 9" descr="Une image contenant fleur, croquis, dessin, arbre&#10;&#10;Le contenu généré par l’IA peut être incorrect.">
            <a:extLst>
              <a:ext uri="{FF2B5EF4-FFF2-40B4-BE49-F238E27FC236}">
                <a16:creationId xmlns:a16="http://schemas.microsoft.com/office/drawing/2014/main" id="{E34E0570-A9CF-F986-8DAE-C12B0E167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3" y="522252"/>
            <a:ext cx="4625161" cy="531627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CA05F4F-EDC1-2AB6-E320-1314845674B6}"/>
              </a:ext>
            </a:extLst>
          </p:cNvPr>
          <p:cNvSpPr txBox="1"/>
          <p:nvPr/>
        </p:nvSpPr>
        <p:spPr>
          <a:xfrm>
            <a:off x="2590357" y="5798371"/>
            <a:ext cx="24069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https://www.icone-gif.com/gif/nature/arbres/</a:t>
            </a:r>
            <a:endParaRPr lang="fr-FR" sz="900" dirty="0"/>
          </a:p>
          <a:p>
            <a:endParaRPr lang="fr-FR" sz="900" dirty="0"/>
          </a:p>
        </p:txBody>
      </p:sp>
      <p:sp>
        <p:nvSpPr>
          <p:cNvPr id="13" name="Espace réservé du pied de page 12">
            <a:extLst>
              <a:ext uri="{FF2B5EF4-FFF2-40B4-BE49-F238E27FC236}">
                <a16:creationId xmlns:a16="http://schemas.microsoft.com/office/drawing/2014/main" id="{4CB53628-7028-FB03-2898-1C4D22B44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418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865" y="560172"/>
            <a:ext cx="9152238" cy="994887"/>
          </a:xfrm>
        </p:spPr>
        <p:txBody>
          <a:bodyPr/>
          <a:lstStyle/>
          <a:p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SOMMAIRE / INHALT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501219F-7A1D-4A26-9898-21AABA8CABA0}"/>
              </a:ext>
            </a:extLst>
          </p:cNvPr>
          <p:cNvSpPr txBox="1"/>
          <p:nvPr/>
        </p:nvSpPr>
        <p:spPr>
          <a:xfrm>
            <a:off x="1359273" y="1621232"/>
            <a:ext cx="947345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 Les parties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	Les feuilles (création d’un herbier)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2 L’arbre et les saisons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3 Les feuillus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Laubbäume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et les conifères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Nadelbäume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4 La croissance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das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Wachstum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de l’arbre 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5 La vie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6 Reconnaître les feuillus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7 Reconnaître les conifères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8 Les découvertes des chercheurs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9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Lapbook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« la forêt »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10 Comment se nourrit l’arbre, la photosynthèse</a:t>
            </a:r>
            <a:endParaRPr lang="fr-FR" sz="2800" b="1" dirty="0">
              <a:solidFill>
                <a:schemeClr val="accent4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BD96C9B-8DBF-E60B-A49B-23C50DEC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72029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1203579" y="1971641"/>
            <a:ext cx="9152238" cy="15033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2. L’ARBRE ET LES SAISONS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F039AA2-E6AA-3329-9080-FA5150789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47657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D933E9-AC93-494C-A569-BA091D16E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483" y="191140"/>
            <a:ext cx="9130389" cy="656621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0713647-C56F-40F3-A4F7-CA3676ED30BF}"/>
              </a:ext>
            </a:extLst>
          </p:cNvPr>
          <p:cNvSpPr txBox="1"/>
          <p:nvPr/>
        </p:nvSpPr>
        <p:spPr>
          <a:xfrm>
            <a:off x="6038490" y="770626"/>
            <a:ext cx="6090249" cy="865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325370" algn="just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bourgeons s’ouvrent et les feuilles poussent.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A0BF76B-3F36-490F-9AD0-B17DE91810E4}"/>
              </a:ext>
            </a:extLst>
          </p:cNvPr>
          <p:cNvSpPr txBox="1"/>
          <p:nvPr/>
        </p:nvSpPr>
        <p:spPr>
          <a:xfrm>
            <a:off x="6032740" y="1619019"/>
            <a:ext cx="5279366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325370" algn="just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fleurs poussent.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7BA4890-9A77-4E92-B58E-A474C47A465A}"/>
              </a:ext>
            </a:extLst>
          </p:cNvPr>
          <p:cNvSpPr txBox="1"/>
          <p:nvPr/>
        </p:nvSpPr>
        <p:spPr>
          <a:xfrm>
            <a:off x="5985677" y="2181725"/>
            <a:ext cx="5722189" cy="865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325370" algn="just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L’arbre a beaucoup de feuilles maintenant.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C0723F3-0304-44CB-8DED-68594C03DA08}"/>
              </a:ext>
            </a:extLst>
          </p:cNvPr>
          <p:cNvSpPr txBox="1"/>
          <p:nvPr/>
        </p:nvSpPr>
        <p:spPr>
          <a:xfrm>
            <a:off x="5985677" y="2971211"/>
            <a:ext cx="6096000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325370" algn="just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feuilles sont vert foncé.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C2152A9-760A-4C6F-9EAB-BB91DBC1EDFD}"/>
              </a:ext>
            </a:extLst>
          </p:cNvPr>
          <p:cNvSpPr txBox="1"/>
          <p:nvPr/>
        </p:nvSpPr>
        <p:spPr>
          <a:xfrm>
            <a:off x="5985677" y="3694344"/>
            <a:ext cx="46938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feuilles ont toutes les couleurs et tombent.</a:t>
            </a:r>
            <a:endParaRPr lang="fr-FR" sz="2400" b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F250711-5C61-485A-A158-836C7EFFFE3A}"/>
              </a:ext>
            </a:extLst>
          </p:cNvPr>
          <p:cNvSpPr txBox="1"/>
          <p:nvPr/>
        </p:nvSpPr>
        <p:spPr>
          <a:xfrm>
            <a:off x="6048938" y="5847805"/>
            <a:ext cx="5658928" cy="865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325370" algn="just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Quelques fruits pendent encore aux branches.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D517E8EE-00A1-40F1-B895-0DC2D8E1A75E}"/>
              </a:ext>
            </a:extLst>
          </p:cNvPr>
          <p:cNvSpPr txBox="1"/>
          <p:nvPr/>
        </p:nvSpPr>
        <p:spPr>
          <a:xfrm>
            <a:off x="6032740" y="5132996"/>
            <a:ext cx="6096000" cy="865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325370" algn="just">
              <a:lnSpc>
                <a:spcPct val="107000"/>
              </a:lnSpc>
              <a:spcAft>
                <a:spcPts val="0"/>
              </a:spcAft>
            </a:pPr>
            <a:r>
              <a:rPr lang="fr-FR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arbres n’ont plus de feuilles</a:t>
            </a:r>
            <a: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Flèche : droite 1">
            <a:hlinkClick r:id="rId3"/>
            <a:extLst>
              <a:ext uri="{FF2B5EF4-FFF2-40B4-BE49-F238E27FC236}">
                <a16:creationId xmlns:a16="http://schemas.microsoft.com/office/drawing/2014/main" id="{8C4ED868-5C44-4C15-9AF7-6A9F50C5719A}"/>
              </a:ext>
            </a:extLst>
          </p:cNvPr>
          <p:cNvSpPr/>
          <p:nvPr/>
        </p:nvSpPr>
        <p:spPr>
          <a:xfrm>
            <a:off x="431997" y="1218930"/>
            <a:ext cx="657074" cy="400089"/>
          </a:xfrm>
          <a:prstGeom prst="rightArrow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Flèche : droite 3">
            <a:hlinkClick r:id="rId4"/>
            <a:extLst>
              <a:ext uri="{FF2B5EF4-FFF2-40B4-BE49-F238E27FC236}">
                <a16:creationId xmlns:a16="http://schemas.microsoft.com/office/drawing/2014/main" id="{725BB963-22F9-4F68-A368-2A1082D33FD5}"/>
              </a:ext>
            </a:extLst>
          </p:cNvPr>
          <p:cNvSpPr/>
          <p:nvPr/>
        </p:nvSpPr>
        <p:spPr>
          <a:xfrm>
            <a:off x="431997" y="4196863"/>
            <a:ext cx="700770" cy="523692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 : droite 5">
            <a:hlinkClick r:id="rId5"/>
            <a:extLst>
              <a:ext uri="{FF2B5EF4-FFF2-40B4-BE49-F238E27FC236}">
                <a16:creationId xmlns:a16="http://schemas.microsoft.com/office/drawing/2014/main" id="{E43D22A1-48BD-4DB2-BDD1-9B1D45F0A112}"/>
              </a:ext>
            </a:extLst>
          </p:cNvPr>
          <p:cNvSpPr/>
          <p:nvPr/>
        </p:nvSpPr>
        <p:spPr>
          <a:xfrm>
            <a:off x="431997" y="1689202"/>
            <a:ext cx="657074" cy="399817"/>
          </a:xfrm>
          <a:prstGeom prst="rightArrow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Flèche : droite 7">
            <a:hlinkClick r:id="rId6"/>
            <a:extLst>
              <a:ext uri="{FF2B5EF4-FFF2-40B4-BE49-F238E27FC236}">
                <a16:creationId xmlns:a16="http://schemas.microsoft.com/office/drawing/2014/main" id="{58EDDA19-EA9E-4F81-858B-0BE851196BFB}"/>
              </a:ext>
            </a:extLst>
          </p:cNvPr>
          <p:cNvSpPr/>
          <p:nvPr/>
        </p:nvSpPr>
        <p:spPr>
          <a:xfrm>
            <a:off x="323702" y="5605489"/>
            <a:ext cx="809065" cy="467065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5D50BE40-5095-54CF-C9D0-A46A8EEB0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952038" y="3078049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392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5" grpId="0"/>
      <p:bldP spid="17" grpId="0"/>
      <p:bldP spid="2" grpId="0" animBg="1"/>
      <p:bldP spid="4" grpId="0" animBg="1"/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7651E686-B812-4F2E-B04F-AD8343914C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409" r="7089" b="2151"/>
          <a:stretch/>
        </p:blipFill>
        <p:spPr>
          <a:xfrm>
            <a:off x="267637" y="161026"/>
            <a:ext cx="1112589" cy="12822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D22C11C-425E-4468-87B6-DB90E35AAB47}"/>
              </a:ext>
            </a:extLst>
          </p:cNvPr>
          <p:cNvSpPr txBox="1"/>
          <p:nvPr/>
        </p:nvSpPr>
        <p:spPr>
          <a:xfrm>
            <a:off x="8743492" y="3190329"/>
            <a:ext cx="333554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PRINTEMPS</a:t>
            </a:r>
          </a:p>
          <a:p>
            <a:pPr algn="ctr"/>
            <a:r>
              <a:rPr lang="fr-FR" sz="2400" b="1" dirty="0"/>
              <a:t>Les bourgeons s’ouvrent, les fleurs et les feuilles poussent.</a:t>
            </a:r>
          </a:p>
          <a:p>
            <a:endParaRPr lang="fr-FR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C4E31DAD-7451-490B-8C29-8F588451EA16}"/>
              </a:ext>
            </a:extLst>
          </p:cNvPr>
          <p:cNvSpPr txBox="1"/>
          <p:nvPr/>
        </p:nvSpPr>
        <p:spPr>
          <a:xfrm>
            <a:off x="436118" y="3367805"/>
            <a:ext cx="3312543" cy="1491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ETE</a:t>
            </a:r>
          </a:p>
          <a:p>
            <a:pPr algn="ctr"/>
            <a:r>
              <a:rPr lang="fr-FR" sz="2400" b="1" dirty="0"/>
              <a:t>Les arbres ont beaucoup de feuilles et de fruits.</a:t>
            </a:r>
          </a:p>
          <a:p>
            <a:endParaRPr lang="fr-FR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DC8B42D-F052-434B-8F18-7E93958C8233}"/>
              </a:ext>
            </a:extLst>
          </p:cNvPr>
          <p:cNvSpPr txBox="1"/>
          <p:nvPr/>
        </p:nvSpPr>
        <p:spPr>
          <a:xfrm>
            <a:off x="1147134" y="1056951"/>
            <a:ext cx="2961735" cy="188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AUTOMNE</a:t>
            </a:r>
          </a:p>
          <a:p>
            <a:pPr algn="ctr"/>
            <a:r>
              <a:rPr lang="fr-FR" sz="2400" b="1" dirty="0"/>
              <a:t>Les feuilles ont  toutes les couleurs   et tombent.</a:t>
            </a:r>
          </a:p>
          <a:p>
            <a:endParaRPr lang="fr-FR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9C3C0584-39F4-4B2F-8CA0-E10D8B14B753}"/>
              </a:ext>
            </a:extLst>
          </p:cNvPr>
          <p:cNvSpPr txBox="1"/>
          <p:nvPr/>
        </p:nvSpPr>
        <p:spPr>
          <a:xfrm>
            <a:off x="8930397" y="802166"/>
            <a:ext cx="296173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HIVER</a:t>
            </a:r>
          </a:p>
          <a:p>
            <a:pPr algn="ctr"/>
            <a:r>
              <a:rPr lang="fr-FR" sz="2400" b="1" dirty="0"/>
              <a:t>Les arbres sont nus. Quelques fruits pendent encore     aux branches.</a:t>
            </a:r>
          </a:p>
          <a:p>
            <a:endParaRPr lang="fr-FR" dirty="0"/>
          </a:p>
        </p:txBody>
      </p:sp>
      <p:sp>
        <p:nvSpPr>
          <p:cNvPr id="5" name="Flèche : droite 4">
            <a:hlinkClick r:id="rId3"/>
            <a:extLst>
              <a:ext uri="{FF2B5EF4-FFF2-40B4-BE49-F238E27FC236}">
                <a16:creationId xmlns:a16="http://schemas.microsoft.com/office/drawing/2014/main" id="{26400C1B-FE9B-41A4-8640-F1C6DFB6144B}"/>
              </a:ext>
            </a:extLst>
          </p:cNvPr>
          <p:cNvSpPr/>
          <p:nvPr/>
        </p:nvSpPr>
        <p:spPr>
          <a:xfrm>
            <a:off x="10773409" y="5922294"/>
            <a:ext cx="1011897" cy="55091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9E2EBDE-B5E6-E5B4-DAD6-A8565824D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6" name="Image 5" descr="Une image contenant dessin, peinture, plante, arbre&#10;&#10;Le contenu généré par l’IA peut être incorrect.">
            <a:extLst>
              <a:ext uri="{FF2B5EF4-FFF2-40B4-BE49-F238E27FC236}">
                <a16:creationId xmlns:a16="http://schemas.microsoft.com/office/drawing/2014/main" id="{B05C2B10-CB5A-BFA1-1322-B6A01AC61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604" y="701704"/>
            <a:ext cx="4632906" cy="4632906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2C8B565-D495-5AC1-FCA8-86203393EB09}"/>
              </a:ext>
            </a:extLst>
          </p:cNvPr>
          <p:cNvSpPr txBox="1"/>
          <p:nvPr/>
        </p:nvSpPr>
        <p:spPr>
          <a:xfrm>
            <a:off x="3433830" y="5383814"/>
            <a:ext cx="61335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5"/>
              </a:rPr>
              <a:t>https://img.freepik.com/vecteurs-libre/quatre-saisons-ete-automne-hiver-printemps-arbre-fond-ecran-illustration-vectorielle_1284-2129.jpg?t=st=1740594716~exp=1740598316~hmac=f7634fbcaebd99b2eb392a620642d2029293b7d4fb388b335ccc4343937b6d37&amp;w=1480</a:t>
            </a:r>
            <a:endParaRPr lang="fr-FR" sz="800" dirty="0"/>
          </a:p>
          <a:p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402464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 bldLvl="2"/>
      <p:bldP spid="12" grpId="0" build="p" bldLvl="3"/>
      <p:bldP spid="14" grpId="0" build="p"/>
      <p:bldP spid="16" grpId="0" build="p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1203579" y="1971640"/>
            <a:ext cx="9383908" cy="273263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3. LES FEUILLUS </a:t>
            </a:r>
          </a:p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ET LES CONIFERES</a:t>
            </a:r>
          </a:p>
          <a:p>
            <a:pPr algn="ctr"/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Laubbäume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und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fr-F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Nadelbäume</a:t>
            </a:r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837A2CE-21F9-C5BC-5D0B-D463CC838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99846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herbe, extérieur, plante, arbre&#10;&#10;Description générée automatiquement">
            <a:extLst>
              <a:ext uri="{FF2B5EF4-FFF2-40B4-BE49-F238E27FC236}">
                <a16:creationId xmlns:a16="http://schemas.microsoft.com/office/drawing/2014/main" id="{00539605-779A-438D-A8B9-B8939A05A1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2" t="-11774" r="9170" b="11774"/>
          <a:stretch/>
        </p:blipFill>
        <p:spPr>
          <a:xfrm>
            <a:off x="8563881" y="1970516"/>
            <a:ext cx="2593705" cy="2199995"/>
          </a:xfrm>
          <a:prstGeom prst="rect">
            <a:avLst/>
          </a:prstGeom>
        </p:spPr>
      </p:pic>
      <p:sp>
        <p:nvSpPr>
          <p:cNvPr id="74" name="ZoneTexte 73">
            <a:extLst>
              <a:ext uri="{FF2B5EF4-FFF2-40B4-BE49-F238E27FC236}">
                <a16:creationId xmlns:a16="http://schemas.microsoft.com/office/drawing/2014/main" id="{19C3E921-62E1-43F6-A056-41ADB87F70D4}"/>
              </a:ext>
            </a:extLst>
          </p:cNvPr>
          <p:cNvSpPr txBox="1"/>
          <p:nvPr/>
        </p:nvSpPr>
        <p:spPr>
          <a:xfrm>
            <a:off x="10581059" y="363820"/>
            <a:ext cx="161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mélèze:/</a:t>
            </a:r>
            <a:r>
              <a:rPr lang="fr-FR" dirty="0" err="1"/>
              <a:t>Lärche</a:t>
            </a:r>
            <a:endParaRPr lang="fr-FR" dirty="0"/>
          </a:p>
        </p:txBody>
      </p:sp>
      <p:sp>
        <p:nvSpPr>
          <p:cNvPr id="70" name="ZoneTexte 69">
            <a:extLst>
              <a:ext uri="{FF2B5EF4-FFF2-40B4-BE49-F238E27FC236}">
                <a16:creationId xmlns:a16="http://schemas.microsoft.com/office/drawing/2014/main" id="{484D315B-2C95-4AFA-A4E7-4E0C193DA3DA}"/>
              </a:ext>
            </a:extLst>
          </p:cNvPr>
          <p:cNvSpPr txBox="1"/>
          <p:nvPr/>
        </p:nvSpPr>
        <p:spPr>
          <a:xfrm>
            <a:off x="9005232" y="364294"/>
            <a:ext cx="1196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pin/Kiefer</a:t>
            </a:r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71FB444F-2C26-44F2-9367-45F52705C1B2}"/>
              </a:ext>
            </a:extLst>
          </p:cNvPr>
          <p:cNvSpPr txBox="1"/>
          <p:nvPr/>
        </p:nvSpPr>
        <p:spPr>
          <a:xfrm>
            <a:off x="7563933" y="123048"/>
            <a:ext cx="151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épicéa/Fichte</a:t>
            </a:r>
          </a:p>
        </p:txBody>
      </p:sp>
      <p:pic>
        <p:nvPicPr>
          <p:cNvPr id="21" name="Image 20" descr="Une image contenant herbe, extérieur, arbre, plante&#10;&#10;Description générée automatiquement">
            <a:extLst>
              <a:ext uri="{FF2B5EF4-FFF2-40B4-BE49-F238E27FC236}">
                <a16:creationId xmlns:a16="http://schemas.microsoft.com/office/drawing/2014/main" id="{F0A5EBD2-791C-4BAD-A522-E91FB0237F8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7" r="11914"/>
          <a:stretch/>
        </p:blipFill>
        <p:spPr>
          <a:xfrm>
            <a:off x="7387520" y="1862000"/>
            <a:ext cx="2445042" cy="1858070"/>
          </a:xfrm>
          <a:prstGeom prst="rect">
            <a:avLst/>
          </a:prstGeom>
        </p:spPr>
      </p:pic>
      <p:pic>
        <p:nvPicPr>
          <p:cNvPr id="25" name="Image 24" descr="Une image contenant fleur, extérieur, plante, arbre&#10;&#10;Description générée automatiquement">
            <a:extLst>
              <a:ext uri="{FF2B5EF4-FFF2-40B4-BE49-F238E27FC236}">
                <a16:creationId xmlns:a16="http://schemas.microsoft.com/office/drawing/2014/main" id="{5A829B18-8DE8-4BE6-87F0-32B3D8963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481" y="4170511"/>
            <a:ext cx="849701" cy="1132935"/>
          </a:xfrm>
          <a:prstGeom prst="rect">
            <a:avLst/>
          </a:prstGeom>
        </p:spPr>
      </p:pic>
      <p:pic>
        <p:nvPicPr>
          <p:cNvPr id="33" name="Image 32" descr="Une image contenant plante, arbre, fleur&#10;&#10;Description générée automatiquement">
            <a:extLst>
              <a:ext uri="{FF2B5EF4-FFF2-40B4-BE49-F238E27FC236}">
                <a16:creationId xmlns:a16="http://schemas.microsoft.com/office/drawing/2014/main" id="{44482F69-E937-4A9D-9328-86D3040A8C6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58" r="8569" b="6461"/>
          <a:stretch/>
        </p:blipFill>
        <p:spPr>
          <a:xfrm>
            <a:off x="7754606" y="3841062"/>
            <a:ext cx="1018880" cy="1380116"/>
          </a:xfrm>
          <a:prstGeom prst="rect">
            <a:avLst/>
          </a:prstGeom>
        </p:spPr>
      </p:pic>
      <p:pic>
        <p:nvPicPr>
          <p:cNvPr id="36" name="Image 35" descr="Une image contenant extérieur, arbre, vert, palmier&#10;&#10;Description générée automatiquement">
            <a:extLst>
              <a:ext uri="{FF2B5EF4-FFF2-40B4-BE49-F238E27FC236}">
                <a16:creationId xmlns:a16="http://schemas.microsoft.com/office/drawing/2014/main" id="{E6298C83-FE28-45D7-A25D-F8137C3CCDA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32" r="9935"/>
          <a:stretch/>
        </p:blipFill>
        <p:spPr>
          <a:xfrm>
            <a:off x="5367330" y="2008735"/>
            <a:ext cx="1098066" cy="1276814"/>
          </a:xfrm>
          <a:prstGeom prst="rect">
            <a:avLst/>
          </a:prstGeom>
        </p:spPr>
      </p:pic>
      <p:pic>
        <p:nvPicPr>
          <p:cNvPr id="38" name="Image 37" descr="Une image contenant extérieur, plante, arbre, herbe&#10;&#10;Description générée automatiquement">
            <a:extLst>
              <a:ext uri="{FF2B5EF4-FFF2-40B4-BE49-F238E27FC236}">
                <a16:creationId xmlns:a16="http://schemas.microsoft.com/office/drawing/2014/main" id="{8721AC75-1BFE-4A49-9722-A341E4DDDF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13" y="1868065"/>
            <a:ext cx="1384454" cy="1845939"/>
          </a:xfrm>
          <a:prstGeom prst="rect">
            <a:avLst/>
          </a:prstGeom>
        </p:spPr>
      </p:pic>
      <p:pic>
        <p:nvPicPr>
          <p:cNvPr id="40" name="Image 39" descr="Une image contenant conifère, plante, arbre&#10;&#10;Description générée automatiquement">
            <a:extLst>
              <a:ext uri="{FF2B5EF4-FFF2-40B4-BE49-F238E27FC236}">
                <a16:creationId xmlns:a16="http://schemas.microsoft.com/office/drawing/2014/main" id="{5939FDE1-E6F0-4C06-9FCF-76816F5596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664" y="3894863"/>
            <a:ext cx="1435819" cy="1076864"/>
          </a:xfrm>
          <a:prstGeom prst="rect">
            <a:avLst/>
          </a:prstGeom>
        </p:spPr>
      </p:pic>
      <p:pic>
        <p:nvPicPr>
          <p:cNvPr id="46" name="Image 45" descr="Une image contenant conifère, arbre, plante, oiseau&#10;&#10;Description générée automatiquement">
            <a:extLst>
              <a:ext uri="{FF2B5EF4-FFF2-40B4-BE49-F238E27FC236}">
                <a16:creationId xmlns:a16="http://schemas.microsoft.com/office/drawing/2014/main" id="{F08A2A55-EED8-48E5-971A-5C8DA4A7CB0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07" t="4609" r="7743"/>
          <a:stretch/>
        </p:blipFill>
        <p:spPr>
          <a:xfrm>
            <a:off x="1404500" y="604488"/>
            <a:ext cx="954938" cy="1257512"/>
          </a:xfrm>
          <a:prstGeom prst="rect">
            <a:avLst/>
          </a:prstGeom>
        </p:spPr>
      </p:pic>
      <p:pic>
        <p:nvPicPr>
          <p:cNvPr id="52" name="Image 51" descr="Une image contenant extérieur, arbre, plante, conifère&#10;&#10;Description générée automatiquement">
            <a:extLst>
              <a:ext uri="{FF2B5EF4-FFF2-40B4-BE49-F238E27FC236}">
                <a16:creationId xmlns:a16="http://schemas.microsoft.com/office/drawing/2014/main" id="{F6C322BE-488A-4730-8333-7BAA95F04BF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40" y="2919503"/>
            <a:ext cx="1463040" cy="1950720"/>
          </a:xfrm>
          <a:prstGeom prst="rect">
            <a:avLst/>
          </a:prstGeom>
        </p:spPr>
      </p:pic>
      <p:pic>
        <p:nvPicPr>
          <p:cNvPr id="62" name="Image 61" descr="Une image contenant plante, conifère, arbre, oiseau&#10;&#10;Description générée automatiquement">
            <a:extLst>
              <a:ext uri="{FF2B5EF4-FFF2-40B4-BE49-F238E27FC236}">
                <a16:creationId xmlns:a16="http://schemas.microsoft.com/office/drawing/2014/main" id="{048A559C-034D-4149-A27C-06B8F656567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66"/>
          <a:stretch/>
        </p:blipFill>
        <p:spPr>
          <a:xfrm>
            <a:off x="3769636" y="2133897"/>
            <a:ext cx="1529462" cy="990566"/>
          </a:xfrm>
          <a:prstGeom prst="rect">
            <a:avLst/>
          </a:prstGeom>
        </p:spPr>
      </p:pic>
      <p:pic>
        <p:nvPicPr>
          <p:cNvPr id="68" name="Image 67" descr="Une image contenant extérieur, plante, arbre, girafe&#10;&#10;Description générée automatiquement">
            <a:extLst>
              <a:ext uri="{FF2B5EF4-FFF2-40B4-BE49-F238E27FC236}">
                <a16:creationId xmlns:a16="http://schemas.microsoft.com/office/drawing/2014/main" id="{02E9C3E2-0ACB-4652-9DC1-AEEBB5DCDCA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914" y="2341986"/>
            <a:ext cx="1496003" cy="1926671"/>
          </a:xfrm>
          <a:prstGeom prst="rect">
            <a:avLst/>
          </a:prstGeom>
        </p:spPr>
      </p:pic>
      <p:pic>
        <p:nvPicPr>
          <p:cNvPr id="72" name="Image 71" descr="Une image contenant extérieur, arbre, herbe, plante&#10;&#10;Description générée automatiquement">
            <a:extLst>
              <a:ext uri="{FF2B5EF4-FFF2-40B4-BE49-F238E27FC236}">
                <a16:creationId xmlns:a16="http://schemas.microsoft.com/office/drawing/2014/main" id="{07964830-5A51-4B90-87FE-5791AF6DD23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133" y="3996560"/>
            <a:ext cx="1502489" cy="2002066"/>
          </a:xfrm>
          <a:prstGeom prst="rect">
            <a:avLst/>
          </a:prstGeom>
        </p:spPr>
      </p:pic>
      <p:pic>
        <p:nvPicPr>
          <p:cNvPr id="1026" name="Picture 2" descr="Le mélèze, seigneur de la montagne">
            <a:extLst>
              <a:ext uri="{FF2B5EF4-FFF2-40B4-BE49-F238E27FC236}">
                <a16:creationId xmlns:a16="http://schemas.microsoft.com/office/drawing/2014/main" id="{3F7E1E4F-177A-47F3-8F55-DCFA2B98A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391" y="5062859"/>
            <a:ext cx="950100" cy="115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Image 75" descr="Une image contenant conifère, arbre, plante, herbe&#10;&#10;Description générée automatiquement">
            <a:extLst>
              <a:ext uri="{FF2B5EF4-FFF2-40B4-BE49-F238E27FC236}">
                <a16:creationId xmlns:a16="http://schemas.microsoft.com/office/drawing/2014/main" id="{77CF3368-446C-4C02-A410-8945062474D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747" y="225495"/>
            <a:ext cx="1513735" cy="1132936"/>
          </a:xfrm>
          <a:prstGeom prst="rect">
            <a:avLst/>
          </a:prstGeom>
        </p:spPr>
      </p:pic>
      <p:pic>
        <p:nvPicPr>
          <p:cNvPr id="60" name="Image 59" descr="Une image contenant alimentation, arbre, fleur&#10;&#10;Description générée automatiquement">
            <a:extLst>
              <a:ext uri="{FF2B5EF4-FFF2-40B4-BE49-F238E27FC236}">
                <a16:creationId xmlns:a16="http://schemas.microsoft.com/office/drawing/2014/main" id="{0E07D314-28EF-43A7-A919-1E5517582D57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56" r="76064" b="15807"/>
          <a:stretch/>
        </p:blipFill>
        <p:spPr>
          <a:xfrm>
            <a:off x="10059645" y="4353136"/>
            <a:ext cx="360758" cy="1006287"/>
          </a:xfrm>
          <a:prstGeom prst="rect">
            <a:avLst/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57CE64A4-FD7A-42E3-87D4-3FE07DFA9F1E}"/>
              </a:ext>
            </a:extLst>
          </p:cNvPr>
          <p:cNvSpPr txBox="1"/>
          <p:nvPr/>
        </p:nvSpPr>
        <p:spPr>
          <a:xfrm>
            <a:off x="90640" y="5266881"/>
            <a:ext cx="5532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des feuilles qui tombent en automne</a:t>
            </a:r>
          </a:p>
          <a:p>
            <a:pPr marL="457200" indent="-457200">
              <a:buFontTx/>
              <a:buChar char="-"/>
            </a:pPr>
            <a:endParaRPr lang="fr-FR" sz="32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fr-FR" sz="32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C6BE0F67-BCB5-4412-8CF7-CA3F2101C80A}"/>
              </a:ext>
            </a:extLst>
          </p:cNvPr>
          <p:cNvSpPr txBox="1"/>
          <p:nvPr/>
        </p:nvSpPr>
        <p:spPr>
          <a:xfrm>
            <a:off x="6672593" y="4818157"/>
            <a:ext cx="5532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des aiguilles qui restent sur l’arbre</a:t>
            </a:r>
          </a:p>
          <a:p>
            <a:pPr marL="457200" indent="-457200">
              <a:buFontTx/>
              <a:buChar char="-"/>
            </a:pP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Les fruits sont des cônes.</a:t>
            </a:r>
          </a:p>
        </p:txBody>
      </p:sp>
      <p:pic>
        <p:nvPicPr>
          <p:cNvPr id="31" name="Image 30" descr="Une image contenant extérieur, vert, feuille, petit&#10;&#10;Description générée automatiquement">
            <a:extLst>
              <a:ext uri="{FF2B5EF4-FFF2-40B4-BE49-F238E27FC236}">
                <a16:creationId xmlns:a16="http://schemas.microsoft.com/office/drawing/2014/main" id="{A788ADA1-A6E1-4EA5-A27A-F776B8FE30F1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96" t="28317" r="4514" b="20788"/>
          <a:stretch/>
        </p:blipFill>
        <p:spPr>
          <a:xfrm>
            <a:off x="5318331" y="4803673"/>
            <a:ext cx="1384454" cy="874710"/>
          </a:xfrm>
          <a:prstGeom prst="rect">
            <a:avLst/>
          </a:prstGeom>
        </p:spPr>
      </p:pic>
      <p:pic>
        <p:nvPicPr>
          <p:cNvPr id="7" name="Image 6" descr="Une image contenant arbre&#10;&#10;Description générée automatiquement">
            <a:extLst>
              <a:ext uri="{FF2B5EF4-FFF2-40B4-BE49-F238E27FC236}">
                <a16:creationId xmlns:a16="http://schemas.microsoft.com/office/drawing/2014/main" id="{8D2C9AF4-1372-4E22-9FB0-FAFFF311AF6D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67" r="73562" b="4300"/>
          <a:stretch/>
        </p:blipFill>
        <p:spPr>
          <a:xfrm>
            <a:off x="6640507" y="1162610"/>
            <a:ext cx="836893" cy="967431"/>
          </a:xfrm>
          <a:prstGeom prst="rect">
            <a:avLst/>
          </a:prstGeom>
        </p:spPr>
      </p:pic>
      <p:pic>
        <p:nvPicPr>
          <p:cNvPr id="29" name="Image 28" descr="Une image contenant alimentation, fruit, assis, table&#10;&#10;Description générée automatiquement">
            <a:extLst>
              <a:ext uri="{FF2B5EF4-FFF2-40B4-BE49-F238E27FC236}">
                <a16:creationId xmlns:a16="http://schemas.microsoft.com/office/drawing/2014/main" id="{3379C330-ED7F-4A76-8692-A787A478A81F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0" t="8056" r="14147" b="39849"/>
          <a:stretch/>
        </p:blipFill>
        <p:spPr>
          <a:xfrm>
            <a:off x="4099081" y="1068289"/>
            <a:ext cx="1110382" cy="851141"/>
          </a:xfrm>
          <a:prstGeom prst="rect">
            <a:avLst/>
          </a:prstGeom>
        </p:spPr>
      </p:pic>
      <p:pic>
        <p:nvPicPr>
          <p:cNvPr id="64" name="Image 63" descr="Une image contenant plante, arbre, conifère, palmier&#10;&#10;Description générée automatiquement">
            <a:extLst>
              <a:ext uri="{FF2B5EF4-FFF2-40B4-BE49-F238E27FC236}">
                <a16:creationId xmlns:a16="http://schemas.microsoft.com/office/drawing/2014/main" id="{12BF3802-C92A-498A-AE2F-7F2A2AE25F2E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8"/>
          <a:stretch/>
        </p:blipFill>
        <p:spPr>
          <a:xfrm>
            <a:off x="1667230" y="2376151"/>
            <a:ext cx="1071731" cy="1132936"/>
          </a:xfrm>
          <a:prstGeom prst="rect">
            <a:avLst/>
          </a:prstGeom>
        </p:spPr>
      </p:pic>
      <p:pic>
        <p:nvPicPr>
          <p:cNvPr id="48" name="Image 47" descr="Une image contenant plante, conifère, arbre, fruit&#10;&#10;Description générée automatiquement">
            <a:extLst>
              <a:ext uri="{FF2B5EF4-FFF2-40B4-BE49-F238E27FC236}">
                <a16:creationId xmlns:a16="http://schemas.microsoft.com/office/drawing/2014/main" id="{3D7EC1F2-DE39-44BC-B913-685DA1B41E2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405" y="1037154"/>
            <a:ext cx="821776" cy="1241353"/>
          </a:xfrm>
          <a:prstGeom prst="rect">
            <a:avLst/>
          </a:prstGeom>
        </p:spPr>
      </p:pic>
      <p:sp>
        <p:nvSpPr>
          <p:cNvPr id="56" name="ZoneTexte 55">
            <a:extLst>
              <a:ext uri="{FF2B5EF4-FFF2-40B4-BE49-F238E27FC236}">
                <a16:creationId xmlns:a16="http://schemas.microsoft.com/office/drawing/2014/main" id="{20B60C98-5857-4066-A0C8-8ED4B5CA71DB}"/>
              </a:ext>
            </a:extLst>
          </p:cNvPr>
          <p:cNvSpPr txBox="1"/>
          <p:nvPr/>
        </p:nvSpPr>
        <p:spPr>
          <a:xfrm>
            <a:off x="5740813" y="225495"/>
            <a:ext cx="1384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sapin/Tanne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A05C210-B0A5-70D6-4AAC-34EF2F37E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88756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1000"/>
                            </p:stCondLst>
                            <p:childTnLst>
                              <p:par>
                                <p:cTn id="7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000"/>
                            </p:stCondLst>
                            <p:childTnLst>
                              <p:par>
                                <p:cTn id="8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000"/>
                            </p:stCondLst>
                            <p:childTnLst>
                              <p:par>
                                <p:cTn id="8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0"/>
                            </p:stCondLst>
                            <p:childTnLst>
                              <p:par>
                                <p:cTn id="9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43 -0.00324 L 0.00743 -0.00324 C 0.00925 -0.00416 0.0112 -0.00486 0.01303 -0.00578 C 0.01446 -0.00671 0.01576 -0.00787 0.01732 -0.00833 C 0.01862 -0.00902 0.02006 -0.00949 0.02149 -0.00995 C 0.0237 -0.01111 0.02592 -0.0125 0.02813 -0.01342 C 0.03451 -0.01597 0.04089 -0.01875 0.0474 -0.02014 C 0.04935 -0.0206 0.05938 -0.02268 0.06159 -0.02338 C 0.06498 -0.02476 0.0681 -0.02685 0.07149 -0.02777 C 0.07865 -0.02963 0.08607 -0.02986 0.09323 -0.03194 C 0.09974 -0.03379 0.10612 -0.03703 0.11251 -0.03935 L 0.12852 -0.04537 C 0.1379 -0.04884 0.1474 -0.05115 0.15639 -0.05625 C 0.19115 -0.07569 0.12605 -0.03865 0.18099 -0.07222 C 0.19362 -0.07986 0.20639 -0.08703 0.21915 -0.09398 C 0.22201 -0.09537 0.22514 -0.09583 0.22813 -0.09722 C 0.23256 -0.09953 0.23685 -0.10277 0.24128 -0.10486 C 0.25899 -0.11319 0.27709 -0.11921 0.29467 -0.12916 C 0.29805 -0.13101 0.30144 -0.1331 0.30495 -0.13495 L 0.34219 -0.15347 C 0.34623 -0.15555 0.35027 -0.15764 0.35404 -0.16088 C 0.36133 -0.16736 0.36797 -0.17639 0.37527 -0.18287 C 0.43373 -0.23402 0.40235 -0.20764 0.42904 -0.22384 C 0.43659 -0.22847 0.44389 -0.23449 0.4517 -0.23819 C 0.46498 -0.24444 0.47878 -0.24838 0.49219 -0.25393 C 0.50092 -0.25764 0.50951 -0.26226 0.51823 -0.26574 L 0.55873 -0.28171 C 0.56094 -0.28264 0.56316 -0.28426 0.56537 -0.28495 L 0.6073 -0.30185 C 0.61081 -0.30324 0.6142 -0.30486 0.61771 -0.30601 C 0.6698 -0.32314 0.61381 -0.30393 0.65066 -0.31851 C 0.65417 -0.3199 0.65769 -0.32083 0.66107 -0.32199 C 0.66251 -0.32245 0.66394 -0.32314 0.66537 -0.32361 C 0.66628 -0.32453 0.66719 -0.32546 0.6681 -0.32615 C 0.66889 -0.32685 0.6698 -0.32708 0.67058 -0.32777 C 0.6711 -0.32847 0.67149 -0.32963 0.67188 -0.33032 C 0.67709 -0.33819 0.66928 -0.32314 0.67852 -0.34282 C 0.68047 -0.34699 0.68308 -0.35185 0.68464 -0.35625 C 0.68751 -0.36365 0.69011 -0.37129 0.69271 -0.37893 C 0.69349 -0.38148 0.69389 -0.38449 0.69506 -0.38657 C 0.69779 -0.39143 0.69831 -0.39213 0.70118 -0.39814 C 0.70313 -0.40254 0.70092 -0.3993 0.70352 -0.40254 C 0.70469 -0.40856 0.70482 -0.40625 0.6974 -0.40833 C 0.69336 -0.40949 0.6892 -0.40949 0.68516 -0.40995 L 0.67618 -0.40926 L 0.65495 -0.4074 C 0.65027 -0.40694 0.64558 -0.40625 0.64076 -0.40578 C 0.6306 -0.40601 0.62032 -0.40601 0.61016 -0.40671 C 0.60795 -0.40671 0.60573 -0.40833 0.60352 -0.40833 C 0.58985 -0.40833 0.57618 -0.40717 0.56251 -0.40671 C 0.5599 -0.40601 0.55717 -0.40601 0.55443 -0.40486 C 0.53946 -0.3993 0.55899 -0.40324 0.54415 -0.40069 C 0.54219 -0.39953 0.54024 -0.39884 0.53842 -0.39745 C 0.53191 -0.39236 0.53946 -0.39514 0.5323 -0.39328 C 0.52722 -0.39027 0.52657 -0.3912 0.53086 -0.38981 C 0.53217 -0.39097 0.53334 -0.39259 0.53464 -0.39328 C 0.53607 -0.39398 0.53751 -0.39375 0.53894 -0.39398 C 0.54063 -0.39444 0.54232 -0.39514 0.54415 -0.39583 C 0.54558 -0.39676 0.54688 -0.39838 0.54831 -0.39907 C 0.55248 -0.40069 0.55521 -0.39976 0.55925 -0.39907 C 0.55964 -0.39861 0.56016 -0.39814 0.56068 -0.39745 C 0.56107 -0.39676 0.56107 -0.3956 0.56159 -0.3949 C 0.56198 -0.39444 0.56251 -0.39444 0.56303 -0.39398 C 0.56342 -0.39328 0.56407 -0.39259 0.56446 -0.39143 C 0.56472 -0.39074 0.56446 -0.38958 0.56485 -0.38912 C 0.56524 -0.38842 0.56576 -0.38842 0.56628 -0.38819 C 0.56719 -0.40509 0.5668 -0.39375 0.5668 -0.42245 L 0.5668 -0.42245 " pathEditMode="relative" ptsTypes="AAAAAAAAAAAAAAAAAAAAAAAAAAAAAAAAAAAAAAAAAAAAAAAAAAAAAAAAAAAAAAAAAAAA">
                                      <p:cBhvr>
                                        <p:cTn id="12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5 -0.01482 L 0.01185 -0.01482 C 0.01198 -0.0125 0.01185 -0.00972 0.01224 -0.00741 C 0.0125 -0.00602 0.01315 -0.00509 0.01367 -0.00394 C 0.01458 -0.00232 0.01549 -0.0007 0.01654 0.00093 C 0.01693 0.00185 0.01732 0.00301 0.01797 0.00347 C 0.01888 0.0044 0.01992 0.00486 0.0207 0.00602 C 0.02161 0.00718 0.02226 0.00903 0.02305 0.01018 C 0.03203 0.02384 0.02253 0.00856 0.03203 0.02106 C 0.03359 0.02315 0.03476 0.02569 0.03633 0.02778 C 0.03776 0.02986 0.03945 0.03171 0.04101 0.0338 C 0.04258 0.03796 0.04427 0.0419 0.0457 0.0463 C 0.04909 0.05648 0.05091 0.06829 0.05521 0.07731 C 0.05677 0.08079 0.05846 0.0838 0.05989 0.08727 C 0.06133 0.0912 0.06224 0.09537 0.06367 0.09907 C 0.07253 0.12083 0.0806 0.12315 0.09245 0.14861 C 0.09844 0.16134 0.10169 0.16991 0.10846 0.18055 C 0.11146 0.18518 0.11458 0.18981 0.11797 0.19398 C 0.12734 0.20509 0.13828 0.21227 0.14661 0.22569 C 0.16107 0.24861 0.16289 0.25417 0.17825 0.27014 C 0.20976 0.30324 0.1987 0.28981 0.225 0.31389 C 0.23151 0.31968 0.23763 0.32685 0.24427 0.33218 C 0.24739 0.33472 0.25078 0.33657 0.25378 0.33981 C 0.27956 0.36713 0.24453 0.33518 0.26979 0.35995 C 0.28008 0.37014 0.28398 0.37106 0.2957 0.37917 C 0.30065 0.38264 0.3056 0.38588 0.31029 0.39005 C 0.31224 0.3919 0.31406 0.39375 0.31601 0.39514 C 0.31771 0.3963 0.31953 0.39676 0.32122 0.39768 C 0.32305 0.39861 0.325 0.4 0.32682 0.40093 C 0.32904 0.40231 0.33125 0.40324 0.33346 0.4044 C 0.33516 0.40532 0.33698 0.40648 0.33867 0.40764 C 0.33945 0.40833 0.34023 0.40903 0.34101 0.40949 C 0.34167 0.40972 0.34232 0.40995 0.34284 0.41018 C 0.34753 0.4081 0.34805 0.41018 0.35 0.4044 C 0.35026 0.4037 0.35026 0.40278 0.35039 0.40185 C 0.35221 0.40347 0.35273 0.4037 0.35417 0.40602 C 0.35521 0.40764 0.35612 0.40949 0.35703 0.41111 C 0.35755 0.41204 0.35781 0.41319 0.35846 0.41366 C 0.35963 0.41435 0.36068 0.41481 0.36172 0.4162 C 0.36224 0.4169 0.36263 0.41782 0.36315 0.41875 C 0.3638 0.41944 0.36445 0.42037 0.3651 0.42106 C 0.36562 0.42407 0.36549 0.42454 0.36693 0.42708 C 0.36732 0.42778 0.36797 0.42801 0.36836 0.4287 C 0.37409 0.4375 0.36732 0.42824 0.37161 0.4338 C 0.38411 0.44954 0.36966 0.43194 0.38203 0.44537 C 0.3832 0.44676 0.38424 0.44838 0.38529 0.44977 C 0.38919 0.45417 0.38945 0.45417 0.39284 0.45718 C 0.39766 0.46574 0.39258 0.45694 0.39857 0.46551 C 0.39909 0.46643 0.39948 0.46736 0.4 0.46805 C 0.40091 0.46968 0.40182 0.47083 0.40273 0.47222 C 0.40325 0.47315 0.40364 0.47407 0.40417 0.47477 C 0.40495 0.47569 0.40586 0.47639 0.40651 0.47731 C 0.41198 0.48403 0.40664 0.4787 0.41029 0.48148 C 0.41094 0.48194 0.41159 0.48287 0.41224 0.4831 C 0.41341 0.4838 0.41471 0.4838 0.41601 0.48403 C 0.4168 0.48426 0.41758 0.48472 0.41836 0.48495 C 0.41914 0.48565 0.41992 0.4868 0.4207 0.4875 C 0.42213 0.48866 0.42539 0.48981 0.42682 0.49074 C 0.42812 0.49143 0.42982 0.49282 0.43112 0.49421 C 0.4319 0.49491 0.43255 0.49606 0.43346 0.49653 C 0.43463 0.49722 0.43594 0.49722 0.43724 0.49745 C 0.43815 0.49792 0.43906 0.49884 0.4401 0.49907 C 0.45 0.50116 0.45065 0.49977 0.46081 0.49745 C 0.46497 0.4919 0.46042 0.49722 0.46458 0.49421 C 0.4651 0.49375 0.46536 0.49259 0.46601 0.49236 C 0.46979 0.49167 0.47357 0.4919 0.47734 0.49167 C 0.47943 0.48981 0.47969 0.49005 0.48112 0.48565 C 0.48346 0.47824 0.4793 0.48634 0.48294 0.47986 C 0.48346 0.47731 0.48398 0.47477 0.48437 0.47222 C 0.48542 0.46597 0.48411 0.47014 0.48581 0.46551 C 0.48607 0.46643 0.4862 0.46759 0.48672 0.46805 C 0.48776 0.46921 0.49101 0.46898 0.48763 0.46898 L 0.48763 0.46898 " pathEditMode="relative" ptsTypes="AAAAAAAAAAAAAAAAAAAAAAAAAAAAAAAAAAAAAAAAAAAAAAAAAAAAAAAAAAAAAAAAAAAAAAAAA">
                                      <p:cBhvr>
                                        <p:cTn id="12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"/>
                            </p:stCondLst>
                            <p:childTnLst>
                              <p:par>
                                <p:cTn id="1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0.03379 L 0.00039 -0.03379 C -0.00299 -0.028 -0.00273 -0.02592 -0.00586 -0.02453 C -0.00664 -0.0243 -0.00742 -0.02407 -0.0082 -0.02384 C -0.01016 -0.02314 -0.01224 -0.02268 -0.01432 -0.02199 C -0.02786 -0.02222 -0.04141 -0.02199 -0.05482 -0.02291 C -0.05586 -0.02291 -0.05677 -0.0243 -0.05768 -0.02453 C -0.05951 -0.02523 -0.06146 -0.02523 -0.06341 -0.02546 C -0.06432 -0.02592 -0.06523 -0.02708 -0.06615 -0.02708 C -0.07031 -0.02731 -0.07435 -0.02685 -0.07839 -0.02615 C -0.07891 -0.02615 -0.07943 -0.02546 -0.07982 -0.02546 C -0.08164 -0.025 -0.08333 -0.02476 -0.08503 -0.02453 C -0.09531 -0.02361 -0.11107 -0.02291 -0.12187 -0.02129 C -0.15586 -0.01597 -0.10469 -0.02106 -0.15534 -0.01689 C -0.16354 -0.01736 -0.17174 -0.01713 -0.17982 -0.01782 C -0.18281 -0.01805 -0.18581 -0.01898 -0.1888 -0.01944 C -0.19141 -0.02013 -0.19388 -0.0206 -0.19635 -0.02129 L -0.20586 -0.02384 C -0.20859 -0.02592 -0.21133 -0.02916 -0.21432 -0.03055 C -0.21914 -0.03263 -0.22396 -0.03541 -0.22891 -0.03726 C -0.24141 -0.04143 -0.23555 -0.03981 -0.24687 -0.04213 C -0.24857 -0.04328 -0.25026 -0.0449 -0.25208 -0.0456 C -0.2556 -0.04699 -0.25937 -0.04722 -0.26289 -0.04884 C -0.2651 -0.05 -0.26719 -0.05162 -0.26953 -0.05231 C -0.27448 -0.0537 -0.28464 -0.05555 -0.28464 -0.05555 C -0.28646 -0.05648 -0.28828 -0.0574 -0.29023 -0.0581 C -0.29583 -0.06041 -0.29453 -0.05902 -0.29961 -0.06157 C -0.31068 -0.06666 -0.31068 -0.06898 -0.32656 -0.07245 C -0.32878 -0.07291 -0.33698 -0.07453 -0.33971 -0.07569 C -0.34427 -0.07777 -0.34844 -0.08101 -0.35299 -0.0824 C -0.35977 -0.08472 -0.36641 -0.08773 -0.37331 -0.08912 C -0.37786 -0.09027 -0.3819 -0.09097 -0.38646 -0.09259 C -0.39049 -0.09398 -0.39036 -0.09467 -0.39453 -0.09583 C -0.39701 -0.09652 -0.39948 -0.09699 -0.40208 -0.09768 C -0.41862 -0.10208 -0.40729 -0.1 -0.4181 -0.10185 C -0.41914 -0.103 -0.42018 -0.10439 -0.42135 -0.10509 C -0.42253 -0.10578 -0.42396 -0.10555 -0.42513 -0.10601 C -0.43411 -0.10925 -0.41849 -0.10625 -0.43411 -0.10856 C -0.45339 -0.1081 -0.47917 -0.10671 -0.49922 -0.10856 C -0.50039 -0.10856 -0.50143 -0.10995 -0.50247 -0.11018 C -0.50443 -0.11064 -0.50625 -0.11064 -0.5082 -0.11111 C -0.51458 -0.11481 -0.50677 -0.11064 -0.51758 -0.11342 C -0.51862 -0.11388 -0.5194 -0.11481 -0.52044 -0.11527 C -0.52904 -0.11898 -0.52721 -0.11828 -0.53464 -0.11944 C -0.53555 -0.1199 -0.53646 -0.1206 -0.53737 -0.12106 C -0.53854 -0.12152 -0.54049 -0.12199 -0.54167 -0.12268 C -0.54609 -0.12569 -0.54036 -0.12361 -0.54687 -0.12523 C -0.54714 -0.12615 -0.54753 -0.12685 -0.54779 -0.12777 C -0.54818 -0.12893 -0.54831 -0.13009 -0.5487 -0.13125 C -0.54909 -0.13194 -0.54961 -0.13217 -0.55013 -0.13287 C -0.55091 -0.14027 -0.54974 -0.13472 -0.55208 -0.13865 C -0.55247 -0.13935 -0.55247 -0.14074 -0.55299 -0.1412 C -0.55378 -0.14213 -0.55586 -0.14282 -0.55586 -0.14282 C -0.55612 -0.14375 -0.55625 -0.1449 -0.55677 -0.14537 C -0.55742 -0.14629 -0.55833 -0.14652 -0.55911 -0.14699 C -0.55977 -0.14768 -0.56029 -0.14838 -0.56094 -0.14884 C -0.56159 -0.14907 -0.56224 -0.1493 -0.56289 -0.14953 C -0.56354 -0.15 -0.56406 -0.15092 -0.56471 -0.15138 C -0.56536 -0.15162 -0.56602 -0.15185 -0.56667 -0.15208 C -0.56953 -0.1537 -0.56667 -0.15277 -0.57135 -0.15463 C -0.5737 -0.15555 -0.57617 -0.15601 -0.57839 -0.15717 C -0.57904 -0.1574 -0.57969 -0.15787 -0.58034 -0.1581 C -0.58268 -0.15856 -0.58503 -0.15856 -0.58737 -0.15879 C -0.58411 -0.16088 -0.5849 -0.15879 -0.58411 -0.16296 C -0.58424 -0.16435 -0.58424 -0.16597 -0.58464 -0.16713 C -0.58477 -0.16828 -0.58529 -0.16875 -0.58555 -0.16967 C -0.58581 -0.17129 -0.58581 -0.17314 -0.58594 -0.17476 C -0.58633 -0.17731 -0.58659 -0.17754 -0.58737 -0.17986 C -0.58841 -0.1875 -0.58711 -0.18588 -0.58971 -0.18726 C -0.59023 -0.1868 -0.59076 -0.18634 -0.59115 -0.18564 C -0.5918 -0.18472 -0.59258 -0.18217 -0.59258 -0.18055 C -0.59271 -0.17824 -0.59258 -0.17569 -0.59258 -0.17314 L -0.59258 -0.17314 " pathEditMode="relative" ptsTypes="AAAAAAAAAAAAAAAAAAAAAAAAAAAAAAAAAAAAAAAAAAAAAAAAAAAAAAAAAAAAAAAAAAAAAAAAA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6000"/>
                            </p:stCondLst>
                            <p:childTnLst>
                              <p:par>
                                <p:cTn id="1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4 -0.00533 L 0.00924 -0.00533 C 0.00781 -0.00394 0.00638 -0.00255 0.00494 -0.00116 C -0.00417 0.00694 0.01992 -0.01667 0.00026 0.00208 C -0.00078 0.00301 -0.00157 0.00463 -0.00261 0.00555 C -0.01342 0.01435 0.00091 -0.0007 -0.0125 0.01296 C -0.01394 0.01458 -0.01524 0.01643 -0.0168 0.01805 C -0.0198 0.02106 -0.02592 0.02592 -0.02904 0.02801 C -0.06302 0.05139 -0.02618 0.02569 -0.06016 0.04652 C -0.07292 0.05439 -0.07045 0.05532 -0.08425 0.06666 C -0.09388 0.07453 -0.10391 0.08078 -0.11342 0.08935 C -0.15287 0.12523 -0.11094 0.09583 -0.14792 0.12291 C -0.20495 0.16481 -0.15274 0.12685 -0.1974 0.15231 C -0.20951 0.15902 -0.22097 0.16921 -0.23321 0.175 C -0.23998 0.17801 -0.24688 0.18009 -0.25352 0.18402 C -0.2573 0.18634 -0.26055 0.19074 -0.26433 0.19328 C -0.27032 0.19745 -0.2767 0.20023 -0.28269 0.20416 C -0.28828 0.20787 -0.29362 0.21296 -0.29922 0.21597 C -0.30287 0.21805 -0.30677 0.21805 -0.31055 0.21944 C -0.3418 0.23009 -0.31967 0.2243 -0.34493 0.23032 C -0.39024 0.22986 -0.41797 0.23009 -0.46003 0.22777 C -0.46185 0.22754 -0.46407 0.22639 -0.46576 0.22523 C -0.4668 0.22453 -0.46784 0.22338 -0.46901 0.22268 C -0.46993 0.22222 -0.47097 0.22222 -0.47188 0.22199 C -0.47227 0.22129 -0.47279 0.22083 -0.47331 0.22014 C -0.47383 0.21944 -0.47409 0.21828 -0.47461 0.21759 C -0.47539 0.21713 -0.47631 0.21713 -0.47709 0.21689 C -0.47956 0.21389 -0.47735 0.2162 -0.48034 0.21435 C -0.4849 0.21157 -0.48203 0.21134 -0.48972 0.21018 L -0.50677 0.20764 C -0.50717 0.20694 -0.50782 0.20671 -0.50821 0.20601 C -0.50847 0.20532 -0.50847 0.20416 -0.5086 0.20347 C -0.50899 0.20208 -0.50925 0.20069 -0.50951 0.1993 C -0.50912 0.18865 -0.50925 0.18773 -0.50769 0.17662 C -0.5073 0.17407 -0.50677 0.17152 -0.50625 0.16898 L -0.50586 0.16643 C -0.50391 0.16689 -0.50196 0.16666 -0.50013 0.16736 C -0.49701 0.16828 -0.49753 0.17106 -0.49401 0.17314 L -0.49115 0.175 C -0.4862 0.18194 -0.49115 0.17592 -0.48698 0.17916 C -0.48646 0.17939 -0.48594 0.18009 -0.48555 0.18078 C -0.4849 0.18148 -0.48438 0.18287 -0.4836 0.18333 C -0.48269 0.18402 -0.48177 0.18379 -0.48086 0.18402 C -0.47969 0.18518 -0.47865 0.18657 -0.47748 0.1875 C -0.47292 0.19166 -0.47696 0.18703 -0.4737 0.19074 C -0.47357 0.19004 -0.47357 0.18889 -0.47331 0.18842 C -0.47279 0.1875 -0.47201 0.18726 -0.47136 0.18657 C -0.46967 0.18541 -0.46914 0.18495 -0.46758 0.18402 C -0.46654 0.18449 -0.46381 0.18426 -0.46289 0.18657 C -0.4625 0.1875 -0.46263 0.18889 -0.46237 0.19004 C -0.46224 0.19097 -0.46172 0.19166 -0.46146 0.19259 C -0.46029 0.19652 -0.46198 0.19398 -0.45964 0.19676 C -0.45925 0.19745 -0.45886 0.19838 -0.4586 0.1993 C -0.45821 0.20092 -0.45821 0.20347 -0.45769 0.20509 C -0.4573 0.20625 -0.45677 0.2074 -0.45625 0.20856 C -0.45599 0.21018 -0.45599 0.21203 -0.45534 0.21342 C -0.45482 0.21458 -0.45443 0.21574 -0.45391 0.21689 C -0.45052 0.22546 -0.45625 0.2118 -0.45157 0.22268 C -0.45144 0.22407 -0.45144 0.22569 -0.45105 0.22685 C -0.45078 0.22824 -0.45013 0.22916 -0.44974 0.23032 C -0.44922 0.23171 -0.4487 0.2331 -0.44831 0.23449 C -0.44779 0.23611 -0.4474 0.23796 -0.44688 0.23958 C -0.4444 0.24676 -0.44427 0.24699 -0.44219 0.25208 C -0.44154 0.25486 -0.44102 0.25902 -0.43972 0.26134 C -0.43933 0.26226 -0.4405 0.25902 -0.44076 0.25787 C -0.44089 0.25717 -0.44089 0.25625 -0.44115 0.25532 C -0.44245 0.25139 -0.44258 0.25254 -0.44453 0.24953 C -0.44506 0.24884 -0.44545 0.24791 -0.44597 0.24699 C -0.44714 0.24514 -0.44727 0.24537 -0.4487 0.24444 C -0.44922 0.24398 -0.44961 0.24305 -0.45013 0.24282 C -0.45235 0.24213 -0.45508 0.24444 -0.45677 0.24189 C -0.45912 0.23842 -0.45365 0.23865 -0.45248 0.23865 L -0.45248 0.23865 L -0.45248 0.23865 L -0.45248 0.23865 " pathEditMode="relative" ptsTypes="AAAAAAAAAAAAAAAAAAAAAAAAAAAAAAAAAAAAAAAAAAAAAAAAAAAAAAAAAAAAAAAAAAAAAAAAAAA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8000"/>
                            </p:stCondLst>
                            <p:childTnLst>
                              <p:par>
                                <p:cTn id="1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6 0.0118 L -0.00286 0.0118 C -0.00351 0.01412 -0.00351 0.01782 -0.00481 0.01852 C -0.00677 0.01967 -0.01276 0.01782 -0.01562 0.0169 C -0.01614 0.0162 -0.01653 0.01528 -0.01705 0.01504 C -0.02057 0.01435 -0.02395 0.01458 -0.02747 0.01435 L -0.0444 0.01273 L -0.14726 0.00671 C -0.15169 0.00579 -0.16289 0.0037 -0.16901 0.00185 C -0.17044 0.00139 -0.17174 0.00046 -0.17317 1.85185E-6 C -0.17421 -0.00023 -0.17513 -0.00046 -0.17604 -0.0007 C -0.18307 -0.00787 -0.17526 -0.00093 -0.18359 -0.00486 C -0.18463 -0.00556 -0.18541 -0.00695 -0.18645 -0.00741 C -0.18776 -0.00834 -0.18932 -0.00857 -0.19062 -0.00926 C -0.19283 -0.01019 -0.19505 -0.01134 -0.19726 -0.0125 C -0.2039 -0.01227 -0.21054 -0.01227 -0.21705 -0.01158 C -0.22213 -0.01111 -0.22434 -0.0088 -0.22929 -0.00671 C -0.23984 -0.00232 -0.23815 -0.00324 -0.24921 -0.00255 L -0.30716 -0.00417 C -0.30794 -0.00417 -0.30872 -0.00486 -0.3095 -0.00486 C -0.31627 -0.00486 -0.32304 -0.0044 -0.32981 -0.00417 C -0.33125 -0.00394 -0.33268 -0.00371 -0.33411 -0.00324 C -0.34466 -0.00046 -0.33346 -0.00255 -0.34583 1.85185E-6 C -0.35794 0.00254 -0.36315 0.00278 -0.37747 0.00416 L -0.41953 0.00347 C -0.42174 0.00324 -0.42708 -0.00023 -0.4289 -0.00162 C -0.43085 -0.00301 -0.43255 -0.00533 -0.4345 -0.00671 C -0.4371 -0.00834 -0.43997 -0.0088 -0.44257 -0.00996 C -0.44557 -0.01158 -0.44856 -0.01343 -0.45156 -0.01505 C -0.45638 -0.01736 -0.46145 -0.01875 -0.46614 -0.02176 C -0.47148 -0.025 -0.4746 -0.02755 -0.48033 -0.02917 C -0.48333 -0.03009 -0.48632 -0.03033 -0.48932 -0.03102 C -0.49192 -0.03218 -0.49466 -0.03287 -0.49726 -0.03426 C -0.5 -0.03565 -0.5026 -0.03796 -0.50533 -0.03935 C -0.51106 -0.04236 -0.50963 -0.03935 -0.51471 -0.04352 C -0.51653 -0.04491 -0.51835 -0.04607 -0.51992 -0.04769 C -0.53007 -0.0581 -0.51822 -0.04861 -0.52708 -0.05533 C -0.53098 -0.06389 -0.52851 -0.05949 -0.53789 -0.06875 C -0.53971 -0.0706 -0.54153 -0.07246 -0.54348 -0.07361 C -0.54544 -0.07477 -0.54726 -0.07616 -0.54921 -0.07709 C -0.55039 -0.07778 -0.55169 -0.07801 -0.55299 -0.07871 C -0.55481 -0.07986 -0.55664 -0.08125 -0.55859 -0.08218 C -0.56471 -0.08472 -0.56692 -0.08472 -0.57278 -0.08542 C -0.5733 -0.08611 -0.57382 -0.08658 -0.57421 -0.08704 C -0.57526 -0.08866 -0.57708 -0.09213 -0.57708 -0.09213 C -0.57721 -0.09375 -0.57747 -0.09722 -0.57799 -0.09884 C -0.57838 -0.10023 -0.5789 -0.10162 -0.57942 -0.10301 C -0.57994 -0.10463 -0.58033 -0.10648 -0.58085 -0.1081 C -0.58125 -0.10972 -0.5845 -0.1206 -0.58645 -0.12153 L -0.58841 -0.12246 C -0.58958 -0.12408 -0.59062 -0.12639 -0.59218 -0.12732 L -0.59492 -0.12917 C -0.59544 -0.12986 -0.59596 -0.13056 -0.59635 -0.13148 C -0.59934 -0.13912 -0.59752 -0.15625 -0.59778 -0.16019 C -0.59804 -0.16482 -0.5996 -0.16852 -0.60065 -0.17269 C -0.60078 -0.17338 -0.60078 -0.17454 -0.60104 -0.17523 C -0.60156 -0.17616 -0.60234 -0.17616 -0.60299 -0.17685 C -0.6039 -0.17778 -0.60546 -0.17986 -0.60625 -0.18102 C -0.60664 -0.18195 -0.60677 -0.18287 -0.60716 -0.18357 C -0.60807 -0.18496 -0.61002 -0.18681 -0.61002 -0.18681 L -0.61757 -0.18519 C -0.62304 -0.18403 -0.62096 -0.18611 -0.62369 -0.18264 C -0.62408 -0.18195 -0.6246 -0.18125 -0.6246 -0.18033 C -0.6246 -0.17616 -0.62057 -0.17709 -0.61992 -0.17685 C -0.61328 -0.17523 -0.62187 -0.17662 -0.61054 -0.17523 C -0.61028 -0.17431 -0.60924 -0.17014 -0.60859 -0.16921 C -0.6082 -0.16875 -0.60768 -0.16875 -0.60716 -0.16852 C -0.60559 -0.17037 -0.60625 -0.16945 -0.60533 -0.17107 L -0.60533 -0.17107 " pathEditMode="relative" ptsTypes="AAAAAAAAAAAAAAAAAAAAAAAAAAAAAAAAAAAAAAAAAAAAAAAAAAAAAAAAAAAAAAAAAAAAA">
                                      <p:cBhvr>
                                        <p:cTn id="1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3 0.00069 L 0.00273 0.00069 C -0.01432 -0.00116 0.0026 0.00208 -0.01432 -0.00602 C -0.02109 -0.00949 -0.02813 -0.01181 -0.03503 -0.01458 C -0.03581 -0.01458 -0.10768 -0.01273 -0.12331 -0.01458 C -0.12852 -0.01505 -0.1556 -0.02662 -0.15677 -0.02708 C -0.20781 -0.07477 -0.1849 -0.06366 -0.22227 -0.07569 C -0.26302 -0.07407 -0.21745 -0.07708 -0.27422 -0.06829 C -0.28307 -0.0669 -0.29206 -0.06643 -0.30104 -0.06574 C -0.3056 -0.06736 -0.31016 -0.06875 -0.31471 -0.0706 C -0.3155 -0.07106 -0.31628 -0.07176 -0.31706 -0.07245 C -0.31849 -0.07338 -0.31992 -0.07454 -0.32136 -0.07569 C -0.32201 -0.07639 -0.32253 -0.07755 -0.32318 -0.07824 C -0.32396 -0.07917 -0.32578 -0.0794 -0.32656 -0.07986 C -0.32826 -0.08125 -0.32995 -0.08287 -0.33164 -0.08403 C -0.33399 -0.08588 -0.33646 -0.08727 -0.3388 -0.08912 C -0.34453 -0.09375 -0.35352 -0.10231 -0.35899 -0.10509 C -0.3724 -0.11204 -0.37149 -0.11111 -0.38646 -0.12106 C -0.39037 -0.12361 -0.3944 -0.12593 -0.39818 -0.1294 C -0.40091 -0.13194 -0.40352 -0.13472 -0.40625 -0.13704 C -0.42448 -0.15231 -0.40274 -0.13194 -0.4194 -0.14792 C -0.42018 -0.15023 -0.42123 -0.15208 -0.42175 -0.15463 C -0.4224 -0.15741 -0.42266 -0.16065 -0.42266 -0.16389 C -0.42279 -0.16528 -0.42266 -0.1669 -0.42227 -0.16806 C -0.41914 -0.17639 -0.41784 -0.19028 -0.41237 -0.19236 L -0.41003 -0.19306 C -0.40534 -0.18981 -0.40951 -0.19421 -0.40664 -0.18472 C -0.40625 -0.18356 -0.40547 -0.1831 -0.40482 -0.18218 C -0.40182 -0.1787 -0.40248 -0.17986 -0.3987 -0.17801 C -0.39349 -0.17824 -0.38828 -0.17893 -0.38307 -0.17893 C -0.38242 -0.17893 -0.38164 -0.17893 -0.38125 -0.17801 C -0.38073 -0.17731 -0.38086 -0.17593 -0.38073 -0.17477 C -0.38047 -0.17292 -0.38008 -0.1713 -0.37982 -0.16968 C -0.37943 -0.16736 -0.37891 -0.16296 -0.37891 -0.16296 C -0.37708 -0.16343 -0.375 -0.16273 -0.3737 -0.16458 C -0.37266 -0.1662 -0.37344 -0.16921 -0.37318 -0.1713 C -0.37305 -0.17222 -0.37305 -0.17315 -0.37266 -0.17384 C -0.37201 -0.17546 -0.37083 -0.17593 -0.36992 -0.17639 C -0.36953 -0.17731 -0.36953 -0.17847 -0.36901 -0.17893 C -0.36771 -0.17986 -0.36732 -0.17755 -0.36706 -0.17639 L -0.36706 -0.17639 " pathEditMode="relative" ptsTypes="AAAAAAAAAAAAAAAAAAAAAAAAAAAAAAAAAAAAAAAAA">
                                      <p:cBhvr>
                                        <p:cTn id="1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16 0.01759 L 0.03516 0.01759 C 0.03191 0.01736 0.02878 0.01689 0.02566 0.01689 C 0.02019 0.01689 0.01472 0.01782 0.00912 0.01759 C 0.00612 0.01759 0.00313 0.01666 0.00013 0.01597 C -0.01158 -0.00139 -0.01549 -0.00926 -0.03372 -0.01922 C -0.04921 -0.02778 -0.06575 -0.02963 -0.08138 -0.03681 C -0.09231 -0.0419 -0.10286 -0.04908 -0.11354 -0.05533 C -0.12487 -0.07385 -0.12187 -0.07038 -0.14414 -0.08982 C -0.14974 -0.09468 -0.15559 -0.09885 -0.16158 -0.10139 C -0.20013 -0.11875 -0.18281 -0.10278 -0.21497 -0.12338 C -0.22122 -0.12732 -0.22734 -0.13241 -0.23333 -0.1375 C -0.2345 -0.13866 -0.23541 -0.14051 -0.23658 -0.14167 C -0.24401 -0.14931 -0.25078 -0.1588 -0.25885 -0.16366 C -0.27578 -0.17362 -0.2944 -0.17408 -0.31119 -0.18542 C -0.32083 -0.1919 -0.33906 -0.20487 -0.34987 -0.21065 C -0.35156 -0.21135 -0.35794 -0.2132 -0.36067 -0.21389 C -0.38606 -0.21945 -0.37682 -0.21829 -0.39283 -0.21968 L -0.42812 -0.21644 C -0.42916 -0.21644 -0.43007 -0.21737 -0.43099 -0.21737 C -0.43515 -0.21667 -0.43919 -0.21505 -0.44323 -0.21389 C -0.45195 -0.21459 -0.46054 -0.21551 -0.46927 -0.21551 C -0.4733 -0.21575 -0.47734 -0.21505 -0.48151 -0.21482 L -0.50599 -0.21389 C -0.51054 -0.21297 -0.51523 -0.21274 -0.51966 -0.21135 C -0.52057 -0.21112 -0.52122 -0.2095 -0.522 -0.2088 C -0.52304 -0.20834 -0.52421 -0.20834 -0.52539 -0.20811 C -0.52591 -0.20834 -0.52708 -0.20764 -0.52721 -0.2088 C -0.52734 -0.21042 -0.52617 -0.21158 -0.52578 -0.21297 C -0.52565 -0.21389 -0.52565 -0.21482 -0.52539 -0.21551 C -0.525 -0.2169 -0.52317 -0.21852 -0.52395 -0.21899 C -0.52552 -0.22014 -0.52734 -0.21829 -0.52916 -0.21806 C -0.53086 -0.21806 -0.53255 -0.21806 -0.53424 -0.21806 L -0.53424 -0.21806 " pathEditMode="relative" ptsTypes="AAAAAAAAAAAAAAAAAAAAAAAAAAAAAAAAAA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83 -0.02269 L -0.02683 -0.02269 C -0.02709 -0.0162 -0.02696 -0.00949 -0.02735 -0.00278 C -0.02748 -0.00046 -0.02774 0.00185 -0.02826 0.00393 C -0.02852 0.00486 -0.0293 0.00509 -0.02969 0.00556 C -0.03047 0.00648 -0.03125 0.00764 -0.03203 0.0081 C -0.03594 0.01111 -0.0362 0.01065 -0.04011 0.01157 L -0.04675 0.01319 C -0.04805 0.01435 -0.04948 0.01551 -0.05091 0.01667 C -0.05456 0.01898 -0.05808 0.0213 -0.06172 0.02315 C -0.06875 0.02685 -0.07175 0.02847 -0.07969 0.03171 C -0.0836 0.0331 -0.08763 0.03426 -0.09154 0.03588 C -0.09401 0.03681 -0.09649 0.03796 -0.09909 0.03912 C -0.10052 0.03981 -0.10183 0.04097 -0.10326 0.04167 C -0.10703 0.04329 -0.10925 0.04282 -0.11276 0.04491 C -0.1142 0.04583 -0.11537 0.04792 -0.11693 0.04838 C -0.12032 0.04931 -0.12383 0.04884 -0.12735 0.04931 C -0.1405 0.0544 -0.12058 0.0463 -0.13724 0.05417 C -0.14623 0.05856 -0.14128 0.05463 -0.14948 0.06018 C -0.15091 0.06111 -0.15222 0.0625 -0.15378 0.06343 C -0.1625 0.06898 -0.1586 0.06505 -0.16836 0.07014 C -0.17201 0.07199 -0.17578 0.07384 -0.17917 0.07685 C -0.18008 0.07778 -0.18099 0.0787 -0.18203 0.0794 C -0.18295 0.07986 -0.18399 0.07986 -0.1849 0.08009 C -0.18789 0.08148 -0.18815 0.08194 -0.19102 0.08356 C -0.19167 0.0838 -0.19219 0.08403 -0.19284 0.08449 C -0.19545 0.08403 -0.19792 0.08426 -0.20039 0.08356 C -0.20352 0.08264 -0.2 0.08079 -0.20326 0.0794 C -0.20508 0.07847 -0.20703 0.0787 -0.20886 0.07847 C -0.20938 0.07778 -0.20977 0.07662 -0.21029 0.07593 C -0.21068 0.07546 -0.21133 0.07546 -0.21172 0.07523 C -0.21224 0.07477 -0.21263 0.07407 -0.21315 0.07338 C -0.21433 0.07014 -0.21576 0.06921 -0.21459 0.06597 C -0.2142 0.06505 -0.21355 0.06435 -0.21315 0.06343 C -0.21276 0.06273 -0.2125 0.06181 -0.21224 0.06088 C -0.21185 0.05787 -0.21211 0.0544 -0.2112 0.05162 C -0.21107 0.05093 -0.21055 0.05324 -0.21029 0.05417 C -0.2099 0.05579 -0.20938 0.05926 -0.20938 0.05926 C -0.20925 0.06389 -0.20925 0.06875 -0.20886 0.07338 C -0.20769 0.09051 -0.20795 0.06944 -0.20795 0.08449 L -0.20795 0.08449 " pathEditMode="relative" ptsTypes="AAAAAAAAAAAAAAAAAAAAAAAAAAAAAAAAAAAAAAAAA">
                                      <p:cBhvr>
                                        <p:cTn id="1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7 -0.00231 L -0.00377 -0.00231 C -0.00273 -0.00555 -0.00169 -0.00856 -0.00052 -0.01157 C 0.00013 -0.01343 0.00117 -0.01481 0.00182 -0.01667 C 0.00261 -0.01852 0.003 -0.02083 0.00365 -0.02245 C 0.00417 -0.02384 0.00495 -0.02477 0.0056 -0.02593 C 0.00742 -0.0294 0.00912 -0.0331 0.01081 -0.0368 C 0.01133 -0.03796 0.01172 -0.03912 0.01224 -0.04028 C 0.01315 -0.04213 0.01419 -0.04398 0.01498 -0.04606 C 0.01576 -0.04768 0.01628 -0.04954 0.01693 -0.05116 C 0.01797 -0.05347 0.01914 -0.05555 0.02018 -0.05787 C 0.0207 -0.06042 0.02096 -0.06296 0.02162 -0.06528 C 0.02279 -0.06921 0.02474 -0.0713 0.0263 -0.07454 C 0.028 -0.07778 0.02904 -0.08218 0.03112 -0.08472 C 0.04466 -0.10069 0.02761 -0.08125 0.04479 -0.09815 C 0.04675 -0.1 0.04844 -0.10278 0.05039 -0.10486 C 0.05182 -0.10602 0.05339 -0.10671 0.05469 -0.1081 C 0.05716 -0.11088 0.06055 -0.11667 0.06263 -0.1206 C 0.06485 -0.12477 0.06693 -0.12893 0.06875 -0.13333 C 0.07057 -0.13727 0.07162 -0.14213 0.07357 -0.14583 C 0.07669 -0.15208 0.08021 -0.15764 0.08386 -0.16273 C 0.08763 -0.16759 0.09297 -0.1743 0.0957 -0.18102 C 0.09649 -0.1831 0.0974 -0.18495 0.09805 -0.18704 C 0.09857 -0.18866 0.09896 -0.19028 0.09948 -0.1919 C 0.10339 -0.20486 0.09818 -0.1868 0.10235 -0.20116 C 0.10248 -0.20787 0.10182 -0.21481 0.10274 -0.2213 C 0.10287 -0.22199 0.1069 -0.22361 0.10755 -0.22384 C 0.10912 -0.22338 0.11172 -0.22292 0.11315 -0.2213 C 0.11393 -0.2206 0.11458 -0.21921 0.1155 -0.21875 C 0.11732 -0.21805 0.11927 -0.21829 0.12123 -0.21805 C 0.12852 -0.21481 0.12018 -0.21829 0.13906 -0.21551 C 0.13958 -0.21551 0.14011 -0.21481 0.1405 -0.21458 C 0.14115 -0.21435 0.1418 -0.21412 0.14245 -0.21389 C 0.14271 -0.21273 0.1431 -0.21157 0.14336 -0.21042 C 0.14453 -0.20555 0.14414 -0.20069 0.14427 -0.19537 C 0.14688 -0.19838 0.14518 -0.1956 0.14662 -0.20301 C 0.14701 -0.20486 0.14766 -0.20671 0.14805 -0.2088 C 0.14844 -0.21065 0.1487 -0.21273 0.14896 -0.21458 C 0.14922 -0.21597 0.14935 -0.21782 0.15 -0.21875 C 0.15065 -0.22037 0.15274 -0.22222 0.15274 -0.22222 C 0.15313 -0.22315 0.15339 -0.22407 0.15378 -0.22477 C 0.15417 -0.22546 0.15495 -0.22546 0.15521 -0.22639 C 0.15547 -0.22731 0.15521 -0.2287 0.15521 -0.22963 L 0.15521 -0.22963 " pathEditMode="relative" ptsTypes="AAAAAAAAAAAAAAAAAAAAAAAAAAAAAAAAAAAAAAAAAAAA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5 0.00533 L -0.00065 0.00533 C -0.00104 0.00834 -0.00104 0.01158 -0.00169 0.01436 C -0.00182 0.01551 -0.00312 0.01574 -0.00312 0.0169 C -0.00338 0.04051 -0.00273 0.06389 -0.0026 0.08727 C -0.0026 0.08982 -0.00338 0.13264 -0.00351 0.13774 C -0.00364 0.14167 -0.00417 0.14537 -0.00443 0.14931 C -0.00482 0.15834 -0.00495 0.16737 -0.00547 0.17616 C -0.00586 0.18357 -0.00729 0.19074 -0.00781 0.19792 C -0.00989 0.23033 -0.00768 0.20116 -0.00963 0.22639 C -0.0095 0.24491 -0.00963 0.26343 -0.00924 0.28172 C -0.00911 0.28496 -0.00833 0.28797 -0.0082 0.29098 C -0.00781 0.32246 -0.00742 0.30741 -0.00963 0.3213 C -0.01042 0.32547 -0.01081 0.32963 -0.01159 0.3338 C -0.01185 0.33542 -0.01198 0.33727 -0.0125 0.33889 C -0.01289 0.33982 -0.01341 0.34051 -0.01393 0.34144 C -0.01471 0.34838 -0.01393 0.34283 -0.01536 0.34885 C -0.01575 0.3507 -0.01575 0.35255 -0.0168 0.35394 C -0.01719 0.3544 -0.01771 0.3544 -0.01823 0.35487 C -0.02161 0.3544 -0.02513 0.35463 -0.02851 0.35394 C -0.02891 0.35394 -0.03268 0.35232 -0.03372 0.35139 C -0.03437 0.35093 -0.03503 0.35 -0.03568 0.34977 C -0.03711 0.34885 -0.03737 0.34885 -0.03841 0.34885 L -0.03841 0.34885 L -0.03841 0.34885 L -0.03841 0.34885 " pathEditMode="relative" ptsTypes="AAAAAAAAAAAAAAAAAAAAAAAAAA">
                                      <p:cBhvr>
                                        <p:cTn id="1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4005 L 0.00208 0.04005 C 0.0026 0.04561 0.0026 0.05162 0.0039 0.05672 C 0.00416 0.05787 0.0052 0.05579 0.00573 0.0551 C 0.00651 0.0544 0.00703 0.05325 0.00768 0.05255 C 0.01028 0.04954 0.01015 0.05024 0.01289 0.04676 C 0.01406 0.04514 0.01484 0.04283 0.01614 0.04167 C 0.01797 0.04005 0.025 0.03681 0.02708 0.03565 C 0.02812 0.03473 0.02916 0.03311 0.03033 0.03241 C 0.03125 0.03172 0.03229 0.03195 0.0332 0.03149 C 0.03984 0.02825 0.02942 0.03102 0.04023 0.02894 C 0.04531 0.02454 0.04062 0.02825 0.05208 0.02662 C 0.05455 0.02616 0.05703 0.02524 0.05963 0.02477 C 0.06432 0.02408 0.06901 0.02385 0.07369 0.02315 C 0.08893 0.01922 0.07005 0.02385 0.09075 0.01991 C 0.09297 0.01945 0.09505 0.01875 0.09726 0.01806 C 0.10364 0.01667 0.10989 0.01505 0.11614 0.01389 C 0.12135 0.0132 0.12656 0.01274 0.13177 0.01135 C 0.13398 0.01088 0.13619 0.01019 0.13841 0.00973 C 0.14179 0.00903 0.14531 0.0088 0.14869 0.00811 C 0.1677 0.00394 0.14804 0.00672 0.1638 0.00463 L 0.17474 0.00139 C 0.17643 0.00093 0.17825 0.00047 0.17981 -0.00023 C 0.18203 -0.00138 0.18424 -0.00277 0.18645 -0.0037 C 0.18997 -0.00509 0.19349 -0.00555 0.19687 -0.00694 C 0.21744 -0.01597 0.18711 -0.00555 0.20729 -0.01203 C 0.20976 -0.01412 0.2125 -0.01527 0.21484 -0.01782 C 0.21614 -0.01967 0.21757 -0.02152 0.21901 -0.02291 C 0.22031 -0.02407 0.222 -0.0243 0.2233 -0.02546 C 0.22578 -0.02777 0.22786 -0.03125 0.23033 -0.0331 C 0.23281 -0.03472 0.23541 -0.03518 0.23789 -0.03634 C 0.23945 -0.03726 0.24101 -0.03796 0.24257 -0.03888 C 0.24362 -0.04004 0.2444 -0.04143 0.24544 -0.04236 C 0.24765 -0.04421 0.25208 -0.04722 0.25208 -0.04722 C 0.25455 -0.05185 0.25234 -0.04861 0.25677 -0.05138 C 0.25742 -0.05185 0.25807 -0.05254 0.25872 -0.05324 C 0.25976 -0.05416 0.2608 -0.05509 0.26198 -0.05578 C 0.26836 -0.05949 0.26328 -0.05509 0.27005 -0.05995 C 0.28346 -0.06967 0.27461 -0.06296 0.28086 -0.06921 C 0.28177 -0.0699 0.28281 -0.0706 0.28372 -0.07152 C 0.28424 -0.07222 0.2845 -0.07338 0.28502 -0.07407 C 0.2858 -0.07523 0.28672 -0.07569 0.2875 -0.07662 C 0.29101 -0.08078 0.28789 -0.07731 0.29075 -0.08171 C 0.29466 -0.0875 0.28945 -0.07847 0.29362 -0.08588 C 0.29479 -0.09236 0.29388 -0.08958 0.29596 -0.09421 C 0.29713 -0.10023 0.2957 -0.09282 0.29687 -0.10023 C 0.297 -0.10092 0.29713 -0.10185 0.29739 -0.10277 C 0.29778 -0.1037 0.2983 -0.10439 0.29882 -0.10509 C 0.29974 -0.11064 0.29895 -0.10486 0.29882 -0.11018 C 0.2983 -0.1206 0.2983 -0.13101 0.29778 -0.1412 C 0.29778 -0.14236 0.29752 -0.14351 0.29739 -0.14467 C 0.297 -0.14652 0.29648 -0.14861 0.29596 -0.15046 C 0.2957 -0.15138 0.29531 -0.15208 0.29505 -0.153 C 0.29401 -0.16157 0.29531 -0.15277 0.2931 -0.16134 C 0.2927 -0.16273 0.29231 -0.16851 0.29075 -0.16898 C 0.28554 -0.17083 0.27018 -0.17129 0.26575 -0.17152 C 0.26549 -0.17361 0.26484 -0.17592 0.26484 -0.17824 C 0.26471 -0.18078 0.26523 -0.1831 0.26523 -0.18564 C 0.26536 -0.18703 0.26523 -0.18842 0.26523 -0.18981 L 0.26523 -0.18981 " pathEditMode="relative" ptsTypes="AAAAAAAAAAAAAAAAAAAAAAAAAAAAAAAAAAAAAAAAAAAAAAAAAAAAAAAAAAAA">
                                      <p:cBhvr>
                                        <p:cTn id="1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3 -0.00996 L -0.00183 -0.00996 C 0.01419 -0.00811 -0.00039 -0.00764 0.02552 -0.025 C 0.0457 -0.03866 0.06705 -0.04746 0.08672 -0.06366 C 0.09049 -0.06667 0.09453 -0.06922 0.09804 -0.07292 C 0.10416 -0.07894 0.10573 -0.08334 0.1108 -0.08704 C 0.1151 -0.09028 0.1194 -0.09306 0.12357 -0.0963 C 0.1276 -0.09954 0.13138 -0.10324 0.13541 -0.10625 C 0.1388 -0.10903 0.14232 -0.11065 0.1457 -0.11297 C 0.14622 -0.11343 0.14674 -0.11412 0.14713 -0.11482 C 0.1513 -0.12107 0.15547 -0.12732 0.15937 -0.13403 C 0.16172 -0.13797 0.16354 -0.14283 0.16601 -0.14653 C 0.16732 -0.14861 0.16927 -0.14908 0.1707 -0.1507 C 0.17304 -0.15371 0.17513 -0.15764 0.17734 -0.16088 C 0.18763 -0.17524 0.18112 -0.16436 0.18919 -0.17755 C 0.18997 -0.17894 0.19088 -0.18033 0.19153 -0.18172 C 0.19271 -0.18473 0.19479 -0.19098 0.19479 -0.19098 C 0.19492 -0.19236 0.19479 -0.19399 0.19531 -0.19514 C 0.19635 -0.19792 0.19883 -0.20116 0.20091 -0.20186 C 0.2026 -0.20255 0.20442 -0.20255 0.20612 -0.20278 C 0.20807 -0.20162 0.20755 -0.20139 0.20989 -0.20348 C 0.21054 -0.20417 0.21107 -0.20649 0.21172 -0.20602 C 0.21237 -0.20579 0.21172 -0.20394 0.21172 -0.20278 L 0.21172 -0.20278 L 0.21172 -0.20278 " pathEditMode="relative" ptsTypes="AAAAAAAAAAAAAAAAAAAAAAAAA">
                                      <p:cBhvr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3 -0.02315 L 0.00703 -0.02315 C 0.02239 -0.01782 0.01237 -0.02222 0.0319 -0.00995 C 0.03385 -0.00856 0.03763 -0.00648 0.03763 -0.00648 C 0.03945 -0.00417 0.04153 -0.00231 0.04323 0.00023 C 0.05429 0.01551 0.04674 0.0081 0.05976 0.02361 C 0.06731 0.03264 0.07461 0.04283 0.08294 0.04977 C 0.08554 0.05185 0.08841 0.0537 0.09088 0.05648 C 0.09375 0.05949 0.09609 0.06435 0.09896 0.06736 C 0.10455 0.07338 0.11067 0.07778 0.1164 0.08333 C 0.12148 0.0882 0.1263 0.09421 0.13151 0.09931 C 0.1345 0.10232 0.13802 0.10417 0.14088 0.10764 C 0.147 0.11505 0.15143 0.12708 0.15833 0.13195 L 0.17721 0.14537 C 0.18034 0.14745 0.18359 0.14908 0.18659 0.15116 C 0.18945 0.15324 0.19192 0.15602 0.19466 0.15787 C 0.19674 0.15949 0.19909 0.15995 0.2013 0.16134 C 0.20481 0.16366 0.2082 0.16644 0.21159 0.16875 C 0.21992 0.17431 0.22851 0.17847 0.23659 0.18472 C 0.25612 0.19954 0.22877 0.17917 0.2513 0.19491 C 0.25377 0.19653 0.25612 0.19931 0.25885 0.2007 C 0.26302 0.20301 0.26731 0.20394 0.27148 0.20579 C 0.27383 0.20671 0.27591 0.20787 0.27812 0.20903 C 0.28008 0.21019 0.2819 0.21111 0.28385 0.2125 C 0.28528 0.21343 0.28659 0.21505 0.28802 0.21574 C 0.29062 0.21736 0.29336 0.21783 0.29609 0.21829 C 0.29713 0.21945 0.29817 0.22107 0.29935 0.22176 C 0.30547 0.22546 0.31211 0.22755 0.31823 0.23171 C 0.31927 0.23241 0.32005 0.23357 0.32109 0.23426 C 0.32213 0.23519 0.3233 0.23588 0.32435 0.23681 C 0.32617 0.2382 0.3289 0.24074 0.33047 0.24259 C 0.33112 0.24352 0.33177 0.24445 0.33242 0.24514 C 0.3332 0.24607 0.33398 0.24699 0.33476 0.24769 C 0.33567 0.24861 0.33672 0.24908 0.33763 0.25023 C 0.33984 0.25278 0.34205 0.25556 0.34414 0.25857 C 0.34609 0.26134 0.34791 0.26412 0.34987 0.2669 C 0.35234 0.2706 0.35117 0.26783 0.3526 0.27199 C 0.35286 0.27315 0.35286 0.27431 0.35312 0.27546 C 0.35351 0.27685 0.35481 0.28033 0.35547 0.28218 C 0.35703 0.29306 0.35638 0.28681 0.35547 0.30972 C 0.35494 0.32338 0.35442 0.32454 0.3526 0.3375 C 0.35234 0.34213 0.35208 0.34699 0.35169 0.35162 C 0.35156 0.35347 0.3513 0.35509 0.3513 0.35671 C 0.35052 0.37245 0.35026 0.3882 0.34935 0.4037 C 0.34922 0.40625 0.34869 0.40903 0.34791 0.41134 C 0.34674 0.41505 0.34518 0.41852 0.34375 0.42222 C 0.34297 0.42408 0.34205 0.42593 0.3414 0.42801 C 0.33958 0.43333 0.34049 0.43102 0.33854 0.43565 C 0.33841 0.43634 0.33841 0.4375 0.33802 0.4382 C 0.33685 0.44074 0.33554 0.43912 0.33802 0.44074 C 0.33919 0.43843 0.34075 0.43542 0.34231 0.43403 C 0.34297 0.4331 0.34388 0.43287 0.34466 0.43218 C 0.3457 0.43125 0.34661 0.43009 0.34752 0.42894 C 0.34804 0.42824 0.3483 0.42685 0.34883 0.42639 C 0.34948 0.4257 0.35013 0.42593 0.35078 0.42546 C 0.3513 0.42523 0.35169 0.425 0.35221 0.42477 C 0.35286 0.42384 0.35325 0.42222 0.35403 0.42222 C 0.35455 0.42222 0.35377 0.42384 0.35364 0.42477 C 0.35247 0.43218 0.35377 0.42454 0.3526 0.43056 C 0.35286 0.43704 0.35273 0.44352 0.35312 0.44977 C 0.35325 0.45116 0.35338 0.45255 0.35403 0.45324 C 0.35468 0.4537 0.35534 0.45255 0.35599 0.45232 C 0.35664 0.45093 0.35729 0.44977 0.35781 0.44815 C 0.35807 0.44745 0.35794 0.4463 0.35833 0.4456 C 0.35872 0.44514 0.35924 0.44514 0.35976 0.44491 C 0.36015 0.44398 0.3608 0.44329 0.36119 0.44236 C 0.36159 0.4412 0.36172 0.44005 0.36211 0.43889 C 0.36237 0.4382 0.36276 0.43727 0.36302 0.43634 C 0.36497 0.4294 0.36172 0.43866 0.36445 0.43148 C 0.36458 0.43519 0.36471 0.44283 0.36536 0.44745 C 0.36562 0.44908 0.3664 0.45232 0.3664 0.45232 L 0.3664 0.45232 " pathEditMode="relative" ptsTypes="AAAAAAAAAAAAAAAAAAAAAAAAAAAAAAAAAAAAAAAAAAAAAAAAAAAAAAAAAAAAAAAAAAAAAAAA">
                                      <p:cBhvr>
                                        <p:cTn id="16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6000"/>
                            </p:stCondLst>
                            <p:childTnLst>
                              <p:par>
                                <p:cTn id="16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3 -0.0037 L 0.00703 -0.0037 C 0.00833 -0.00301 0.00977 -0.00185 0.0112 -0.00185 C 0.01237 -0.00185 0.01341 -0.00301 0.01445 -0.0037 C 0.01771 -0.00509 0.0181 -0.00486 0.02253 -0.00625 C 0.02604 -0.00833 0.02109 -0.00555 0.02774 -0.00787 C 0.03867 -0.0118 0.02357 -0.00763 0.03438 -0.01041 C 0.04675 -0.01782 0.03359 -0.01041 0.06693 -0.01296 C 0.06862 -0.01296 0.07031 -0.01412 0.07201 -0.01458 C 0.07721 -0.01574 0.08242 -0.01736 0.08763 -0.01782 C 0.09857 -0.01921 0.09232 -0.01851 0.10651 -0.01967 C 0.10833 -0.02037 0.11029 -0.02152 0.11211 -0.02199 C 0.11315 -0.02245 0.11406 -0.02245 0.11497 -0.02291 C 0.1155 -0.02314 0.11589 -0.02361 0.11641 -0.02384 C 0.11732 -0.02407 0.11823 -0.0243 0.11927 -0.02453 C 0.11979 -0.02523 0.12044 -0.02592 0.12109 -0.02638 C 0.12175 -0.02662 0.1224 -0.02685 0.12305 -0.02708 C 0.12344 -0.02731 0.12396 -0.02754 0.12435 -0.02801 C 0.12526 -0.02847 0.12591 -0.02916 0.12682 -0.02963 C 0.12721 -0.02986 0.12774 -0.03009 0.12813 -0.03055 C 0.1293 -0.03125 0.13034 -0.0324 0.13151 -0.0331 C 0.13307 -0.03356 0.13464 -0.03356 0.1362 -0.03379 C 0.13945 -0.03564 0.13906 -0.03541 0.14232 -0.03796 C 0.14505 -0.04027 0.14388 -0.03981 0.14753 -0.04213 C 0.14818 -0.04259 0.14883 -0.04282 0.14935 -0.04305 C 0.15625 -0.05046 0.14779 -0.0412 0.15365 -0.04814 C 0.15443 -0.04907 0.15521 -0.04976 0.15599 -0.05069 C 0.15664 -0.05138 0.15729 -0.05231 0.15794 -0.05301 C 0.15872 -0.05393 0.15951 -0.05463 0.16029 -0.05555 C 0.16081 -0.05625 0.16107 -0.0574 0.16172 -0.0581 C 0.16211 -0.05856 0.16263 -0.05856 0.16302 -0.05902 C 0.16367 -0.05949 0.16445 -0.05995 0.16497 -0.06064 C 0.1681 -0.06458 0.16445 -0.0625 0.16875 -0.06412 C 0.17201 -0.06967 0.16784 -0.06296 0.17305 -0.06898 C 0.17357 -0.06967 0.17396 -0.07083 0.17435 -0.07152 C 0.175 -0.07245 0.17565 -0.07338 0.1763 -0.07407 C 0.17708 -0.075 0.17787 -0.07569 0.17865 -0.07662 C 0.17917 -0.07731 0.17956 -0.07824 0.18008 -0.07916 C 0.18086 -0.08032 0.18164 -0.08125 0.18242 -0.0824 C 0.18425 -0.08541 0.18542 -0.0875 0.18672 -0.09074 C 0.18776 -0.09375 0.18867 -0.09699 0.18945 -0.1 C 0.1901 -0.10254 0.19076 -0.10509 0.19141 -0.10763 C 0.1957 -0.12291 0.18971 -0.09953 0.19427 -0.11689 C 0.19466 -0.11875 0.19518 -0.12083 0.19557 -0.12268 C 0.19596 -0.1243 0.19609 -0.12615 0.19662 -0.12777 C 0.19688 -0.12893 0.19766 -0.12986 0.19805 -0.13101 C 0.20078 -0.14004 0.19805 -0.13402 0.20078 -0.14444 C 0.2013 -0.14629 0.20221 -0.14768 0.20274 -0.14953 C 0.20378 -0.1537 0.20456 -0.1581 0.2056 -0.16203 C 0.20677 -0.16689 0.2082 -0.17152 0.20925 -0.17638 C 0.21003 -0.17939 0.21055 -0.18263 0.2112 -0.18564 C 0.21224 -0.19004 0.21367 -0.19444 0.21445 -0.19907 C 0.21484 -0.20069 0.2151 -0.20231 0.2155 -0.20416 C 0.21563 -0.20509 0.21563 -0.20625 0.21589 -0.2074 C 0.21628 -0.20879 0.2168 -0.21018 0.21732 -0.21157 C 0.21758 -0.21504 0.21797 -0.21828 0.21823 -0.22176 C 0.21836 -0.22268 0.21875 -0.22384 0.21875 -0.225 C 0.21836 -0.25023 0.21836 -0.24884 0.21732 -0.26435 C 0.21758 -0.28032 0.21771 -0.29629 0.21823 -0.31226 C 0.21836 -0.31388 0.21914 -0.31551 0.21927 -0.31736 C 0.21953 -0.33287 0.22031 -0.32986 0.21784 -0.33657 C 0.21602 -0.33634 0.21406 -0.3375 0.21263 -0.33564 C 0.21146 -0.33426 0.2112 -0.32824 0.2112 -0.32824 C 0.20781 -0.33009 0.21172 -0.32708 0.20885 -0.3324 C 0.20846 -0.33287 0.20794 -0.33287 0.20742 -0.3331 C 0.20716 -0.33402 0.2069 -0.33495 0.20651 -0.33564 C 0.20586 -0.3368 0.20391 -0.33842 0.20313 -0.33912 C 0.203 -0.34166 0.203 -0.34421 0.20274 -0.34652 C 0.20247 -0.34838 0.20208 -0.35 0.20182 -0.35162 C 0.20104 -0.35578 0.20156 -0.35347 0.19987 -0.35833 C 0.19974 -0.3574 0.19948 -0.35671 0.19935 -0.35578 C 0.19922 -0.35439 0.19948 -0.35254 0.19896 -0.35162 C 0.19857 -0.35092 0.1987 -0.35347 0.19844 -0.35416 C 0.19831 -0.35439 0.19818 -0.35416 0.19805 -0.35416 L 0.19805 -0.35416 L 0.19805 -0.36828 L 0.19805 -0.36828 " pathEditMode="relative" ptsTypes="AAAAAAAAAAAAAAAAAAAAAAAAAAAAAAAAAAAAAAAAAAAAAAAAAAAAAAAAAAAAAAAAAAAAAAAAAAAAA">
                                      <p:cBhvr>
                                        <p:cTn id="16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6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055 0.40579 L -0.00872 -0.00509 L 0.00586 0.00579 C 0.00638 0.00602 0.00703 0.00625 0.00769 0.00648 C 0.01706 0.01019 0.02657 0.01204 0.03555 0.01736 C 0.10404 0.05787 0.02253 0.01158 0.08789 0.04352 C 0.0974 0.04792 0.10625 0.05579 0.11576 0.05926 C 0.13347 0.06621 0.17084 0.06551 0.18555 0.06598 C 0.18802 0.06736 0.1905 0.06829 0.19271 0.07037 C 0.19453 0.07199 0.19636 0.07408 0.19831 0.07523 C 0.20026 0.07639 0.20248 0.07639 0.20443 0.07709 C 0.20495 0.08079 0.20495 0.08056 0.20586 0.08449 C 0.20638 0.08611 0.2069 0.08773 0.2073 0.08959 C 0.20756 0.09028 0.2073 0.0919 0.20782 0.09213 C 0.21172 0.09306 0.21563 0.0926 0.21953 0.09283 C 0.2237 0.09213 0.22774 0.09098 0.2319 0.09028 C 0.23438 0.09005 0.23685 0.09028 0.23946 0.08959 C 0.2668 0.08195 0.23086 0.08936 0.26198 0.07871 C 0.26836 0.07639 0.28138 0.07454 0.28138 0.07454 C 0.28412 0.07755 0.28412 0.07616 0.28464 0.08033 C 0.28477 0.08056 0.28464 0.08079 0.28464 0.08125 L 0.28464 0.08125 " pathEditMode="relative" ptsTypes="AAAAAAAAAAAAAAAAAAAAAA">
                                      <p:cBhvr>
                                        <p:cTn id="16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0000"/>
                            </p:stCondLst>
                            <p:childTnLst>
                              <p:par>
                                <p:cTn id="16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38 0.00023 L 0.00638 0.00023 C 0.00599 0.00371 0.00599 0.00718 0.00534 0.01042 C 0.00521 0.01134 0.00443 0.01134 0.00391 0.01204 C 0.00339 0.01273 0.003 0.01389 0.00261 0.01459 C 0.00209 0.01528 0.0017 0.01574 0.00118 0.01621 C -0.00091 0.01806 -0.0052 0.01783 -0.00638 0.01806 C -0.01054 0.01759 -0.01458 0.01759 -0.01875 0.01713 C -0.02994 0.01551 -0.03619 0.01412 -0.04648 0.01042 C -0.05052 0.00903 -0.05755 0.00602 -0.06211 0.00371 C -0.06406 0.00278 -0.06588 0.00139 -0.0677 0.00023 C -0.06875 -0.00069 -0.06966 -0.00208 -0.07057 -0.00301 C -0.07213 -0.00463 -0.07382 -0.00555 -0.07526 -0.00717 C -0.07864 -0.01088 -0.08164 -0.01574 -0.08515 -0.01898 C -0.08711 -0.0206 -0.08906 -0.02222 -0.09088 -0.02384 C -0.09231 -0.02523 -0.09362 -0.02685 -0.09518 -0.02824 C -0.09648 -0.0294 -0.09804 -0.03032 -0.09935 -0.03148 C -0.10013 -0.03217 -0.10091 -0.0331 -0.10169 -0.03403 C -0.10234 -0.03472 -0.10286 -0.03588 -0.10364 -0.03657 C -0.10573 -0.03842 -0.10833 -0.03889 -0.11028 -0.04166 C -0.11276 -0.04491 -0.11132 -0.04375 -0.11445 -0.04491 C -0.12031 -0.05185 -0.1138 -0.04514 -0.12148 -0.04907 C -0.12552 -0.05116 -0.13294 -0.05625 -0.13763 -0.05926 C -0.13893 -0.05995 -0.14049 -0.06018 -0.14179 -0.06157 C -0.14257 -0.0625 -0.14349 -0.06319 -0.14414 -0.06412 C -0.14479 -0.06504 -0.14544 -0.06597 -0.14609 -0.06666 C -0.14713 -0.06782 -0.1483 -0.06875 -0.14935 -0.07014 C -0.15273 -0.07407 -0.14869 -0.07106 -0.15273 -0.075 C -0.15338 -0.07569 -0.15429 -0.07616 -0.15507 -0.07685 C -0.15599 -0.07916 -0.15599 -0.07986 -0.15742 -0.08171 C -0.15781 -0.08241 -0.15846 -0.08264 -0.15885 -0.08333 C -0.16132 -0.08796 -0.15924 -0.08541 -0.16119 -0.09004 C -0.16158 -0.0912 -0.16211 -0.0919 -0.16263 -0.09259 C -0.16666 -0.10949 -0.16171 -0.09051 -0.16536 -0.10185 C -0.16562 -0.10254 -0.16575 -0.10347 -0.16588 -0.1044 C -0.16731 -0.10995 -0.1664 -0.10555 -0.16823 -0.11204 C -0.16875 -0.11389 -0.16914 -0.11597 -0.16966 -0.11782 C -0.17044 -0.12014 -0.17148 -0.12176 -0.17252 -0.12361 C -0.17343 -0.1287 -0.17213 -0.12384 -0.17487 -0.12778 C -0.17526 -0.12847 -0.17526 -0.12986 -0.17578 -0.13032 C -0.17669 -0.13125 -0.17864 -0.13194 -0.17864 -0.13194 C -0.18112 -0.13171 -0.18372 -0.13125 -0.18619 -0.13125 C -0.1875 -0.13125 -0.18867 -0.13171 -0.18997 -0.13194 C -0.1901 -0.13217 -0.19023 -0.13194 -0.19036 -0.13194 L -0.19036 -0.13194 " pathEditMode="relative" ptsTypes="AAAAAAAAAAAAAAAAAAAAAAAAAAAAAAAAAAAAAAAAAAAAA">
                                      <p:cBhvr>
                                        <p:cTn id="16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2000"/>
                            </p:stCondLst>
                            <p:childTnLst>
                              <p:par>
                                <p:cTn id="17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46 -0.05856 L -0.00846 -0.05856 L 0.01602 -0.05023 C 0.01693 -0.04976 0.01784 -0.04838 0.01888 -0.04861 L 0.13672 -0.06527 C 0.20339 -0.09675 0.26107 -0.11898 0.32396 -0.16504 C 0.34193 -0.17824 0.35964 -0.19305 0.37591 -0.21203 C 0.3862 -0.22407 0.39466 -0.24074 0.40274 -0.2574 C 0.41367 -0.27963 0.40834 -0.27175 0.41745 -0.28333 C 0.41693 -0.2868 0.41667 -0.29004 0.41602 -0.29351 C 0.41589 -0.29444 0.41563 -0.29583 0.41511 -0.29583 C 0.41459 -0.29583 0.41537 -0.29421 0.4155 -0.29351 C 0.41576 -0.29236 0.41615 -0.2912 0.41654 -0.29004 C 0.41693 -0.28472 0.4168 -0.28518 0.41784 -0.28009 C 0.41836 -0.278 0.41901 -0.27615 0.41927 -0.27407 C 0.41979 -0.27175 0.41992 -0.26921 0.42031 -0.26666 C 0.41992 -0.26018 0.42018 -0.25347 0.41927 -0.24722 C 0.41914 -0.24606 0.4181 -0.24675 0.41745 -0.24652 C 0.41693 -0.24629 0.41602 -0.2456 0.41602 -0.2456 L 0.41602 -0.2456 " pathEditMode="relative" ptsTypes="AAAAAAAAAAAAAAAAAAAA">
                                      <p:cBhvr>
                                        <p:cTn id="17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4000"/>
                            </p:stCondLst>
                            <p:childTnLst>
                              <p:par>
                                <p:cTn id="17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 0.00208 L 0.0043 0.00208 L 0.02591 0.01041 C 0.02773 0.01111 0.0293 0.0125 0.03112 0.01296 C 0.19401 0.0581 0.13242 0.04166 0.32825 0.075 C 0.45182 0.06087 0.45182 0.08449 0.53489 0.02708 C 0.54167 0.02245 0.54779 0.01481 0.55417 0.00879 C 0.55573 0.00347 0.55638 -0.00348 0.55885 -0.00718 C 0.55924 -0.00788 0.56914 -0.0095 0.5707 -0.00973 C 0.57213 -0.01088 0.57344 -0.01297 0.575 -0.01297 C 0.57565 -0.01297 0.57474 -0.01065 0.57448 -0.00973 C 0.57422 -0.00903 0.57383 -0.00857 0.57357 -0.00811 L 0.57357 -0.00811 " pathEditMode="relative" ptsTypes="AAAAAAAAAAAAA">
                                      <p:cBhvr>
                                        <p:cTn id="17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7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9 0.03935 L 0.00169 0.03935 C 0.00182 0.04166 0.00182 0.04421 0.00208 0.04676 C 0.00221 0.04814 0.00273 0.04953 0.00299 0.05092 C 0.00494 0.06041 0.00338 0.05602 0.00585 0.0618 C 0.00664 0.06713 0.00716 0.0706 0.00781 0.07615 C 0.00794 0.07777 0.00794 0.07939 0.0082 0.08125 C 0.00846 0.08287 0.00898 0.08449 0.00924 0.08611 C 0.00976 0.09027 0.0095 0.09143 0.01054 0.09537 C 0.01093 0.09652 0.01158 0.09768 0.01197 0.09884 C 0.01237 0.10185 0.01263 0.10509 0.01341 0.10787 C 0.0138 0.10926 0.01432 0.11018 0.01484 0.11134 C 0.01927 0.13495 0.01341 0.10578 0.01809 0.12384 C 0.02057 0.13287 0.01888 0.13102 0.02057 0.14143 C 0.02083 0.14328 0.02343 0.15139 0.02382 0.15231 C 0.02395 0.15393 0.02395 0.15578 0.02434 0.1574 C 0.0246 0.15902 0.02526 0.16018 0.02565 0.16157 C 0.02604 0.16273 0.02643 0.16389 0.02669 0.16504 C 0.02682 0.16574 0.02682 0.16666 0.02708 0.16736 C 0.02747 0.16875 0.02812 0.16967 0.02851 0.17083 C 0.02942 0.17847 0.02851 0.17152 0.02994 0.18009 C 0.03072 0.18495 0.03007 0.1824 0.03138 0.18842 C 0.0319 0.19097 0.03268 0.19352 0.0332 0.19606 C 0.03346 0.19838 0.03346 0.20092 0.03372 0.20347 C 0.03385 0.20463 0.03398 0.20578 0.03424 0.20694 C 0.0345 0.20856 0.03515 0.21296 0.03567 0.21527 C 0.03593 0.21666 0.03632 0.21805 0.03658 0.21944 C 0.03684 0.22083 0.03684 0.22222 0.03697 0.22361 C 0.03763 0.22824 0.03802 0.22893 0.03841 0.23287 C 0.0388 0.23564 0.03906 0.23842 0.03945 0.2412 C 0.03958 0.24305 0.03971 0.24514 0.03984 0.24699 C 0.04023 0.25046 0.04049 0.2537 0.04075 0.25717 C 0.04101 0.26041 0.04127 0.26389 0.04127 0.26713 C 0.04153 0.28009 0.0414 0.29282 0.04179 0.30578 C 0.04179 0.30694 0.04192 0.30347 0.04218 0.30231 C 0.04257 0.30092 0.04322 0.29953 0.04362 0.29814 C 0.04375 0.29652 0.04388 0.2949 0.04414 0.29305 C 0.04648 0.27801 0.04388 0.29953 0.04557 0.28472 C 0.04622 0.28495 0.04687 0.28495 0.04739 0.28564 C 0.04804 0.28611 0.0483 0.28727 0.04882 0.28819 C 0.04987 0.28958 0.05104 0.29051 0.05208 0.29143 C 0.05273 0.29305 0.05364 0.29467 0.05403 0.29652 C 0.05416 0.29745 0.05416 0.29838 0.05455 0.29907 C 0.05481 0.29977 0.05546 0.29953 0.05585 0.29977 C 0.05768 0.30949 0.05612 0.3 0.05729 0.3125 C 0.05742 0.31342 0.05768 0.31412 0.05781 0.31504 C 0.05846 0.3199 0.05807 0.31898 0.05872 0.32407 C 0.05898 0.32639 0.05937 0.3287 0.05976 0.33078 C 0.0595 0.3331 0.05989 0.33564 0.05924 0.3375 C 0.05898 0.33842 0.0582 0.33727 0.05781 0.3368 C 0.05664 0.33541 0.05585 0.33264 0.05494 0.33078 C 0.05455 0.33009 0.05403 0.32916 0.05351 0.32847 C 0.05039 0.32361 0.05312 0.32847 0.05169 0.32592 L 0.05169 0.32592 " pathEditMode="relative" ptsTypes="AAAAAAAAAAAAAAAAAAAAAAAAAAAAAAAAAAAAAAAAAAAAAAAAAAAAAA">
                                      <p:cBhvr>
                                        <p:cTn id="1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8000"/>
                            </p:stCondLst>
                            <p:childTnLst>
                              <p:par>
                                <p:cTn id="18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27 0.11135 L -0.00651 0.00996 C 0.00091 0.01135 0.00846 0.01227 0.01602 0.01343 L 0.05716 0.0125 C 0.07148 0.01181 0.07266 0.01088 0.0849 0.00926 L 0.09766 0.00741 C 0.10156 0.00625 0.1056 0.00533 0.1095 0.00417 C 0.12669 -0.00139 0.11055 0.00255 0.12604 -0.00092 C 0.12956 -0.0037 0.13346 -0.00578 0.13685 -0.00926 C 0.13841 -0.01088 0.13997 -0.01296 0.14154 -0.01435 C 0.14336 -0.01597 0.14544 -0.01689 0.14727 -0.01851 C 0.1487 -0.0199 0.15 -0.02199 0.15143 -0.02361 C 0.15365 -0.02592 0.15573 -0.02824 0.15807 -0.03032 C 0.16068 -0.0324 0.16354 -0.03379 0.16615 -0.03611 C 0.1793 -0.04838 0.16432 -0.03842 0.17734 -0.04629 C 0.17852 -0.04768 0.17956 -0.04907 0.18073 -0.05046 C 0.18255 -0.05231 0.18463 -0.05324 0.18633 -0.05532 C 0.18763 -0.05694 0.18841 -0.05972 0.18971 -0.06134 C 0.19141 -0.06342 0.19336 -0.06481 0.19531 -0.06643 C 0.20013 -0.07037 0.20495 -0.07476 0.2099 -0.07801 C 0.21172 -0.07916 0.21354 -0.07986 0.2151 -0.08148 C 0.21823 -0.08426 0.22109 -0.0875 0.22409 -0.09074 C 0.22747 -0.09398 0.23138 -0.09768 0.23398 -0.10231 C 0.23516 -0.10439 0.23607 -0.10648 0.23737 -0.10833 C 0.24531 -0.11898 0.24271 -0.11226 0.25 -0.1243 C 0.25156 -0.12662 0.25286 -0.12986 0.2543 -0.13264 C 0.25547 -0.13472 0.25703 -0.13611 0.25807 -0.13842 C 0.26432 -0.15115 0.26732 -0.16134 0.27174 -0.17708 C 0.27266 -0.18032 0.27383 -0.18356 0.27461 -0.18703 C 0.27565 -0.19166 0.27617 -0.19676 0.27747 -0.20139 C 0.28034 -0.21203 0.28398 -0.22176 0.28685 -0.2324 C 0.28815 -0.23703 0.28906 -0.24213 0.29062 -0.24652 C 0.29206 -0.25092 0.29414 -0.25439 0.29583 -0.25833 C 0.29987 -0.26851 0.30417 -0.27963 0.30716 -0.29097 C 0.30872 -0.29699 0.31302 -0.3162 0.31419 -0.32384 C 0.31888 -0.35277 0.31107 -0.31273 0.31706 -0.34213 C 0.31797 -0.3618 0.31875 -0.36851 0.31758 -0.39004 C 0.31732 -0.39444 0.31641 -0.39861 0.31562 -0.40254 C 0.31315 -0.41504 0.31094 -0.42037 0.30755 -0.43194 C 0.3069 -0.43449 0.30638 -0.43703 0.30573 -0.43958 C 0.30508 -0.4456 0.30456 -0.45185 0.30378 -0.45787 C 0.30352 -0.46041 0.30299 -0.46296 0.30286 -0.46551 C 0.30273 -0.4743 0.30286 -0.4743 0.30378 -0.47986 C 0.30404 -0.48217 0.30404 -0.48472 0.3043 -0.48726 C 0.30443 -0.48819 0.3043 -0.48958 0.30482 -0.48981 C 0.30534 -0.49027 0.30599 -0.48935 0.30664 -0.48889 C 0.31406 -0.48981 0.31107 -0.48981 0.31562 -0.48981 L 0.31562 -0.48981 " pathEditMode="relative" ptsTypes="AAAAAAAAAAAAAAAAAAAAAAAAAAAAAAAAAAAAAAAAAAAAAAAA">
                                      <p:cBhvr>
                                        <p:cTn id="18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000"/>
                            </p:stCondLst>
                            <p:childTnLst>
                              <p:par>
                                <p:cTn id="20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000"/>
                            </p:stCondLst>
                            <p:childTnLst>
                              <p:par>
                                <p:cTn id="2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0" grpId="0"/>
      <p:bldP spid="58" grpId="0"/>
      <p:bldP spid="26" grpId="0"/>
      <p:bldP spid="28" grpId="0"/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86FCBE-626E-48E2-BE94-CD26BCDC41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182" y="268946"/>
            <a:ext cx="7562575" cy="634570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A64CA8D-A232-4E8E-89DF-F89914ADF0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215" y="1967179"/>
            <a:ext cx="1989206" cy="120199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23BF9D4-5A8F-47AE-97FF-E99F0F4E6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404" y="334948"/>
            <a:ext cx="2298588" cy="1380219"/>
          </a:xfrm>
          <a:prstGeom prst="rect">
            <a:avLst/>
          </a:prstGeom>
        </p:spPr>
      </p:pic>
      <p:pic>
        <p:nvPicPr>
          <p:cNvPr id="8" name="Image 7" descr="dessin Marronnier d'Inde">
            <a:extLst>
              <a:ext uri="{FF2B5EF4-FFF2-40B4-BE49-F238E27FC236}">
                <a16:creationId xmlns:a16="http://schemas.microsoft.com/office/drawing/2014/main" id="{96248B8E-9E24-4606-933A-C845C58EE762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8" r="17473" b="25156"/>
          <a:stretch/>
        </p:blipFill>
        <p:spPr bwMode="auto">
          <a:xfrm>
            <a:off x="2847521" y="1850810"/>
            <a:ext cx="1051182" cy="14347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FAFCC0F-17EC-4C60-8EF2-4A2E3062E1F6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38" r="14346" b="56198"/>
          <a:stretch/>
        </p:blipFill>
        <p:spPr bwMode="auto">
          <a:xfrm>
            <a:off x="2961144" y="334948"/>
            <a:ext cx="1205455" cy="12019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A1490D4-CB43-4D1F-8A3A-7E8891D918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5739" y="3209450"/>
            <a:ext cx="1315092" cy="958755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E980CCDD-2781-4638-9AD3-01C84D393232}"/>
              </a:ext>
            </a:extLst>
          </p:cNvPr>
          <p:cNvSpPr txBox="1"/>
          <p:nvPr/>
        </p:nvSpPr>
        <p:spPr>
          <a:xfrm>
            <a:off x="1388567" y="5942560"/>
            <a:ext cx="1620189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2400" dirty="0"/>
              <a:t>des </a:t>
            </a:r>
            <a:r>
              <a:rPr lang="fr-FR" sz="2400" b="1" dirty="0"/>
              <a:t>feuilles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BC66912D-98D4-4A38-AF11-9927761849DC}"/>
              </a:ext>
            </a:extLst>
          </p:cNvPr>
          <p:cNvSpPr txBox="1"/>
          <p:nvPr/>
        </p:nvSpPr>
        <p:spPr>
          <a:xfrm>
            <a:off x="2279942" y="5255818"/>
            <a:ext cx="1620189" cy="461665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2400" dirty="0"/>
              <a:t>des </a:t>
            </a:r>
            <a:r>
              <a:rPr lang="fr-FR" sz="2400" b="1" dirty="0"/>
              <a:t>fruits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666CF4D8-C522-4A47-B212-07A58DAC627C}"/>
              </a:ext>
            </a:extLst>
          </p:cNvPr>
          <p:cNvSpPr txBox="1"/>
          <p:nvPr/>
        </p:nvSpPr>
        <p:spPr>
          <a:xfrm>
            <a:off x="415645" y="4309689"/>
            <a:ext cx="1620189" cy="461665"/>
          </a:xfrm>
          <a:prstGeom prst="rect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des fleurs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B85754E-C811-4835-96BB-653DF8D55221}"/>
              </a:ext>
            </a:extLst>
          </p:cNvPr>
          <p:cNvSpPr txBox="1"/>
          <p:nvPr/>
        </p:nvSpPr>
        <p:spPr>
          <a:xfrm>
            <a:off x="242243" y="4922803"/>
            <a:ext cx="1865468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des aiguilles</a:t>
            </a:r>
          </a:p>
          <a:p>
            <a:pPr algn="ctr"/>
            <a:r>
              <a:rPr lang="fr-FR" sz="2400" b="1" dirty="0" err="1"/>
              <a:t>Nadeln</a:t>
            </a:r>
            <a:endParaRPr lang="fr-FR" sz="2400" b="1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8C11D4AC-C2AF-464D-A7CB-17AC3A534FC4}"/>
              </a:ext>
            </a:extLst>
          </p:cNvPr>
          <p:cNvSpPr txBox="1"/>
          <p:nvPr/>
        </p:nvSpPr>
        <p:spPr>
          <a:xfrm>
            <a:off x="2329972" y="4226012"/>
            <a:ext cx="1616166" cy="83099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des </a:t>
            </a:r>
            <a:r>
              <a:rPr lang="fr-FR" sz="2400" b="1" dirty="0"/>
              <a:t>cônes</a:t>
            </a:r>
          </a:p>
          <a:p>
            <a:pPr algn="ctr"/>
            <a:r>
              <a:rPr lang="fr-FR" sz="2400" dirty="0" err="1"/>
              <a:t>Zapfen</a:t>
            </a:r>
            <a:endParaRPr lang="fr-FR" sz="240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147AF242-AA8A-CF28-E876-BA51EB30F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998009" y="653891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DE34A0-C320-EB0B-848D-04D3432261DC}"/>
              </a:ext>
            </a:extLst>
          </p:cNvPr>
          <p:cNvSpPr txBox="1"/>
          <p:nvPr/>
        </p:nvSpPr>
        <p:spPr>
          <a:xfrm>
            <a:off x="178019" y="6560009"/>
            <a:ext cx="3519950" cy="233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texte traduit de l’allemand et transformé, images : </a:t>
            </a: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www.lernbienne.de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401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5 0.01134 L 0.00925 0.01134 C 0.01159 0.01226 0.01394 0.01342 0.01628 0.01388 C 0.03763 0.01851 0.04428 0.01759 0.0681 0.01898 C 0.09167 0.01828 0.09818 0.01898 0.1181 0.01643 C 0.12331 0.01574 0.12852 0.01458 0.13373 0.01388 C 0.13829 0.01319 0.14284 0.01296 0.1474 0.01226 C 0.15 0.0118 0.15248 0.01064 0.15495 0.01041 C 0.17696 0.00949 0.19896 0.00925 0.22097 0.00879 C 0.22982 0.00763 0.23881 0.00879 0.2474 0.00555 C 0.25313 0.00324 0.25508 0.00231 0.26211 0.00046 C 0.26472 -0.00024 0.26745 -0.00047 0.27006 -0.00116 C 0.27188 -0.00186 0.2823 -0.00556 0.28568 -0.00625 C 0.2879 -0.00672 0.29011 -0.00695 0.29219 -0.00718 C 0.30248 -0.0132 0.2961 -0.00996 0.31915 -0.00787 C 0.32045 -0.00787 0.32162 -0.00672 0.32292 -0.00625 L 0.32618 -0.00556 C 0.3267 -0.00487 0.32826 -0.00278 0.32904 -0.00301 C 0.32956 -0.00301 0.32995 -0.00394 0.33047 -0.00463 C 0.33034 -0.00741 0.32852 -0.01204 0.32995 -0.01297 C 0.33529 -0.01621 0.34128 -0.01389 0.34701 -0.01459 C 0.34805 -0.01482 0.34922 -0.01528 0.35026 -0.01551 C 0.35092 -0.01598 0.35157 -0.01667 0.35222 -0.01713 C 0.35274 -0.0176 0.35339 -0.0176 0.35404 -0.01806 C 0.35495 -0.01852 0.35599 -0.01899 0.35691 -0.01968 C 0.35912 -0.0213 0.36133 -0.02269 0.36355 -0.02477 C 0.36706 -0.02801 0.37058 -0.03195 0.37435 -0.03473 C 0.37579 -0.03588 0.37722 -0.03681 0.37852 -0.0382 C 0.38086 -0.04075 0.38282 -0.04399 0.38516 -0.04653 C 0.38594 -0.04746 0.38672 -0.04815 0.3875 -0.04908 C 0.38816 -0.04977 0.38881 -0.0507 0.38946 -0.05162 C 0.39024 -0.05255 0.39102 -0.05325 0.3918 -0.05417 C 0.3931 -0.05556 0.39441 -0.05718 0.39558 -0.05903 C 0.39727 -0.06181 0.39831 -0.06459 0.40026 -0.06667 C 0.40066 -0.06713 0.40131 -0.06713 0.4017 -0.0676 C 0.40235 -0.06806 0.403 -0.06852 0.40365 -0.06922 C 0.40456 -0.07014 0.40638 -0.07246 0.40638 -0.07246 C 0.40678 -0.07338 0.40743 -0.07408 0.40743 -0.075 C 0.40743 -0.07987 0.40691 -0.0845 0.40638 -0.08936 C 0.40625 -0.09051 0.40573 -0.09144 0.40547 -0.0926 C 0.40508 -0.09422 0.40469 -0.09584 0.40456 -0.09769 C 0.40417 -0.1007 0.40404 -0.10394 0.40365 -0.10695 C 0.40313 -0.10996 0.40235 -0.11158 0.4017 -0.11436 C 0.40157 -0.11528 0.40144 -0.11621 0.40118 -0.1169 C 0.40066 -0.11875 0.39935 -0.122 0.39935 -0.122 C 0.39805 -0.12176 0.39688 -0.12107 0.39558 -0.12107 C 0.39506 -0.12107 0.39662 -0.1213 0.39701 -0.122 C 0.39727 -0.12269 0.39727 -0.12524 0.3974 -0.12454 C 0.39779 -0.12292 0.3974 -0.12107 0.3974 -0.11945 L 0.3974 -0.11945 " pathEditMode="relative" ptsTypes="AAAAAAAAAAAAAAAAAAAAAAAAAAAAAAAAAAAAAAAAAAAAAAAAAA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394 L -0.00156 0.00394 C -0.00117 0.00694 -0.00117 0.01042 -0.00013 0.01296 C 0.00065 0.01458 0.00208 0.01481 0.00338 0.01551 C 0.0056 0.0169 0.00794 0.01829 0.01029 0.01898 C 0.01549 0.0206 0.02617 0.02269 0.02617 0.02269 C 0.05169 0.02153 0.04258 0.02431 0.06497 0.01551 C 0.07135 0.01296 0.08424 0.00764 0.08424 0.00764 C 0.10156 -0.01227 0.08294 0.00741 0.11068 -0.01273 C 0.1168 -0.01736 0.13268 -0.03148 0.13945 -0.03912 C 0.14896 -0.05 0.1582 -0.06181 0.16771 -0.07269 C 0.175 -0.08125 0.18281 -0.08819 0.18958 -0.09745 L 0.2095 -0.12477 C 0.2151 -0.13264 0.22044 -0.14097 0.2263 -0.14792 C 0.2345 -0.15718 0.24297 -0.16574 0.25065 -0.17616 C 0.2539 -0.18056 0.25625 -0.18681 0.25911 -0.1919 C 0.2625 -0.19792 0.26627 -0.20324 0.26953 -0.20972 C 0.27226 -0.21505 0.27409 -0.22199 0.27695 -0.22731 C 0.2832 -0.23866 0.2914 -0.24653 0.29687 -0.25903 C 0.3039 -0.27546 0.31002 -0.2875 0.31523 -0.30509 C 0.3164 -0.30903 0.31719 -0.31343 0.31823 -0.31736 C 0.31966 -0.32245 0.32122 -0.32731 0.32265 -0.33241 C 0.32331 -0.33727 0.32396 -0.34236 0.32474 -0.34745 C 0.32591 -0.35602 0.32773 -0.36481 0.32864 -0.37384 C 0.32943 -0.38194 0.3306 -0.39861 0.3306 -0.39861 C 0.32995 -0.40625 0.32943 -0.41806 0.3276 -0.42593 C 0.3263 -0.43218 0.32109 -0.44259 0.31875 -0.44444 C 0.31758 -0.44537 0.31627 -0.44606 0.31523 -0.44722 C 0.31315 -0.44931 0.31146 -0.45231 0.30924 -0.45417 C 0.30755 -0.45579 0.3056 -0.45625 0.30377 -0.45764 C 0.3026 -0.4588 0.30156 -0.46019 0.30039 -0.46134 C 0.29922 -0.46227 0.29805 -0.46296 0.29687 -0.46389 C 0.29596 -0.46458 0.29518 -0.46551 0.2944 -0.46667 C 0.29388 -0.46736 0.29349 -0.46852 0.29284 -0.46921 C 0.29193 -0.47014 0.28997 -0.47106 0.28997 -0.47106 C 0.29831 -0.48588 0.29284 -0.47755 0.3013 -0.48773 C 0.30208 -0.48866 0.30273 -0.48935 0.30338 -0.49051 C 0.3039 -0.4912 0.30417 -0.49236 0.30482 -0.49306 C 0.30547 -0.49375 0.30612 -0.49352 0.30677 -0.49398 C 0.30794 -0.49583 0.30833 -0.49722 0.30976 -0.49838 C 0.31029 -0.49884 0.31081 -0.49884 0.31133 -0.49931 C 0.3125 -0.50069 0.31406 -0.50255 0.31523 -0.5037 C 0.31575 -0.50417 0.31627 -0.50417 0.31667 -0.50463 C 0.3181 -0.50556 0.3194 -0.50671 0.3207 -0.5081 C 0.33034 -0.51713 0.32135 -0.51042 0.33906 -0.52222 C 0.34154 -0.52384 0.34414 -0.52477 0.34648 -0.52662 C 0.34805 -0.52778 0.35 -0.53009 0.35156 -0.53194 C 0.3513 -0.5331 0.35143 -0.53449 0.35104 -0.53542 C 0.35052 -0.53634 0.34974 -0.53727 0.34896 -0.53727 L 0.32969 -0.53634 C 0.32877 -0.53657 0.32773 -0.53611 0.32721 -0.53727 C 0.32682 -0.53773 0.32786 -0.53819 0.32812 -0.53889 C 0.32851 -0.53981 0.32864 -0.54097 0.32917 -0.54167 C 0.33125 -0.54491 0.33151 -0.54491 0.33359 -0.54606 C 0.33502 -0.54954 0.33463 -0.54769 0.33463 -0.55208 L 0.33463 -0.55208 " pathEditMode="relative" ptsTypes="AAAAAAAAAAAAAAAAAAAAAAAAAAAAAAAAAAAAAAAAAAAAAAAAAAAAAAAA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0.00139 L -0.00573 0.00139 C -0.00495 0.00417 -0.00469 0.00787 -0.00326 0.01019 C -0.00143 0.01343 0.00117 0.01528 0.00364 0.01713 C 0.02317 0.03218 0.01094 0.01875 0.03646 0.0331 C 0.05026 0.04074 0.04974 0.04144 0.06875 0.04537 C 0.07617 0.04699 0.08359 0.04699 0.09101 0.04815 C 0.09427 0.04861 0.09739 0.04908 0.10052 0.04977 C 0.10742 0.05139 0.11432 0.05417 0.12135 0.0551 C 0.13411 0.05695 0.14687 0.05695 0.15963 0.05787 C 0.18203 0.06204 0.1595 0.0581 0.20286 0.06227 C 0.26445 0.06806 0.16679 0.06181 0.2763 0.0676 C 0.33255 0.07662 0.2681 0.06667 0.41992 0.07292 C 0.42669 0.07315 0.43346 0.07477 0.44023 0.07547 C 0.44765 0.07616 0.45521 0.07662 0.46263 0.07732 C 0.46953 0.0801 0.47344 0.08195 0.48047 0.08426 C 0.48164 0.08472 0.48281 0.08496 0.48398 0.08519 C 0.48372 0.08635 0.48372 0.08773 0.48346 0.08866 C 0.4832 0.08959 0.48242 0.08959 0.48242 0.09051 C 0.48242 0.09144 0.4832 0.09167 0.48346 0.09236 C 0.48398 0.09375 0.48437 0.09537 0.48489 0.09676 C 0.48541 0.09792 0.48594 0.09908 0.48646 0.10023 C 0.48659 0.10139 0.48672 0.10255 0.48698 0.10371 C 0.48763 0.10695 0.48828 0.1081 0.48945 0.11088 C 0.48997 0.11389 0.4901 0.11505 0.4914 0.11783 C 0.49232 0.11991 0.4944 0.12315 0.4944 0.12315 C 0.49531 0.12824 0.49414 0.12361 0.49635 0.12755 C 0.49778 0.1301 0.497 0.1301 0.49791 0.13287 C 0.4987 0.13588 0.49883 0.13565 0.50039 0.13727 C 0.50065 0.1382 0.50156 0.14121 0.50234 0.14167 C 0.50299 0.14236 0.50364 0.14236 0.50429 0.1426 L 0.50872 0.14792 C 0.50924 0.14861 0.50976 0.14931 0.51028 0.14977 L 0.51172 0.1507 C 0.51211 0.14977 0.51263 0.14908 0.51276 0.14792 C 0.51445 0.12222 0.50859 0.12801 0.52213 0.12662 C 0.52604 0.12454 0.52409 0.12523 0.5276 0.12408 C 0.52799 0.12338 0.52825 0.12269 0.52864 0.12222 C 0.52929 0.12176 0.52995 0.12107 0.5306 0.12153 C 0.53112 0.12176 0.53112 0.12315 0.53112 0.12408 C 0.53125 0.12547 0.53112 0.12709 0.53112 0.12847 L 0.53112 0.12847 L 0.53112 0.12847 L 0.53112 0.12847 " pathEditMode="relative" ptsTypes="AAAAAAAAAAAAAAAAAAAAAAAAAAAAAAAAAAAAAAAAAAAA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4.16667E-6 0.00023 C 0.02071 -0.00694 0.00534 -0.00139 0.03959 -0.01782 C 0.04323 -0.01944 0.04701 -0.02037 0.05053 -0.02268 C 0.06602 -0.03333 0.06159 -0.03125 0.08282 -0.03935 C 0.0931 -0.04329 0.10365 -0.0463 0.11407 -0.05 C 0.12618 -0.0544 0.13816 -0.05972 0.15013 -0.06319 L 0.19245 -0.07593 C 0.19506 -0.07685 0.19766 -0.07824 0.20039 -0.07917 C 0.21941 -0.08588 0.23868 -0.0912 0.25756 -0.0993 C 0.26654 -0.10301 0.27553 -0.1081 0.28477 -0.11088 C 0.29935 -0.11505 0.3142 -0.11643 0.32891 -0.11991 C 0.33256 -0.12083 0.33607 -0.12338 0.33985 -0.12407 C 0.35183 -0.12639 0.36407 -0.12708 0.37605 -0.12917 C 0.38191 -0.13009 0.38789 -0.13194 0.39388 -0.13333 C 0.45053 -0.16065 0.35013 -0.11319 0.46537 -0.1581 C 0.48217 -0.16458 0.49857 -0.1743 0.51511 -0.18218 C 0.52318 -0.18611 0.53164 -0.18912 0.53933 -0.19468 C 0.59857 -0.23819 0.49909 -0.1669 0.60886 -0.23449 C 0.72227 -0.30463 0.61823 -0.25625 0.72605 -0.30116 C 0.7267 -0.30185 0.72735 -0.30301 0.728 -0.3037 C 0.73125 -0.30694 0.72904 -0.3037 0.73099 -0.30694 C 0.73125 -0.32153 0.72839 -0.33356 0.73347 -0.34444 C 0.73386 -0.34514 0.73451 -0.34537 0.73503 -0.34606 C 0.73659 -0.35393 0.73594 -0.3493 0.73646 -0.35995 C 0.73763 -0.35741 0.73698 -0.35833 0.73803 -0.35671 L 0.73803 -0.35648 " pathEditMode="relative" rAng="0" ptsTypes="AAAAAAAAAAAAAAAAAAAAAAAAAAA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01" y="-1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0.03403 L -2.70833E-6 -0.0338 C 0.00104 -0.03218 0.00209 -0.02963 0.00339 -0.02801 C 0.00703 -0.02315 0.00808 -0.02338 0.01133 -0.01991 C 0.01459 -0.0169 0.01745 -0.01273 0.02084 -0.01019 C 0.02201 -0.00949 0.02318 -0.0088 0.02422 -0.00764 C 0.02578 -0.00602 0.02722 -0.00394 0.02878 -0.00232 C 0.03125 2.96296E-6 0.03399 0.00185 0.03672 0.00393 C 0.03815 0.00509 0.03959 0.00648 0.04115 0.0074 C 0.04349 0.00856 0.04571 0.00995 0.04818 0.01088 C 0.05078 0.0118 0.05339 0.01203 0.05612 0.01273 C 0.07032 0.01643 0.05052 0.0125 0.06992 0.01527 C 0.07344 0.01574 0.07696 0.01643 0.08034 0.01713 C 0.08138 0.01736 0.08242 0.01782 0.08334 0.01805 C 0.08698 0.01875 0.09063 0.01921 0.09427 0.01967 C 0.09532 0.02037 0.09623 0.02106 0.09727 0.02152 C 0.10013 0.02268 0.10313 0.02268 0.10573 0.025 C 0.10638 0.02569 0.10703 0.02615 0.10769 0.02685 C 0.10964 0.02824 0.10938 0.02708 0.11172 0.0294 C 0.11237 0.03009 0.11289 0.03148 0.11367 0.03217 C 0.11433 0.03264 0.11498 0.03264 0.11563 0.03287 C 0.1168 0.03356 0.11797 0.03402 0.11914 0.03472 C 0.12253 0.0368 0.12565 0.04004 0.12904 0.04097 C 0.13138 0.04143 0.13373 0.0419 0.13607 0.04259 C 0.1461 0.04583 0.1349 0.04282 0.14492 0.04699 C 0.14688 0.04791 0.14896 0.04861 0.15091 0.04884 C 0.15899 0.04977 0.16719 0.05 0.17526 0.05069 C 0.17956 0.05139 0.18047 0.05115 0.18464 0.05416 C 0.18555 0.05486 0.18633 0.05602 0.18724 0.05671 C 0.18815 0.05787 0.1892 0.05856 0.19011 0.05949 C 0.19219 0.06504 0.18985 0.05972 0.19519 0.06481 C 0.19675 0.0662 0.19792 0.06875 0.19961 0.07014 C 0.20677 0.07592 0.21211 0.07407 0.22045 0.07453 C 0.2211 0.07477 0.22175 0.07546 0.2224 0.07546 C 0.22344 0.07523 0.22448 0.07407 0.22539 0.07361 C 0.22604 0.07315 0.2267 0.07291 0.22748 0.07268 C 0.23099 0.06852 0.22969 0.06921 0.23737 0.07268 C 0.23789 0.07291 0.23828 0.0743 0.23828 0.07546 C 0.23867 0.08981 0.23828 0.10416 0.23828 0.11875 L 0.23828 0.11898 " pathEditMode="relative" rAng="0" ptsTypes="AAAAAAAAAAAAAAAAAAAAAAAAAAAAAAAAAAAAAAAA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14" y="763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07 0.0044 L -0.01107 0.0044 C -0.00586 0.00486 -0.00052 0.00486 0.00482 0.00532 C 0.00703 0.00555 0.00938 0.00671 0.01172 0.00717 C 0.01537 0.00787 0.01901 0.0081 0.02266 0.00902 C 0.03828 0.01227 0.01537 0.00926 0.03607 0.0125 C 0.04089 0.01319 0.0457 0.01342 0.05039 0.01412 C 0.08177 0.01921 0.04297 0.01481 0.08268 0.01875 L 0.17357 0.01782 C 0.17591 0.01759 0.17826 0.01643 0.1806 0.01597 C 0.18633 0.01504 0.19219 0.01504 0.19792 0.01412 C 0.20143 0.01389 0.20495 0.01273 0.20833 0.0125 C 0.22175 0.01134 0.23516 0.01065 0.24857 0.00972 C 0.27435 0.00532 0.24636 0.00972 0.29779 0.00625 C 0.30221 0.00602 0.30677 0.00532 0.3112 0.0044 C 0.32292 0.00254 0.32917 0.00139 0.33997 -0.00255 C 0.35612 -0.00857 0.33932 -0.00278 0.3569 -0.0132 C 0.35833 -0.01412 0.3599 -0.01459 0.36133 -0.01574 C 0.36302 -0.01736 0.36458 -0.01945 0.36628 -0.02107 C 0.36758 -0.02246 0.37149 -0.0257 0.37279 -0.02639 C 0.37422 -0.02732 0.37578 -0.02755 0.37721 -0.02824 C 0.37878 -0.0294 0.38008 -0.03148 0.38164 -0.03172 C 0.40547 -0.03496 0.39063 -0.0331 0.39753 -0.02986 C 0.39844 -0.02963 0.39922 -0.0294 0.40013 -0.02917 C 0.40091 -0.02871 0.40169 -0.02778 0.40261 -0.02732 C 0.40456 -0.02755 0.40651 -0.02755 0.40846 -0.02824 C 0.40899 -0.02824 0.40912 -0.03033 0.40951 -0.02986 C 0.41003 -0.02963 0.40977 -0.02801 0.41003 -0.02732 C 0.41029 -0.02662 0.41068 -0.02616 0.41094 -0.02547 C 0.41289 -0.0213 0.41094 -0.02408 0.41341 -0.02107 C 0.4138 -0.01968 0.41471 -0.01667 0.41302 -0.01574 C 0.41211 -0.01551 0.41133 -0.01644 0.41055 -0.01667 C 0.4099 -0.02084 0.41003 -0.01898 0.41003 -0.02199 L 0.41003 -0.02199 " pathEditMode="relative" ptsTypes="AAAAAAAAAAAAAAAAAAAAAAAAAAAAAAAAAA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46 0.05949 L -0.00846 0.05972 C 0.10195 0.45324 0.0681 0.40648 0.20898 0.68796 C 0.21471 0.6993 0.22435 0.69861 0.2319 0.69953 C 0.2332 0.69976 0.23451 0.69976 0.23581 0.70046 C 0.23711 0.70092 0.23828 0.70162 0.23932 0.70277 C 0.25339 0.72291 0.26615 0.74606 0.28099 0.76365 C 0.28138 0.76435 0.29427 0.76828 0.29792 0.7699 C 0.29896 0.7706 0.29974 0.77152 0.30091 0.77199 C 0.31628 0.77662 0.33203 0.78078 0.34766 0.78518 C 0.35885 0.79259 0.36133 0.79328 0.37539 0.8125 C 0.38034 0.81921 0.38594 0.825 0.39036 0.83287 C 0.39232 0.83634 0.39714 0.8456 0.39974 0.84861 C 0.40339 0.85324 0.4069 0.85486 0.4112 0.85763 C 0.41393 0.85254 0.4319 0.82523 0.4375 0.80717 C 0.43828 0.80463 0.4388 0.80185 0.43945 0.7993 C 0.4401 0.78078 0.44128 0.76273 0.44141 0.74421 C 0.44154 0.74166 0.44128 0.73796 0.43997 0.73634 C 0.43346 0.72824 0.42656 0.7206 0.41914 0.71527 C 0.41471 0.71226 0.4099 0.71365 0.40521 0.71273 C 0.39622 0.70046 0.40521 0.71435 0.40521 0.66504 C 0.40521 0.62384 0.41042 0.62777 0.40169 0.62268 C 0.39518 0.61388 0.40781 0.63194 0.39766 0.60416 C 0.39622 0.59976 0.39297 0.59838 0.39063 0.59537 C 0.38411 0.58518 0.37904 0.57106 0.39115 0.60069 C 0.39219 0.60694 0.39297 0.61319 0.39362 0.6199 C 0.39466 0.62708 0.3931 0.62685 0.39583 0.62523 C 0.39648 0.6287 0.39622 0.62708 0.39622 0.63032 L 0.39622 0.63078 " pathEditMode="relative" rAng="0" ptsTypes="AAAAAAAAAAAAAAAAAAAAAAAAAAAAA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87" y="39907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93 0.01481 L -0.01159 0 C -0.0099 0.00139 -0.00821 0.00278 -0.00651 0.0044 C -0.00261 0.00833 -0.00651 0.00602 -0.00261 0.00787 C 0.00117 0.01458 -0.00417 0.00556 0.00234 0.01319 C 0.00976 0.02153 0.0013 0.0162 0.01132 0.02384 C 0.02591 0.03495 0.01497 0.02176 0.03411 0.04144 C 0.04453 0.05208 0.05403 0.06667 0.06549 0.07315 C 0.0694 0.07546 0.08046 0.08148 0.08476 0.08472 C 0.08684 0.08611 0.08867 0.08843 0.09075 0.09005 C 0.09674 0.09468 0.09583 0.09282 0.10221 0.09606 C 0.10585 0.09815 0.10937 0.10093 0.11315 0.10231 C 0.11653 0.1037 0.12005 0.10347 0.12356 0.10417 C 0.1263 0.10532 0.12916 0.10694 0.13203 0.10764 C 0.14505 0.11111 0.15924 0.1088 0.17213 0.10856 L 0.2 0.10671 C 0.20898 0.10579 0.22682 0.10324 0.22682 0.10324 C 0.23489 0.10069 0.23541 0.10023 0.24622 0.09792 C 0.24882 0.09722 0.25143 0.09676 0.25416 0.09606 C 0.25599 0.0956 0.25781 0.09491 0.25963 0.09444 C 0.26067 0.09398 0.26184 0.09375 0.26302 0.09352 C 0.26341 0.09282 0.26367 0.09213 0.26406 0.09167 C 0.26497 0.09097 0.26705 0.09005 0.26705 0.09005 C 0.26757 0.08912 0.26822 0.08843 0.26849 0.08727 C 0.26888 0.08588 0.26875 0.08426 0.26901 0.08287 C 0.26927 0.08171 0.26966 0.08056 0.27005 0.0794 C 0.27031 0.07662 0.27174 0.07153 0.26796 0.07593 C 0.26757 0.07639 0.2677 0.07755 0.26757 0.07847 C 0.26614 0.0831 0.26692 0.07917 0.26497 0.0838 C 0.26419 0.08611 0.26432 0.08773 0.26302 0.08912 C 0.26263 0.08958 0.2621 0.08958 0.26158 0.09005 C 0.26106 0.09051 0.26067 0.09167 0.26002 0.09167 C 0.25703 0.09167 0.25507 0.09074 0.2526 0.08819 C 0.25208 0.08773 0.25156 0.08704 0.25117 0.08634 C 0.25078 0.08588 0.25052 0.08519 0.25013 0.08472 C 0.25286 0.0831 0.25299 0.08264 0.25703 0.08472 C 0.25781 0.08495 0.25794 0.08657 0.25859 0.08727 C 0.25937 0.08819 0.26028 0.08843 0.26106 0.08912 C 0.2621 0.09005 0.26406 0.09259 0.26406 0.09259 C 0.26419 0.09699 0.26432 0.10139 0.26458 0.10579 C 0.26458 0.10787 0.26445 0.11019 0.26497 0.11204 C 0.26666 0.11782 0.26653 0.11227 0.26653 0.11204 L 0.26653 0.11204 " pathEditMode="relative" ptsTypes="AAAAAAAAAAAAAAAAAAAAAAAAAAAAAAAAAAAAAAAAAAA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0.00926 L 2.91667E-6 -0.00926 C 0.04674 -0.01342 0.0082 -0.01273 0.1112 0.07037 C 0.11406 0.07269 0.11653 0.07755 0.11966 0.07824 C 0.19258 0.09352 0.26562 0.10486 0.33867 0.11806 C 0.54466 0.09699 0.45377 0.08935 0.61133 0.11991 C 0.61862 0.11574 0.62578 0.11065 0.6332 0.10741 C 0.64153 0.10394 0.65078 0.10602 0.65859 0.09954 C 0.66146 0.09699 0.66002 0.08797 0.66198 0.08357 C 0.66341 0.08056 0.66601 0.0801 0.66797 0.07824 C 0.67083 0.07593 0.67643 0.0713 0.67643 0.0713 C 0.67695 0.06875 0.67773 0.06667 0.67786 0.06412 C 0.67916 0.04977 0.6763 0.04537 0.67942 0.05093 C 0.67968 0.05579 0.68034 0.06088 0.68034 0.06598 C 0.68034 0.07338 0.67929 0.08218 0.67838 0.08982 C 0.6789 0.06991 0.68151 0.075 0.67838 0.06945 L 0.67838 0.06945 " pathEditMode="relative" ptsTypes="AAAAAAAAAAAAAAAAA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 0.02084 L 0.0013 0.02084 C 0.15651 0.03056 0.24597 0.03009 0.43086 0.12477 L 0.54115 0.18148 C 0.55196 0.17986 0.60482 0.17361 0.61472 0.16551 C 0.62266 0.1588 0.6263 0.1419 0.63203 0.13009 C 0.63321 0.10787 0.63568 0.08125 0.62709 0.06134 C 0.62435 0.05486 0.6181 0.06435 0.61367 0.06574 C 0.6112 0.07546 0.60873 0.08519 0.60625 0.09491 C 0.60586 0.0963 0.60599 0.09861 0.60521 0.09931 C 0.60274 0.10162 0.59987 0.10232 0.59727 0.10371 C 0.59336 0.09954 0.58828 0.09769 0.58542 0.09144 C 0.57357 0.06574 0.58972 0.07871 0.58138 0.07269 C 0.58112 0.07199 0.57917 0.06667 0.57891 0.06667 C 0.57826 0.06667 0.57891 0.06898 0.57891 0.07014 L 0.57891 0.07014 " pathEditMode="relative" ptsTypes="AAAAAAAAAAAAAAAA">
                                      <p:cBhvr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5" grpId="0" animBg="1"/>
      <p:bldP spid="15" grpId="1" animBg="1"/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8" ma:contentTypeDescription="Ein neues Dokument erstellen." ma:contentTypeScope="" ma:versionID="756c61fe040f2cd858296baf20efe9ef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382cc31b96737b0f700630457d08be9f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C54809-8F98-4375-B27A-4D423A9F37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73F993-643B-47E7-8353-D7CFAA516FB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D535DE1-2F01-4B26-9718-7C9945D3F8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1822</TotalTime>
  <Words>327</Words>
  <Application>Microsoft Office PowerPoint</Application>
  <PresentationFormat>Grand écran</PresentationFormat>
  <Paragraphs>62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5" baseType="lpstr">
      <vt:lpstr>Aptos</vt:lpstr>
      <vt:lpstr>Arial</vt:lpstr>
      <vt:lpstr>Arial Black</vt:lpstr>
      <vt:lpstr>Calibri</vt:lpstr>
      <vt:lpstr>Calibri Light</vt:lpstr>
      <vt:lpstr>Wingdings</vt:lpstr>
      <vt:lpstr>Thème Office</vt:lpstr>
      <vt:lpstr>Présentation PowerPoint</vt:lpstr>
      <vt:lpstr>SOMMAIRE / INHALT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Marie-Antoinette AGBESSI</dc:creator>
  <cp:lastModifiedBy>Gwendoline Lovey</cp:lastModifiedBy>
  <cp:revision>423</cp:revision>
  <dcterms:created xsi:type="dcterms:W3CDTF">2020-05-23T13:29:55Z</dcterms:created>
  <dcterms:modified xsi:type="dcterms:W3CDTF">2026-08-28T20:47:17Z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