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257" r:id="rId5"/>
    <p:sldId id="262" r:id="rId6"/>
    <p:sldId id="289" r:id="rId7"/>
    <p:sldId id="290" r:id="rId8"/>
    <p:sldId id="377" r:id="rId9"/>
    <p:sldId id="316" r:id="rId10"/>
    <p:sldId id="291" r:id="rId11"/>
    <p:sldId id="292"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D6285731-BEC8-47A9-8A85-0096D2BD0DB3}">
          <p14:sldIdLst>
            <p14:sldId id="257"/>
            <p14:sldId id="262"/>
          </p14:sldIdLst>
        </p14:section>
        <p14:section name="Section sans titre" id="{A119B73E-ADCC-4DB3-872C-A5F1691A10F8}">
          <p14:sldIdLst/>
        </p14:section>
        <p14:section name="Section sans titre" id="{838FBB0A-BF05-4EA5-9D7E-923CD22ED1ED}">
          <p14:sldIdLst>
            <p14:sldId id="289"/>
            <p14:sldId id="290"/>
            <p14:sldId id="377"/>
            <p14:sldId id="316"/>
            <p14:sldId id="291"/>
            <p14:sldId id="29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e-Antoinette AGBESSI" initials="MA" lastIdx="1" clrIdx="0">
    <p:extLst>
      <p:ext uri="{19B8F6BF-5375-455C-9EA6-DF929625EA0E}">
        <p15:presenceInfo xmlns:p15="http://schemas.microsoft.com/office/powerpoint/2012/main" userId="0e85b31049c2365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66FF"/>
    <a:srgbClr val="3399FF"/>
    <a:srgbClr val="00FFFF"/>
    <a:srgbClr val="0000CC"/>
    <a:srgbClr val="4997ED"/>
    <a:srgbClr val="339933"/>
    <a:srgbClr val="668BC8"/>
    <a:srgbClr val="33CC33"/>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24" autoAdjust="0"/>
    <p:restoredTop sz="94660"/>
  </p:normalViewPr>
  <p:slideViewPr>
    <p:cSldViewPr snapToGrid="0" showGuides="1">
      <p:cViewPr varScale="1">
        <p:scale>
          <a:sx n="74" d="100"/>
          <a:sy n="74" d="100"/>
        </p:scale>
        <p:origin x="284" y="56"/>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D05DF8-75B4-44F4-9233-71CBDB263CD7}" type="datetimeFigureOut">
              <a:rPr lang="fr-FR" smtClean="0"/>
              <a:t>28/08/2026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3478A6-A87C-4398-A461-5E61E624E331}" type="slidenum">
              <a:rPr lang="fr-FR" smtClean="0"/>
              <a:t>‹N°›</a:t>
            </a:fld>
            <a:endParaRPr lang="fr-FR"/>
          </a:p>
        </p:txBody>
      </p:sp>
    </p:spTree>
    <p:extLst>
      <p:ext uri="{BB962C8B-B14F-4D97-AF65-F5344CB8AC3E}">
        <p14:creationId xmlns:p14="http://schemas.microsoft.com/office/powerpoint/2010/main" val="3522893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BF571D-84BC-4654-B2D0-489B42D99F3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2804398-94B9-45F8-A015-F9A9DE3F56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210E5F0-A676-45E7-8DAB-F6C70E5BA9D7}"/>
              </a:ext>
            </a:extLst>
          </p:cNvPr>
          <p:cNvSpPr>
            <a:spLocks noGrp="1"/>
          </p:cNvSpPr>
          <p:nvPr>
            <p:ph type="dt" sz="half" idx="10"/>
          </p:nvPr>
        </p:nvSpPr>
        <p:spPr/>
        <p:txBody>
          <a:bodyPr/>
          <a:lstStyle/>
          <a:p>
            <a:fld id="{F2517394-109B-4651-81A8-236B85F169EB}" type="datetime1">
              <a:rPr lang="fr-FR" smtClean="0"/>
              <a:t>28/08/2026</a:t>
            </a:fld>
            <a:endParaRPr lang="fr-FR"/>
          </a:p>
        </p:txBody>
      </p:sp>
      <p:sp>
        <p:nvSpPr>
          <p:cNvPr id="5" name="Espace réservé du pied de page 4">
            <a:extLst>
              <a:ext uri="{FF2B5EF4-FFF2-40B4-BE49-F238E27FC236}">
                <a16:creationId xmlns:a16="http://schemas.microsoft.com/office/drawing/2014/main" id="{A20C765B-3012-4BE9-9949-5E285DA7C253}"/>
              </a:ext>
            </a:extLst>
          </p:cNvPr>
          <p:cNvSpPr>
            <a:spLocks noGrp="1"/>
          </p:cNvSpPr>
          <p:nvPr>
            <p:ph type="ftr" sz="quarter" idx="11"/>
          </p:nvPr>
        </p:nvSpPr>
        <p:spPr/>
        <p:txBody>
          <a:bodyPr/>
          <a:lstStyle/>
          <a:p>
            <a:r>
              <a:rPr lang="fr-FR"/>
              <a:t>Marie-Antoinette Agbessi</a:t>
            </a:r>
          </a:p>
        </p:txBody>
      </p:sp>
      <p:sp>
        <p:nvSpPr>
          <p:cNvPr id="6" name="Espace réservé du numéro de diapositive 5">
            <a:extLst>
              <a:ext uri="{FF2B5EF4-FFF2-40B4-BE49-F238E27FC236}">
                <a16:creationId xmlns:a16="http://schemas.microsoft.com/office/drawing/2014/main" id="{9640287A-A1E3-4590-A997-574449B84366}"/>
              </a:ext>
            </a:extLst>
          </p:cNvPr>
          <p:cNvSpPr>
            <a:spLocks noGrp="1"/>
          </p:cNvSpPr>
          <p:nvPr>
            <p:ph type="sldNum" sz="quarter" idx="12"/>
          </p:nvPr>
        </p:nvSpPr>
        <p:spPr/>
        <p:txBody>
          <a:bodyPr/>
          <a:lstStyle/>
          <a:p>
            <a:fld id="{F2AC6E5C-8962-4F94-92AE-EC679AA54284}" type="slidenum">
              <a:rPr lang="fr-FR" smtClean="0"/>
              <a:t>‹N°›</a:t>
            </a:fld>
            <a:endParaRPr lang="fr-FR"/>
          </a:p>
        </p:txBody>
      </p:sp>
    </p:spTree>
    <p:extLst>
      <p:ext uri="{BB962C8B-B14F-4D97-AF65-F5344CB8AC3E}">
        <p14:creationId xmlns:p14="http://schemas.microsoft.com/office/powerpoint/2010/main" val="3299385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2D012A-3814-4C4E-9266-01D9160DECE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A575FB9-A488-4306-AD00-BC4AEB82EAF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72E7B24-EA67-43AD-828E-F956875343BE}"/>
              </a:ext>
            </a:extLst>
          </p:cNvPr>
          <p:cNvSpPr>
            <a:spLocks noGrp="1"/>
          </p:cNvSpPr>
          <p:nvPr>
            <p:ph type="dt" sz="half" idx="10"/>
          </p:nvPr>
        </p:nvSpPr>
        <p:spPr/>
        <p:txBody>
          <a:bodyPr/>
          <a:lstStyle/>
          <a:p>
            <a:fld id="{C8E6960B-1E71-451F-B06A-8F386093EE06}" type="datetime1">
              <a:rPr lang="fr-FR" smtClean="0"/>
              <a:t>28/08/2026</a:t>
            </a:fld>
            <a:endParaRPr lang="fr-FR"/>
          </a:p>
        </p:txBody>
      </p:sp>
      <p:sp>
        <p:nvSpPr>
          <p:cNvPr id="5" name="Espace réservé du pied de page 4">
            <a:extLst>
              <a:ext uri="{FF2B5EF4-FFF2-40B4-BE49-F238E27FC236}">
                <a16:creationId xmlns:a16="http://schemas.microsoft.com/office/drawing/2014/main" id="{32443CBE-DA4F-4E33-A0E1-0F293B3EAF27}"/>
              </a:ext>
            </a:extLst>
          </p:cNvPr>
          <p:cNvSpPr>
            <a:spLocks noGrp="1"/>
          </p:cNvSpPr>
          <p:nvPr>
            <p:ph type="ftr" sz="quarter" idx="11"/>
          </p:nvPr>
        </p:nvSpPr>
        <p:spPr/>
        <p:txBody>
          <a:bodyPr/>
          <a:lstStyle/>
          <a:p>
            <a:r>
              <a:rPr lang="fr-FR"/>
              <a:t>Marie-Antoinette Agbessi</a:t>
            </a:r>
          </a:p>
        </p:txBody>
      </p:sp>
      <p:sp>
        <p:nvSpPr>
          <p:cNvPr id="6" name="Espace réservé du numéro de diapositive 5">
            <a:extLst>
              <a:ext uri="{FF2B5EF4-FFF2-40B4-BE49-F238E27FC236}">
                <a16:creationId xmlns:a16="http://schemas.microsoft.com/office/drawing/2014/main" id="{BE7C1350-7708-49E0-9953-70C12D84EC53}"/>
              </a:ext>
            </a:extLst>
          </p:cNvPr>
          <p:cNvSpPr>
            <a:spLocks noGrp="1"/>
          </p:cNvSpPr>
          <p:nvPr>
            <p:ph type="sldNum" sz="quarter" idx="12"/>
          </p:nvPr>
        </p:nvSpPr>
        <p:spPr/>
        <p:txBody>
          <a:bodyPr/>
          <a:lstStyle/>
          <a:p>
            <a:fld id="{F2AC6E5C-8962-4F94-92AE-EC679AA54284}" type="slidenum">
              <a:rPr lang="fr-FR" smtClean="0"/>
              <a:t>‹N°›</a:t>
            </a:fld>
            <a:endParaRPr lang="fr-FR"/>
          </a:p>
        </p:txBody>
      </p:sp>
    </p:spTree>
    <p:extLst>
      <p:ext uri="{BB962C8B-B14F-4D97-AF65-F5344CB8AC3E}">
        <p14:creationId xmlns:p14="http://schemas.microsoft.com/office/powerpoint/2010/main" val="3487934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9D4363-A30D-456D-BAED-545B7936798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C211710-608B-4B51-A108-5E19871B37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EB0A758-E18D-4F8C-98F4-F9BDC44F1D94}"/>
              </a:ext>
            </a:extLst>
          </p:cNvPr>
          <p:cNvSpPr>
            <a:spLocks noGrp="1"/>
          </p:cNvSpPr>
          <p:nvPr>
            <p:ph type="dt" sz="half" idx="10"/>
          </p:nvPr>
        </p:nvSpPr>
        <p:spPr/>
        <p:txBody>
          <a:bodyPr/>
          <a:lstStyle/>
          <a:p>
            <a:fld id="{CB576721-8E82-4EB3-873C-374A2095EF4F}" type="datetime1">
              <a:rPr lang="fr-FR" smtClean="0"/>
              <a:t>28/08/2026</a:t>
            </a:fld>
            <a:endParaRPr lang="fr-FR"/>
          </a:p>
        </p:txBody>
      </p:sp>
      <p:sp>
        <p:nvSpPr>
          <p:cNvPr id="5" name="Espace réservé du pied de page 4">
            <a:extLst>
              <a:ext uri="{FF2B5EF4-FFF2-40B4-BE49-F238E27FC236}">
                <a16:creationId xmlns:a16="http://schemas.microsoft.com/office/drawing/2014/main" id="{B7344CD9-184B-41FF-8276-CE4C219B218C}"/>
              </a:ext>
            </a:extLst>
          </p:cNvPr>
          <p:cNvSpPr>
            <a:spLocks noGrp="1"/>
          </p:cNvSpPr>
          <p:nvPr>
            <p:ph type="ftr" sz="quarter" idx="11"/>
          </p:nvPr>
        </p:nvSpPr>
        <p:spPr/>
        <p:txBody>
          <a:bodyPr/>
          <a:lstStyle/>
          <a:p>
            <a:r>
              <a:rPr lang="fr-FR"/>
              <a:t>Marie-Antoinette Agbessi</a:t>
            </a:r>
          </a:p>
        </p:txBody>
      </p:sp>
      <p:sp>
        <p:nvSpPr>
          <p:cNvPr id="6" name="Espace réservé du numéro de diapositive 5">
            <a:extLst>
              <a:ext uri="{FF2B5EF4-FFF2-40B4-BE49-F238E27FC236}">
                <a16:creationId xmlns:a16="http://schemas.microsoft.com/office/drawing/2014/main" id="{FF484383-3524-4820-83A6-DDA1C9D4B977}"/>
              </a:ext>
            </a:extLst>
          </p:cNvPr>
          <p:cNvSpPr>
            <a:spLocks noGrp="1"/>
          </p:cNvSpPr>
          <p:nvPr>
            <p:ph type="sldNum" sz="quarter" idx="12"/>
          </p:nvPr>
        </p:nvSpPr>
        <p:spPr/>
        <p:txBody>
          <a:bodyPr/>
          <a:lstStyle/>
          <a:p>
            <a:fld id="{F2AC6E5C-8962-4F94-92AE-EC679AA54284}" type="slidenum">
              <a:rPr lang="fr-FR" smtClean="0"/>
              <a:t>‹N°›</a:t>
            </a:fld>
            <a:endParaRPr lang="fr-FR"/>
          </a:p>
        </p:txBody>
      </p:sp>
    </p:spTree>
    <p:extLst>
      <p:ext uri="{BB962C8B-B14F-4D97-AF65-F5344CB8AC3E}">
        <p14:creationId xmlns:p14="http://schemas.microsoft.com/office/powerpoint/2010/main" val="3935549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D4492E-CCB2-41B1-B6A5-9BAB86D9C91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87436B9-14AC-4201-A80D-029B01D1974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36CB293-C352-4D25-BF4D-6524DB617CF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5A120CD-C4B3-4C8C-B5A6-276630FA91EA}"/>
              </a:ext>
            </a:extLst>
          </p:cNvPr>
          <p:cNvSpPr>
            <a:spLocks noGrp="1"/>
          </p:cNvSpPr>
          <p:nvPr>
            <p:ph type="dt" sz="half" idx="10"/>
          </p:nvPr>
        </p:nvSpPr>
        <p:spPr/>
        <p:txBody>
          <a:bodyPr/>
          <a:lstStyle/>
          <a:p>
            <a:fld id="{633DFAAA-BC29-4AC5-9E06-32EF5BDC05A4}" type="datetime1">
              <a:rPr lang="fr-FR" smtClean="0"/>
              <a:t>28/08/2026</a:t>
            </a:fld>
            <a:endParaRPr lang="fr-FR"/>
          </a:p>
        </p:txBody>
      </p:sp>
      <p:sp>
        <p:nvSpPr>
          <p:cNvPr id="6" name="Espace réservé du pied de page 5">
            <a:extLst>
              <a:ext uri="{FF2B5EF4-FFF2-40B4-BE49-F238E27FC236}">
                <a16:creationId xmlns:a16="http://schemas.microsoft.com/office/drawing/2014/main" id="{5235525B-ED53-4FF1-833F-DF0E167EA3B9}"/>
              </a:ext>
            </a:extLst>
          </p:cNvPr>
          <p:cNvSpPr>
            <a:spLocks noGrp="1"/>
          </p:cNvSpPr>
          <p:nvPr>
            <p:ph type="ftr" sz="quarter" idx="11"/>
          </p:nvPr>
        </p:nvSpPr>
        <p:spPr/>
        <p:txBody>
          <a:bodyPr/>
          <a:lstStyle/>
          <a:p>
            <a:r>
              <a:rPr lang="fr-FR"/>
              <a:t>Marie-Antoinette Agbessi</a:t>
            </a:r>
          </a:p>
        </p:txBody>
      </p:sp>
      <p:sp>
        <p:nvSpPr>
          <p:cNvPr id="7" name="Espace réservé du numéro de diapositive 6">
            <a:extLst>
              <a:ext uri="{FF2B5EF4-FFF2-40B4-BE49-F238E27FC236}">
                <a16:creationId xmlns:a16="http://schemas.microsoft.com/office/drawing/2014/main" id="{980EB14D-03AC-4915-B8CA-67C06754807B}"/>
              </a:ext>
            </a:extLst>
          </p:cNvPr>
          <p:cNvSpPr>
            <a:spLocks noGrp="1"/>
          </p:cNvSpPr>
          <p:nvPr>
            <p:ph type="sldNum" sz="quarter" idx="12"/>
          </p:nvPr>
        </p:nvSpPr>
        <p:spPr/>
        <p:txBody>
          <a:bodyPr/>
          <a:lstStyle/>
          <a:p>
            <a:fld id="{F2AC6E5C-8962-4F94-92AE-EC679AA54284}" type="slidenum">
              <a:rPr lang="fr-FR" smtClean="0"/>
              <a:t>‹N°›</a:t>
            </a:fld>
            <a:endParaRPr lang="fr-FR"/>
          </a:p>
        </p:txBody>
      </p:sp>
    </p:spTree>
    <p:extLst>
      <p:ext uri="{BB962C8B-B14F-4D97-AF65-F5344CB8AC3E}">
        <p14:creationId xmlns:p14="http://schemas.microsoft.com/office/powerpoint/2010/main" val="2607127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41A9F2-8882-4F73-9C58-DEDA0DC2206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0B45631-091E-4E6E-8F28-E1916A0A04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A43D554-4E72-49BC-9C98-66A0FC639D4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88BEB6E-7B7F-494E-AED6-C0AF6D3121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4C62251-A754-4B9C-944A-FE4B27F99AD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1552D5B-E478-4FE9-8A0C-E1C4E6D95A98}"/>
              </a:ext>
            </a:extLst>
          </p:cNvPr>
          <p:cNvSpPr>
            <a:spLocks noGrp="1"/>
          </p:cNvSpPr>
          <p:nvPr>
            <p:ph type="dt" sz="half" idx="10"/>
          </p:nvPr>
        </p:nvSpPr>
        <p:spPr/>
        <p:txBody>
          <a:bodyPr/>
          <a:lstStyle/>
          <a:p>
            <a:fld id="{96603758-A0D6-4657-9A58-7DB24EF57A39}" type="datetime1">
              <a:rPr lang="fr-FR" smtClean="0"/>
              <a:t>28/08/2026</a:t>
            </a:fld>
            <a:endParaRPr lang="fr-FR"/>
          </a:p>
        </p:txBody>
      </p:sp>
      <p:sp>
        <p:nvSpPr>
          <p:cNvPr id="8" name="Espace réservé du pied de page 7">
            <a:extLst>
              <a:ext uri="{FF2B5EF4-FFF2-40B4-BE49-F238E27FC236}">
                <a16:creationId xmlns:a16="http://schemas.microsoft.com/office/drawing/2014/main" id="{CABD6080-6D60-4924-8446-EDB2FB72450D}"/>
              </a:ext>
            </a:extLst>
          </p:cNvPr>
          <p:cNvSpPr>
            <a:spLocks noGrp="1"/>
          </p:cNvSpPr>
          <p:nvPr>
            <p:ph type="ftr" sz="quarter" idx="11"/>
          </p:nvPr>
        </p:nvSpPr>
        <p:spPr/>
        <p:txBody>
          <a:bodyPr/>
          <a:lstStyle/>
          <a:p>
            <a:r>
              <a:rPr lang="fr-FR"/>
              <a:t>Marie-Antoinette Agbessi</a:t>
            </a:r>
          </a:p>
        </p:txBody>
      </p:sp>
      <p:sp>
        <p:nvSpPr>
          <p:cNvPr id="9" name="Espace réservé du numéro de diapositive 8">
            <a:extLst>
              <a:ext uri="{FF2B5EF4-FFF2-40B4-BE49-F238E27FC236}">
                <a16:creationId xmlns:a16="http://schemas.microsoft.com/office/drawing/2014/main" id="{FCDE26F9-B7A9-4CFD-A313-F0E0DFF04C50}"/>
              </a:ext>
            </a:extLst>
          </p:cNvPr>
          <p:cNvSpPr>
            <a:spLocks noGrp="1"/>
          </p:cNvSpPr>
          <p:nvPr>
            <p:ph type="sldNum" sz="quarter" idx="12"/>
          </p:nvPr>
        </p:nvSpPr>
        <p:spPr/>
        <p:txBody>
          <a:bodyPr/>
          <a:lstStyle/>
          <a:p>
            <a:fld id="{F2AC6E5C-8962-4F94-92AE-EC679AA54284}" type="slidenum">
              <a:rPr lang="fr-FR" smtClean="0"/>
              <a:t>‹N°›</a:t>
            </a:fld>
            <a:endParaRPr lang="fr-FR"/>
          </a:p>
        </p:txBody>
      </p:sp>
    </p:spTree>
    <p:extLst>
      <p:ext uri="{BB962C8B-B14F-4D97-AF65-F5344CB8AC3E}">
        <p14:creationId xmlns:p14="http://schemas.microsoft.com/office/powerpoint/2010/main" val="2534263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D99838-1854-476E-B6E0-6BC02464CDF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813F15F-B107-4F4F-A825-B656249419CB}"/>
              </a:ext>
            </a:extLst>
          </p:cNvPr>
          <p:cNvSpPr>
            <a:spLocks noGrp="1"/>
          </p:cNvSpPr>
          <p:nvPr>
            <p:ph type="dt" sz="half" idx="10"/>
          </p:nvPr>
        </p:nvSpPr>
        <p:spPr/>
        <p:txBody>
          <a:bodyPr/>
          <a:lstStyle/>
          <a:p>
            <a:fld id="{98E3CC09-7AF1-4ACC-8DDE-17128F627B32}" type="datetime1">
              <a:rPr lang="fr-FR" smtClean="0"/>
              <a:t>28/08/2026</a:t>
            </a:fld>
            <a:endParaRPr lang="fr-FR"/>
          </a:p>
        </p:txBody>
      </p:sp>
      <p:sp>
        <p:nvSpPr>
          <p:cNvPr id="4" name="Espace réservé du pied de page 3">
            <a:extLst>
              <a:ext uri="{FF2B5EF4-FFF2-40B4-BE49-F238E27FC236}">
                <a16:creationId xmlns:a16="http://schemas.microsoft.com/office/drawing/2014/main" id="{9E4E267C-3B2B-49E9-A901-DDF276464130}"/>
              </a:ext>
            </a:extLst>
          </p:cNvPr>
          <p:cNvSpPr>
            <a:spLocks noGrp="1"/>
          </p:cNvSpPr>
          <p:nvPr>
            <p:ph type="ftr" sz="quarter" idx="11"/>
          </p:nvPr>
        </p:nvSpPr>
        <p:spPr/>
        <p:txBody>
          <a:bodyPr/>
          <a:lstStyle/>
          <a:p>
            <a:r>
              <a:rPr lang="fr-FR"/>
              <a:t>Marie-Antoinette Agbessi</a:t>
            </a:r>
          </a:p>
        </p:txBody>
      </p:sp>
      <p:sp>
        <p:nvSpPr>
          <p:cNvPr id="5" name="Espace réservé du numéro de diapositive 4">
            <a:extLst>
              <a:ext uri="{FF2B5EF4-FFF2-40B4-BE49-F238E27FC236}">
                <a16:creationId xmlns:a16="http://schemas.microsoft.com/office/drawing/2014/main" id="{60B7A1E3-5B1C-4531-AC5E-E6452C2FE589}"/>
              </a:ext>
            </a:extLst>
          </p:cNvPr>
          <p:cNvSpPr>
            <a:spLocks noGrp="1"/>
          </p:cNvSpPr>
          <p:nvPr>
            <p:ph type="sldNum" sz="quarter" idx="12"/>
          </p:nvPr>
        </p:nvSpPr>
        <p:spPr/>
        <p:txBody>
          <a:bodyPr/>
          <a:lstStyle/>
          <a:p>
            <a:fld id="{F2AC6E5C-8962-4F94-92AE-EC679AA54284}" type="slidenum">
              <a:rPr lang="fr-FR" smtClean="0"/>
              <a:t>‹N°›</a:t>
            </a:fld>
            <a:endParaRPr lang="fr-FR"/>
          </a:p>
        </p:txBody>
      </p:sp>
    </p:spTree>
    <p:extLst>
      <p:ext uri="{BB962C8B-B14F-4D97-AF65-F5344CB8AC3E}">
        <p14:creationId xmlns:p14="http://schemas.microsoft.com/office/powerpoint/2010/main" val="15176582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4FE1588-530C-420F-B16F-1343BD5CFBD4}"/>
              </a:ext>
            </a:extLst>
          </p:cNvPr>
          <p:cNvSpPr>
            <a:spLocks noGrp="1"/>
          </p:cNvSpPr>
          <p:nvPr>
            <p:ph type="dt" sz="half" idx="10"/>
          </p:nvPr>
        </p:nvSpPr>
        <p:spPr/>
        <p:txBody>
          <a:bodyPr/>
          <a:lstStyle/>
          <a:p>
            <a:fld id="{B3B5C740-ED4F-458A-A2C1-EBAE67785814}" type="datetime1">
              <a:rPr lang="fr-FR" smtClean="0"/>
              <a:t>28/08/2026</a:t>
            </a:fld>
            <a:endParaRPr lang="fr-FR"/>
          </a:p>
        </p:txBody>
      </p:sp>
      <p:sp>
        <p:nvSpPr>
          <p:cNvPr id="3" name="Espace réservé du pied de page 2">
            <a:extLst>
              <a:ext uri="{FF2B5EF4-FFF2-40B4-BE49-F238E27FC236}">
                <a16:creationId xmlns:a16="http://schemas.microsoft.com/office/drawing/2014/main" id="{336A6B38-2A22-4EB6-A642-6C270AAE2727}"/>
              </a:ext>
            </a:extLst>
          </p:cNvPr>
          <p:cNvSpPr>
            <a:spLocks noGrp="1"/>
          </p:cNvSpPr>
          <p:nvPr>
            <p:ph type="ftr" sz="quarter" idx="11"/>
          </p:nvPr>
        </p:nvSpPr>
        <p:spPr/>
        <p:txBody>
          <a:bodyPr/>
          <a:lstStyle/>
          <a:p>
            <a:r>
              <a:rPr lang="fr-FR"/>
              <a:t>Marie-Antoinette Agbessi</a:t>
            </a:r>
          </a:p>
        </p:txBody>
      </p:sp>
      <p:sp>
        <p:nvSpPr>
          <p:cNvPr id="4" name="Espace réservé du numéro de diapositive 3">
            <a:extLst>
              <a:ext uri="{FF2B5EF4-FFF2-40B4-BE49-F238E27FC236}">
                <a16:creationId xmlns:a16="http://schemas.microsoft.com/office/drawing/2014/main" id="{53220EF4-B16F-407C-9B69-73527C046108}"/>
              </a:ext>
            </a:extLst>
          </p:cNvPr>
          <p:cNvSpPr>
            <a:spLocks noGrp="1"/>
          </p:cNvSpPr>
          <p:nvPr>
            <p:ph type="sldNum" sz="quarter" idx="12"/>
          </p:nvPr>
        </p:nvSpPr>
        <p:spPr/>
        <p:txBody>
          <a:bodyPr/>
          <a:lstStyle/>
          <a:p>
            <a:fld id="{F2AC6E5C-8962-4F94-92AE-EC679AA54284}" type="slidenum">
              <a:rPr lang="fr-FR" smtClean="0"/>
              <a:t>‹N°›</a:t>
            </a:fld>
            <a:endParaRPr lang="fr-FR"/>
          </a:p>
        </p:txBody>
      </p:sp>
    </p:spTree>
    <p:extLst>
      <p:ext uri="{BB962C8B-B14F-4D97-AF65-F5344CB8AC3E}">
        <p14:creationId xmlns:p14="http://schemas.microsoft.com/office/powerpoint/2010/main" val="1616613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C61187-4D59-4EEA-8A6D-2BC1E00284E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F2C1C1F-77C6-4D2A-A7B7-26E03A02B8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E0A92A3-1111-4C5C-BD21-CBF79E5602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67AE280-29FA-41CD-83BA-180F8552F526}"/>
              </a:ext>
            </a:extLst>
          </p:cNvPr>
          <p:cNvSpPr>
            <a:spLocks noGrp="1"/>
          </p:cNvSpPr>
          <p:nvPr>
            <p:ph type="dt" sz="half" idx="10"/>
          </p:nvPr>
        </p:nvSpPr>
        <p:spPr/>
        <p:txBody>
          <a:bodyPr/>
          <a:lstStyle/>
          <a:p>
            <a:fld id="{03829302-18A6-4F75-AE27-6489AFD4AA5B}" type="datetime1">
              <a:rPr lang="fr-FR" smtClean="0"/>
              <a:t>28/08/2026</a:t>
            </a:fld>
            <a:endParaRPr lang="fr-FR"/>
          </a:p>
        </p:txBody>
      </p:sp>
      <p:sp>
        <p:nvSpPr>
          <p:cNvPr id="6" name="Espace réservé du pied de page 5">
            <a:extLst>
              <a:ext uri="{FF2B5EF4-FFF2-40B4-BE49-F238E27FC236}">
                <a16:creationId xmlns:a16="http://schemas.microsoft.com/office/drawing/2014/main" id="{372C15CF-0008-46C1-973B-230AA7486FCA}"/>
              </a:ext>
            </a:extLst>
          </p:cNvPr>
          <p:cNvSpPr>
            <a:spLocks noGrp="1"/>
          </p:cNvSpPr>
          <p:nvPr>
            <p:ph type="ftr" sz="quarter" idx="11"/>
          </p:nvPr>
        </p:nvSpPr>
        <p:spPr/>
        <p:txBody>
          <a:bodyPr/>
          <a:lstStyle/>
          <a:p>
            <a:r>
              <a:rPr lang="fr-FR"/>
              <a:t>Marie-Antoinette Agbessi</a:t>
            </a:r>
          </a:p>
        </p:txBody>
      </p:sp>
      <p:sp>
        <p:nvSpPr>
          <p:cNvPr id="7" name="Espace réservé du numéro de diapositive 6">
            <a:extLst>
              <a:ext uri="{FF2B5EF4-FFF2-40B4-BE49-F238E27FC236}">
                <a16:creationId xmlns:a16="http://schemas.microsoft.com/office/drawing/2014/main" id="{242ABBFC-FEEF-4045-A7B2-1D2A6BF9B9D2}"/>
              </a:ext>
            </a:extLst>
          </p:cNvPr>
          <p:cNvSpPr>
            <a:spLocks noGrp="1"/>
          </p:cNvSpPr>
          <p:nvPr>
            <p:ph type="sldNum" sz="quarter" idx="12"/>
          </p:nvPr>
        </p:nvSpPr>
        <p:spPr/>
        <p:txBody>
          <a:bodyPr/>
          <a:lstStyle/>
          <a:p>
            <a:fld id="{F2AC6E5C-8962-4F94-92AE-EC679AA54284}" type="slidenum">
              <a:rPr lang="fr-FR" smtClean="0"/>
              <a:t>‹N°›</a:t>
            </a:fld>
            <a:endParaRPr lang="fr-FR"/>
          </a:p>
        </p:txBody>
      </p:sp>
    </p:spTree>
    <p:extLst>
      <p:ext uri="{BB962C8B-B14F-4D97-AF65-F5344CB8AC3E}">
        <p14:creationId xmlns:p14="http://schemas.microsoft.com/office/powerpoint/2010/main" val="1906547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B75251-7706-45B8-9ACA-82F2D6BACDF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602DBD5-41D1-45B8-B040-D1C062A60DF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B94BAA2-2571-48FB-8E93-538DBD9DBA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24D9FA3-E153-4D73-826E-402DD760480B}"/>
              </a:ext>
            </a:extLst>
          </p:cNvPr>
          <p:cNvSpPr>
            <a:spLocks noGrp="1"/>
          </p:cNvSpPr>
          <p:nvPr>
            <p:ph type="dt" sz="half" idx="10"/>
          </p:nvPr>
        </p:nvSpPr>
        <p:spPr/>
        <p:txBody>
          <a:bodyPr/>
          <a:lstStyle/>
          <a:p>
            <a:fld id="{96E07D2D-3C16-4E8C-87AD-551DB7C30983}" type="datetime1">
              <a:rPr lang="fr-FR" smtClean="0"/>
              <a:t>28/08/2026</a:t>
            </a:fld>
            <a:endParaRPr lang="fr-FR"/>
          </a:p>
        </p:txBody>
      </p:sp>
      <p:sp>
        <p:nvSpPr>
          <p:cNvPr id="6" name="Espace réservé du pied de page 5">
            <a:extLst>
              <a:ext uri="{FF2B5EF4-FFF2-40B4-BE49-F238E27FC236}">
                <a16:creationId xmlns:a16="http://schemas.microsoft.com/office/drawing/2014/main" id="{F5991145-B94C-4BBD-B4E9-C1E755E3DE6D}"/>
              </a:ext>
            </a:extLst>
          </p:cNvPr>
          <p:cNvSpPr>
            <a:spLocks noGrp="1"/>
          </p:cNvSpPr>
          <p:nvPr>
            <p:ph type="ftr" sz="quarter" idx="11"/>
          </p:nvPr>
        </p:nvSpPr>
        <p:spPr/>
        <p:txBody>
          <a:bodyPr/>
          <a:lstStyle/>
          <a:p>
            <a:r>
              <a:rPr lang="fr-FR"/>
              <a:t>Marie-Antoinette Agbessi</a:t>
            </a:r>
          </a:p>
        </p:txBody>
      </p:sp>
      <p:sp>
        <p:nvSpPr>
          <p:cNvPr id="7" name="Espace réservé du numéro de diapositive 6">
            <a:extLst>
              <a:ext uri="{FF2B5EF4-FFF2-40B4-BE49-F238E27FC236}">
                <a16:creationId xmlns:a16="http://schemas.microsoft.com/office/drawing/2014/main" id="{86DE019B-11D8-4F0A-8D74-6846FD1C95EA}"/>
              </a:ext>
            </a:extLst>
          </p:cNvPr>
          <p:cNvSpPr>
            <a:spLocks noGrp="1"/>
          </p:cNvSpPr>
          <p:nvPr>
            <p:ph type="sldNum" sz="quarter" idx="12"/>
          </p:nvPr>
        </p:nvSpPr>
        <p:spPr/>
        <p:txBody>
          <a:bodyPr/>
          <a:lstStyle/>
          <a:p>
            <a:fld id="{F2AC6E5C-8962-4F94-92AE-EC679AA54284}" type="slidenum">
              <a:rPr lang="fr-FR" smtClean="0"/>
              <a:t>‹N°›</a:t>
            </a:fld>
            <a:endParaRPr lang="fr-FR"/>
          </a:p>
        </p:txBody>
      </p:sp>
    </p:spTree>
    <p:extLst>
      <p:ext uri="{BB962C8B-B14F-4D97-AF65-F5344CB8AC3E}">
        <p14:creationId xmlns:p14="http://schemas.microsoft.com/office/powerpoint/2010/main" val="1337911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887E1E-6527-42A2-9057-2A5D17BAA3A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FF7DC3F-9A54-47B4-AD8B-BA310B60D4E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E18FA36-5646-4B2A-ACA8-18129EF80625}"/>
              </a:ext>
            </a:extLst>
          </p:cNvPr>
          <p:cNvSpPr>
            <a:spLocks noGrp="1"/>
          </p:cNvSpPr>
          <p:nvPr>
            <p:ph type="dt" sz="half" idx="10"/>
          </p:nvPr>
        </p:nvSpPr>
        <p:spPr/>
        <p:txBody>
          <a:bodyPr/>
          <a:lstStyle/>
          <a:p>
            <a:fld id="{6A7C6AB1-87FC-43ED-BE1C-030230029FA1}" type="datetime1">
              <a:rPr lang="fr-FR" smtClean="0"/>
              <a:t>28/08/2026</a:t>
            </a:fld>
            <a:endParaRPr lang="fr-FR"/>
          </a:p>
        </p:txBody>
      </p:sp>
      <p:sp>
        <p:nvSpPr>
          <p:cNvPr id="5" name="Espace réservé du pied de page 4">
            <a:extLst>
              <a:ext uri="{FF2B5EF4-FFF2-40B4-BE49-F238E27FC236}">
                <a16:creationId xmlns:a16="http://schemas.microsoft.com/office/drawing/2014/main" id="{EA066233-4F9D-4BDE-9AC7-891BBBEFEABC}"/>
              </a:ext>
            </a:extLst>
          </p:cNvPr>
          <p:cNvSpPr>
            <a:spLocks noGrp="1"/>
          </p:cNvSpPr>
          <p:nvPr>
            <p:ph type="ftr" sz="quarter" idx="11"/>
          </p:nvPr>
        </p:nvSpPr>
        <p:spPr/>
        <p:txBody>
          <a:bodyPr/>
          <a:lstStyle/>
          <a:p>
            <a:r>
              <a:rPr lang="fr-FR"/>
              <a:t>Marie-Antoinette Agbessi</a:t>
            </a:r>
          </a:p>
        </p:txBody>
      </p:sp>
      <p:sp>
        <p:nvSpPr>
          <p:cNvPr id="6" name="Espace réservé du numéro de diapositive 5">
            <a:extLst>
              <a:ext uri="{FF2B5EF4-FFF2-40B4-BE49-F238E27FC236}">
                <a16:creationId xmlns:a16="http://schemas.microsoft.com/office/drawing/2014/main" id="{F93C07E4-A3D8-4980-9D7B-16388FAD5AFD}"/>
              </a:ext>
            </a:extLst>
          </p:cNvPr>
          <p:cNvSpPr>
            <a:spLocks noGrp="1"/>
          </p:cNvSpPr>
          <p:nvPr>
            <p:ph type="sldNum" sz="quarter" idx="12"/>
          </p:nvPr>
        </p:nvSpPr>
        <p:spPr/>
        <p:txBody>
          <a:bodyPr/>
          <a:lstStyle/>
          <a:p>
            <a:fld id="{F2AC6E5C-8962-4F94-92AE-EC679AA54284}" type="slidenum">
              <a:rPr lang="fr-FR" smtClean="0"/>
              <a:t>‹N°›</a:t>
            </a:fld>
            <a:endParaRPr lang="fr-FR"/>
          </a:p>
        </p:txBody>
      </p:sp>
    </p:spTree>
    <p:extLst>
      <p:ext uri="{BB962C8B-B14F-4D97-AF65-F5344CB8AC3E}">
        <p14:creationId xmlns:p14="http://schemas.microsoft.com/office/powerpoint/2010/main" val="4155652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2CCE781-12E9-43D2-8489-45CC67A7A0D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34C71B5-F92C-46A5-BDF5-065FE96F1AA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81A78DF-C7AF-43A6-967E-DF30B2BC1F3C}"/>
              </a:ext>
            </a:extLst>
          </p:cNvPr>
          <p:cNvSpPr>
            <a:spLocks noGrp="1"/>
          </p:cNvSpPr>
          <p:nvPr>
            <p:ph type="dt" sz="half" idx="10"/>
          </p:nvPr>
        </p:nvSpPr>
        <p:spPr/>
        <p:txBody>
          <a:bodyPr/>
          <a:lstStyle/>
          <a:p>
            <a:fld id="{7808668A-432C-4850-8B7F-D8942D74F66E}" type="datetime1">
              <a:rPr lang="fr-FR" smtClean="0"/>
              <a:t>28/08/2026</a:t>
            </a:fld>
            <a:endParaRPr lang="fr-FR"/>
          </a:p>
        </p:txBody>
      </p:sp>
      <p:sp>
        <p:nvSpPr>
          <p:cNvPr id="5" name="Espace réservé du pied de page 4">
            <a:extLst>
              <a:ext uri="{FF2B5EF4-FFF2-40B4-BE49-F238E27FC236}">
                <a16:creationId xmlns:a16="http://schemas.microsoft.com/office/drawing/2014/main" id="{D32B48C7-12FB-4DBE-8D79-B311C73993F7}"/>
              </a:ext>
            </a:extLst>
          </p:cNvPr>
          <p:cNvSpPr>
            <a:spLocks noGrp="1"/>
          </p:cNvSpPr>
          <p:nvPr>
            <p:ph type="ftr" sz="quarter" idx="11"/>
          </p:nvPr>
        </p:nvSpPr>
        <p:spPr/>
        <p:txBody>
          <a:bodyPr/>
          <a:lstStyle/>
          <a:p>
            <a:r>
              <a:rPr lang="fr-FR"/>
              <a:t>Marie-Antoinette Agbessi</a:t>
            </a:r>
          </a:p>
        </p:txBody>
      </p:sp>
      <p:sp>
        <p:nvSpPr>
          <p:cNvPr id="6" name="Espace réservé du numéro de diapositive 5">
            <a:extLst>
              <a:ext uri="{FF2B5EF4-FFF2-40B4-BE49-F238E27FC236}">
                <a16:creationId xmlns:a16="http://schemas.microsoft.com/office/drawing/2014/main" id="{79A7A4EB-B8C0-43C0-B114-07E9C3C5D506}"/>
              </a:ext>
            </a:extLst>
          </p:cNvPr>
          <p:cNvSpPr>
            <a:spLocks noGrp="1"/>
          </p:cNvSpPr>
          <p:nvPr>
            <p:ph type="sldNum" sz="quarter" idx="12"/>
          </p:nvPr>
        </p:nvSpPr>
        <p:spPr/>
        <p:txBody>
          <a:bodyPr/>
          <a:lstStyle/>
          <a:p>
            <a:fld id="{F2AC6E5C-8962-4F94-92AE-EC679AA54284}" type="slidenum">
              <a:rPr lang="fr-FR" smtClean="0"/>
              <a:t>‹N°›</a:t>
            </a:fld>
            <a:endParaRPr lang="fr-FR"/>
          </a:p>
        </p:txBody>
      </p:sp>
    </p:spTree>
    <p:extLst>
      <p:ext uri="{BB962C8B-B14F-4D97-AF65-F5344CB8AC3E}">
        <p14:creationId xmlns:p14="http://schemas.microsoft.com/office/powerpoint/2010/main" val="3281078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55000">
              <a:schemeClr val="accent6">
                <a:lumMod val="97000"/>
                <a:lumOff val="3000"/>
              </a:schemeClr>
            </a:gs>
            <a:gs pos="100000">
              <a:schemeClr val="accent6">
                <a:lumMod val="60000"/>
                <a:lumOff val="40000"/>
              </a:schemeClr>
            </a:gs>
          </a:gsLst>
          <a:path path="rect">
            <a:fillToRect t="100000" r="100000"/>
          </a:path>
          <a:tileRect l="-100000" b="-100000"/>
        </a:gra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3A8C6F1-2D16-4397-BD80-47E984924D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BEDE456-BA09-4B07-B009-63FA878AEF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398B75A-F911-4694-BC05-30E0E88450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2E71F2-A24B-4494-A2C2-1C603E028050}" type="datetime1">
              <a:rPr lang="fr-FR" smtClean="0"/>
              <a:t>28/08/2026</a:t>
            </a:fld>
            <a:endParaRPr lang="fr-FR"/>
          </a:p>
        </p:txBody>
      </p:sp>
      <p:sp>
        <p:nvSpPr>
          <p:cNvPr id="5" name="Espace réservé du pied de page 4">
            <a:extLst>
              <a:ext uri="{FF2B5EF4-FFF2-40B4-BE49-F238E27FC236}">
                <a16:creationId xmlns:a16="http://schemas.microsoft.com/office/drawing/2014/main" id="{195F0D41-A887-425F-B851-D86FB59E7C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Marie-Antoinette Agbessi</a:t>
            </a:r>
          </a:p>
        </p:txBody>
      </p:sp>
      <p:sp>
        <p:nvSpPr>
          <p:cNvPr id="6" name="Espace réservé du numéro de diapositive 5">
            <a:extLst>
              <a:ext uri="{FF2B5EF4-FFF2-40B4-BE49-F238E27FC236}">
                <a16:creationId xmlns:a16="http://schemas.microsoft.com/office/drawing/2014/main" id="{C8AE2A3A-6992-42CB-A31F-DCF6AE97B9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AC6E5C-8962-4F94-92AE-EC679AA54284}" type="slidenum">
              <a:rPr lang="fr-FR" smtClean="0"/>
              <a:t>‹N°›</a:t>
            </a:fld>
            <a:endParaRPr lang="fr-FR"/>
          </a:p>
        </p:txBody>
      </p:sp>
    </p:spTree>
    <p:extLst>
      <p:ext uri="{BB962C8B-B14F-4D97-AF65-F5344CB8AC3E}">
        <p14:creationId xmlns:p14="http://schemas.microsoft.com/office/powerpoint/2010/main" val="12987843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hyperlink" Target="http://www.lernbiene.de/" TargetMode="External"/><Relationship Id="rId1" Type="http://schemas.openxmlformats.org/officeDocument/2006/relationships/slideLayout" Target="../slideLayouts/slideLayout7.xml"/><Relationship Id="rId4" Type="http://schemas.openxmlformats.org/officeDocument/2006/relationships/hyperlink" Target="https://www.icone-gif.com/gif/nature/arbres/"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SakcItqhg9E"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s://slideplayer.fr/slide/15249441/" TargetMode="External"/><Relationship Id="rId3" Type="http://schemas.openxmlformats.org/officeDocument/2006/relationships/image" Target="../media/image2.jpeg"/><Relationship Id="rId7" Type="http://schemas.openxmlformats.org/officeDocument/2006/relationships/image" Target="../media/image4.jpg"/><Relationship Id="rId2" Type="http://schemas.openxmlformats.org/officeDocument/2006/relationships/hyperlink" Target="https://www.youtube.com/watch?v=0lKKTiZGWyQ" TargetMode="External"/><Relationship Id="rId1" Type="http://schemas.openxmlformats.org/officeDocument/2006/relationships/slideLayout" Target="../slideLayouts/slideLayout7.xml"/><Relationship Id="rId6" Type="http://schemas.openxmlformats.org/officeDocument/2006/relationships/hyperlink" Target="https://odysseedelaterre.fr/plus-vieux-arbres-monde/" TargetMode="External"/><Relationship Id="rId5" Type="http://schemas.openxmlformats.org/officeDocument/2006/relationships/hyperlink" Target="https://fr.wikihow.com/d%C3%A9terminer-l%27%C3%A2ge-d%27un-arbre" TargetMode="External"/><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hyperlink" Target="https://www.waldwissen.net/fr/economie-forestiere/sylviculture/forets-de-montagne/les-formes-darbre-a-la-limite-superieure-de-la-foret" TargetMode="Externa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hyperlink" Target="https://odysseedelaterre.fr/plus-vieux-arbres-monde/" TargetMode="External"/><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hyperlink" Target="http://www.pinterest.com/pin/678706606316950280/" TargetMode="External"/><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5D957DEF-DF7A-4621-9E69-D65F5ED6976F}"/>
              </a:ext>
            </a:extLst>
          </p:cNvPr>
          <p:cNvSpPr txBox="1"/>
          <p:nvPr/>
        </p:nvSpPr>
        <p:spPr>
          <a:xfrm>
            <a:off x="6422571" y="1674674"/>
            <a:ext cx="5339443" cy="1754326"/>
          </a:xfrm>
          <a:prstGeom prst="rect">
            <a:avLst/>
          </a:prstGeom>
          <a:noFill/>
        </p:spPr>
        <p:txBody>
          <a:bodyPr wrap="square" rtlCol="0">
            <a:spAutoFit/>
          </a:bodyPr>
          <a:lstStyle/>
          <a:p>
            <a:pPr algn="ctr"/>
            <a:r>
              <a:rPr lang="fr-FR" sz="5400" b="1" dirty="0">
                <a:solidFill>
                  <a:schemeClr val="accent2">
                    <a:lumMod val="50000"/>
                  </a:schemeClr>
                </a:solidFill>
                <a:latin typeface="Arial Black" panose="020B0A04020102020204" pitchFamily="34" charset="0"/>
              </a:rPr>
              <a:t>LES ARBRES</a:t>
            </a:r>
          </a:p>
          <a:p>
            <a:pPr algn="ctr"/>
            <a:r>
              <a:rPr lang="fr-FR" sz="5400" b="1" dirty="0">
                <a:solidFill>
                  <a:schemeClr val="accent2">
                    <a:lumMod val="50000"/>
                  </a:schemeClr>
                </a:solidFill>
                <a:latin typeface="Arial Black" panose="020B0A04020102020204" pitchFamily="34" charset="0"/>
              </a:rPr>
              <a:t>LA FORET</a:t>
            </a:r>
          </a:p>
        </p:txBody>
      </p:sp>
      <p:sp>
        <p:nvSpPr>
          <p:cNvPr id="2" name="ZoneTexte 1">
            <a:extLst>
              <a:ext uri="{FF2B5EF4-FFF2-40B4-BE49-F238E27FC236}">
                <a16:creationId xmlns:a16="http://schemas.microsoft.com/office/drawing/2014/main" id="{708FBFB1-F467-A52D-4EF8-B58C35451200}"/>
              </a:ext>
            </a:extLst>
          </p:cNvPr>
          <p:cNvSpPr txBox="1"/>
          <p:nvPr/>
        </p:nvSpPr>
        <p:spPr>
          <a:xfrm>
            <a:off x="7602458" y="5192198"/>
            <a:ext cx="3998370" cy="923330"/>
          </a:xfrm>
          <a:prstGeom prst="rect">
            <a:avLst/>
          </a:prstGeom>
          <a:noFill/>
        </p:spPr>
        <p:txBody>
          <a:bodyPr wrap="square" rtlCol="0">
            <a:spAutoFit/>
          </a:bodyPr>
          <a:lstStyle/>
          <a:p>
            <a:r>
              <a:rPr lang="fr-FR" dirty="0"/>
              <a:t>Fiches de travail traduites de l’allemand: </a:t>
            </a:r>
            <a:r>
              <a:rPr lang="fr-FR" dirty="0">
                <a:latin typeface="Calibri" panose="020F0502020204030204" pitchFamily="34" charset="0"/>
                <a:ea typeface="Calibri" panose="020F0502020204030204" pitchFamily="34" charset="0"/>
                <a:cs typeface="Times New Roman" panose="02020603050405020304" pitchFamily="18" charset="0"/>
              </a:rPr>
              <a:t> </a:t>
            </a:r>
            <a:r>
              <a:rPr lang="fr-FR" dirty="0">
                <a:latin typeface="Calibri" panose="020F0502020204030204" pitchFamily="34" charset="0"/>
                <a:ea typeface="Calibri" panose="020F0502020204030204" pitchFamily="34" charset="0"/>
                <a:cs typeface="Times New Roman" panose="02020603050405020304" pitchFamily="18" charset="0"/>
                <a:hlinkClick r:id="rId2"/>
              </a:rPr>
              <a:t>www.lernbiene.de</a:t>
            </a:r>
            <a:endParaRPr lang="fr-FR" dirty="0"/>
          </a:p>
          <a:p>
            <a:r>
              <a:rPr lang="fr-FR" dirty="0" err="1"/>
              <a:t>Screenshots</a:t>
            </a:r>
            <a:r>
              <a:rPr lang="fr-FR" dirty="0"/>
              <a:t> Antenne 2 (envoyé spécial)</a:t>
            </a:r>
          </a:p>
        </p:txBody>
      </p:sp>
      <p:pic>
        <p:nvPicPr>
          <p:cNvPr id="10" name="Image 9" descr="Une image contenant fleur, croquis, dessin, arbre&#10;&#10;Le contenu généré par l’IA peut être incorrect.">
            <a:extLst>
              <a:ext uri="{FF2B5EF4-FFF2-40B4-BE49-F238E27FC236}">
                <a16:creationId xmlns:a16="http://schemas.microsoft.com/office/drawing/2014/main" id="{E34E0570-A9CF-F986-8DAE-C12B0E1676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9703" y="522252"/>
            <a:ext cx="4625161" cy="5316277"/>
          </a:xfrm>
          <a:prstGeom prst="rect">
            <a:avLst/>
          </a:prstGeom>
        </p:spPr>
      </p:pic>
      <p:sp>
        <p:nvSpPr>
          <p:cNvPr id="12" name="ZoneTexte 11">
            <a:extLst>
              <a:ext uri="{FF2B5EF4-FFF2-40B4-BE49-F238E27FC236}">
                <a16:creationId xmlns:a16="http://schemas.microsoft.com/office/drawing/2014/main" id="{BCA05F4F-EDC1-2AB6-E320-1314845674B6}"/>
              </a:ext>
            </a:extLst>
          </p:cNvPr>
          <p:cNvSpPr txBox="1"/>
          <p:nvPr/>
        </p:nvSpPr>
        <p:spPr>
          <a:xfrm>
            <a:off x="2590357" y="5798371"/>
            <a:ext cx="2406945" cy="369332"/>
          </a:xfrm>
          <a:prstGeom prst="rect">
            <a:avLst/>
          </a:prstGeom>
          <a:noFill/>
        </p:spPr>
        <p:txBody>
          <a:bodyPr wrap="square">
            <a:spAutoFit/>
          </a:bodyPr>
          <a:lstStyle/>
          <a:p>
            <a:r>
              <a:rPr lang="fr-FR" sz="900" dirty="0">
                <a:hlinkClick r:id="rId4"/>
              </a:rPr>
              <a:t>https://www.icone-gif.com/gif/nature/arbres/</a:t>
            </a:r>
            <a:endParaRPr lang="fr-FR" sz="900" dirty="0"/>
          </a:p>
          <a:p>
            <a:endParaRPr lang="fr-FR" sz="900" dirty="0"/>
          </a:p>
        </p:txBody>
      </p:sp>
      <p:sp>
        <p:nvSpPr>
          <p:cNvPr id="13" name="Espace réservé du pied de page 12">
            <a:extLst>
              <a:ext uri="{FF2B5EF4-FFF2-40B4-BE49-F238E27FC236}">
                <a16:creationId xmlns:a16="http://schemas.microsoft.com/office/drawing/2014/main" id="{4CB53628-7028-FB03-2898-1C4D22B44F2C}"/>
              </a:ext>
            </a:extLst>
          </p:cNvPr>
          <p:cNvSpPr>
            <a:spLocks noGrp="1"/>
          </p:cNvSpPr>
          <p:nvPr>
            <p:ph type="ftr" sz="quarter" idx="11"/>
          </p:nvPr>
        </p:nvSpPr>
        <p:spPr/>
        <p:txBody>
          <a:bodyPr/>
          <a:lstStyle/>
          <a:p>
            <a:r>
              <a:rPr lang="fr-FR" dirty="0"/>
              <a:t>Marie-Antoinette </a:t>
            </a:r>
            <a:r>
              <a:rPr lang="fr-FR" dirty="0" err="1"/>
              <a:t>Agbessi</a:t>
            </a:r>
            <a:endParaRPr lang="fr-FR" dirty="0"/>
          </a:p>
        </p:txBody>
      </p:sp>
    </p:spTree>
    <p:extLst>
      <p:ext uri="{BB962C8B-B14F-4D97-AF65-F5344CB8AC3E}">
        <p14:creationId xmlns:p14="http://schemas.microsoft.com/office/powerpoint/2010/main" val="20041820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strVal val="#ppt_w*0.70"/>
                                          </p:val>
                                        </p:tav>
                                        <p:tav tm="100000">
                                          <p:val>
                                            <p:strVal val="#ppt_w"/>
                                          </p:val>
                                        </p:tav>
                                      </p:tavLst>
                                    </p:anim>
                                    <p:anim calcmode="lin" valueType="num">
                                      <p:cBhvr>
                                        <p:cTn id="14" dur="1000" fill="hold"/>
                                        <p:tgtEl>
                                          <p:spTgt spid="2"/>
                                        </p:tgtEl>
                                        <p:attrNameLst>
                                          <p:attrName>ppt_h</p:attrName>
                                        </p:attrNameLst>
                                      </p:cBhvr>
                                      <p:tavLst>
                                        <p:tav tm="0">
                                          <p:val>
                                            <p:strVal val="#ppt_h"/>
                                          </p:val>
                                        </p:tav>
                                        <p:tav tm="100000">
                                          <p:val>
                                            <p:strVal val="#ppt_h"/>
                                          </p:val>
                                        </p:tav>
                                      </p:tavLst>
                                    </p:anim>
                                    <p:animEffect transition="in" filter="fade">
                                      <p:cBhvr>
                                        <p:cTn id="1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F5684F-4DE9-470C-8EFF-408D63BC0B17}"/>
              </a:ext>
            </a:extLst>
          </p:cNvPr>
          <p:cNvSpPr>
            <a:spLocks noGrp="1"/>
          </p:cNvSpPr>
          <p:nvPr>
            <p:ph type="ctrTitle"/>
          </p:nvPr>
        </p:nvSpPr>
        <p:spPr>
          <a:xfrm>
            <a:off x="1276865" y="560172"/>
            <a:ext cx="9152238" cy="994887"/>
          </a:xfrm>
        </p:spPr>
        <p:txBody>
          <a:bodyPr/>
          <a:lstStyle/>
          <a:p>
            <a:r>
              <a:rPr lang="fr-FR" b="1" dirty="0">
                <a:solidFill>
                  <a:schemeClr val="accent4">
                    <a:lumMod val="50000"/>
                  </a:schemeClr>
                </a:solidFill>
                <a:effectLst>
                  <a:outerShdw blurRad="38100" dist="38100" dir="2700000" algn="tl">
                    <a:srgbClr val="000000">
                      <a:alpha val="43137"/>
                    </a:srgbClr>
                  </a:outerShdw>
                </a:effectLst>
                <a:latin typeface="Arial Black" panose="020B0A04020102020204" pitchFamily="34" charset="0"/>
              </a:rPr>
              <a:t>SOMMAIRE / INHALT</a:t>
            </a:r>
          </a:p>
        </p:txBody>
      </p:sp>
      <p:sp>
        <p:nvSpPr>
          <p:cNvPr id="3" name="ZoneTexte 2">
            <a:extLst>
              <a:ext uri="{FF2B5EF4-FFF2-40B4-BE49-F238E27FC236}">
                <a16:creationId xmlns:a16="http://schemas.microsoft.com/office/drawing/2014/main" id="{A501219F-7A1D-4A26-9898-21AABA8CABA0}"/>
              </a:ext>
            </a:extLst>
          </p:cNvPr>
          <p:cNvSpPr txBox="1"/>
          <p:nvPr/>
        </p:nvSpPr>
        <p:spPr>
          <a:xfrm>
            <a:off x="1359273" y="1621232"/>
            <a:ext cx="9473454" cy="4832092"/>
          </a:xfrm>
          <a:prstGeom prst="rect">
            <a:avLst/>
          </a:prstGeom>
          <a:noFill/>
        </p:spPr>
        <p:txBody>
          <a:bodyPr wrap="square" rtlCol="0">
            <a:spAutoFit/>
          </a:bodyPr>
          <a:lstStyle/>
          <a:p>
            <a:pPr marL="571500" indent="-571500">
              <a:buFont typeface="Wingdings" panose="05000000000000000000" pitchFamily="2" charset="2"/>
              <a:buChar char="F"/>
            </a:pPr>
            <a:r>
              <a:rPr lang="fr-FR" sz="2800" b="1" dirty="0">
                <a:solidFill>
                  <a:schemeClr val="accent4">
                    <a:lumMod val="50000"/>
                  </a:schemeClr>
                </a:solidFill>
                <a:sym typeface="Wingdings" panose="05000000000000000000" pitchFamily="2" charset="2"/>
              </a:rPr>
              <a:t>1 Les parties de l’arbre</a:t>
            </a:r>
          </a:p>
          <a:p>
            <a:pPr marL="571500" indent="-571500">
              <a:buFont typeface="Wingdings" panose="05000000000000000000" pitchFamily="2" charset="2"/>
              <a:buChar char="F"/>
            </a:pPr>
            <a:r>
              <a:rPr lang="fr-FR" sz="2800" b="1" dirty="0">
                <a:solidFill>
                  <a:schemeClr val="accent4">
                    <a:lumMod val="50000"/>
                  </a:schemeClr>
                </a:solidFill>
                <a:sym typeface="Wingdings" panose="05000000000000000000" pitchFamily="2" charset="2"/>
              </a:rPr>
              <a:t> 	Les feuilles (création d’un herbier)</a:t>
            </a:r>
          </a:p>
          <a:p>
            <a:pPr marL="571500" indent="-571500">
              <a:buFont typeface="Wingdings" panose="05000000000000000000" pitchFamily="2" charset="2"/>
              <a:buChar char="F"/>
            </a:pPr>
            <a:r>
              <a:rPr lang="fr-FR" sz="2800" b="1" dirty="0">
                <a:solidFill>
                  <a:schemeClr val="accent4">
                    <a:lumMod val="50000"/>
                  </a:schemeClr>
                </a:solidFill>
                <a:sym typeface="Wingdings" panose="05000000000000000000" pitchFamily="2" charset="2"/>
              </a:rPr>
              <a:t>2 L’arbre et les saisons</a:t>
            </a:r>
          </a:p>
          <a:p>
            <a:pPr marL="571500" indent="-571500">
              <a:buFont typeface="Wingdings" panose="05000000000000000000" pitchFamily="2" charset="2"/>
              <a:buChar char="F"/>
            </a:pPr>
            <a:r>
              <a:rPr lang="fr-FR" sz="2800" b="1" dirty="0">
                <a:solidFill>
                  <a:schemeClr val="accent4">
                    <a:lumMod val="50000"/>
                  </a:schemeClr>
                </a:solidFill>
                <a:sym typeface="Wingdings" panose="05000000000000000000" pitchFamily="2" charset="2"/>
              </a:rPr>
              <a:t>3 Les feuillus (</a:t>
            </a:r>
            <a:r>
              <a:rPr lang="fr-FR" sz="2800" b="1" dirty="0" err="1">
                <a:solidFill>
                  <a:schemeClr val="accent4">
                    <a:lumMod val="50000"/>
                  </a:schemeClr>
                </a:solidFill>
                <a:sym typeface="Wingdings" panose="05000000000000000000" pitchFamily="2" charset="2"/>
              </a:rPr>
              <a:t>Laubbäume</a:t>
            </a:r>
            <a:r>
              <a:rPr lang="fr-FR" sz="2800" b="1" dirty="0">
                <a:solidFill>
                  <a:schemeClr val="accent4">
                    <a:lumMod val="50000"/>
                  </a:schemeClr>
                </a:solidFill>
                <a:sym typeface="Wingdings" panose="05000000000000000000" pitchFamily="2" charset="2"/>
              </a:rPr>
              <a:t>) et les conifères (</a:t>
            </a:r>
            <a:r>
              <a:rPr lang="fr-FR" sz="2800" b="1" dirty="0" err="1">
                <a:solidFill>
                  <a:schemeClr val="accent4">
                    <a:lumMod val="50000"/>
                  </a:schemeClr>
                </a:solidFill>
                <a:sym typeface="Wingdings" panose="05000000000000000000" pitchFamily="2" charset="2"/>
              </a:rPr>
              <a:t>Nadelbäume</a:t>
            </a:r>
            <a:r>
              <a:rPr lang="fr-FR" sz="2800" b="1" dirty="0">
                <a:solidFill>
                  <a:schemeClr val="accent4">
                    <a:lumMod val="50000"/>
                  </a:schemeClr>
                </a:solidFill>
                <a:sym typeface="Wingdings" panose="05000000000000000000" pitchFamily="2" charset="2"/>
              </a:rPr>
              <a:t>)</a:t>
            </a:r>
          </a:p>
          <a:p>
            <a:pPr marL="571500" indent="-571500">
              <a:buFont typeface="Wingdings" panose="05000000000000000000" pitchFamily="2" charset="2"/>
              <a:buChar char="F"/>
            </a:pPr>
            <a:r>
              <a:rPr lang="fr-FR" sz="2800" b="1" dirty="0">
                <a:solidFill>
                  <a:schemeClr val="accent4">
                    <a:lumMod val="50000"/>
                  </a:schemeClr>
                </a:solidFill>
                <a:sym typeface="Wingdings" panose="05000000000000000000" pitchFamily="2" charset="2"/>
              </a:rPr>
              <a:t>4 La croissance (</a:t>
            </a:r>
            <a:r>
              <a:rPr lang="fr-FR" sz="2800" b="1" dirty="0" err="1">
                <a:solidFill>
                  <a:schemeClr val="accent4">
                    <a:lumMod val="50000"/>
                  </a:schemeClr>
                </a:solidFill>
                <a:sym typeface="Wingdings" panose="05000000000000000000" pitchFamily="2" charset="2"/>
              </a:rPr>
              <a:t>das</a:t>
            </a:r>
            <a:r>
              <a:rPr lang="fr-FR" sz="2800" b="1" dirty="0">
                <a:solidFill>
                  <a:schemeClr val="accent4">
                    <a:lumMod val="50000"/>
                  </a:schemeClr>
                </a:solidFill>
                <a:sym typeface="Wingdings" panose="05000000000000000000" pitchFamily="2" charset="2"/>
              </a:rPr>
              <a:t> </a:t>
            </a:r>
            <a:r>
              <a:rPr lang="fr-FR" sz="2800" b="1" dirty="0" err="1">
                <a:solidFill>
                  <a:schemeClr val="accent4">
                    <a:lumMod val="50000"/>
                  </a:schemeClr>
                </a:solidFill>
                <a:sym typeface="Wingdings" panose="05000000000000000000" pitchFamily="2" charset="2"/>
              </a:rPr>
              <a:t>Wachstum</a:t>
            </a:r>
            <a:r>
              <a:rPr lang="fr-FR" sz="2800" b="1" dirty="0">
                <a:solidFill>
                  <a:schemeClr val="accent4">
                    <a:lumMod val="50000"/>
                  </a:schemeClr>
                </a:solidFill>
                <a:sym typeface="Wingdings" panose="05000000000000000000" pitchFamily="2" charset="2"/>
              </a:rPr>
              <a:t>) de l’arbre </a:t>
            </a:r>
          </a:p>
          <a:p>
            <a:pPr marL="571500" indent="-571500">
              <a:buFont typeface="Wingdings" panose="05000000000000000000" pitchFamily="2" charset="2"/>
              <a:buChar char="F"/>
            </a:pPr>
            <a:r>
              <a:rPr lang="fr-FR" sz="2800" b="1" dirty="0">
                <a:solidFill>
                  <a:schemeClr val="accent4">
                    <a:lumMod val="50000"/>
                  </a:schemeClr>
                </a:solidFill>
                <a:sym typeface="Wingdings" panose="05000000000000000000" pitchFamily="2" charset="2"/>
              </a:rPr>
              <a:t>5 La vie de l’arbre</a:t>
            </a:r>
          </a:p>
          <a:p>
            <a:pPr marL="571500" indent="-571500">
              <a:buFont typeface="Wingdings" panose="05000000000000000000" pitchFamily="2" charset="2"/>
              <a:buChar char="F"/>
            </a:pPr>
            <a:r>
              <a:rPr lang="fr-FR" sz="2800" b="1" dirty="0">
                <a:solidFill>
                  <a:schemeClr val="accent4">
                    <a:lumMod val="50000"/>
                  </a:schemeClr>
                </a:solidFill>
                <a:sym typeface="Wingdings" panose="05000000000000000000" pitchFamily="2" charset="2"/>
              </a:rPr>
              <a:t>6 Reconnaître les feuillus</a:t>
            </a:r>
          </a:p>
          <a:p>
            <a:pPr marL="571500" indent="-571500">
              <a:buFont typeface="Wingdings" panose="05000000000000000000" pitchFamily="2" charset="2"/>
              <a:buChar char="F"/>
            </a:pPr>
            <a:r>
              <a:rPr lang="fr-FR" sz="2800" b="1" dirty="0">
                <a:solidFill>
                  <a:schemeClr val="accent4">
                    <a:lumMod val="50000"/>
                  </a:schemeClr>
                </a:solidFill>
                <a:sym typeface="Wingdings" panose="05000000000000000000" pitchFamily="2" charset="2"/>
              </a:rPr>
              <a:t>7 Reconnaître les conifères</a:t>
            </a:r>
          </a:p>
          <a:p>
            <a:pPr marL="571500" indent="-571500">
              <a:buFont typeface="Wingdings" panose="05000000000000000000" pitchFamily="2" charset="2"/>
              <a:buChar char="F"/>
            </a:pPr>
            <a:r>
              <a:rPr lang="fr-FR" sz="2800" b="1" dirty="0">
                <a:solidFill>
                  <a:schemeClr val="accent4">
                    <a:lumMod val="50000"/>
                  </a:schemeClr>
                </a:solidFill>
                <a:sym typeface="Wingdings" panose="05000000000000000000" pitchFamily="2" charset="2"/>
              </a:rPr>
              <a:t>8 Les découvertes des chercheurs</a:t>
            </a:r>
          </a:p>
          <a:p>
            <a:pPr marL="571500" indent="-571500">
              <a:buFont typeface="Wingdings" panose="05000000000000000000" pitchFamily="2" charset="2"/>
              <a:buChar char="F"/>
            </a:pPr>
            <a:r>
              <a:rPr lang="fr-FR" sz="2800" b="1" dirty="0">
                <a:solidFill>
                  <a:schemeClr val="accent4">
                    <a:lumMod val="50000"/>
                  </a:schemeClr>
                </a:solidFill>
                <a:sym typeface="Wingdings" panose="05000000000000000000" pitchFamily="2" charset="2"/>
              </a:rPr>
              <a:t>9 </a:t>
            </a:r>
            <a:r>
              <a:rPr lang="fr-FR" sz="2800" b="1" dirty="0" err="1">
                <a:solidFill>
                  <a:schemeClr val="accent4">
                    <a:lumMod val="50000"/>
                  </a:schemeClr>
                </a:solidFill>
                <a:sym typeface="Wingdings" panose="05000000000000000000" pitchFamily="2" charset="2"/>
              </a:rPr>
              <a:t>Lapbook</a:t>
            </a:r>
            <a:r>
              <a:rPr lang="fr-FR" sz="2800" b="1" dirty="0">
                <a:solidFill>
                  <a:schemeClr val="accent4">
                    <a:lumMod val="50000"/>
                  </a:schemeClr>
                </a:solidFill>
                <a:sym typeface="Wingdings" panose="05000000000000000000" pitchFamily="2" charset="2"/>
              </a:rPr>
              <a:t> « la forêt »</a:t>
            </a:r>
          </a:p>
          <a:p>
            <a:pPr marL="571500" indent="-571500">
              <a:buFont typeface="Wingdings" panose="05000000000000000000" pitchFamily="2" charset="2"/>
              <a:buChar char="F"/>
            </a:pPr>
            <a:r>
              <a:rPr lang="fr-FR" sz="2800" b="1">
                <a:solidFill>
                  <a:schemeClr val="accent4">
                    <a:lumMod val="50000"/>
                  </a:schemeClr>
                </a:solidFill>
                <a:sym typeface="Wingdings" panose="05000000000000000000" pitchFamily="2" charset="2"/>
              </a:rPr>
              <a:t>10 Comment se nourrit l’arbre, la photosynthèse</a:t>
            </a:r>
            <a:endParaRPr lang="fr-FR" sz="2800" b="1" dirty="0">
              <a:solidFill>
                <a:schemeClr val="accent4">
                  <a:lumMod val="50000"/>
                </a:schemeClr>
              </a:solidFill>
              <a:sym typeface="Wingdings" panose="05000000000000000000" pitchFamily="2" charset="2"/>
            </a:endParaRPr>
          </a:p>
        </p:txBody>
      </p:sp>
      <p:sp>
        <p:nvSpPr>
          <p:cNvPr id="4" name="Espace réservé du pied de page 3">
            <a:extLst>
              <a:ext uri="{FF2B5EF4-FFF2-40B4-BE49-F238E27FC236}">
                <a16:creationId xmlns:a16="http://schemas.microsoft.com/office/drawing/2014/main" id="{3BD96C9B-8DBF-E60B-A49B-23C50DECC07E}"/>
              </a:ext>
            </a:extLst>
          </p:cNvPr>
          <p:cNvSpPr>
            <a:spLocks noGrp="1"/>
          </p:cNvSpPr>
          <p:nvPr>
            <p:ph type="ftr" sz="quarter" idx="11"/>
          </p:nvPr>
        </p:nvSpPr>
        <p:spPr/>
        <p:txBody>
          <a:bodyPr/>
          <a:lstStyle/>
          <a:p>
            <a:r>
              <a:rPr lang="fr-FR"/>
              <a:t>Marie-Antoinette Agbessi</a:t>
            </a:r>
          </a:p>
        </p:txBody>
      </p:sp>
    </p:spTree>
    <p:extLst>
      <p:ext uri="{BB962C8B-B14F-4D97-AF65-F5344CB8AC3E}">
        <p14:creationId xmlns:p14="http://schemas.microsoft.com/office/powerpoint/2010/main" val="27202949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8887B9-C8C3-43DC-A2F6-4B74FCDD96A6}"/>
              </a:ext>
            </a:extLst>
          </p:cNvPr>
          <p:cNvSpPr txBox="1">
            <a:spLocks/>
          </p:cNvSpPr>
          <p:nvPr/>
        </p:nvSpPr>
        <p:spPr>
          <a:xfrm>
            <a:off x="605480" y="2514286"/>
            <a:ext cx="10581171" cy="13940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dirty="0">
                <a:solidFill>
                  <a:schemeClr val="accent4">
                    <a:lumMod val="50000"/>
                  </a:schemeClr>
                </a:solidFill>
                <a:effectLst>
                  <a:outerShdw blurRad="38100" dist="38100" dir="2700000" algn="tl">
                    <a:srgbClr val="000000">
                      <a:alpha val="43137"/>
                    </a:srgbClr>
                  </a:outerShdw>
                </a:effectLst>
                <a:latin typeface="Arial Black" panose="020B0A04020102020204" pitchFamily="34" charset="0"/>
              </a:rPr>
              <a:t>4. LA CROISSANCE DES ARBRES</a:t>
            </a:r>
          </a:p>
          <a:p>
            <a:pPr algn="ctr"/>
            <a:r>
              <a:rPr lang="fr-FR" b="1" dirty="0" err="1">
                <a:solidFill>
                  <a:schemeClr val="accent4">
                    <a:lumMod val="50000"/>
                  </a:schemeClr>
                </a:solidFill>
                <a:effectLst>
                  <a:outerShdw blurRad="38100" dist="38100" dir="2700000" algn="tl">
                    <a:srgbClr val="000000">
                      <a:alpha val="43137"/>
                    </a:srgbClr>
                  </a:outerShdw>
                </a:effectLst>
                <a:latin typeface="Arial Black" panose="020B0A04020102020204" pitchFamily="34" charset="0"/>
              </a:rPr>
              <a:t>Das</a:t>
            </a:r>
            <a:r>
              <a:rPr lang="fr-FR" b="1" dirty="0">
                <a:solidFill>
                  <a:schemeClr val="accent4">
                    <a:lumMod val="50000"/>
                  </a:schemeClr>
                </a:solidFill>
                <a:effectLst>
                  <a:outerShdw blurRad="38100" dist="38100" dir="2700000" algn="tl">
                    <a:srgbClr val="000000">
                      <a:alpha val="43137"/>
                    </a:srgbClr>
                  </a:outerShdw>
                </a:effectLst>
                <a:latin typeface="Arial Black" panose="020B0A04020102020204" pitchFamily="34" charset="0"/>
              </a:rPr>
              <a:t> </a:t>
            </a:r>
            <a:r>
              <a:rPr lang="fr-FR" b="1" dirty="0" err="1">
                <a:solidFill>
                  <a:schemeClr val="accent4">
                    <a:lumMod val="50000"/>
                  </a:schemeClr>
                </a:solidFill>
                <a:effectLst>
                  <a:outerShdw blurRad="38100" dist="38100" dir="2700000" algn="tl">
                    <a:srgbClr val="000000">
                      <a:alpha val="43137"/>
                    </a:srgbClr>
                  </a:outerShdw>
                </a:effectLst>
                <a:latin typeface="Arial Black" panose="020B0A04020102020204" pitchFamily="34" charset="0"/>
              </a:rPr>
              <a:t>Wachstum</a:t>
            </a:r>
            <a:r>
              <a:rPr lang="fr-FR" b="1" dirty="0">
                <a:solidFill>
                  <a:schemeClr val="accent4">
                    <a:lumMod val="50000"/>
                  </a:schemeClr>
                </a:solidFill>
                <a:effectLst>
                  <a:outerShdw blurRad="38100" dist="38100" dir="2700000" algn="tl">
                    <a:srgbClr val="000000">
                      <a:alpha val="43137"/>
                    </a:srgbClr>
                  </a:outerShdw>
                </a:effectLst>
                <a:latin typeface="Arial Black" panose="020B0A04020102020204" pitchFamily="34" charset="0"/>
              </a:rPr>
              <a:t> von den </a:t>
            </a:r>
            <a:r>
              <a:rPr lang="fr-FR" b="1" dirty="0" err="1">
                <a:solidFill>
                  <a:schemeClr val="accent4">
                    <a:lumMod val="50000"/>
                  </a:schemeClr>
                </a:solidFill>
                <a:effectLst>
                  <a:outerShdw blurRad="38100" dist="38100" dir="2700000" algn="tl">
                    <a:srgbClr val="000000">
                      <a:alpha val="43137"/>
                    </a:srgbClr>
                  </a:outerShdw>
                </a:effectLst>
                <a:latin typeface="Arial Black" panose="020B0A04020102020204" pitchFamily="34" charset="0"/>
              </a:rPr>
              <a:t>Bäumen</a:t>
            </a:r>
            <a:endParaRPr lang="fr-FR" b="1" dirty="0">
              <a:solidFill>
                <a:schemeClr val="accent4">
                  <a:lumMod val="50000"/>
                </a:schemeClr>
              </a:solidFill>
              <a:effectLst>
                <a:outerShdw blurRad="38100" dist="38100" dir="2700000" algn="tl">
                  <a:srgbClr val="000000">
                    <a:alpha val="43137"/>
                  </a:srgbClr>
                </a:outerShdw>
              </a:effectLst>
              <a:latin typeface="Arial Black" panose="020B0A04020102020204" pitchFamily="34" charset="0"/>
            </a:endParaRPr>
          </a:p>
        </p:txBody>
      </p:sp>
      <p:sp>
        <p:nvSpPr>
          <p:cNvPr id="3" name="Flèche : droite 2">
            <a:hlinkClick r:id="rId2"/>
            <a:extLst>
              <a:ext uri="{FF2B5EF4-FFF2-40B4-BE49-F238E27FC236}">
                <a16:creationId xmlns:a16="http://schemas.microsoft.com/office/drawing/2014/main" id="{EC4384C2-CA8B-47D7-8537-0DC3F4246546}"/>
              </a:ext>
            </a:extLst>
          </p:cNvPr>
          <p:cNvSpPr/>
          <p:nvPr/>
        </p:nvSpPr>
        <p:spPr>
          <a:xfrm>
            <a:off x="5043399" y="4696949"/>
            <a:ext cx="1766325" cy="993913"/>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u pied de page 3">
            <a:extLst>
              <a:ext uri="{FF2B5EF4-FFF2-40B4-BE49-F238E27FC236}">
                <a16:creationId xmlns:a16="http://schemas.microsoft.com/office/drawing/2014/main" id="{1F56DE60-D7CD-3678-D4F0-F4A2DF6B485E}"/>
              </a:ext>
            </a:extLst>
          </p:cNvPr>
          <p:cNvSpPr>
            <a:spLocks noGrp="1"/>
          </p:cNvSpPr>
          <p:nvPr>
            <p:ph type="ftr" sz="quarter" idx="11"/>
          </p:nvPr>
        </p:nvSpPr>
        <p:spPr/>
        <p:txBody>
          <a:bodyPr/>
          <a:lstStyle/>
          <a:p>
            <a:r>
              <a:rPr lang="fr-FR"/>
              <a:t>Marie-Antoinette Agbessi</a:t>
            </a:r>
          </a:p>
        </p:txBody>
      </p:sp>
    </p:spTree>
    <p:extLst>
      <p:ext uri="{BB962C8B-B14F-4D97-AF65-F5344CB8AC3E}">
        <p14:creationId xmlns:p14="http://schemas.microsoft.com/office/powerpoint/2010/main" val="6309623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Ellipse 20">
            <a:extLst>
              <a:ext uri="{FF2B5EF4-FFF2-40B4-BE49-F238E27FC236}">
                <a16:creationId xmlns:a16="http://schemas.microsoft.com/office/drawing/2014/main" id="{872D0775-F264-4E13-B845-FB6132F17267}"/>
              </a:ext>
            </a:extLst>
          </p:cNvPr>
          <p:cNvSpPr/>
          <p:nvPr/>
        </p:nvSpPr>
        <p:spPr>
          <a:xfrm>
            <a:off x="7781220" y="881461"/>
            <a:ext cx="590038" cy="575885"/>
          </a:xfrm>
          <a:prstGeom prst="ellipse">
            <a:avLst/>
          </a:prstGeom>
          <a:solidFill>
            <a:schemeClr val="accent4">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9" name="Ellipse 18">
            <a:extLst>
              <a:ext uri="{FF2B5EF4-FFF2-40B4-BE49-F238E27FC236}">
                <a16:creationId xmlns:a16="http://schemas.microsoft.com/office/drawing/2014/main" id="{A0905946-C2D4-47EB-8077-92A8978520E5}"/>
              </a:ext>
            </a:extLst>
          </p:cNvPr>
          <p:cNvSpPr/>
          <p:nvPr/>
        </p:nvSpPr>
        <p:spPr>
          <a:xfrm>
            <a:off x="7818566" y="927088"/>
            <a:ext cx="515347" cy="484632"/>
          </a:xfrm>
          <a:prstGeom prst="ellipse">
            <a:avLst/>
          </a:prstGeom>
          <a:solidFill>
            <a:schemeClr val="accent4">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0" name="Ellipse 9">
            <a:extLst>
              <a:ext uri="{FF2B5EF4-FFF2-40B4-BE49-F238E27FC236}">
                <a16:creationId xmlns:a16="http://schemas.microsoft.com/office/drawing/2014/main" id="{F0191846-5A26-4CD1-B552-B53271046F74}"/>
              </a:ext>
            </a:extLst>
          </p:cNvPr>
          <p:cNvSpPr/>
          <p:nvPr/>
        </p:nvSpPr>
        <p:spPr>
          <a:xfrm>
            <a:off x="7856585" y="987866"/>
            <a:ext cx="418938" cy="363077"/>
          </a:xfrm>
          <a:prstGeom prst="ellipse">
            <a:avLst/>
          </a:prstGeom>
          <a:solidFill>
            <a:schemeClr val="accent4">
              <a:lumMod val="75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7" name="Ellipse 6">
            <a:extLst>
              <a:ext uri="{FF2B5EF4-FFF2-40B4-BE49-F238E27FC236}">
                <a16:creationId xmlns:a16="http://schemas.microsoft.com/office/drawing/2014/main" id="{F757805C-B0F2-4ECE-80D0-685978F40479}"/>
              </a:ext>
            </a:extLst>
          </p:cNvPr>
          <p:cNvSpPr/>
          <p:nvPr/>
        </p:nvSpPr>
        <p:spPr>
          <a:xfrm>
            <a:off x="7940730" y="1041458"/>
            <a:ext cx="271020" cy="255894"/>
          </a:xfrm>
          <a:prstGeom prst="ellipse">
            <a:avLst/>
          </a:prstGeom>
          <a:solidFill>
            <a:schemeClr val="accent4">
              <a:lumMod val="5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 name="ZoneTexte 2">
            <a:extLst>
              <a:ext uri="{FF2B5EF4-FFF2-40B4-BE49-F238E27FC236}">
                <a16:creationId xmlns:a16="http://schemas.microsoft.com/office/drawing/2014/main" id="{C11D736C-A5C1-4E33-9584-7BE88FE005FE}"/>
              </a:ext>
            </a:extLst>
          </p:cNvPr>
          <p:cNvSpPr txBox="1"/>
          <p:nvPr/>
        </p:nvSpPr>
        <p:spPr>
          <a:xfrm>
            <a:off x="503289" y="422887"/>
            <a:ext cx="6333515" cy="1520866"/>
          </a:xfrm>
          <a:prstGeom prst="rect">
            <a:avLst/>
          </a:prstGeom>
          <a:noFill/>
        </p:spPr>
        <p:txBody>
          <a:bodyPr wrap="square">
            <a:spAutoFit/>
          </a:bodyPr>
          <a:lstStyle/>
          <a:p>
            <a:pPr lvl="0" algn="just">
              <a:lnSpc>
                <a:spcPct val="107000"/>
              </a:lnSpc>
              <a:spcAft>
                <a:spcPts val="0"/>
              </a:spcAft>
              <a:buSzPts val="1400"/>
              <a:tabLst>
                <a:tab pos="5975350" algn="l"/>
              </a:tabLst>
            </a:pPr>
            <a:r>
              <a:rPr lang="fr-FR" sz="3200" b="1" u="sng" dirty="0">
                <a:effectLst/>
                <a:latin typeface="Calibri" panose="020F0502020204030204" pitchFamily="34" charset="0"/>
                <a:ea typeface="Calibri" panose="020F0502020204030204" pitchFamily="34" charset="0"/>
                <a:cs typeface="Times New Roman" panose="02020603050405020304" pitchFamily="18" charset="0"/>
              </a:rPr>
              <a:t>1. Comment pousse un arbre? </a:t>
            </a:r>
            <a:endParaRPr lang="fr-FR" sz="3200" b="1" u="sng"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0"/>
              </a:spcAft>
              <a:buSzPts val="1400"/>
              <a:tabLst>
                <a:tab pos="5975350" algn="l"/>
              </a:tabLst>
            </a:pPr>
            <a:r>
              <a:rPr lang="fr-FR" sz="2800" b="1" dirty="0">
                <a:effectLst/>
                <a:latin typeface="Calibri" panose="020F0502020204030204" pitchFamily="34" charset="0"/>
                <a:ea typeface="Calibri" panose="020F0502020204030204" pitchFamily="34" charset="0"/>
                <a:cs typeface="Times New Roman" panose="02020603050405020304" pitchFamily="18" charset="0"/>
              </a:rPr>
              <a:t>Chaque année, l’arbre grossit. Il fabrique de nouve</a:t>
            </a:r>
            <a:r>
              <a:rPr lang="fr-FR" sz="2800" b="1" dirty="0">
                <a:latin typeface="Calibri" panose="020F0502020204030204" pitchFamily="34" charset="0"/>
                <a:ea typeface="Calibri" panose="020F0502020204030204" pitchFamily="34" charset="0"/>
                <a:cs typeface="Times New Roman" panose="02020603050405020304" pitchFamily="18" charset="0"/>
              </a:rPr>
              <a:t>aux</a:t>
            </a:r>
            <a:r>
              <a:rPr lang="fr-FR" sz="2800" b="1" dirty="0">
                <a:effectLst/>
                <a:latin typeface="Calibri" panose="020F0502020204030204" pitchFamily="34" charset="0"/>
                <a:ea typeface="Calibri" panose="020F0502020204030204" pitchFamily="34" charset="0"/>
                <a:cs typeface="Times New Roman" panose="02020603050405020304" pitchFamily="18" charset="0"/>
              </a:rPr>
              <a:t> </a:t>
            </a:r>
            <a:r>
              <a:rPr lang="fr-FR" sz="2800" b="1"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cernes</a:t>
            </a:r>
            <a:r>
              <a:rPr lang="fr-FR" sz="2800" b="1" dirty="0">
                <a:effectLst/>
                <a:latin typeface="Calibri" panose="020F0502020204030204" pitchFamily="34" charset="0"/>
                <a:ea typeface="Calibri" panose="020F0502020204030204" pitchFamily="34" charset="0"/>
                <a:cs typeface="Times New Roman" panose="02020603050405020304" pitchFamily="18" charset="0"/>
              </a:rPr>
              <a:t> sous son</a:t>
            </a:r>
            <a:r>
              <a:rPr lang="fr-FR" sz="2800" b="1"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 écorce</a:t>
            </a:r>
            <a:r>
              <a:rPr lang="fr-FR" sz="2800" b="1" dirty="0">
                <a:effectLst/>
                <a:latin typeface="Calibri" panose="020F0502020204030204" pitchFamily="34" charset="0"/>
                <a:ea typeface="Calibri" panose="020F0502020204030204" pitchFamily="34" charset="0"/>
                <a:cs typeface="Times New Roman" panose="02020603050405020304" pitchFamily="18" charset="0"/>
              </a:rPr>
              <a:t>.</a:t>
            </a:r>
          </a:p>
        </p:txBody>
      </p:sp>
      <p:sp>
        <p:nvSpPr>
          <p:cNvPr id="4" name="Flèche : droite 3">
            <a:hlinkClick r:id="rId2"/>
            <a:extLst>
              <a:ext uri="{FF2B5EF4-FFF2-40B4-BE49-F238E27FC236}">
                <a16:creationId xmlns:a16="http://schemas.microsoft.com/office/drawing/2014/main" id="{F1CFCF39-51F6-4D47-8E1D-48F3D437855D}"/>
              </a:ext>
            </a:extLst>
          </p:cNvPr>
          <p:cNvSpPr/>
          <p:nvPr/>
        </p:nvSpPr>
        <p:spPr>
          <a:xfrm>
            <a:off x="10822532" y="30177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ZoneTexte 22">
            <a:extLst>
              <a:ext uri="{FF2B5EF4-FFF2-40B4-BE49-F238E27FC236}">
                <a16:creationId xmlns:a16="http://schemas.microsoft.com/office/drawing/2014/main" id="{F954D4FC-2F40-4006-A488-123273A45073}"/>
              </a:ext>
            </a:extLst>
          </p:cNvPr>
          <p:cNvSpPr txBox="1"/>
          <p:nvPr/>
        </p:nvSpPr>
        <p:spPr>
          <a:xfrm>
            <a:off x="437517" y="2029924"/>
            <a:ext cx="7113851" cy="1520866"/>
          </a:xfrm>
          <a:prstGeom prst="rect">
            <a:avLst/>
          </a:prstGeom>
          <a:noFill/>
        </p:spPr>
        <p:txBody>
          <a:bodyPr wrap="square">
            <a:spAutoFit/>
          </a:bodyPr>
          <a:lstStyle/>
          <a:p>
            <a:pPr lvl="0">
              <a:lnSpc>
                <a:spcPct val="107000"/>
              </a:lnSpc>
              <a:spcAft>
                <a:spcPts val="0"/>
              </a:spcAft>
              <a:buSzPts val="1400"/>
              <a:tabLst>
                <a:tab pos="5975350" algn="l"/>
              </a:tabLst>
            </a:pPr>
            <a:r>
              <a:rPr lang="fr-FR" sz="3200" b="1" u="sng" dirty="0">
                <a:effectLst/>
                <a:latin typeface="Calibri" panose="020F0502020204030204" pitchFamily="34" charset="0"/>
                <a:ea typeface="Calibri" panose="020F0502020204030204" pitchFamily="34" charset="0"/>
                <a:cs typeface="Times New Roman" panose="02020603050405020304" pitchFamily="18" charset="0"/>
              </a:rPr>
              <a:t>2. C’est quoi, un cerne ?</a:t>
            </a:r>
            <a:endParaRPr lang="fr-FR" sz="3200" u="sng"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0"/>
              </a:spcAft>
              <a:buSzPts val="1400"/>
              <a:tabLst>
                <a:tab pos="5975350" algn="l"/>
              </a:tabLst>
            </a:pPr>
            <a:r>
              <a:rPr lang="fr-FR" sz="2800" b="1" dirty="0">
                <a:effectLst/>
                <a:latin typeface="Calibri" panose="020F0502020204030204" pitchFamily="34" charset="0"/>
                <a:ea typeface="Calibri" panose="020F0502020204030204" pitchFamily="34" charset="0"/>
                <a:cs typeface="Times New Roman" panose="02020603050405020304" pitchFamily="18" charset="0"/>
              </a:rPr>
              <a:t>Chaque année, la couche de </a:t>
            </a:r>
            <a:r>
              <a:rPr lang="fr-FR" sz="2800" b="1"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bois clair,</a:t>
            </a:r>
            <a:r>
              <a:rPr lang="fr-FR" sz="2800" b="1" dirty="0">
                <a:effectLst/>
                <a:latin typeface="Calibri" panose="020F0502020204030204" pitchFamily="34" charset="0"/>
                <a:ea typeface="Calibri" panose="020F0502020204030204" pitchFamily="34" charset="0"/>
                <a:cs typeface="Times New Roman" panose="02020603050405020304" pitchFamily="18" charset="0"/>
              </a:rPr>
              <a:t> plus la couche de </a:t>
            </a:r>
            <a:r>
              <a:rPr lang="fr-FR" sz="2800" b="1"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bois foncé </a:t>
            </a:r>
            <a:r>
              <a:rPr lang="fr-FR" sz="2800" b="1" dirty="0">
                <a:effectLst/>
                <a:latin typeface="Calibri" panose="020F0502020204030204" pitchFamily="34" charset="0"/>
                <a:ea typeface="Calibri" panose="020F0502020204030204" pitchFamily="34" charset="0"/>
                <a:cs typeface="Times New Roman" panose="02020603050405020304" pitchFamily="18" charset="0"/>
              </a:rPr>
              <a:t>forment un cerne.</a:t>
            </a:r>
          </a:p>
        </p:txBody>
      </p:sp>
      <p:pic>
        <p:nvPicPr>
          <p:cNvPr id="25" name="Image 24">
            <a:extLst>
              <a:ext uri="{FF2B5EF4-FFF2-40B4-BE49-F238E27FC236}">
                <a16:creationId xmlns:a16="http://schemas.microsoft.com/office/drawing/2014/main" id="{717B0C4C-2A90-4363-A390-78C22156481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493855" y="4478376"/>
            <a:ext cx="3184394" cy="2052379"/>
          </a:xfrm>
          <a:prstGeom prst="rect">
            <a:avLst/>
          </a:prstGeom>
          <a:noFill/>
          <a:ln>
            <a:noFill/>
          </a:ln>
        </p:spPr>
      </p:pic>
      <p:sp>
        <p:nvSpPr>
          <p:cNvPr id="27" name="ZoneTexte 26">
            <a:extLst>
              <a:ext uri="{FF2B5EF4-FFF2-40B4-BE49-F238E27FC236}">
                <a16:creationId xmlns:a16="http://schemas.microsoft.com/office/drawing/2014/main" id="{BAF3D077-B6AC-4604-AD34-0000A6C00BA3}"/>
              </a:ext>
            </a:extLst>
          </p:cNvPr>
          <p:cNvSpPr txBox="1"/>
          <p:nvPr/>
        </p:nvSpPr>
        <p:spPr>
          <a:xfrm>
            <a:off x="551543" y="3846286"/>
            <a:ext cx="6046736" cy="993926"/>
          </a:xfrm>
          <a:prstGeom prst="rect">
            <a:avLst/>
          </a:prstGeom>
          <a:noFill/>
        </p:spPr>
        <p:txBody>
          <a:bodyPr wrap="square">
            <a:spAutoFit/>
          </a:bodyPr>
          <a:lstStyle/>
          <a:p>
            <a:pPr lvl="0">
              <a:lnSpc>
                <a:spcPct val="107000"/>
              </a:lnSpc>
              <a:spcAft>
                <a:spcPts val="0"/>
              </a:spcAft>
              <a:buSzPts val="1400"/>
              <a:tabLst>
                <a:tab pos="5975350" algn="l"/>
              </a:tabLst>
            </a:pPr>
            <a:r>
              <a:rPr lang="fr-FR" sz="2800" b="1" dirty="0">
                <a:effectLst/>
                <a:latin typeface="Calibri" panose="020F0502020204030204" pitchFamily="34" charset="0"/>
                <a:ea typeface="Calibri" panose="020F0502020204030204" pitchFamily="34" charset="0"/>
                <a:cs typeface="Times New Roman" panose="02020603050405020304" pitchFamily="18" charset="0"/>
              </a:rPr>
              <a:t>Si tu comptes les cernes, tu peux savoir l’âge d’un arbre. </a:t>
            </a:r>
          </a:p>
        </p:txBody>
      </p:sp>
      <p:pic>
        <p:nvPicPr>
          <p:cNvPr id="30" name="Image 29">
            <a:extLst>
              <a:ext uri="{FF2B5EF4-FFF2-40B4-BE49-F238E27FC236}">
                <a16:creationId xmlns:a16="http://schemas.microsoft.com/office/drawing/2014/main" id="{1CD98C30-32E9-4ED5-AA60-84E44E83424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56584" y="3898085"/>
            <a:ext cx="3055659" cy="2658140"/>
          </a:xfrm>
          <a:prstGeom prst="rect">
            <a:avLst/>
          </a:prstGeom>
          <a:noFill/>
          <a:ln>
            <a:noFill/>
          </a:ln>
        </p:spPr>
      </p:pic>
      <p:sp>
        <p:nvSpPr>
          <p:cNvPr id="31" name="Rectangle 30">
            <a:extLst>
              <a:ext uri="{FF2B5EF4-FFF2-40B4-BE49-F238E27FC236}">
                <a16:creationId xmlns:a16="http://schemas.microsoft.com/office/drawing/2014/main" id="{6CBC72B5-C35B-4499-93E6-3E32517A37F8}"/>
              </a:ext>
            </a:extLst>
          </p:cNvPr>
          <p:cNvSpPr/>
          <p:nvPr/>
        </p:nvSpPr>
        <p:spPr>
          <a:xfrm>
            <a:off x="8135621" y="5504566"/>
            <a:ext cx="2177115" cy="311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200" b="1" dirty="0">
                <a:solidFill>
                  <a:srgbClr val="000000"/>
                </a:solidFill>
                <a:effectLst/>
                <a:ea typeface="Calibri" panose="020F0502020204030204" pitchFamily="34" charset="0"/>
                <a:cs typeface="Times New Roman" panose="02020603050405020304" pitchFamily="18" charset="0"/>
              </a:rPr>
              <a:t>Cet arbre a 41 ans.</a:t>
            </a:r>
            <a:endParaRPr lang="fr-FR" sz="1100" dirty="0">
              <a:effectLst/>
              <a:ea typeface="Calibri" panose="020F0502020204030204" pitchFamily="34" charset="0"/>
              <a:cs typeface="Times New Roman" panose="02020603050405020304" pitchFamily="18" charset="0"/>
            </a:endParaRPr>
          </a:p>
        </p:txBody>
      </p:sp>
      <p:sp>
        <p:nvSpPr>
          <p:cNvPr id="2" name="Espace réservé du pied de page 1">
            <a:extLst>
              <a:ext uri="{FF2B5EF4-FFF2-40B4-BE49-F238E27FC236}">
                <a16:creationId xmlns:a16="http://schemas.microsoft.com/office/drawing/2014/main" id="{997835AD-C973-AD88-6D99-BE49D028C6B7}"/>
              </a:ext>
            </a:extLst>
          </p:cNvPr>
          <p:cNvSpPr>
            <a:spLocks noGrp="1"/>
          </p:cNvSpPr>
          <p:nvPr>
            <p:ph type="ftr" sz="quarter" idx="11"/>
          </p:nvPr>
        </p:nvSpPr>
        <p:spPr>
          <a:xfrm>
            <a:off x="-777643" y="6373662"/>
            <a:ext cx="4114800" cy="365125"/>
          </a:xfrm>
        </p:spPr>
        <p:txBody>
          <a:bodyPr/>
          <a:lstStyle/>
          <a:p>
            <a:r>
              <a:rPr lang="fr-FR"/>
              <a:t>Marie-Antoinette Agbessi</a:t>
            </a:r>
          </a:p>
        </p:txBody>
      </p:sp>
      <p:sp>
        <p:nvSpPr>
          <p:cNvPr id="6" name="ZoneTexte 5">
            <a:extLst>
              <a:ext uri="{FF2B5EF4-FFF2-40B4-BE49-F238E27FC236}">
                <a16:creationId xmlns:a16="http://schemas.microsoft.com/office/drawing/2014/main" id="{A6CB192F-6ED4-C4FF-AA0D-A934E4C039CF}"/>
              </a:ext>
            </a:extLst>
          </p:cNvPr>
          <p:cNvSpPr txBox="1"/>
          <p:nvPr/>
        </p:nvSpPr>
        <p:spPr>
          <a:xfrm>
            <a:off x="3429507" y="6526619"/>
            <a:ext cx="3313090" cy="218265"/>
          </a:xfrm>
          <a:prstGeom prst="rect">
            <a:avLst/>
          </a:prstGeom>
          <a:noFill/>
        </p:spPr>
        <p:txBody>
          <a:bodyPr wrap="square">
            <a:spAutoFit/>
          </a:bodyPr>
          <a:lstStyle/>
          <a:p>
            <a:pPr>
              <a:lnSpc>
                <a:spcPct val="107000"/>
              </a:lnSpc>
              <a:spcAft>
                <a:spcPts val="800"/>
              </a:spcAft>
            </a:pPr>
            <a:r>
              <a:rPr lang="fr-FR" sz="800" dirty="0">
                <a:effectLst/>
                <a:latin typeface="Calibri" panose="020F0502020204030204" pitchFamily="34" charset="0"/>
                <a:ea typeface="Calibri" panose="020F0502020204030204" pitchFamily="34" charset="0"/>
                <a:cs typeface="Times New Roman" panose="02020603050405020304" pitchFamily="18" charset="0"/>
                <a:hlinkClick r:id="rId5"/>
              </a:rPr>
              <a:t>https://fr.wikihow.com/d%C3%A9terminer-l%27%C3%A2ge-d%27un-arbre</a:t>
            </a:r>
            <a:endParaRPr lang="fr-FR"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ZoneTexte 8">
            <a:extLst>
              <a:ext uri="{FF2B5EF4-FFF2-40B4-BE49-F238E27FC236}">
                <a16:creationId xmlns:a16="http://schemas.microsoft.com/office/drawing/2014/main" id="{AF73D3F2-42B0-214C-0EAF-3D31F47C4E38}"/>
              </a:ext>
            </a:extLst>
          </p:cNvPr>
          <p:cNvSpPr txBox="1"/>
          <p:nvPr/>
        </p:nvSpPr>
        <p:spPr>
          <a:xfrm>
            <a:off x="8275523" y="6428980"/>
            <a:ext cx="3409941" cy="369332"/>
          </a:xfrm>
          <a:prstGeom prst="rect">
            <a:avLst/>
          </a:prstGeom>
          <a:noFill/>
        </p:spPr>
        <p:txBody>
          <a:bodyPr wrap="square">
            <a:spAutoFit/>
          </a:bodyPr>
          <a:lstStyle/>
          <a:p>
            <a:r>
              <a:rPr lang="fr-FR" sz="800" dirty="0">
                <a:effectLst/>
                <a:latin typeface="Calibri" panose="020F0502020204030204" pitchFamily="34" charset="0"/>
                <a:ea typeface="Calibri" panose="020F0502020204030204" pitchFamily="34" charset="0"/>
                <a:cs typeface="Times New Roman" panose="02020603050405020304" pitchFamily="18" charset="0"/>
                <a:hlinkClick r:id="rId6"/>
              </a:rPr>
              <a:t>https://odysseedelaterre.fr/plus-vieux-arbres-monde/</a:t>
            </a:r>
            <a:r>
              <a:rPr lang="fr-FR" sz="1800" dirty="0">
                <a:effectLst/>
                <a:latin typeface="Calibri" panose="020F0502020204030204" pitchFamily="34" charset="0"/>
                <a:ea typeface="Calibri" panose="020F0502020204030204" pitchFamily="34" charset="0"/>
                <a:cs typeface="Times New Roman" panose="02020603050405020304" pitchFamily="18" charset="0"/>
              </a:rPr>
              <a:t>	 </a:t>
            </a:r>
            <a:endParaRPr lang="fr-FR" dirty="0"/>
          </a:p>
        </p:txBody>
      </p:sp>
      <p:pic>
        <p:nvPicPr>
          <p:cNvPr id="12" name="Image 11" descr="Une image contenant texte, capture d’écran, conception&#10;&#10;Le contenu généré par l’IA peut être incorrect.">
            <a:extLst>
              <a:ext uri="{FF2B5EF4-FFF2-40B4-BE49-F238E27FC236}">
                <a16:creationId xmlns:a16="http://schemas.microsoft.com/office/drawing/2014/main" id="{C6A79FC1-A143-CFD2-13F7-887747593F99}"/>
              </a:ext>
            </a:extLst>
          </p:cNvPr>
          <p:cNvPicPr>
            <a:picLocks noChangeAspect="1"/>
          </p:cNvPicPr>
          <p:nvPr/>
        </p:nvPicPr>
        <p:blipFill>
          <a:blip r:embed="rId7">
            <a:extLst>
              <a:ext uri="{28A0092B-C50C-407E-A947-70E740481C1C}">
                <a14:useLocalDpi xmlns:a14="http://schemas.microsoft.com/office/drawing/2010/main" val="0"/>
              </a:ext>
            </a:extLst>
          </a:blip>
          <a:srcRect l="54643" t="20113" r="7730" b="4183"/>
          <a:stretch/>
        </p:blipFill>
        <p:spPr>
          <a:xfrm>
            <a:off x="8837485" y="786407"/>
            <a:ext cx="1761565" cy="2658140"/>
          </a:xfrm>
          <a:prstGeom prst="rect">
            <a:avLst/>
          </a:prstGeom>
        </p:spPr>
      </p:pic>
      <p:sp>
        <p:nvSpPr>
          <p:cNvPr id="14" name="ZoneTexte 13">
            <a:extLst>
              <a:ext uri="{FF2B5EF4-FFF2-40B4-BE49-F238E27FC236}">
                <a16:creationId xmlns:a16="http://schemas.microsoft.com/office/drawing/2014/main" id="{CB22A85C-398C-26B8-5EA3-8767E9DAAB56}"/>
              </a:ext>
            </a:extLst>
          </p:cNvPr>
          <p:cNvSpPr txBox="1"/>
          <p:nvPr/>
        </p:nvSpPr>
        <p:spPr>
          <a:xfrm>
            <a:off x="8837485" y="3429000"/>
            <a:ext cx="1884799" cy="215444"/>
          </a:xfrm>
          <a:prstGeom prst="rect">
            <a:avLst/>
          </a:prstGeom>
          <a:noFill/>
        </p:spPr>
        <p:txBody>
          <a:bodyPr wrap="square">
            <a:spAutoFit/>
          </a:bodyPr>
          <a:lstStyle/>
          <a:p>
            <a:r>
              <a:rPr lang="fr-FR" sz="800" dirty="0">
                <a:hlinkClick r:id="rId8"/>
              </a:rPr>
              <a:t>https://slideplayer.fr/slide/15249441/</a:t>
            </a:r>
            <a:endParaRPr lang="fr-FR" sz="800" dirty="0"/>
          </a:p>
        </p:txBody>
      </p:sp>
    </p:spTree>
    <p:extLst>
      <p:ext uri="{BB962C8B-B14F-4D97-AF65-F5344CB8AC3E}">
        <p14:creationId xmlns:p14="http://schemas.microsoft.com/office/powerpoint/2010/main" val="2626584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strVal val="#ppt_w*0.70"/>
                                          </p:val>
                                        </p:tav>
                                        <p:tav tm="100000">
                                          <p:val>
                                            <p:strVal val="#ppt_w"/>
                                          </p:val>
                                        </p:tav>
                                      </p:tavLst>
                                    </p:anim>
                                    <p:anim calcmode="lin" valueType="num">
                                      <p:cBhvr>
                                        <p:cTn id="15" dur="1000" fill="hold"/>
                                        <p:tgtEl>
                                          <p:spTgt spid="7"/>
                                        </p:tgtEl>
                                        <p:attrNameLst>
                                          <p:attrName>ppt_h</p:attrName>
                                        </p:attrNameLst>
                                      </p:cBhvr>
                                      <p:tavLst>
                                        <p:tav tm="0">
                                          <p:val>
                                            <p:strVal val="#ppt_h"/>
                                          </p:val>
                                        </p:tav>
                                        <p:tav tm="100000">
                                          <p:val>
                                            <p:strVal val="#ppt_h"/>
                                          </p:val>
                                        </p:tav>
                                      </p:tavLst>
                                    </p:anim>
                                    <p:animEffect transition="in" filter="fade">
                                      <p:cBhvr>
                                        <p:cTn id="16" dur="1000"/>
                                        <p:tgtEl>
                                          <p:spTgt spid="7"/>
                                        </p:tgtEl>
                                      </p:cBhvr>
                                    </p:animEffect>
                                  </p:childTnLst>
                                </p:cTn>
                              </p:par>
                            </p:childTnLst>
                          </p:cTn>
                        </p:par>
                        <p:par>
                          <p:cTn id="17" fill="hold">
                            <p:stCondLst>
                              <p:cond delay="1000"/>
                            </p:stCondLst>
                            <p:childTnLst>
                              <p:par>
                                <p:cTn id="18" presetID="55"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1000" fill="hold"/>
                                        <p:tgtEl>
                                          <p:spTgt spid="10"/>
                                        </p:tgtEl>
                                        <p:attrNameLst>
                                          <p:attrName>ppt_w</p:attrName>
                                        </p:attrNameLst>
                                      </p:cBhvr>
                                      <p:tavLst>
                                        <p:tav tm="0">
                                          <p:val>
                                            <p:strVal val="#ppt_w*0.70"/>
                                          </p:val>
                                        </p:tav>
                                        <p:tav tm="100000">
                                          <p:val>
                                            <p:strVal val="#ppt_w"/>
                                          </p:val>
                                        </p:tav>
                                      </p:tavLst>
                                    </p:anim>
                                    <p:anim calcmode="lin" valueType="num">
                                      <p:cBhvr>
                                        <p:cTn id="21" dur="1000" fill="hold"/>
                                        <p:tgtEl>
                                          <p:spTgt spid="10"/>
                                        </p:tgtEl>
                                        <p:attrNameLst>
                                          <p:attrName>ppt_h</p:attrName>
                                        </p:attrNameLst>
                                      </p:cBhvr>
                                      <p:tavLst>
                                        <p:tav tm="0">
                                          <p:val>
                                            <p:strVal val="#ppt_h"/>
                                          </p:val>
                                        </p:tav>
                                        <p:tav tm="100000">
                                          <p:val>
                                            <p:strVal val="#ppt_h"/>
                                          </p:val>
                                        </p:tav>
                                      </p:tavLst>
                                    </p:anim>
                                    <p:animEffect transition="in" filter="fade">
                                      <p:cBhvr>
                                        <p:cTn id="22" dur="1000"/>
                                        <p:tgtEl>
                                          <p:spTgt spid="10"/>
                                        </p:tgtEl>
                                      </p:cBhvr>
                                    </p:animEffect>
                                  </p:childTnLst>
                                </p:cTn>
                              </p:par>
                            </p:childTnLst>
                          </p:cTn>
                        </p:par>
                        <p:par>
                          <p:cTn id="23" fill="hold">
                            <p:stCondLst>
                              <p:cond delay="2000"/>
                            </p:stCondLst>
                            <p:childTnLst>
                              <p:par>
                                <p:cTn id="24" presetID="55" presetClass="entr" presetSubtype="0"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1000" fill="hold"/>
                                        <p:tgtEl>
                                          <p:spTgt spid="19"/>
                                        </p:tgtEl>
                                        <p:attrNameLst>
                                          <p:attrName>ppt_w</p:attrName>
                                        </p:attrNameLst>
                                      </p:cBhvr>
                                      <p:tavLst>
                                        <p:tav tm="0">
                                          <p:val>
                                            <p:strVal val="#ppt_w*0.70"/>
                                          </p:val>
                                        </p:tav>
                                        <p:tav tm="100000">
                                          <p:val>
                                            <p:strVal val="#ppt_w"/>
                                          </p:val>
                                        </p:tav>
                                      </p:tavLst>
                                    </p:anim>
                                    <p:anim calcmode="lin" valueType="num">
                                      <p:cBhvr>
                                        <p:cTn id="27" dur="1000" fill="hold"/>
                                        <p:tgtEl>
                                          <p:spTgt spid="19"/>
                                        </p:tgtEl>
                                        <p:attrNameLst>
                                          <p:attrName>ppt_h</p:attrName>
                                        </p:attrNameLst>
                                      </p:cBhvr>
                                      <p:tavLst>
                                        <p:tav tm="0">
                                          <p:val>
                                            <p:strVal val="#ppt_h"/>
                                          </p:val>
                                        </p:tav>
                                        <p:tav tm="100000">
                                          <p:val>
                                            <p:strVal val="#ppt_h"/>
                                          </p:val>
                                        </p:tav>
                                      </p:tavLst>
                                    </p:anim>
                                    <p:animEffect transition="in" filter="fade">
                                      <p:cBhvr>
                                        <p:cTn id="28" dur="1000"/>
                                        <p:tgtEl>
                                          <p:spTgt spid="19"/>
                                        </p:tgtEl>
                                      </p:cBhvr>
                                    </p:animEffect>
                                  </p:childTnLst>
                                </p:cTn>
                              </p:par>
                            </p:childTnLst>
                          </p:cTn>
                        </p:par>
                        <p:par>
                          <p:cTn id="29" fill="hold">
                            <p:stCondLst>
                              <p:cond delay="3000"/>
                            </p:stCondLst>
                            <p:childTnLst>
                              <p:par>
                                <p:cTn id="30" presetID="55" presetClass="entr" presetSubtype="0"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1000" fill="hold"/>
                                        <p:tgtEl>
                                          <p:spTgt spid="21"/>
                                        </p:tgtEl>
                                        <p:attrNameLst>
                                          <p:attrName>ppt_w</p:attrName>
                                        </p:attrNameLst>
                                      </p:cBhvr>
                                      <p:tavLst>
                                        <p:tav tm="0">
                                          <p:val>
                                            <p:strVal val="#ppt_w*0.70"/>
                                          </p:val>
                                        </p:tav>
                                        <p:tav tm="100000">
                                          <p:val>
                                            <p:strVal val="#ppt_w"/>
                                          </p:val>
                                        </p:tav>
                                      </p:tavLst>
                                    </p:anim>
                                    <p:anim calcmode="lin" valueType="num">
                                      <p:cBhvr>
                                        <p:cTn id="33" dur="1000" fill="hold"/>
                                        <p:tgtEl>
                                          <p:spTgt spid="21"/>
                                        </p:tgtEl>
                                        <p:attrNameLst>
                                          <p:attrName>ppt_h</p:attrName>
                                        </p:attrNameLst>
                                      </p:cBhvr>
                                      <p:tavLst>
                                        <p:tav tm="0">
                                          <p:val>
                                            <p:strVal val="#ppt_h"/>
                                          </p:val>
                                        </p:tav>
                                        <p:tav tm="100000">
                                          <p:val>
                                            <p:strVal val="#ppt_h"/>
                                          </p:val>
                                        </p:tav>
                                      </p:tavLst>
                                    </p:anim>
                                    <p:animEffect transition="in" filter="fade">
                                      <p:cBhvr>
                                        <p:cTn id="34" dur="10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55" presetClass="entr" presetSubtype="0"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1000" fill="hold"/>
                                        <p:tgtEl>
                                          <p:spTgt spid="23"/>
                                        </p:tgtEl>
                                        <p:attrNameLst>
                                          <p:attrName>ppt_w</p:attrName>
                                        </p:attrNameLst>
                                      </p:cBhvr>
                                      <p:tavLst>
                                        <p:tav tm="0">
                                          <p:val>
                                            <p:strVal val="#ppt_w*0.70"/>
                                          </p:val>
                                        </p:tav>
                                        <p:tav tm="100000">
                                          <p:val>
                                            <p:strVal val="#ppt_w"/>
                                          </p:val>
                                        </p:tav>
                                      </p:tavLst>
                                    </p:anim>
                                    <p:anim calcmode="lin" valueType="num">
                                      <p:cBhvr>
                                        <p:cTn id="40" dur="1000" fill="hold"/>
                                        <p:tgtEl>
                                          <p:spTgt spid="23"/>
                                        </p:tgtEl>
                                        <p:attrNameLst>
                                          <p:attrName>ppt_h</p:attrName>
                                        </p:attrNameLst>
                                      </p:cBhvr>
                                      <p:tavLst>
                                        <p:tav tm="0">
                                          <p:val>
                                            <p:strVal val="#ppt_h"/>
                                          </p:val>
                                        </p:tav>
                                        <p:tav tm="100000">
                                          <p:val>
                                            <p:strVal val="#ppt_h"/>
                                          </p:val>
                                        </p:tav>
                                      </p:tavLst>
                                    </p:anim>
                                    <p:animEffect transition="in" filter="fade">
                                      <p:cBhvr>
                                        <p:cTn id="41" dur="1000"/>
                                        <p:tgtEl>
                                          <p:spTgt spid="23"/>
                                        </p:tgtEl>
                                      </p:cBhvr>
                                    </p:animEffect>
                                  </p:childTnLst>
                                </p:cTn>
                              </p:par>
                            </p:childTnLst>
                          </p:cTn>
                        </p:par>
                      </p:childTnLst>
                    </p:cTn>
                  </p:par>
                  <p:par>
                    <p:cTn id="42" fill="hold">
                      <p:stCondLst>
                        <p:cond delay="indefinite"/>
                      </p:stCondLst>
                      <p:childTnLst>
                        <p:par>
                          <p:cTn id="43" fill="hold">
                            <p:stCondLst>
                              <p:cond delay="0"/>
                            </p:stCondLst>
                            <p:childTnLst>
                              <p:par>
                                <p:cTn id="44" presetID="55" presetClass="entr" presetSubtype="0" fill="hold" nodeType="click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1000" fill="hold"/>
                                        <p:tgtEl>
                                          <p:spTgt spid="12"/>
                                        </p:tgtEl>
                                        <p:attrNameLst>
                                          <p:attrName>ppt_w</p:attrName>
                                        </p:attrNameLst>
                                      </p:cBhvr>
                                      <p:tavLst>
                                        <p:tav tm="0">
                                          <p:val>
                                            <p:strVal val="#ppt_w*0.70"/>
                                          </p:val>
                                        </p:tav>
                                        <p:tav tm="100000">
                                          <p:val>
                                            <p:strVal val="#ppt_w"/>
                                          </p:val>
                                        </p:tav>
                                      </p:tavLst>
                                    </p:anim>
                                    <p:anim calcmode="lin" valueType="num">
                                      <p:cBhvr>
                                        <p:cTn id="47" dur="1000" fill="hold"/>
                                        <p:tgtEl>
                                          <p:spTgt spid="12"/>
                                        </p:tgtEl>
                                        <p:attrNameLst>
                                          <p:attrName>ppt_h</p:attrName>
                                        </p:attrNameLst>
                                      </p:cBhvr>
                                      <p:tavLst>
                                        <p:tav tm="0">
                                          <p:val>
                                            <p:strVal val="#ppt_h"/>
                                          </p:val>
                                        </p:tav>
                                        <p:tav tm="100000">
                                          <p:val>
                                            <p:strVal val="#ppt_h"/>
                                          </p:val>
                                        </p:tav>
                                      </p:tavLst>
                                    </p:anim>
                                    <p:animEffect transition="in" filter="fade">
                                      <p:cBhvr>
                                        <p:cTn id="48" dur="1000"/>
                                        <p:tgtEl>
                                          <p:spTgt spid="12"/>
                                        </p:tgtEl>
                                      </p:cBhvr>
                                    </p:animEffect>
                                  </p:childTnLst>
                                </p:cTn>
                              </p:par>
                              <p:par>
                                <p:cTn id="49" presetID="55"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1000" fill="hold"/>
                                        <p:tgtEl>
                                          <p:spTgt spid="14"/>
                                        </p:tgtEl>
                                        <p:attrNameLst>
                                          <p:attrName>ppt_w</p:attrName>
                                        </p:attrNameLst>
                                      </p:cBhvr>
                                      <p:tavLst>
                                        <p:tav tm="0">
                                          <p:val>
                                            <p:strVal val="#ppt_w*0.70"/>
                                          </p:val>
                                        </p:tav>
                                        <p:tav tm="100000">
                                          <p:val>
                                            <p:strVal val="#ppt_w"/>
                                          </p:val>
                                        </p:tav>
                                      </p:tavLst>
                                    </p:anim>
                                    <p:anim calcmode="lin" valueType="num">
                                      <p:cBhvr>
                                        <p:cTn id="52" dur="1000" fill="hold"/>
                                        <p:tgtEl>
                                          <p:spTgt spid="14"/>
                                        </p:tgtEl>
                                        <p:attrNameLst>
                                          <p:attrName>ppt_h</p:attrName>
                                        </p:attrNameLst>
                                      </p:cBhvr>
                                      <p:tavLst>
                                        <p:tav tm="0">
                                          <p:val>
                                            <p:strVal val="#ppt_h"/>
                                          </p:val>
                                        </p:tav>
                                        <p:tav tm="100000">
                                          <p:val>
                                            <p:strVal val="#ppt_h"/>
                                          </p:val>
                                        </p:tav>
                                      </p:tavLst>
                                    </p:anim>
                                    <p:animEffect transition="in" filter="fade">
                                      <p:cBhvr>
                                        <p:cTn id="53" dur="1000"/>
                                        <p:tgtEl>
                                          <p:spTgt spid="14"/>
                                        </p:tgtEl>
                                      </p:cBhvr>
                                    </p:animEffect>
                                  </p:childTnLst>
                                </p:cTn>
                              </p:par>
                            </p:childTnLst>
                          </p:cTn>
                        </p:par>
                      </p:childTnLst>
                    </p:cTn>
                  </p:par>
                  <p:par>
                    <p:cTn id="54" fill="hold">
                      <p:stCondLst>
                        <p:cond delay="indefinite"/>
                      </p:stCondLst>
                      <p:childTnLst>
                        <p:par>
                          <p:cTn id="55" fill="hold">
                            <p:stCondLst>
                              <p:cond delay="0"/>
                            </p:stCondLst>
                            <p:childTnLst>
                              <p:par>
                                <p:cTn id="56" presetID="55" presetClass="entr" presetSubtype="0" fill="hold" grpId="0" nodeType="click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1000" fill="hold"/>
                                        <p:tgtEl>
                                          <p:spTgt spid="27"/>
                                        </p:tgtEl>
                                        <p:attrNameLst>
                                          <p:attrName>ppt_w</p:attrName>
                                        </p:attrNameLst>
                                      </p:cBhvr>
                                      <p:tavLst>
                                        <p:tav tm="0">
                                          <p:val>
                                            <p:strVal val="#ppt_w*0.70"/>
                                          </p:val>
                                        </p:tav>
                                        <p:tav tm="100000">
                                          <p:val>
                                            <p:strVal val="#ppt_w"/>
                                          </p:val>
                                        </p:tav>
                                      </p:tavLst>
                                    </p:anim>
                                    <p:anim calcmode="lin" valueType="num">
                                      <p:cBhvr>
                                        <p:cTn id="59" dur="1000" fill="hold"/>
                                        <p:tgtEl>
                                          <p:spTgt spid="27"/>
                                        </p:tgtEl>
                                        <p:attrNameLst>
                                          <p:attrName>ppt_h</p:attrName>
                                        </p:attrNameLst>
                                      </p:cBhvr>
                                      <p:tavLst>
                                        <p:tav tm="0">
                                          <p:val>
                                            <p:strVal val="#ppt_h"/>
                                          </p:val>
                                        </p:tav>
                                        <p:tav tm="100000">
                                          <p:val>
                                            <p:strVal val="#ppt_h"/>
                                          </p:val>
                                        </p:tav>
                                      </p:tavLst>
                                    </p:anim>
                                    <p:animEffect transition="in" filter="fade">
                                      <p:cBhvr>
                                        <p:cTn id="60" dur="1000"/>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55" presetClass="entr" presetSubtype="0" fill="hold" nodeType="click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p:cTn id="65" dur="1000" fill="hold"/>
                                        <p:tgtEl>
                                          <p:spTgt spid="25"/>
                                        </p:tgtEl>
                                        <p:attrNameLst>
                                          <p:attrName>ppt_w</p:attrName>
                                        </p:attrNameLst>
                                      </p:cBhvr>
                                      <p:tavLst>
                                        <p:tav tm="0">
                                          <p:val>
                                            <p:strVal val="#ppt_w*0.70"/>
                                          </p:val>
                                        </p:tav>
                                        <p:tav tm="100000">
                                          <p:val>
                                            <p:strVal val="#ppt_w"/>
                                          </p:val>
                                        </p:tav>
                                      </p:tavLst>
                                    </p:anim>
                                    <p:anim calcmode="lin" valueType="num">
                                      <p:cBhvr>
                                        <p:cTn id="66" dur="1000" fill="hold"/>
                                        <p:tgtEl>
                                          <p:spTgt spid="25"/>
                                        </p:tgtEl>
                                        <p:attrNameLst>
                                          <p:attrName>ppt_h</p:attrName>
                                        </p:attrNameLst>
                                      </p:cBhvr>
                                      <p:tavLst>
                                        <p:tav tm="0">
                                          <p:val>
                                            <p:strVal val="#ppt_h"/>
                                          </p:val>
                                        </p:tav>
                                        <p:tav tm="100000">
                                          <p:val>
                                            <p:strVal val="#ppt_h"/>
                                          </p:val>
                                        </p:tav>
                                      </p:tavLst>
                                    </p:anim>
                                    <p:animEffect transition="in" filter="fade">
                                      <p:cBhvr>
                                        <p:cTn id="67" dur="1000"/>
                                        <p:tgtEl>
                                          <p:spTgt spid="25"/>
                                        </p:tgtEl>
                                      </p:cBhvr>
                                    </p:animEffect>
                                  </p:childTnLst>
                                </p:cTn>
                              </p:par>
                              <p:par>
                                <p:cTn id="68" presetID="55" presetClass="entr" presetSubtype="0" fill="hold" grpId="0"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1000" fill="hold"/>
                                        <p:tgtEl>
                                          <p:spTgt spid="6"/>
                                        </p:tgtEl>
                                        <p:attrNameLst>
                                          <p:attrName>ppt_w</p:attrName>
                                        </p:attrNameLst>
                                      </p:cBhvr>
                                      <p:tavLst>
                                        <p:tav tm="0">
                                          <p:val>
                                            <p:strVal val="#ppt_w*0.70"/>
                                          </p:val>
                                        </p:tav>
                                        <p:tav tm="100000">
                                          <p:val>
                                            <p:strVal val="#ppt_w"/>
                                          </p:val>
                                        </p:tav>
                                      </p:tavLst>
                                    </p:anim>
                                    <p:anim calcmode="lin" valueType="num">
                                      <p:cBhvr>
                                        <p:cTn id="71" dur="1000" fill="hold"/>
                                        <p:tgtEl>
                                          <p:spTgt spid="6"/>
                                        </p:tgtEl>
                                        <p:attrNameLst>
                                          <p:attrName>ppt_h</p:attrName>
                                        </p:attrNameLst>
                                      </p:cBhvr>
                                      <p:tavLst>
                                        <p:tav tm="0">
                                          <p:val>
                                            <p:strVal val="#ppt_h"/>
                                          </p:val>
                                        </p:tav>
                                        <p:tav tm="100000">
                                          <p:val>
                                            <p:strVal val="#ppt_h"/>
                                          </p:val>
                                        </p:tav>
                                      </p:tavLst>
                                    </p:anim>
                                    <p:animEffect transition="in" filter="fade">
                                      <p:cBhvr>
                                        <p:cTn id="72" dur="1000"/>
                                        <p:tgtEl>
                                          <p:spTgt spid="6"/>
                                        </p:tgtEl>
                                      </p:cBhvr>
                                    </p:animEffect>
                                  </p:childTnLst>
                                </p:cTn>
                              </p:par>
                            </p:childTnLst>
                          </p:cTn>
                        </p:par>
                      </p:childTnLst>
                    </p:cTn>
                  </p:par>
                  <p:par>
                    <p:cTn id="73" fill="hold">
                      <p:stCondLst>
                        <p:cond delay="indefinite"/>
                      </p:stCondLst>
                      <p:childTnLst>
                        <p:par>
                          <p:cTn id="74" fill="hold">
                            <p:stCondLst>
                              <p:cond delay="0"/>
                            </p:stCondLst>
                            <p:childTnLst>
                              <p:par>
                                <p:cTn id="75" presetID="55" presetClass="entr" presetSubtype="0" fill="hold" nodeType="clickEffect">
                                  <p:stCondLst>
                                    <p:cond delay="0"/>
                                  </p:stCondLst>
                                  <p:childTnLst>
                                    <p:set>
                                      <p:cBhvr>
                                        <p:cTn id="76" dur="1" fill="hold">
                                          <p:stCondLst>
                                            <p:cond delay="0"/>
                                          </p:stCondLst>
                                        </p:cTn>
                                        <p:tgtEl>
                                          <p:spTgt spid="30"/>
                                        </p:tgtEl>
                                        <p:attrNameLst>
                                          <p:attrName>style.visibility</p:attrName>
                                        </p:attrNameLst>
                                      </p:cBhvr>
                                      <p:to>
                                        <p:strVal val="visible"/>
                                      </p:to>
                                    </p:set>
                                    <p:anim calcmode="lin" valueType="num">
                                      <p:cBhvr>
                                        <p:cTn id="77" dur="1000" fill="hold"/>
                                        <p:tgtEl>
                                          <p:spTgt spid="30"/>
                                        </p:tgtEl>
                                        <p:attrNameLst>
                                          <p:attrName>ppt_w</p:attrName>
                                        </p:attrNameLst>
                                      </p:cBhvr>
                                      <p:tavLst>
                                        <p:tav tm="0">
                                          <p:val>
                                            <p:strVal val="#ppt_w*0.70"/>
                                          </p:val>
                                        </p:tav>
                                        <p:tav tm="100000">
                                          <p:val>
                                            <p:strVal val="#ppt_w"/>
                                          </p:val>
                                        </p:tav>
                                      </p:tavLst>
                                    </p:anim>
                                    <p:anim calcmode="lin" valueType="num">
                                      <p:cBhvr>
                                        <p:cTn id="78" dur="1000" fill="hold"/>
                                        <p:tgtEl>
                                          <p:spTgt spid="30"/>
                                        </p:tgtEl>
                                        <p:attrNameLst>
                                          <p:attrName>ppt_h</p:attrName>
                                        </p:attrNameLst>
                                      </p:cBhvr>
                                      <p:tavLst>
                                        <p:tav tm="0">
                                          <p:val>
                                            <p:strVal val="#ppt_h"/>
                                          </p:val>
                                        </p:tav>
                                        <p:tav tm="100000">
                                          <p:val>
                                            <p:strVal val="#ppt_h"/>
                                          </p:val>
                                        </p:tav>
                                      </p:tavLst>
                                    </p:anim>
                                    <p:animEffect transition="in" filter="fade">
                                      <p:cBhvr>
                                        <p:cTn id="79" dur="1000"/>
                                        <p:tgtEl>
                                          <p:spTgt spid="30"/>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p:cTn id="82" dur="1000" fill="hold"/>
                                        <p:tgtEl>
                                          <p:spTgt spid="31"/>
                                        </p:tgtEl>
                                        <p:attrNameLst>
                                          <p:attrName>ppt_w</p:attrName>
                                        </p:attrNameLst>
                                      </p:cBhvr>
                                      <p:tavLst>
                                        <p:tav tm="0">
                                          <p:val>
                                            <p:strVal val="#ppt_w*0.70"/>
                                          </p:val>
                                        </p:tav>
                                        <p:tav tm="100000">
                                          <p:val>
                                            <p:strVal val="#ppt_w"/>
                                          </p:val>
                                        </p:tav>
                                      </p:tavLst>
                                    </p:anim>
                                    <p:anim calcmode="lin" valueType="num">
                                      <p:cBhvr>
                                        <p:cTn id="83" dur="1000" fill="hold"/>
                                        <p:tgtEl>
                                          <p:spTgt spid="31"/>
                                        </p:tgtEl>
                                        <p:attrNameLst>
                                          <p:attrName>ppt_h</p:attrName>
                                        </p:attrNameLst>
                                      </p:cBhvr>
                                      <p:tavLst>
                                        <p:tav tm="0">
                                          <p:val>
                                            <p:strVal val="#ppt_h"/>
                                          </p:val>
                                        </p:tav>
                                        <p:tav tm="100000">
                                          <p:val>
                                            <p:strVal val="#ppt_h"/>
                                          </p:val>
                                        </p:tav>
                                      </p:tavLst>
                                    </p:anim>
                                    <p:animEffect transition="in" filter="fade">
                                      <p:cBhvr>
                                        <p:cTn id="84" dur="1000"/>
                                        <p:tgtEl>
                                          <p:spTgt spid="31"/>
                                        </p:tgtEl>
                                      </p:cBhvr>
                                    </p:animEffect>
                                  </p:childTnLst>
                                </p:cTn>
                              </p:par>
                              <p:par>
                                <p:cTn id="85" presetID="55" presetClass="entr" presetSubtype="0" fill="hold" grpId="0" nodeType="with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p:cTn id="87" dur="1000" fill="hold"/>
                                        <p:tgtEl>
                                          <p:spTgt spid="9"/>
                                        </p:tgtEl>
                                        <p:attrNameLst>
                                          <p:attrName>ppt_w</p:attrName>
                                        </p:attrNameLst>
                                      </p:cBhvr>
                                      <p:tavLst>
                                        <p:tav tm="0">
                                          <p:val>
                                            <p:strVal val="#ppt_w*0.70"/>
                                          </p:val>
                                        </p:tav>
                                        <p:tav tm="100000">
                                          <p:val>
                                            <p:strVal val="#ppt_w"/>
                                          </p:val>
                                        </p:tav>
                                      </p:tavLst>
                                    </p:anim>
                                    <p:anim calcmode="lin" valueType="num">
                                      <p:cBhvr>
                                        <p:cTn id="88" dur="1000" fill="hold"/>
                                        <p:tgtEl>
                                          <p:spTgt spid="9"/>
                                        </p:tgtEl>
                                        <p:attrNameLst>
                                          <p:attrName>ppt_h</p:attrName>
                                        </p:attrNameLst>
                                      </p:cBhvr>
                                      <p:tavLst>
                                        <p:tav tm="0">
                                          <p:val>
                                            <p:strVal val="#ppt_h"/>
                                          </p:val>
                                        </p:tav>
                                        <p:tav tm="100000">
                                          <p:val>
                                            <p:strVal val="#ppt_h"/>
                                          </p:val>
                                        </p:tav>
                                      </p:tavLst>
                                    </p:anim>
                                    <p:animEffect transition="in" filter="fade">
                                      <p:cBhvr>
                                        <p:cTn id="89" dur="1000"/>
                                        <p:tgtEl>
                                          <p:spTgt spid="9"/>
                                        </p:tgtEl>
                                      </p:cBhvr>
                                    </p:animEffect>
                                  </p:childTnLst>
                                </p:cTn>
                              </p:par>
                            </p:childTnLst>
                          </p:cTn>
                        </p:par>
                      </p:childTnLst>
                    </p:cTn>
                  </p:par>
                  <p:par>
                    <p:cTn id="90" fill="hold">
                      <p:stCondLst>
                        <p:cond delay="indefinite"/>
                      </p:stCondLst>
                      <p:childTnLst>
                        <p:par>
                          <p:cTn id="91" fill="hold">
                            <p:stCondLst>
                              <p:cond delay="0"/>
                            </p:stCondLst>
                            <p:childTnLst>
                              <p:par>
                                <p:cTn id="92" presetID="55" presetClass="entr" presetSubtype="0" fill="hold" grpId="0" nodeType="click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p:cTn id="94" dur="1000" fill="hold"/>
                                        <p:tgtEl>
                                          <p:spTgt spid="4"/>
                                        </p:tgtEl>
                                        <p:attrNameLst>
                                          <p:attrName>ppt_w</p:attrName>
                                        </p:attrNameLst>
                                      </p:cBhvr>
                                      <p:tavLst>
                                        <p:tav tm="0">
                                          <p:val>
                                            <p:strVal val="#ppt_w*0.70"/>
                                          </p:val>
                                        </p:tav>
                                        <p:tav tm="100000">
                                          <p:val>
                                            <p:strVal val="#ppt_w"/>
                                          </p:val>
                                        </p:tav>
                                      </p:tavLst>
                                    </p:anim>
                                    <p:anim calcmode="lin" valueType="num">
                                      <p:cBhvr>
                                        <p:cTn id="95" dur="1000" fill="hold"/>
                                        <p:tgtEl>
                                          <p:spTgt spid="4"/>
                                        </p:tgtEl>
                                        <p:attrNameLst>
                                          <p:attrName>ppt_h</p:attrName>
                                        </p:attrNameLst>
                                      </p:cBhvr>
                                      <p:tavLst>
                                        <p:tav tm="0">
                                          <p:val>
                                            <p:strVal val="#ppt_h"/>
                                          </p:val>
                                        </p:tav>
                                        <p:tav tm="100000">
                                          <p:val>
                                            <p:strVal val="#ppt_h"/>
                                          </p:val>
                                        </p:tav>
                                      </p:tavLst>
                                    </p:anim>
                                    <p:animEffect transition="in" filter="fade">
                                      <p:cBhvr>
                                        <p:cTn id="9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9" grpId="0" animBg="1"/>
      <p:bldP spid="10" grpId="0" animBg="1"/>
      <p:bldP spid="7" grpId="0" animBg="1"/>
      <p:bldP spid="3" grpId="0"/>
      <p:bldP spid="4" grpId="0" animBg="1"/>
      <p:bldP spid="23" grpId="0"/>
      <p:bldP spid="27" grpId="0"/>
      <p:bldP spid="31" grpId="0" animBg="1"/>
      <p:bldP spid="6" grpId="0"/>
      <p:bldP spid="9"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6847E5F-488C-4C56-BFD4-14722972DF5C}"/>
              </a:ext>
            </a:extLst>
          </p:cNvPr>
          <p:cNvPicPr/>
          <p:nvPr/>
        </p:nvPicPr>
        <p:blipFill rotWithShape="1">
          <a:blip r:embed="rId2">
            <a:extLst>
              <a:ext uri="{28A0092B-C50C-407E-A947-70E740481C1C}">
                <a14:useLocalDpi xmlns:a14="http://schemas.microsoft.com/office/drawing/2010/main" val="0"/>
              </a:ext>
            </a:extLst>
          </a:blip>
          <a:srcRect b="6849"/>
          <a:stretch/>
        </p:blipFill>
        <p:spPr bwMode="auto">
          <a:xfrm>
            <a:off x="2021903" y="503346"/>
            <a:ext cx="7587816" cy="5851308"/>
          </a:xfrm>
          <a:prstGeom prst="rect">
            <a:avLst/>
          </a:prstGeom>
          <a:noFill/>
          <a:ln>
            <a:noFill/>
          </a:ln>
        </p:spPr>
      </p:pic>
      <p:sp>
        <p:nvSpPr>
          <p:cNvPr id="3" name="Espace réservé du pied de page 2">
            <a:extLst>
              <a:ext uri="{FF2B5EF4-FFF2-40B4-BE49-F238E27FC236}">
                <a16:creationId xmlns:a16="http://schemas.microsoft.com/office/drawing/2014/main" id="{CC1C4189-DDD3-C999-2D06-FB857568C0EA}"/>
              </a:ext>
            </a:extLst>
          </p:cNvPr>
          <p:cNvSpPr>
            <a:spLocks noGrp="1"/>
          </p:cNvSpPr>
          <p:nvPr>
            <p:ph type="ftr" sz="quarter" idx="11"/>
          </p:nvPr>
        </p:nvSpPr>
        <p:spPr/>
        <p:txBody>
          <a:bodyPr/>
          <a:lstStyle/>
          <a:p>
            <a:r>
              <a:rPr lang="fr-FR"/>
              <a:t>Marie-Antoinette Agbessi</a:t>
            </a:r>
          </a:p>
        </p:txBody>
      </p:sp>
    </p:spTree>
    <p:extLst>
      <p:ext uri="{BB962C8B-B14F-4D97-AF65-F5344CB8AC3E}">
        <p14:creationId xmlns:p14="http://schemas.microsoft.com/office/powerpoint/2010/main" val="4270747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17A0F5DB-DA4A-4BA8-AC1D-CD4F639B65B2}"/>
              </a:ext>
            </a:extLst>
          </p:cNvPr>
          <p:cNvSpPr txBox="1"/>
          <p:nvPr/>
        </p:nvSpPr>
        <p:spPr>
          <a:xfrm>
            <a:off x="422031" y="672123"/>
            <a:ext cx="6674338" cy="993926"/>
          </a:xfrm>
          <a:prstGeom prst="rect">
            <a:avLst/>
          </a:prstGeom>
          <a:noFill/>
        </p:spPr>
        <p:txBody>
          <a:bodyPr wrap="square">
            <a:spAutoFit/>
          </a:bodyPr>
          <a:lstStyle/>
          <a:p>
            <a:pPr lvl="0">
              <a:lnSpc>
                <a:spcPct val="107000"/>
              </a:lnSpc>
              <a:spcAft>
                <a:spcPts val="0"/>
              </a:spcAft>
              <a:buSzPts val="1400"/>
              <a:tabLst>
                <a:tab pos="5975350" algn="l"/>
              </a:tabLst>
            </a:pPr>
            <a:r>
              <a:rPr lang="fr-FR" sz="2800" b="1" dirty="0">
                <a:effectLst/>
                <a:latin typeface="Calibri" panose="020F0502020204030204" pitchFamily="34" charset="0"/>
                <a:ea typeface="Calibri" panose="020F0502020204030204" pitchFamily="34" charset="0"/>
                <a:cs typeface="Times New Roman" panose="02020603050405020304" pitchFamily="18" charset="0"/>
              </a:rPr>
              <a:t>Les cernes donnent beaucoup d’autres informations. </a:t>
            </a:r>
            <a:r>
              <a:rPr lang="fr-FR" sz="2800" b="1" dirty="0">
                <a:latin typeface="Calibri" panose="020F0502020204030204" pitchFamily="34" charset="0"/>
                <a:ea typeface="Calibri" panose="020F0502020204030204" pitchFamily="34" charset="0"/>
                <a:cs typeface="Times New Roman" panose="02020603050405020304" pitchFamily="18" charset="0"/>
              </a:rPr>
              <a:t>Qu’est-ce que tu observes?</a:t>
            </a:r>
            <a:endParaRPr lang="fr-FR"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ZoneTexte 11">
            <a:extLst>
              <a:ext uri="{FF2B5EF4-FFF2-40B4-BE49-F238E27FC236}">
                <a16:creationId xmlns:a16="http://schemas.microsoft.com/office/drawing/2014/main" id="{7A6CA85F-D8BD-4906-9442-8A88B3D6082F}"/>
              </a:ext>
            </a:extLst>
          </p:cNvPr>
          <p:cNvSpPr txBox="1"/>
          <p:nvPr/>
        </p:nvSpPr>
        <p:spPr>
          <a:xfrm>
            <a:off x="103094" y="5006640"/>
            <a:ext cx="8326129" cy="1454950"/>
          </a:xfrm>
          <a:prstGeom prst="rect">
            <a:avLst/>
          </a:prstGeom>
          <a:noFill/>
        </p:spPr>
        <p:txBody>
          <a:bodyPr wrap="square">
            <a:spAutoFit/>
          </a:bodyPr>
          <a:lstStyle/>
          <a:p>
            <a:pPr lvl="0">
              <a:lnSpc>
                <a:spcPct val="107000"/>
              </a:lnSpc>
              <a:spcAft>
                <a:spcPts val="0"/>
              </a:spcAft>
              <a:buSzPts val="1400"/>
              <a:tabLst>
                <a:tab pos="5975350" algn="l"/>
              </a:tabLst>
            </a:pPr>
            <a:r>
              <a:rPr lang="fr-FR" sz="2800" b="1" dirty="0">
                <a:effectLst/>
                <a:latin typeface="Calibri" panose="020F0502020204030204" pitchFamily="34" charset="0"/>
                <a:ea typeface="Calibri" panose="020F0502020204030204" pitchFamily="34" charset="0"/>
                <a:cs typeface="Times New Roman" panose="02020603050405020304" pitchFamily="18" charset="0"/>
              </a:rPr>
              <a:t>Une tempête ou une avalanche a fait pencher l’arbre. </a:t>
            </a:r>
          </a:p>
          <a:p>
            <a:pPr lvl="0">
              <a:lnSpc>
                <a:spcPct val="107000"/>
              </a:lnSpc>
              <a:spcAft>
                <a:spcPts val="0"/>
              </a:spcAft>
              <a:buSzPts val="1400"/>
              <a:tabLst>
                <a:tab pos="5975350" algn="l"/>
              </a:tabLst>
            </a:pPr>
            <a:r>
              <a:rPr lang="fr-FR" sz="2800" b="1" dirty="0">
                <a:effectLst/>
                <a:latin typeface="Calibri" panose="020F0502020204030204" pitchFamily="34" charset="0"/>
                <a:ea typeface="Calibri" panose="020F0502020204030204" pitchFamily="34" charset="0"/>
                <a:cs typeface="Times New Roman" panose="02020603050405020304" pitchFamily="18" charset="0"/>
              </a:rPr>
              <a:t>Les cernes  sont plus grands. </a:t>
            </a:r>
          </a:p>
          <a:p>
            <a:pPr lvl="0">
              <a:lnSpc>
                <a:spcPct val="107000"/>
              </a:lnSpc>
              <a:spcAft>
                <a:spcPts val="0"/>
              </a:spcAft>
              <a:buSzPts val="1400"/>
              <a:tabLst>
                <a:tab pos="5975350" algn="l"/>
              </a:tabLst>
            </a:pPr>
            <a:r>
              <a:rPr lang="fr-FR" sz="2800" b="1" dirty="0">
                <a:latin typeface="Calibri" panose="020F0502020204030204" pitchFamily="34" charset="0"/>
                <a:ea typeface="Calibri" panose="020F0502020204030204" pitchFamily="34" charset="0"/>
                <a:cs typeface="Times New Roman" panose="02020603050405020304" pitchFamily="18" charset="0"/>
              </a:rPr>
              <a:t>Avec ces cernes plus grands, l’arbre peut pousser droit.</a:t>
            </a:r>
            <a:endParaRPr lang="fr-FR"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Espace réservé du pied de page 1">
            <a:extLst>
              <a:ext uri="{FF2B5EF4-FFF2-40B4-BE49-F238E27FC236}">
                <a16:creationId xmlns:a16="http://schemas.microsoft.com/office/drawing/2014/main" id="{029E3D0C-96B4-F5D4-37AC-44B008EEF8BD}"/>
              </a:ext>
            </a:extLst>
          </p:cNvPr>
          <p:cNvSpPr>
            <a:spLocks noGrp="1"/>
          </p:cNvSpPr>
          <p:nvPr>
            <p:ph type="ftr" sz="quarter" idx="11"/>
          </p:nvPr>
        </p:nvSpPr>
        <p:spPr>
          <a:xfrm>
            <a:off x="8913157" y="6397303"/>
            <a:ext cx="3175749" cy="326228"/>
          </a:xfrm>
        </p:spPr>
        <p:txBody>
          <a:bodyPr/>
          <a:lstStyle/>
          <a:p>
            <a:r>
              <a:rPr lang="fr-FR" dirty="0"/>
              <a:t>Marie-Antoinette </a:t>
            </a:r>
            <a:r>
              <a:rPr lang="fr-FR" dirty="0" err="1"/>
              <a:t>Agbessi</a:t>
            </a:r>
            <a:endParaRPr lang="fr-FR" dirty="0"/>
          </a:p>
        </p:txBody>
      </p:sp>
      <p:sp>
        <p:nvSpPr>
          <p:cNvPr id="9" name="ZoneTexte 8">
            <a:extLst>
              <a:ext uri="{FF2B5EF4-FFF2-40B4-BE49-F238E27FC236}">
                <a16:creationId xmlns:a16="http://schemas.microsoft.com/office/drawing/2014/main" id="{D327BF42-22C7-9D5A-92CB-D5D64E8E72D3}"/>
              </a:ext>
            </a:extLst>
          </p:cNvPr>
          <p:cNvSpPr txBox="1"/>
          <p:nvPr/>
        </p:nvSpPr>
        <p:spPr>
          <a:xfrm>
            <a:off x="8278970" y="5098295"/>
            <a:ext cx="3350654" cy="338554"/>
          </a:xfrm>
          <a:prstGeom prst="rect">
            <a:avLst/>
          </a:prstGeom>
          <a:noFill/>
        </p:spPr>
        <p:txBody>
          <a:bodyPr wrap="square">
            <a:spAutoFit/>
          </a:bodyPr>
          <a:lstStyle/>
          <a:p>
            <a:r>
              <a:rPr lang="fr-FR" sz="800" dirty="0">
                <a:hlinkClick r:id="rId2"/>
              </a:rPr>
              <a:t>https://www.waldwissen.net/fr/economie-forestiere/sylviculture/forets-de-montagne/les-formes-darbre-a-la-limite-superieure-de-la-foret</a:t>
            </a:r>
            <a:endParaRPr lang="fr-FR" sz="800" dirty="0"/>
          </a:p>
        </p:txBody>
      </p:sp>
      <p:pic>
        <p:nvPicPr>
          <p:cNvPr id="11" name="Image 10" descr="Une image contenant plein air, plante, arbre, herbe&#10;&#10;Le contenu généré par l’IA peut être incorrect.">
            <a:extLst>
              <a:ext uri="{FF2B5EF4-FFF2-40B4-BE49-F238E27FC236}">
                <a16:creationId xmlns:a16="http://schemas.microsoft.com/office/drawing/2014/main" id="{4BA3A9B6-7C3B-B004-27F2-BF29A65C13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5256" y="313448"/>
            <a:ext cx="3211133" cy="4816699"/>
          </a:xfrm>
          <a:prstGeom prst="rect">
            <a:avLst/>
          </a:prstGeom>
        </p:spPr>
      </p:pic>
      <p:pic>
        <p:nvPicPr>
          <p:cNvPr id="1026" name="Picture 2" descr="coupe transversale d’un tronc d’épicéa">
            <a:extLst>
              <a:ext uri="{FF2B5EF4-FFF2-40B4-BE49-F238E27FC236}">
                <a16:creationId xmlns:a16="http://schemas.microsoft.com/office/drawing/2014/main" id="{5D5167CB-20FB-F932-09BC-0AE5AD6F8A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1036043" y="1687450"/>
            <a:ext cx="3960500" cy="3168399"/>
          </a:xfrm>
          <a:prstGeom prst="rect">
            <a:avLst/>
          </a:prstGeom>
          <a:noFill/>
          <a:extLst>
            <a:ext uri="{909E8E84-426E-40DD-AFC4-6F175D3DCCD1}">
              <a14:hiddenFill xmlns:a14="http://schemas.microsoft.com/office/drawing/2010/main">
                <a:solidFill>
                  <a:srgbClr val="FFFFFF"/>
                </a:solidFill>
              </a14:hiddenFill>
            </a:ext>
          </a:extLst>
        </p:spPr>
      </p:pic>
      <p:cxnSp>
        <p:nvCxnSpPr>
          <p:cNvPr id="8" name="Connecteur droit avec flèche 7">
            <a:extLst>
              <a:ext uri="{FF2B5EF4-FFF2-40B4-BE49-F238E27FC236}">
                <a16:creationId xmlns:a16="http://schemas.microsoft.com/office/drawing/2014/main" id="{F3FC62D4-301A-410F-92DD-3A7F026E37C2}"/>
              </a:ext>
            </a:extLst>
          </p:cNvPr>
          <p:cNvCxnSpPr>
            <a:cxnSpLocks/>
          </p:cNvCxnSpPr>
          <p:nvPr/>
        </p:nvCxnSpPr>
        <p:spPr>
          <a:xfrm>
            <a:off x="2950029" y="3143700"/>
            <a:ext cx="6210203" cy="28530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62162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ppt_w</p:attrName>
                                        </p:attrNameLst>
                                      </p:cBhvr>
                                      <p:tavLst>
                                        <p:tav tm="0">
                                          <p:val>
                                            <p:strVal val="#ppt_w*0.70"/>
                                          </p:val>
                                        </p:tav>
                                        <p:tav tm="100000">
                                          <p:val>
                                            <p:strVal val="#ppt_w"/>
                                          </p:val>
                                        </p:tav>
                                      </p:tavLst>
                                    </p:anim>
                                    <p:anim calcmode="lin" valueType="num">
                                      <p:cBhvr>
                                        <p:cTn id="15" dur="1000" fill="hold"/>
                                        <p:tgtEl>
                                          <p:spTgt spid="8"/>
                                        </p:tgtEl>
                                        <p:attrNameLst>
                                          <p:attrName>ppt_h</p:attrName>
                                        </p:attrNameLst>
                                      </p:cBhvr>
                                      <p:tavLst>
                                        <p:tav tm="0">
                                          <p:val>
                                            <p:strVal val="#ppt_h"/>
                                          </p:val>
                                        </p:tav>
                                        <p:tav tm="100000">
                                          <p:val>
                                            <p:strVal val="#ppt_h"/>
                                          </p:val>
                                        </p:tav>
                                      </p:tavLst>
                                    </p:anim>
                                    <p:animEffect transition="in" filter="fade">
                                      <p:cBhvr>
                                        <p:cTn id="16" dur="1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1000" fill="hold"/>
                                        <p:tgtEl>
                                          <p:spTgt spid="12"/>
                                        </p:tgtEl>
                                        <p:attrNameLst>
                                          <p:attrName>ppt_w</p:attrName>
                                        </p:attrNameLst>
                                      </p:cBhvr>
                                      <p:tavLst>
                                        <p:tav tm="0">
                                          <p:val>
                                            <p:strVal val="#ppt_w*0.70"/>
                                          </p:val>
                                        </p:tav>
                                        <p:tav tm="100000">
                                          <p:val>
                                            <p:strVal val="#ppt_w"/>
                                          </p:val>
                                        </p:tav>
                                      </p:tavLst>
                                    </p:anim>
                                    <p:anim calcmode="lin" valueType="num">
                                      <p:cBhvr>
                                        <p:cTn id="22" dur="1000" fill="hold"/>
                                        <p:tgtEl>
                                          <p:spTgt spid="12"/>
                                        </p:tgtEl>
                                        <p:attrNameLst>
                                          <p:attrName>ppt_h</p:attrName>
                                        </p:attrNameLst>
                                      </p:cBhvr>
                                      <p:tavLst>
                                        <p:tav tm="0">
                                          <p:val>
                                            <p:strVal val="#ppt_h"/>
                                          </p:val>
                                        </p:tav>
                                        <p:tav tm="100000">
                                          <p:val>
                                            <p:strVal val="#ppt_h"/>
                                          </p:val>
                                        </p:tav>
                                      </p:tavLst>
                                    </p:anim>
                                    <p:animEffect transition="in" filter="fade">
                                      <p:cBhvr>
                                        <p:cTn id="2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4A3916E4-5266-41AB-917C-AE8E7F23E86F}"/>
              </a:ext>
            </a:extLst>
          </p:cNvPr>
          <p:cNvSpPr txBox="1"/>
          <p:nvPr/>
        </p:nvSpPr>
        <p:spPr>
          <a:xfrm>
            <a:off x="2237393" y="434847"/>
            <a:ext cx="6955708" cy="2376997"/>
          </a:xfrm>
          <a:prstGeom prst="rect">
            <a:avLst/>
          </a:prstGeom>
          <a:noFill/>
        </p:spPr>
        <p:txBody>
          <a:bodyPr wrap="square">
            <a:spAutoFit/>
          </a:bodyPr>
          <a:lstStyle/>
          <a:p>
            <a:pPr>
              <a:lnSpc>
                <a:spcPct val="107000"/>
              </a:lnSpc>
              <a:spcAft>
                <a:spcPts val="0"/>
              </a:spcAft>
            </a:pPr>
            <a:r>
              <a:rPr lang="fr-FR" sz="2800" b="1" dirty="0">
                <a:effectLst/>
                <a:latin typeface="Calibri" panose="020F0502020204030204" pitchFamily="34" charset="0"/>
                <a:ea typeface="Calibri" panose="020F0502020204030204" pitchFamily="34" charset="0"/>
                <a:cs typeface="Times New Roman" panose="02020603050405020304" pitchFamily="18" charset="0"/>
              </a:rPr>
              <a:t>Pour trouver l’âge d’un arbre sans le couper, on utilise une sorte de perceuse (la tarière). On prélève une carotte. Sur cette carotte, on peut compter les cernes et trouver l’âge de l’arbre. </a:t>
            </a:r>
          </a:p>
        </p:txBody>
      </p:sp>
      <p:pic>
        <p:nvPicPr>
          <p:cNvPr id="4" name="Image 3" descr="Für die Jahrringforschung werden Kerne mit speziellen Zuwachsbohrern entnommen.">
            <a:extLst>
              <a:ext uri="{FF2B5EF4-FFF2-40B4-BE49-F238E27FC236}">
                <a16:creationId xmlns:a16="http://schemas.microsoft.com/office/drawing/2014/main" id="{60B7597C-F638-4FE4-AFFE-3A103A3E288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40320" y="3046095"/>
            <a:ext cx="2340610" cy="2340610"/>
          </a:xfrm>
          <a:prstGeom prst="rect">
            <a:avLst/>
          </a:prstGeom>
          <a:noFill/>
          <a:ln>
            <a:noFill/>
          </a:ln>
        </p:spPr>
      </p:pic>
      <p:pic>
        <p:nvPicPr>
          <p:cNvPr id="5" name="Image 4">
            <a:extLst>
              <a:ext uri="{FF2B5EF4-FFF2-40B4-BE49-F238E27FC236}">
                <a16:creationId xmlns:a16="http://schemas.microsoft.com/office/drawing/2014/main" id="{DC7476F7-D9D3-4F00-B9D4-01DEFF1DACAC}"/>
              </a:ext>
            </a:extLst>
          </p:cNvPr>
          <p:cNvPicPr/>
          <p:nvPr/>
        </p:nvPicPr>
        <p:blipFill rotWithShape="1">
          <a:blip r:embed="rId3">
            <a:extLst>
              <a:ext uri="{28A0092B-C50C-407E-A947-70E740481C1C}">
                <a14:useLocalDpi xmlns:a14="http://schemas.microsoft.com/office/drawing/2010/main" val="0"/>
              </a:ext>
            </a:extLst>
          </a:blip>
          <a:srcRect t="4508" b="4922"/>
          <a:stretch/>
        </p:blipFill>
        <p:spPr bwMode="auto">
          <a:xfrm>
            <a:off x="3523087" y="3106420"/>
            <a:ext cx="3100705" cy="2219960"/>
          </a:xfrm>
          <a:prstGeom prst="rect">
            <a:avLst/>
          </a:prstGeom>
          <a:noFill/>
          <a:ln>
            <a:noFill/>
          </a:ln>
        </p:spPr>
      </p:pic>
      <p:pic>
        <p:nvPicPr>
          <p:cNvPr id="6" name="Image 5">
            <a:extLst>
              <a:ext uri="{FF2B5EF4-FFF2-40B4-BE49-F238E27FC236}">
                <a16:creationId xmlns:a16="http://schemas.microsoft.com/office/drawing/2014/main" id="{1C6AFC47-6C82-41DB-B90E-AA823685941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5950" y="4128771"/>
            <a:ext cx="4743234" cy="686435"/>
          </a:xfrm>
          <a:prstGeom prst="rect">
            <a:avLst/>
          </a:prstGeom>
          <a:noFill/>
          <a:ln>
            <a:noFill/>
          </a:ln>
        </p:spPr>
      </p:pic>
      <p:sp>
        <p:nvSpPr>
          <p:cNvPr id="7" name="ZoneTexte 6">
            <a:extLst>
              <a:ext uri="{FF2B5EF4-FFF2-40B4-BE49-F238E27FC236}">
                <a16:creationId xmlns:a16="http://schemas.microsoft.com/office/drawing/2014/main" id="{8C448C8B-E60C-4AED-AC59-3B6367C96B85}"/>
              </a:ext>
            </a:extLst>
          </p:cNvPr>
          <p:cNvSpPr txBox="1"/>
          <p:nvPr/>
        </p:nvSpPr>
        <p:spPr>
          <a:xfrm flipH="1">
            <a:off x="935830" y="5643563"/>
            <a:ext cx="1864518" cy="523220"/>
          </a:xfrm>
          <a:prstGeom prst="rect">
            <a:avLst/>
          </a:prstGeom>
          <a:noFill/>
        </p:spPr>
        <p:txBody>
          <a:bodyPr wrap="square" rtlCol="0">
            <a:spAutoFit/>
          </a:bodyPr>
          <a:lstStyle/>
          <a:p>
            <a:r>
              <a:rPr lang="fr-FR" sz="2800" b="1" dirty="0"/>
              <a:t>une tarière</a:t>
            </a:r>
          </a:p>
        </p:txBody>
      </p:sp>
      <p:sp>
        <p:nvSpPr>
          <p:cNvPr id="9" name="ZoneTexte 8">
            <a:extLst>
              <a:ext uri="{FF2B5EF4-FFF2-40B4-BE49-F238E27FC236}">
                <a16:creationId xmlns:a16="http://schemas.microsoft.com/office/drawing/2014/main" id="{B4DB918C-84C6-4BEF-9730-E07CD187DEDD}"/>
              </a:ext>
            </a:extLst>
          </p:cNvPr>
          <p:cNvSpPr txBox="1"/>
          <p:nvPr/>
        </p:nvSpPr>
        <p:spPr>
          <a:xfrm flipH="1">
            <a:off x="6033691" y="5643563"/>
            <a:ext cx="2345928" cy="523220"/>
          </a:xfrm>
          <a:prstGeom prst="rect">
            <a:avLst/>
          </a:prstGeom>
          <a:noFill/>
        </p:spPr>
        <p:txBody>
          <a:bodyPr wrap="square" rtlCol="0">
            <a:spAutoFit/>
          </a:bodyPr>
          <a:lstStyle/>
          <a:p>
            <a:r>
              <a:rPr lang="fr-FR" sz="2800" b="1" dirty="0"/>
              <a:t>des carottes</a:t>
            </a:r>
          </a:p>
        </p:txBody>
      </p:sp>
      <p:sp>
        <p:nvSpPr>
          <p:cNvPr id="2" name="Espace réservé du pied de page 1">
            <a:extLst>
              <a:ext uri="{FF2B5EF4-FFF2-40B4-BE49-F238E27FC236}">
                <a16:creationId xmlns:a16="http://schemas.microsoft.com/office/drawing/2014/main" id="{33BDC217-0E16-1543-6049-655522B63382}"/>
              </a:ext>
            </a:extLst>
          </p:cNvPr>
          <p:cNvSpPr>
            <a:spLocks noGrp="1"/>
          </p:cNvSpPr>
          <p:nvPr>
            <p:ph type="ftr" sz="quarter" idx="11"/>
          </p:nvPr>
        </p:nvSpPr>
        <p:spPr/>
        <p:txBody>
          <a:bodyPr/>
          <a:lstStyle/>
          <a:p>
            <a:r>
              <a:rPr lang="fr-FR"/>
              <a:t>Marie-Antoinette Agbessi</a:t>
            </a:r>
          </a:p>
        </p:txBody>
      </p:sp>
      <p:sp>
        <p:nvSpPr>
          <p:cNvPr id="10" name="ZoneTexte 9">
            <a:extLst>
              <a:ext uri="{FF2B5EF4-FFF2-40B4-BE49-F238E27FC236}">
                <a16:creationId xmlns:a16="http://schemas.microsoft.com/office/drawing/2014/main" id="{19DC734B-2815-3C5A-DE1B-18AFC444113E}"/>
              </a:ext>
            </a:extLst>
          </p:cNvPr>
          <p:cNvSpPr txBox="1"/>
          <p:nvPr/>
        </p:nvSpPr>
        <p:spPr>
          <a:xfrm>
            <a:off x="8153400" y="4882153"/>
            <a:ext cx="3696260" cy="218265"/>
          </a:xfrm>
          <a:prstGeom prst="rect">
            <a:avLst/>
          </a:prstGeom>
          <a:noFill/>
        </p:spPr>
        <p:txBody>
          <a:bodyPr wrap="square">
            <a:spAutoFit/>
          </a:bodyPr>
          <a:lstStyle/>
          <a:p>
            <a:pPr algn="ctr">
              <a:lnSpc>
                <a:spcPct val="107000"/>
              </a:lnSpc>
              <a:spcAft>
                <a:spcPts val="800"/>
              </a:spcAft>
              <a:tabLst>
                <a:tab pos="2889250" algn="l"/>
              </a:tabLst>
            </a:pPr>
            <a:r>
              <a:rPr lang="fr-FR" sz="800" dirty="0">
                <a:effectLst/>
                <a:latin typeface="Calibri" panose="020F0502020204030204" pitchFamily="34" charset="0"/>
                <a:ea typeface="Calibri" panose="020F0502020204030204" pitchFamily="34" charset="0"/>
                <a:cs typeface="Times New Roman" panose="02020603050405020304" pitchFamily="18" charset="0"/>
              </a:rPr>
              <a:t>Source des images : </a:t>
            </a:r>
            <a:r>
              <a:rPr lang="fr-FR" sz="800" dirty="0">
                <a:effectLst/>
                <a:latin typeface="Calibri" panose="020F0502020204030204" pitchFamily="34" charset="0"/>
                <a:ea typeface="Calibri" panose="020F0502020204030204" pitchFamily="34" charset="0"/>
                <a:cs typeface="Times New Roman" panose="02020603050405020304" pitchFamily="18" charset="0"/>
                <a:hlinkClick r:id="rId5"/>
              </a:rPr>
              <a:t>https://odysseedelaterre.fr/plus-vieux-arbres-monde/</a:t>
            </a:r>
            <a:endParaRPr lang="fr-FR" sz="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074495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1000" fill="hold"/>
                                        <p:tgtEl>
                                          <p:spTgt spid="9"/>
                                        </p:tgtEl>
                                        <p:attrNameLst>
                                          <p:attrName>ppt_w</p:attrName>
                                        </p:attrNameLst>
                                      </p:cBhvr>
                                      <p:tavLst>
                                        <p:tav tm="0">
                                          <p:val>
                                            <p:strVal val="#ppt_w*0.70"/>
                                          </p:val>
                                        </p:tav>
                                        <p:tav tm="100000">
                                          <p:val>
                                            <p:strVal val="#ppt_w"/>
                                          </p:val>
                                        </p:tav>
                                      </p:tavLst>
                                    </p:anim>
                                    <p:anim calcmode="lin" valueType="num">
                                      <p:cBhvr>
                                        <p:cTn id="13" dur="1000" fill="hold"/>
                                        <p:tgtEl>
                                          <p:spTgt spid="9"/>
                                        </p:tgtEl>
                                        <p:attrNameLst>
                                          <p:attrName>ppt_h</p:attrName>
                                        </p:attrNameLst>
                                      </p:cBhvr>
                                      <p:tavLst>
                                        <p:tav tm="0">
                                          <p:val>
                                            <p:strVal val="#ppt_h"/>
                                          </p:val>
                                        </p:tav>
                                        <p:tav tm="100000">
                                          <p:val>
                                            <p:strVal val="#ppt_h"/>
                                          </p:val>
                                        </p:tav>
                                      </p:tavLst>
                                    </p:anim>
                                    <p:animEffect transition="in" filter="fade">
                                      <p:cBhvr>
                                        <p:cTn id="14" dur="10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strVal val="#ppt_w*0.70"/>
                                          </p:val>
                                        </p:tav>
                                        <p:tav tm="100000">
                                          <p:val>
                                            <p:strVal val="#ppt_w"/>
                                          </p:val>
                                        </p:tav>
                                      </p:tavLst>
                                    </p:anim>
                                    <p:anim calcmode="lin" valueType="num">
                                      <p:cBhvr>
                                        <p:cTn id="20" dur="1000" fill="hold"/>
                                        <p:tgtEl>
                                          <p:spTgt spid="3"/>
                                        </p:tgtEl>
                                        <p:attrNameLst>
                                          <p:attrName>ppt_h</p:attrName>
                                        </p:attrNameLst>
                                      </p:cBhvr>
                                      <p:tavLst>
                                        <p:tav tm="0">
                                          <p:val>
                                            <p:strVal val="#ppt_h"/>
                                          </p:val>
                                        </p:tav>
                                        <p:tav tm="100000">
                                          <p:val>
                                            <p:strVal val="#ppt_h"/>
                                          </p:val>
                                        </p:tav>
                                      </p:tavLst>
                                    </p:anim>
                                    <p:animEffect transition="in" filter="fade">
                                      <p:cBhvr>
                                        <p:cTn id="2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D12AC039-0EFD-4A50-976E-477AF5DF2C4A}"/>
              </a:ext>
            </a:extLst>
          </p:cNvPr>
          <p:cNvSpPr txBox="1"/>
          <p:nvPr/>
        </p:nvSpPr>
        <p:spPr>
          <a:xfrm>
            <a:off x="3341594" y="2055772"/>
            <a:ext cx="7981250" cy="2838021"/>
          </a:xfrm>
          <a:prstGeom prst="rect">
            <a:avLst/>
          </a:prstGeom>
          <a:noFill/>
        </p:spPr>
        <p:txBody>
          <a:bodyPr wrap="square">
            <a:spAutoFit/>
          </a:bodyPr>
          <a:lstStyle/>
          <a:p>
            <a:pPr marL="4495800">
              <a:lnSpc>
                <a:spcPct val="107000"/>
              </a:lnSpc>
              <a:spcAft>
                <a:spcPts val="0"/>
              </a:spcAft>
            </a:pPr>
            <a:r>
              <a:rPr lang="fr-FR" sz="2800" b="1" dirty="0">
                <a:effectLst/>
                <a:latin typeface="Calibri" panose="020F0502020204030204" pitchFamily="34" charset="0"/>
                <a:ea typeface="Calibri" panose="020F0502020204030204" pitchFamily="34" charset="0"/>
                <a:cs typeface="Times New Roman" panose="02020603050405020304" pitchFamily="18" charset="0"/>
              </a:rPr>
              <a:t>Le pin Mathusalem est l’arbre le plus âgé au monde. Il se trouve aux U.S.A., en Californie. </a:t>
            </a:r>
          </a:p>
          <a:p>
            <a:pPr marL="4495800">
              <a:lnSpc>
                <a:spcPct val="107000"/>
              </a:lnSpc>
              <a:spcAft>
                <a:spcPts val="800"/>
              </a:spcAft>
            </a:pPr>
            <a:r>
              <a:rPr lang="fr-FR" sz="2800" b="1" dirty="0">
                <a:effectLst/>
                <a:latin typeface="Calibri" panose="020F0502020204030204" pitchFamily="34" charset="0"/>
                <a:ea typeface="Calibri" panose="020F0502020204030204" pitchFamily="34" charset="0"/>
                <a:cs typeface="Times New Roman" panose="02020603050405020304" pitchFamily="18" charset="0"/>
              </a:rPr>
              <a:t>Il a environ 5000 ans.</a:t>
            </a:r>
          </a:p>
        </p:txBody>
      </p:sp>
      <p:sp>
        <p:nvSpPr>
          <p:cNvPr id="3" name="ZoneTexte 2">
            <a:extLst>
              <a:ext uri="{FF2B5EF4-FFF2-40B4-BE49-F238E27FC236}">
                <a16:creationId xmlns:a16="http://schemas.microsoft.com/office/drawing/2014/main" id="{4D9FC683-7294-46BF-99DD-DB53EA8EF8F2}"/>
              </a:ext>
            </a:extLst>
          </p:cNvPr>
          <p:cNvSpPr txBox="1"/>
          <p:nvPr/>
        </p:nvSpPr>
        <p:spPr>
          <a:xfrm>
            <a:off x="562570" y="619468"/>
            <a:ext cx="6097190" cy="595932"/>
          </a:xfrm>
          <a:prstGeom prst="rect">
            <a:avLst/>
          </a:prstGeom>
          <a:noFill/>
        </p:spPr>
        <p:txBody>
          <a:bodyPr wrap="square">
            <a:spAutoFit/>
          </a:bodyPr>
          <a:lstStyle/>
          <a:p>
            <a:pPr lvl="0">
              <a:lnSpc>
                <a:spcPct val="107000"/>
              </a:lnSpc>
              <a:spcAft>
                <a:spcPts val="800"/>
              </a:spcAft>
              <a:buSzPts val="1400"/>
            </a:pPr>
            <a:r>
              <a:rPr lang="fr-FR" sz="3200" b="1" u="sng" dirty="0">
                <a:effectLst/>
                <a:latin typeface="Calibri" panose="020F0502020204030204" pitchFamily="34" charset="0"/>
                <a:ea typeface="Calibri" panose="020F0502020204030204" pitchFamily="34" charset="0"/>
                <a:cs typeface="Times New Roman" panose="02020603050405020304" pitchFamily="18" charset="0"/>
              </a:rPr>
              <a:t>3. L’arbre le plus vieux du monde</a:t>
            </a:r>
            <a:endParaRPr lang="fr-FR" sz="3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age 3" descr="Le plus vieil arbre du monde : le pin de Bristlecone Mathusalem aux États-Unis ">
            <a:extLst>
              <a:ext uri="{FF2B5EF4-FFF2-40B4-BE49-F238E27FC236}">
                <a16:creationId xmlns:a16="http://schemas.microsoft.com/office/drawing/2014/main" id="{FC9A7422-0ACC-4377-901B-40A1F4E733B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32949" y="1721644"/>
            <a:ext cx="5574983" cy="4326414"/>
          </a:xfrm>
          <a:prstGeom prst="rect">
            <a:avLst/>
          </a:prstGeom>
          <a:noFill/>
          <a:ln>
            <a:noFill/>
          </a:ln>
        </p:spPr>
      </p:pic>
      <p:sp>
        <p:nvSpPr>
          <p:cNvPr id="2" name="Espace réservé du pied de page 1">
            <a:extLst>
              <a:ext uri="{FF2B5EF4-FFF2-40B4-BE49-F238E27FC236}">
                <a16:creationId xmlns:a16="http://schemas.microsoft.com/office/drawing/2014/main" id="{FC669FCD-CBF3-7F2E-0A0A-1B94107B9061}"/>
              </a:ext>
            </a:extLst>
          </p:cNvPr>
          <p:cNvSpPr>
            <a:spLocks noGrp="1"/>
          </p:cNvSpPr>
          <p:nvPr>
            <p:ph type="ftr" sz="quarter" idx="11"/>
          </p:nvPr>
        </p:nvSpPr>
        <p:spPr>
          <a:xfrm>
            <a:off x="7931524" y="6322732"/>
            <a:ext cx="4114800" cy="365125"/>
          </a:xfrm>
        </p:spPr>
        <p:txBody>
          <a:bodyPr/>
          <a:lstStyle/>
          <a:p>
            <a:r>
              <a:rPr lang="fr-FR" dirty="0"/>
              <a:t>Marie-Antoinette </a:t>
            </a:r>
            <a:r>
              <a:rPr lang="fr-FR" dirty="0" err="1"/>
              <a:t>Agbessi</a:t>
            </a:r>
            <a:endParaRPr lang="fr-FR" dirty="0"/>
          </a:p>
        </p:txBody>
      </p:sp>
      <p:sp>
        <p:nvSpPr>
          <p:cNvPr id="7" name="ZoneTexte 6">
            <a:extLst>
              <a:ext uri="{FF2B5EF4-FFF2-40B4-BE49-F238E27FC236}">
                <a16:creationId xmlns:a16="http://schemas.microsoft.com/office/drawing/2014/main" id="{46663348-91A5-4CCC-D5F4-975CADE1800E}"/>
              </a:ext>
            </a:extLst>
          </p:cNvPr>
          <p:cNvSpPr txBox="1"/>
          <p:nvPr/>
        </p:nvSpPr>
        <p:spPr>
          <a:xfrm>
            <a:off x="2343150" y="6048058"/>
            <a:ext cx="2417109" cy="217432"/>
          </a:xfrm>
          <a:prstGeom prst="rect">
            <a:avLst/>
          </a:prstGeom>
          <a:noFill/>
        </p:spPr>
        <p:txBody>
          <a:bodyPr wrap="square">
            <a:spAutoFit/>
          </a:bodyPr>
          <a:lstStyle/>
          <a:p>
            <a:pPr>
              <a:lnSpc>
                <a:spcPct val="107000"/>
              </a:lnSpc>
              <a:spcAft>
                <a:spcPts val="800"/>
              </a:spcAft>
            </a:pPr>
            <a:r>
              <a:rPr lang="de-CH" sz="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www.pinterest.com/pin/678706606316950280/</a:t>
            </a:r>
            <a:r>
              <a:rPr lang="fr-FR" sz="800" dirty="0">
                <a:effectLst/>
                <a:latin typeface="Arial" panose="020B0604020202020204" pitchFamily="34" charset="0"/>
                <a:ea typeface="Calibri" panose="020F0502020204030204" pitchFamily="34" charset="0"/>
                <a:cs typeface="Times New Roman" panose="02020603050405020304" pitchFamily="18" charset="0"/>
              </a:rPr>
              <a:t> </a:t>
            </a:r>
            <a:endParaRPr lang="fr-FR" sz="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279509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11" presetID="55"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0.70"/>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strVal val="#ppt_w*0.70"/>
                                          </p:val>
                                        </p:tav>
                                        <p:tav tm="100000">
                                          <p:val>
                                            <p:strVal val="#ppt_w"/>
                                          </p:val>
                                        </p:tav>
                                      </p:tavLst>
                                    </p:anim>
                                    <p:anim calcmode="lin" valueType="num">
                                      <p:cBhvr>
                                        <p:cTn id="21" dur="1000" fill="hold"/>
                                        <p:tgtEl>
                                          <p:spTgt spid="6"/>
                                        </p:tgtEl>
                                        <p:attrNameLst>
                                          <p:attrName>ppt_h</p:attrName>
                                        </p:attrNameLst>
                                      </p:cBhvr>
                                      <p:tavLst>
                                        <p:tav tm="0">
                                          <p:val>
                                            <p:strVal val="#ppt_h"/>
                                          </p:val>
                                        </p:tav>
                                        <p:tav tm="100000">
                                          <p:val>
                                            <p:strVal val="#ppt_h"/>
                                          </p:val>
                                        </p:tav>
                                      </p:tavLst>
                                    </p:anim>
                                    <p:animEffect transition="in" filter="fade">
                                      <p:cBhvr>
                                        <p:cTn id="2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005A0D442E05874DBE15EF67B86AACB8" ma:contentTypeVersion="8" ma:contentTypeDescription="Ein neues Dokument erstellen." ma:contentTypeScope="" ma:versionID="756c61fe040f2cd858296baf20efe9ef">
  <xsd:schema xmlns:xsd="http://www.w3.org/2001/XMLSchema" xmlns:xs="http://www.w3.org/2001/XMLSchema" xmlns:p="http://schemas.microsoft.com/office/2006/metadata/properties" xmlns:ns2="d19153b7-85cb-4ebe-81ab-70afa456cf4e" targetNamespace="http://schemas.microsoft.com/office/2006/metadata/properties" ma:root="true" ma:fieldsID="382cc31b96737b0f700630457d08be9f" ns2:_="">
    <xsd:import namespace="d19153b7-85cb-4ebe-81ab-70afa456cf4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9153b7-85cb-4ebe-81ab-70afa456cf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73F993-643B-47E7-8353-D7CFAA516FB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95C54809-8F98-4375-B27A-4D423A9F3793}">
  <ds:schemaRefs>
    <ds:schemaRef ds:uri="http://schemas.microsoft.com/sharepoint/v3/contenttype/forms"/>
  </ds:schemaRefs>
</ds:datastoreItem>
</file>

<file path=customXml/itemProps3.xml><?xml version="1.0" encoding="utf-8"?>
<ds:datastoreItem xmlns:ds="http://schemas.openxmlformats.org/officeDocument/2006/customXml" ds:itemID="{6D535DE1-2F01-4B26-9718-7C9945D3F8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9153b7-85cb-4ebe-81ab-70afa456cf4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c2830bad-22b2-42bc-aa5d-ef8782b5981b}" enabled="0" method="" siteId="{c2830bad-22b2-42bc-aa5d-ef8782b5981b}" removed="1"/>
</clbl:labelList>
</file>

<file path=docProps/app.xml><?xml version="1.0" encoding="utf-8"?>
<Properties xmlns="http://schemas.openxmlformats.org/officeDocument/2006/extended-properties" xmlns:vt="http://schemas.openxmlformats.org/officeDocument/2006/docPropsVTypes">
  <Template>Base</Template>
  <TotalTime>1821</TotalTime>
  <Words>407</Words>
  <Application>Microsoft Office PowerPoint</Application>
  <PresentationFormat>Grand écran</PresentationFormat>
  <Paragraphs>49</Paragraphs>
  <Slides>8</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8</vt:i4>
      </vt:variant>
    </vt:vector>
  </HeadingPairs>
  <TitlesOfParts>
    <vt:vector size="15" baseType="lpstr">
      <vt:lpstr>Aptos</vt:lpstr>
      <vt:lpstr>Arial</vt:lpstr>
      <vt:lpstr>Arial Black</vt:lpstr>
      <vt:lpstr>Calibri</vt:lpstr>
      <vt:lpstr>Calibri Light</vt:lpstr>
      <vt:lpstr>Wingdings</vt:lpstr>
      <vt:lpstr>Thème Office</vt:lpstr>
      <vt:lpstr>Présentation PowerPoint</vt:lpstr>
      <vt:lpstr>SOMMAIRE / INHALT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Marie-Antoinette AGBESSI</dc:creator>
  <cp:lastModifiedBy>Gwendoline Lovey</cp:lastModifiedBy>
  <cp:revision>424</cp:revision>
  <dcterms:created xsi:type="dcterms:W3CDTF">2020-05-23T13:29:55Z</dcterms:created>
  <dcterms:modified xsi:type="dcterms:W3CDTF">2026-08-28T20:47:24Z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0x010100005A0D442E05874DBE15EF67B86AACB8</vt:lpwstr>
  </property>
</Properties>
</file>