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62" r:id="rId6"/>
    <p:sldId id="295" r:id="rId7"/>
    <p:sldId id="294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6285731-BEC8-47A9-8A85-0096D2BD0DB3}">
          <p14:sldIdLst>
            <p14:sldId id="257"/>
          </p14:sldIdLst>
        </p14:section>
        <p14:section name="Section sans titre" id="{A119B73E-ADCC-4DB3-872C-A5F1691A10F8}">
          <p14:sldIdLst>
            <p14:sldId id="262"/>
          </p14:sldIdLst>
        </p14:section>
        <p14:section name="Section sans titre" id="{838FBB0A-BF05-4EA5-9D7E-923CD22ED1ED}">
          <p14:sldIdLst>
            <p14:sldId id="295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Antoinette AGBESSI" initials="MA" lastIdx="1" clrIdx="0">
    <p:extLst>
      <p:ext uri="{19B8F6BF-5375-455C-9EA6-DF929625EA0E}">
        <p15:presenceInfo xmlns:p15="http://schemas.microsoft.com/office/powerpoint/2012/main" userId="0e85b31049c236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  <a:srgbClr val="3399FF"/>
    <a:srgbClr val="00FFFF"/>
    <a:srgbClr val="0000CC"/>
    <a:srgbClr val="4997ED"/>
    <a:srgbClr val="339933"/>
    <a:srgbClr val="668BC8"/>
    <a:srgbClr val="33CC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05DF8-75B4-44F4-9233-71CBDB263CD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78A6-A87C-4398-A461-5E61E624E3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BF571D-84BC-4654-B2D0-489B42D99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4398-94B9-45F8-A015-F9A9DE3F5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0E5F0-A676-45E7-8DAB-F6C70E5B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17394-109B-4651-81A8-236B85F169EB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C765B-3012-4BE9-9949-5E285DA7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287A-A1E3-4590-A997-574449B84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D012A-3814-4C4E-9266-01D9160D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75FB9-A488-4306-AD00-BC4AEB82E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2E7B24-EA67-43AD-828E-F9568753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6960B-1E71-451F-B06A-8F386093EE06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43CBE-DA4F-4E33-A0E1-0F293B3E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7C1350-7708-49E0-9953-70C12D84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93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4363-A30D-456D-BAED-545B7936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11710-608B-4B51-A108-5E19871B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B0A758-E18D-4F8C-98F4-F9BDC44F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6721-8E82-4EB3-873C-374A2095EF4F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44CD9-184B-41FF-8276-CE4C219B2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4383-3524-4820-83A6-DDA1C9D4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4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4492E-CCB2-41B1-B6A5-9BAB86D9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436B9-14AC-4201-A80D-029B01D19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CB293-C352-4D25-BF4D-6524DB617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120CD-C4B3-4C8C-B5A6-276630FA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DFAAA-BC29-4AC5-9E06-32EF5BDC05A4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35525B-ED53-4FF1-833F-DF0E167E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EB14D-03AC-4915-B8CA-67C06754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12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A9F2-8882-4F73-9C58-DEDA0DC22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45631-091E-4E6E-8F28-E1916A0A0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43D554-4E72-49BC-9C98-66A0FC639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8BEB6E-7B7F-494E-AED6-C0AF6D312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C62251-A754-4B9C-944A-FE4B27F99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552D5B-E478-4FE9-8A0C-E1C4E6D9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03758-A0D6-4657-9A58-7DB24EF57A39}" type="datetime1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BD6080-6D60-4924-8446-EDB2FB724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E26F9-B7A9-4CFD-A313-F0E0DFF04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26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99838-1854-476E-B6E0-6BC02464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13F15F-B107-4F4F-A825-B6562494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3CC09-7AF1-4ACC-8DDE-17128F627B32}" type="datetime1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4E267C-3B2B-49E9-A901-DDF27646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B7A1E3-5B1C-4531-AC5E-E6452C2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5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E1588-530C-420F-B16F-1343BD5CF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C740-ED4F-458A-A2C1-EBAE67785814}" type="datetime1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6A6B38-2A22-4EB6-A642-6C270AA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220EF4-B16F-407C-9B69-73527C04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1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61187-4D59-4EEA-8A6D-2BC1E002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C1C1F-77C6-4D2A-A7B7-26E03A02B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0A92A3-1111-4C5C-BD21-CBF79E560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7AE280-29FA-41CD-83BA-180F8552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29302-18A6-4F75-AE27-6489AFD4AA5B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C15CF-0008-46C1-973B-230AA748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2ABBFC-FEEF-4045-A7B2-1D2A6BF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5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5251-7706-45B8-9ACA-82F2D6BA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02DBD5-41D1-45B8-B040-D1C062A60D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94BAA2-2571-48FB-8E93-538DBD9DB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4D9FA3-E153-4D73-826E-402DD760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7D2D-3C16-4E8C-87AD-551DB7C30983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91145-B94C-4BBD-B4E9-C1E755E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E019B-11D8-4F0A-8D74-6846FD1C9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91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87E1E-6527-42A2-9057-2A5D17BA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F7DC3F-9A54-47B4-AD8B-BA310B60D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FA36-5646-4B2A-ACA8-18129EF8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6AB1-87FC-43ED-BE1C-030230029FA1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066233-4F9D-4BDE-9AC7-891BBBEFE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C07E4-A3D8-4980-9D7B-16388FAD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65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CCE781-12E9-43D2-8489-45CC67A7A0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C71B5-F92C-46A5-BDF5-065FE96F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78DF-C7AF-43A6-967E-DF30B2BC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8668A-432C-4850-8B7F-D8942D74F66E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48C7-12FB-4DBE-8D79-B311C7399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7A4EB-B8C0-43C0-B114-07E9C3C5D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07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55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A8C6F1-2D16-4397-BD80-47E98492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DE456-BA09-4B07-B009-63FA878AE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8B75A-F911-4694-BC05-30E0E884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E71F2-A24B-4494-A2C2-1C603E028050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F0D41-A887-425F-B851-D86FB59E7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E2A3A-6992-42CB-A31F-DCF6AE97B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78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ernbiene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one-gif.com/gif/nature/arbres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eco.fr/jardin-jardinage/arbre/chene" TargetMode="External"/><Relationship Id="rId3" Type="http://schemas.openxmlformats.org/officeDocument/2006/relationships/image" Target="../media/image3.emf"/><Relationship Id="rId7" Type="http://schemas.openxmlformats.org/officeDocument/2006/relationships/hyperlink" Target="https://www.pepiniere-comestible.fr/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hyperlink" Target="https://fr.wikipedia.org/wiki/Aesculu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957DEF-DF7A-4621-9E69-D65F5ED6976F}"/>
              </a:ext>
            </a:extLst>
          </p:cNvPr>
          <p:cNvSpPr txBox="1"/>
          <p:nvPr/>
        </p:nvSpPr>
        <p:spPr>
          <a:xfrm>
            <a:off x="6422571" y="1674674"/>
            <a:ext cx="5339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LES ARBRES</a:t>
            </a:r>
          </a:p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LA FORET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08FBFB1-F467-A52D-4EF8-B58C35451200}"/>
              </a:ext>
            </a:extLst>
          </p:cNvPr>
          <p:cNvSpPr txBox="1"/>
          <p:nvPr/>
        </p:nvSpPr>
        <p:spPr>
          <a:xfrm>
            <a:off x="7602458" y="5192198"/>
            <a:ext cx="3998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Fiches de travail traduites de l’allemand: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www.lernbiene.de</a:t>
            </a:r>
            <a:endParaRPr lang="fr-FR" dirty="0"/>
          </a:p>
          <a:p>
            <a:r>
              <a:rPr lang="fr-FR" dirty="0" err="1"/>
              <a:t>Screenshots</a:t>
            </a:r>
            <a:r>
              <a:rPr lang="fr-FR" dirty="0"/>
              <a:t> Antenne 2 (envoyé spécial)</a:t>
            </a:r>
          </a:p>
        </p:txBody>
      </p:sp>
      <p:pic>
        <p:nvPicPr>
          <p:cNvPr id="10" name="Image 9" descr="Une image contenant fleur, croquis, dessin, arbre&#10;&#10;Le contenu généré par l’IA peut être incorrect.">
            <a:extLst>
              <a:ext uri="{FF2B5EF4-FFF2-40B4-BE49-F238E27FC236}">
                <a16:creationId xmlns:a16="http://schemas.microsoft.com/office/drawing/2014/main" id="{E34E0570-A9CF-F986-8DAE-C12B0E167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3" y="522252"/>
            <a:ext cx="4625161" cy="531627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A05F4F-EDC1-2AB6-E320-1314845674B6}"/>
              </a:ext>
            </a:extLst>
          </p:cNvPr>
          <p:cNvSpPr txBox="1"/>
          <p:nvPr/>
        </p:nvSpPr>
        <p:spPr>
          <a:xfrm>
            <a:off x="2590357" y="5798371"/>
            <a:ext cx="2406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https://www.icone-gif.com/gif/nature/arbres/</a:t>
            </a:r>
            <a:endParaRPr lang="fr-FR" sz="900" dirty="0"/>
          </a:p>
          <a:p>
            <a:endParaRPr lang="fr-FR" sz="900" dirty="0"/>
          </a:p>
        </p:txBody>
      </p: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4CB53628-7028-FB03-2898-1C4D22B4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4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865" y="560172"/>
            <a:ext cx="9152238" cy="994887"/>
          </a:xfrm>
        </p:spPr>
        <p:txBody>
          <a:bodyPr/>
          <a:lstStyle/>
          <a:p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SOMMAIRE / INHALT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01219F-7A1D-4A26-9898-21AABA8CABA0}"/>
              </a:ext>
            </a:extLst>
          </p:cNvPr>
          <p:cNvSpPr txBox="1"/>
          <p:nvPr/>
        </p:nvSpPr>
        <p:spPr>
          <a:xfrm>
            <a:off x="1359273" y="1621232"/>
            <a:ext cx="94734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 Les parties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	Les feuilles (création d’un herbier)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2 L’arbre et les saisons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3 Les feuillus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Laubbäume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et les conifères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Nadelbäume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4 La croissance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das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Wachstum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de l’arbre 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5 La vie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6 Reconnaître les feuillus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7 Reconnaître les conifères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8 Les découvertes des chercheurs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9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Lapbook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« la forêt »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10 Comment se nourrit l’arbre, la photosynthèse</a:t>
            </a:r>
            <a:endParaRPr lang="fr-FR" sz="2800" b="1" dirty="0">
              <a:solidFill>
                <a:schemeClr val="accent4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D96C9B-8DBF-E60B-A49B-23C50DEC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202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828952" y="1638086"/>
            <a:ext cx="10534096" cy="22207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6.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RECONNAITRE 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LES FEUILLUS</a:t>
            </a:r>
          </a:p>
          <a:p>
            <a:pPr algn="ctr"/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Laubbäume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erkennen</a:t>
            </a:r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E8574BA-78D6-70C3-7294-CE3D96294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0378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31EB89-FC27-4E4E-86BE-AAC702F35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237" y="0"/>
            <a:ext cx="5927526" cy="6858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363C877-F766-454E-8115-EC7E772BC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720" y="687506"/>
            <a:ext cx="5523043" cy="6170494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4A5FCAD-B16C-513F-BA4E-77B365830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666307" y="6425462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FC50932-BF47-A3C5-3201-6DA0310133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20386" y="870761"/>
            <a:ext cx="1270590" cy="1270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98A9CA8-07B1-0AD1-F64C-FBC3148324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642" y="741176"/>
            <a:ext cx="1222375" cy="140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 descr="Comment planter et cultiver le chêne ? ">
            <a:extLst>
              <a:ext uri="{FF2B5EF4-FFF2-40B4-BE49-F238E27FC236}">
                <a16:creationId xmlns:a16="http://schemas.microsoft.com/office/drawing/2014/main" id="{01618250-72F0-1648-C8F7-16471574D96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-17711" r="15263"/>
          <a:stretch/>
        </p:blipFill>
        <p:spPr bwMode="auto">
          <a:xfrm>
            <a:off x="6328898" y="777053"/>
            <a:ext cx="1222376" cy="13284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CD72D0B-0F97-1EB5-499D-B9C6C45F8361}"/>
              </a:ext>
            </a:extLst>
          </p:cNvPr>
          <p:cNvSpPr txBox="1"/>
          <p:nvPr/>
        </p:nvSpPr>
        <p:spPr>
          <a:xfrm>
            <a:off x="9243466" y="5156905"/>
            <a:ext cx="2948534" cy="1575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Sources des images : photos personnelles ou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tilleul 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https://www.pepiniere-comestible.fr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chêne 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https://www.deco.fr/jardin-jardinage/arbre/chene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érable 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https://www.pepiniere-comestible.fr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marronnier 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https://fr.wikipedia.org/wiki/Aesculus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61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8" ma:contentTypeDescription="Ein neues Dokument erstellen." ma:contentTypeScope="" ma:versionID="756c61fe040f2cd858296baf20efe9ef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382cc31b96737b0f700630457d08be9f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535DE1-2F01-4B26-9718-7C9945D3F8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73F993-643B-47E7-8353-D7CFAA516FB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5C54809-8F98-4375-B27A-4D423A9F37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1823</TotalTime>
  <Words>184</Words>
  <Application>Microsoft Office PowerPoint</Application>
  <PresentationFormat>Grand écran</PresentationFormat>
  <Paragraphs>29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1" baseType="lpstr">
      <vt:lpstr>Aptos</vt:lpstr>
      <vt:lpstr>Arial</vt:lpstr>
      <vt:lpstr>Arial Black</vt:lpstr>
      <vt:lpstr>Calibri</vt:lpstr>
      <vt:lpstr>Calibri Light</vt:lpstr>
      <vt:lpstr>Wingdings</vt:lpstr>
      <vt:lpstr>Thème Office</vt:lpstr>
      <vt:lpstr>Présentation PowerPoint</vt:lpstr>
      <vt:lpstr>SOMMAIRE / INHALT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AGBESSI</dc:creator>
  <cp:lastModifiedBy>Gwendoline Lovey</cp:lastModifiedBy>
  <cp:revision>427</cp:revision>
  <dcterms:created xsi:type="dcterms:W3CDTF">2020-05-23T13:29:55Z</dcterms:created>
  <dcterms:modified xsi:type="dcterms:W3CDTF">2026-08-28T20:47:38Z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