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13" r:id="rId4"/>
  </p:sldMasterIdLst>
  <p:notesMasterIdLst>
    <p:notesMasterId r:id="rId6"/>
  </p:notesMasterIdLst>
  <p:handoutMasterIdLst>
    <p:handoutMasterId r:id="rId7"/>
  </p:handoutMasterIdLst>
  <p:sldIdLst>
    <p:sldId id="288" r:id="rId5"/>
  </p:sldIdLst>
  <p:sldSz cx="10082213" cy="7561263"/>
  <p:notesSz cx="6819900" cy="99187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de-CH"/>
    </a:defPPr>
    <a:lvl1pPr algn="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50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0"/>
  </p:normalViewPr>
  <p:slideViewPr>
    <p:cSldViewPr>
      <p:cViewPr varScale="1">
        <p:scale>
          <a:sx n="108" d="100"/>
          <a:sy n="108" d="100"/>
        </p:scale>
        <p:origin x="96" y="96"/>
      </p:cViewPr>
      <p:guideLst>
        <p:guide orient="horz" pos="2381"/>
        <p:guide pos="3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552" y="-62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29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032" y="0"/>
            <a:ext cx="295529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044"/>
            <a:ext cx="295529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032" y="9421044"/>
            <a:ext cx="295529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74B13BA-36C6-4300-B5B6-6C1D152DFF13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885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29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3032" y="0"/>
            <a:ext cx="295529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990" y="4711383"/>
            <a:ext cx="5455920" cy="44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044"/>
            <a:ext cx="295529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032" y="9421044"/>
            <a:ext cx="295529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58061DB-DF71-4765-99A4-14E22DF63CCF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7747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698286" y="1618481"/>
            <a:ext cx="8687227" cy="36195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Titel der Präsentation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743200"/>
            <a:ext cx="9398651" cy="4140000"/>
          </a:xfrm>
          <a:solidFill>
            <a:schemeClr val="accent1"/>
          </a:solidFill>
        </p:spPr>
        <p:txBody>
          <a:bodyPr wrap="none" lIns="720000" tIns="108000" rIns="720000" bIns="108000" anchor="ctr" anchorCtr="0"/>
          <a:lstStyle>
            <a:lvl1pPr marL="0" marR="0" indent="0" algn="ctr" defTabSz="9833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980" b="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marL="0" marR="0" lvl="0" indent="0" algn="ctr" defTabSz="9833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8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Durch Bild ersetzen (Grösse und Position beibehalten)</a:t>
            </a:r>
            <a:endParaRPr kumimoji="0" lang="de-CH" sz="1697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276000"/>
            <a:ext cx="695819" cy="3081600"/>
          </a:xfrm>
          <a:solidFill>
            <a:srgbClr val="FFFF00"/>
          </a:solidFill>
        </p:spPr>
        <p:txBody>
          <a:bodyPr/>
          <a:lstStyle>
            <a:lvl5pPr marL="1180892" indent="0">
              <a:buNone/>
              <a:defRPr>
                <a:latin typeface="Calibri" panose="020F0502020204030204" pitchFamily="34" charset="0"/>
              </a:defRPr>
            </a:lvl5pPr>
          </a:lstStyle>
          <a:p>
            <a:pPr lvl="4"/>
            <a:r>
              <a:rPr lang="de-CH" dirty="0" smtClean="0"/>
              <a:t> </a:t>
            </a:r>
            <a:endParaRPr lang="de-CH" dirty="0"/>
          </a:p>
        </p:txBody>
      </p:sp>
      <p:pic>
        <p:nvPicPr>
          <p:cNvPr id="7" name="Grafik 6" descr="FHNW_HSA_10mm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252000"/>
            <a:ext cx="3438096" cy="540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>
              <a:defRPr/>
            </a:lvl1pPr>
          </a:lstStyle>
          <a:p>
            <a:fld id="{5E48492E-72D1-4785-9351-8AE1E40FBA2D}" type="datetime1">
              <a:rPr lang="de-CH" smtClean="0">
                <a:solidFill>
                  <a:srgbClr val="000000"/>
                </a:solidFill>
              </a:rPr>
              <a:pPr/>
              <a:t>23.05.2018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>
                <a:solidFill>
                  <a:srgbClr val="000000"/>
                </a:solidFill>
              </a:rPr>
              <a:t>Institut für Soziale Arbeit und Gesundheit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88DD-6605-4EF4-9E67-B567F731CE68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818375" y="1834505"/>
            <a:ext cx="8687227" cy="361950"/>
          </a:xfrm>
        </p:spPr>
        <p:txBody>
          <a:bodyPr/>
          <a:lstStyle>
            <a:lvl1pPr>
              <a:defRPr sz="1886" b="1" i="0" baseline="0"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818375" y="2628949"/>
            <a:ext cx="8687227" cy="4464050"/>
          </a:xfrm>
        </p:spPr>
        <p:txBody>
          <a:bodyPr/>
          <a:lstStyle>
            <a:lvl1pPr>
              <a:spcBef>
                <a:spcPts val="1131"/>
              </a:spcBef>
              <a:defRPr sz="1886" b="0" i="0" baseline="0"/>
            </a:lvl1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-13625" y="3276575"/>
            <a:ext cx="738187" cy="30797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783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0B7B1-7F9E-44E6-8543-140B27F3BBF6}" type="datetime1">
              <a:rPr lang="de-CH" smtClean="0">
                <a:solidFill>
                  <a:srgbClr val="000000"/>
                </a:solidFill>
              </a:rPr>
              <a:t>23.05.2018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>
                <a:solidFill>
                  <a:srgbClr val="000000"/>
                </a:solidFill>
              </a:rPr>
              <a:t>Institut</a:t>
            </a:r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3514E-FF0B-4619-AA18-8F9E33EC021F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5818" y="2843999"/>
            <a:ext cx="8692649" cy="3816000"/>
          </a:xfrm>
          <a:solidFill>
            <a:schemeClr val="accent1"/>
          </a:solidFill>
        </p:spPr>
        <p:txBody>
          <a:bodyPr anchor="ctr"/>
          <a:lstStyle>
            <a:lvl1pPr algn="ctr">
              <a:defRPr sz="1980" b="0" baseline="0"/>
            </a:lvl1pPr>
          </a:lstStyle>
          <a:p>
            <a:pPr lvl="0"/>
            <a:r>
              <a:rPr lang="de-CH" dirty="0" smtClean="0"/>
              <a:t>Durch Bild oder Grafik ersetzen (Grösse und Position beibehalten)</a:t>
            </a:r>
            <a:endParaRPr lang="de-CH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95819" y="1508399"/>
            <a:ext cx="8685860" cy="1119600"/>
          </a:xfrm>
        </p:spPr>
        <p:txBody>
          <a:bodyPr/>
          <a:lstStyle>
            <a:lvl1pPr>
              <a:spcBef>
                <a:spcPts val="849"/>
              </a:spcBef>
              <a:defRPr sz="1603" b="0"/>
            </a:lvl1pPr>
          </a:lstStyle>
          <a:p>
            <a:pPr lvl="0"/>
            <a:r>
              <a:rPr lang="de-CH" dirty="0" smtClean="0"/>
              <a:t>Text durch Klicken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363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E427A-9BD4-4A47-A671-CA94BA10FC52}" type="datetime1">
              <a:rPr lang="de-CH" smtClean="0">
                <a:solidFill>
                  <a:srgbClr val="000000"/>
                </a:solidFill>
              </a:rPr>
              <a:t>23.05.2018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>
                <a:solidFill>
                  <a:srgbClr val="000000"/>
                </a:solidFill>
              </a:rPr>
              <a:t>Institut</a:t>
            </a:r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3514E-FF0B-4619-AA18-8F9E33EC021F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95818" y="1512000"/>
            <a:ext cx="8692649" cy="4788000"/>
          </a:xfrm>
          <a:solidFill>
            <a:schemeClr val="accent1"/>
          </a:solidFill>
        </p:spPr>
        <p:txBody>
          <a:bodyPr anchor="ctr"/>
          <a:lstStyle>
            <a:lvl1pPr algn="ctr">
              <a:defRPr sz="1980" b="0" baseline="0"/>
            </a:lvl1pPr>
          </a:lstStyle>
          <a:p>
            <a:pPr lvl="0"/>
            <a:r>
              <a:rPr lang="de-CH" dirty="0" smtClean="0"/>
              <a:t>Durch Bild oder Grafik ersetzen (Grösse und Position beibehalten)</a:t>
            </a:r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95997" y="6476400"/>
            <a:ext cx="8685860" cy="720000"/>
          </a:xfrm>
        </p:spPr>
        <p:txBody>
          <a:bodyPr/>
          <a:lstStyle>
            <a:lvl1pPr>
              <a:spcBef>
                <a:spcPts val="754"/>
              </a:spcBef>
              <a:defRPr sz="1414" b="0"/>
            </a:lvl1pPr>
          </a:lstStyle>
          <a:p>
            <a:pPr lvl="0"/>
            <a:r>
              <a:rPr lang="de-CH" dirty="0" smtClean="0"/>
              <a:t>Text durch Klicken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077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7D31B9-878C-46A5-9D4B-DDE2F80ACD24}" type="datetime1">
              <a:rPr lang="de-CH" smtClean="0">
                <a:solidFill>
                  <a:srgbClr val="000000"/>
                </a:solidFill>
              </a:rPr>
              <a:t>23.05.2018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l" defTabSz="9833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CH" dirty="0" smtClean="0">
                <a:solidFill>
                  <a:srgbClr val="000000"/>
                </a:solidFill>
              </a:rPr>
              <a:t>Institut für Gesundheit und Soziale Arbeit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88DD-6605-4EF4-9E67-B567F731CE68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5177313" y="1509713"/>
            <a:ext cx="4204414" cy="361950"/>
          </a:xfrm>
        </p:spPr>
        <p:txBody>
          <a:bodyPr/>
          <a:lstStyle>
            <a:lvl1pPr>
              <a:defRPr sz="1886" b="1" i="0" baseline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5177313" y="2197100"/>
            <a:ext cx="4205911" cy="4464050"/>
          </a:xfrm>
        </p:spPr>
        <p:txBody>
          <a:bodyPr/>
          <a:lstStyle>
            <a:lvl1pPr>
              <a:spcBef>
                <a:spcPts val="1131"/>
              </a:spcBef>
              <a:defRPr sz="1886" b="0" i="0" baseline="0"/>
            </a:lvl1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95819" y="1512000"/>
            <a:ext cx="4212252" cy="5151600"/>
          </a:xfrm>
          <a:solidFill>
            <a:schemeClr val="accent1"/>
          </a:solidFill>
        </p:spPr>
        <p:txBody>
          <a:bodyPr anchor="ctr"/>
          <a:lstStyle>
            <a:lvl1pPr algn="ctr">
              <a:defRPr sz="1980" b="0" baseline="0"/>
            </a:lvl1pPr>
          </a:lstStyle>
          <a:p>
            <a:pPr lvl="0"/>
            <a:r>
              <a:rPr lang="de-CH" sz="1886" b="0" dirty="0" smtClean="0"/>
              <a:t>Durch Bild oder Grafik ersetzen (Grösse und Position beibehalten)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804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4499" y="1509713"/>
            <a:ext cx="868722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997" y="2197101"/>
            <a:ext cx="8687227" cy="25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1750" y="7197725"/>
            <a:ext cx="81573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83329">
              <a:defRPr sz="1131">
                <a:latin typeface="Calibri" panose="020F0502020204030204" pitchFamily="34" charset="0"/>
              </a:defRPr>
            </a:lvl1pPr>
          </a:lstStyle>
          <a:p>
            <a:fld id="{7177E68C-6167-4437-9E48-D23688EFD255}" type="datetime1">
              <a:rPr lang="de-CH" smtClean="0">
                <a:solidFill>
                  <a:srgbClr val="000000"/>
                </a:solidFill>
              </a:rPr>
              <a:pPr/>
              <a:t>23.05.2018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4500" y="7197725"/>
            <a:ext cx="70572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83329">
              <a:defRPr sz="1131">
                <a:latin typeface="Calibri" panose="020F0502020204030204" pitchFamily="34" charset="0"/>
              </a:defRPr>
            </a:lvl1pPr>
          </a:lstStyle>
          <a:p>
            <a:r>
              <a:rPr lang="de-CH" dirty="0" smtClean="0">
                <a:solidFill>
                  <a:srgbClr val="000000"/>
                </a:solidFill>
              </a:rPr>
              <a:t>Institut für Soziale Arbeit und Gesundheit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486" y="7197725"/>
            <a:ext cx="81424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83329">
              <a:defRPr sz="1131">
                <a:latin typeface="Calibri" panose="020F0502020204030204" pitchFamily="34" charset="0"/>
              </a:defRPr>
            </a:lvl1pPr>
          </a:lstStyle>
          <a:p>
            <a:fld id="{8C812475-90CC-411E-A993-929AF0D0895B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95997" y="7161213"/>
            <a:ext cx="868722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1980">
              <a:solidFill>
                <a:srgbClr val="000000"/>
              </a:solidFill>
            </a:endParaRPr>
          </a:p>
        </p:txBody>
      </p:sp>
      <p:pic>
        <p:nvPicPr>
          <p:cNvPr id="9" name="Grafik 8" descr="FHNW_HSA_10m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252000"/>
            <a:ext cx="3438096" cy="540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Grafik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450" y="252239"/>
            <a:ext cx="1238391" cy="79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0082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032994" y="224075"/>
            <a:ext cx="41050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2700338" algn="r"/>
                <a:tab pos="2971800" algn="ctr"/>
                <a:tab pos="4500563" algn="r"/>
                <a:tab pos="4860925" algn="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2700338" algn="r"/>
                <a:tab pos="2971800" algn="ctr"/>
                <a:tab pos="4500563" algn="r"/>
                <a:tab pos="4860925" algn="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2700338" algn="r"/>
                <a:tab pos="2971800" algn="ctr"/>
                <a:tab pos="4500563" algn="r"/>
                <a:tab pos="4860925" algn="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2700338" algn="r"/>
                <a:tab pos="2971800" algn="ctr"/>
                <a:tab pos="4500563" algn="r"/>
                <a:tab pos="4860925" algn="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2700338" algn="r"/>
                <a:tab pos="2971800" algn="ctr"/>
                <a:tab pos="4500563" algn="r"/>
                <a:tab pos="4860925" algn="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338" algn="r"/>
                <a:tab pos="2971800" algn="ctr"/>
                <a:tab pos="4500563" algn="r"/>
                <a:tab pos="4860925" algn="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338" algn="r"/>
                <a:tab pos="2971800" algn="ctr"/>
                <a:tab pos="4500563" algn="r"/>
                <a:tab pos="4860925" algn="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338" algn="r"/>
                <a:tab pos="2971800" algn="ctr"/>
                <a:tab pos="4500563" algn="r"/>
                <a:tab pos="4860925" algn="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338" algn="r"/>
                <a:tab pos="2971800" algn="ctr"/>
                <a:tab pos="4500563" algn="r"/>
                <a:tab pos="4860925" algn="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r"/>
                <a:tab pos="2971800" algn="ctr"/>
                <a:tab pos="4500563" algn="r"/>
                <a:tab pos="4860925" algn="r"/>
                <a:tab pos="5943600" algn="r"/>
              </a:tabLst>
            </a:pPr>
            <a:r>
              <a:rPr kumimoji="0" lang="de-CH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itchFamily="34" charset="0"/>
                <a:cs typeface="Arial" pitchFamily="34" charset="0"/>
              </a:rPr>
              <a:t>8. Fachtagung Klinische Sozialarbeit</a:t>
            </a:r>
            <a:endParaRPr kumimoji="0" lang="de-CH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r"/>
                <a:tab pos="2971800" algn="ctr"/>
                <a:tab pos="4500563" algn="r"/>
                <a:tab pos="4860925" algn="r"/>
                <a:tab pos="5943600" algn="r"/>
              </a:tabLst>
            </a:pPr>
            <a:r>
              <a:rPr kumimoji="0" lang="de-CH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itchFamily="34" charset="0"/>
                <a:cs typeface="Arial" pitchFamily="34" charset="0"/>
              </a:rPr>
              <a:t>Sozialtherapie, Beratung, Case Management –</a:t>
            </a:r>
            <a:endParaRPr kumimoji="0" lang="de-CH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r"/>
                <a:tab pos="2971800" algn="ctr"/>
                <a:tab pos="4500563" algn="r"/>
                <a:tab pos="4860925" algn="r"/>
                <a:tab pos="5943600" algn="r"/>
              </a:tabLst>
            </a:pPr>
            <a:r>
              <a:rPr kumimoji="0" lang="de-CH" alt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itchFamily="34" charset="0"/>
                <a:cs typeface="Arial" pitchFamily="34" charset="0"/>
              </a:rPr>
              <a:t>Praxeologie</a:t>
            </a:r>
            <a:r>
              <a:rPr kumimoji="0" lang="de-CH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itchFamily="34" charset="0"/>
                <a:cs typeface="Arial" pitchFamily="34" charset="0"/>
              </a:rPr>
              <a:t> der Klinischen Sozialarbeit</a:t>
            </a:r>
            <a:endParaRPr kumimoji="0" lang="de-CH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0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0" r:id="rId2"/>
    <p:sldLayoutId id="2147483727" r:id="rId3"/>
    <p:sldLayoutId id="2147483728" r:id="rId4"/>
    <p:sldLayoutId id="214748372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83329" rtl="0" eaLnBrk="1" fontAlgn="base" hangingPunct="1">
        <a:spcBef>
          <a:spcPct val="0"/>
        </a:spcBef>
        <a:spcAft>
          <a:spcPct val="0"/>
        </a:spcAft>
        <a:defRPr sz="3394" b="1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defTabSz="983329" rtl="0" eaLnBrk="1" fontAlgn="base" hangingPunct="1">
        <a:spcBef>
          <a:spcPct val="0"/>
        </a:spcBef>
        <a:spcAft>
          <a:spcPct val="0"/>
        </a:spcAft>
        <a:defRPr sz="1886" b="1">
          <a:solidFill>
            <a:schemeClr val="tx2"/>
          </a:solidFill>
          <a:latin typeface="Arial" charset="0"/>
        </a:defRPr>
      </a:lvl2pPr>
      <a:lvl3pPr algn="l" defTabSz="983329" rtl="0" eaLnBrk="1" fontAlgn="base" hangingPunct="1">
        <a:spcBef>
          <a:spcPct val="0"/>
        </a:spcBef>
        <a:spcAft>
          <a:spcPct val="0"/>
        </a:spcAft>
        <a:defRPr sz="1886" b="1">
          <a:solidFill>
            <a:schemeClr val="tx2"/>
          </a:solidFill>
          <a:latin typeface="Arial" charset="0"/>
        </a:defRPr>
      </a:lvl3pPr>
      <a:lvl4pPr algn="l" defTabSz="983329" rtl="0" eaLnBrk="1" fontAlgn="base" hangingPunct="1">
        <a:spcBef>
          <a:spcPct val="0"/>
        </a:spcBef>
        <a:spcAft>
          <a:spcPct val="0"/>
        </a:spcAft>
        <a:defRPr sz="1886" b="1">
          <a:solidFill>
            <a:schemeClr val="tx2"/>
          </a:solidFill>
          <a:latin typeface="Arial" charset="0"/>
        </a:defRPr>
      </a:lvl4pPr>
      <a:lvl5pPr algn="l" defTabSz="983329" rtl="0" eaLnBrk="1" fontAlgn="base" hangingPunct="1">
        <a:spcBef>
          <a:spcPct val="0"/>
        </a:spcBef>
        <a:spcAft>
          <a:spcPct val="0"/>
        </a:spcAft>
        <a:defRPr sz="1886" b="1">
          <a:solidFill>
            <a:schemeClr val="tx2"/>
          </a:solidFill>
          <a:latin typeface="Arial" charset="0"/>
        </a:defRPr>
      </a:lvl5pPr>
      <a:lvl6pPr marL="431048" algn="l" defTabSz="983329" rtl="0" eaLnBrk="1" fontAlgn="base" hangingPunct="1">
        <a:spcBef>
          <a:spcPct val="0"/>
        </a:spcBef>
        <a:spcAft>
          <a:spcPct val="0"/>
        </a:spcAft>
        <a:defRPr sz="1886" b="1">
          <a:solidFill>
            <a:schemeClr val="tx2"/>
          </a:solidFill>
          <a:latin typeface="Arial" charset="0"/>
        </a:defRPr>
      </a:lvl6pPr>
      <a:lvl7pPr marL="862096" algn="l" defTabSz="983329" rtl="0" eaLnBrk="1" fontAlgn="base" hangingPunct="1">
        <a:spcBef>
          <a:spcPct val="0"/>
        </a:spcBef>
        <a:spcAft>
          <a:spcPct val="0"/>
        </a:spcAft>
        <a:defRPr sz="1886" b="1">
          <a:solidFill>
            <a:schemeClr val="tx2"/>
          </a:solidFill>
          <a:latin typeface="Arial" charset="0"/>
        </a:defRPr>
      </a:lvl7pPr>
      <a:lvl8pPr marL="1293144" algn="l" defTabSz="983329" rtl="0" eaLnBrk="1" fontAlgn="base" hangingPunct="1">
        <a:spcBef>
          <a:spcPct val="0"/>
        </a:spcBef>
        <a:spcAft>
          <a:spcPct val="0"/>
        </a:spcAft>
        <a:defRPr sz="1886" b="1">
          <a:solidFill>
            <a:schemeClr val="tx2"/>
          </a:solidFill>
          <a:latin typeface="Arial" charset="0"/>
        </a:defRPr>
      </a:lvl8pPr>
      <a:lvl9pPr marL="1724193" algn="l" defTabSz="983329" rtl="0" eaLnBrk="1" fontAlgn="base" hangingPunct="1">
        <a:spcBef>
          <a:spcPct val="0"/>
        </a:spcBef>
        <a:spcAft>
          <a:spcPct val="0"/>
        </a:spcAft>
        <a:defRPr sz="1886" b="1">
          <a:solidFill>
            <a:schemeClr val="tx2"/>
          </a:solidFill>
          <a:latin typeface="Arial" charset="0"/>
        </a:defRPr>
      </a:lvl9pPr>
    </p:titleStyle>
    <p:bodyStyle>
      <a:lvl1pPr algn="l" defTabSz="983329" rtl="0" eaLnBrk="1" fontAlgn="base" hangingPunct="1">
        <a:lnSpc>
          <a:spcPct val="115000"/>
        </a:lnSpc>
        <a:spcBef>
          <a:spcPct val="100000"/>
        </a:spcBef>
        <a:spcAft>
          <a:spcPct val="0"/>
        </a:spcAft>
        <a:defRPr sz="2451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32266" indent="-161643" algn="l" defTabSz="983329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Font typeface="Arial" charset="0"/>
        <a:buChar char="–"/>
        <a:defRPr sz="1886">
          <a:solidFill>
            <a:schemeClr val="tx1"/>
          </a:solidFill>
          <a:latin typeface="Calibri" panose="020F0502020204030204" pitchFamily="34" charset="0"/>
        </a:defRPr>
      </a:lvl2pPr>
      <a:lvl3pPr marL="672017" indent="-160147" algn="l" defTabSz="983329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Font typeface="Arial" charset="0"/>
        <a:buChar char="–"/>
        <a:defRPr sz="1886">
          <a:solidFill>
            <a:schemeClr val="tx1"/>
          </a:solidFill>
          <a:latin typeface="Calibri" panose="020F0502020204030204" pitchFamily="34" charset="0"/>
        </a:defRPr>
      </a:lvl3pPr>
      <a:lvl4pPr marL="1011766" indent="-170623" algn="l" defTabSz="983329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Font typeface="Arial" charset="0"/>
        <a:buChar char="–"/>
        <a:defRPr sz="1886">
          <a:solidFill>
            <a:schemeClr val="tx1"/>
          </a:solidFill>
          <a:latin typeface="Calibri" panose="020F0502020204030204" pitchFamily="34" charset="0"/>
        </a:defRPr>
      </a:lvl4pPr>
      <a:lvl5pPr marL="1350019" indent="-169127" algn="l" defTabSz="983329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Font typeface="Arial" charset="0"/>
        <a:buChar char="–"/>
        <a:defRPr sz="1886">
          <a:solidFill>
            <a:schemeClr val="tx1"/>
          </a:solidFill>
          <a:latin typeface="Calibri" panose="020F0502020204030204" pitchFamily="34" charset="0"/>
        </a:defRPr>
      </a:lvl5pPr>
      <a:lvl6pPr marL="1781067" indent="-169127" algn="l" defTabSz="983329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Font typeface="Arial" charset="0"/>
        <a:buChar char="–"/>
        <a:defRPr sz="1886">
          <a:solidFill>
            <a:schemeClr val="tx1"/>
          </a:solidFill>
          <a:latin typeface="+mn-lt"/>
        </a:defRPr>
      </a:lvl6pPr>
      <a:lvl7pPr marL="2212115" indent="-169127" algn="l" defTabSz="983329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Font typeface="Arial" charset="0"/>
        <a:buChar char="–"/>
        <a:defRPr sz="1886">
          <a:solidFill>
            <a:schemeClr val="tx1"/>
          </a:solidFill>
          <a:latin typeface="+mn-lt"/>
        </a:defRPr>
      </a:lvl7pPr>
      <a:lvl8pPr marL="2643163" indent="-169127" algn="l" defTabSz="983329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Font typeface="Arial" charset="0"/>
        <a:buChar char="–"/>
        <a:defRPr sz="1886">
          <a:solidFill>
            <a:schemeClr val="tx1"/>
          </a:solidFill>
          <a:latin typeface="+mn-lt"/>
        </a:defRPr>
      </a:lvl8pPr>
      <a:lvl9pPr marL="3074212" indent="-169127" algn="l" defTabSz="983329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Font typeface="Arial" charset="0"/>
        <a:buChar char="–"/>
        <a:defRPr sz="1886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048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096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144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193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241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289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337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8385" algn="l" defTabSz="862096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 bwMode="auto">
          <a:xfrm>
            <a:off x="-23240" y="2742193"/>
            <a:ext cx="842105" cy="40337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60586" y="6932001"/>
            <a:ext cx="9577064" cy="445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0" y="0"/>
            <a:ext cx="10082213" cy="104432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492E-72D1-4785-9351-8AE1E40FBA2D}" type="datetime1">
              <a:rPr lang="de-CH" smtClean="0">
                <a:solidFill>
                  <a:srgbClr val="000000"/>
                </a:solidFill>
              </a:rPr>
              <a:pPr/>
              <a:t>23.05.2018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000000"/>
                </a:solidFill>
              </a:rPr>
              <a:t>Institut für Soziale Arbeit und Gesundheit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1</a:t>
            </a:fld>
            <a:endParaRPr lang="de-CH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50" y="5132930"/>
            <a:ext cx="1320800" cy="18669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08" y="5202907"/>
            <a:ext cx="1320800" cy="18669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08" y="207889"/>
            <a:ext cx="1320800" cy="18669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016770" y="2083735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900" b="1" dirty="0" smtClean="0"/>
              <a:t> </a:t>
            </a:r>
            <a:r>
              <a:rPr lang="de-CH" sz="2000" b="1" dirty="0" smtClean="0"/>
              <a:t>Jenni Walther                </a:t>
            </a:r>
            <a:r>
              <a:rPr lang="de-CH" sz="800" b="1" dirty="0"/>
              <a:t> </a:t>
            </a:r>
            <a:r>
              <a:rPr lang="de-CH" sz="2000" b="1" dirty="0" smtClean="0"/>
              <a:t>Frederike Heuer            Sean Stevens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53849" y="250439"/>
            <a:ext cx="738664" cy="2090031"/>
          </a:xfrm>
          <a:prstGeom prst="rect">
            <a:avLst/>
          </a:prstGeom>
          <a:solidFill>
            <a:srgbClr val="FE950A"/>
          </a:solidFill>
        </p:spPr>
        <p:txBody>
          <a:bodyPr vert="vert270" wrap="square" rtlCol="0">
            <a:spAutoFit/>
          </a:bodyPr>
          <a:lstStyle/>
          <a:p>
            <a:pPr algn="l"/>
            <a:r>
              <a:rPr lang="de-CH" sz="1800" b="1" dirty="0" err="1" smtClean="0"/>
              <a:t>KathHO</a:t>
            </a:r>
            <a:r>
              <a:rPr lang="de-CH" sz="1800" b="1" dirty="0" smtClean="0"/>
              <a:t> NRW Aachen</a:t>
            </a:r>
            <a:endParaRPr lang="en-US" sz="18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953849" y="2664729"/>
            <a:ext cx="738664" cy="2252790"/>
          </a:xfrm>
          <a:prstGeom prst="rect">
            <a:avLst/>
          </a:prstGeom>
          <a:solidFill>
            <a:srgbClr val="FF9900"/>
          </a:solidFill>
        </p:spPr>
        <p:txBody>
          <a:bodyPr vert="vert270" wrap="square" rtlCol="0">
            <a:spAutoFit/>
          </a:bodyPr>
          <a:lstStyle/>
          <a:p>
            <a:pPr algn="l"/>
            <a:r>
              <a:rPr lang="de-CH" sz="1800" b="1" dirty="0" smtClean="0"/>
              <a:t>ASH Berlin und </a:t>
            </a:r>
          </a:p>
          <a:p>
            <a:pPr algn="l"/>
            <a:r>
              <a:rPr lang="de-CH" sz="1800" b="1" dirty="0" smtClean="0"/>
              <a:t>HS Coburg</a:t>
            </a:r>
            <a:endParaRPr lang="en-US" sz="18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1986094" y="4596613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800" b="1" dirty="0" smtClean="0"/>
              <a:t> </a:t>
            </a:r>
            <a:r>
              <a:rPr lang="de-CH" sz="2000" b="1" dirty="0" smtClean="0"/>
              <a:t>Stefanie </a:t>
            </a:r>
            <a:r>
              <a:rPr lang="de-CH" sz="2000" b="1" dirty="0" err="1" smtClean="0"/>
              <a:t>Kandula</a:t>
            </a:r>
            <a:r>
              <a:rPr lang="de-CH" sz="2000" b="1" dirty="0" smtClean="0"/>
              <a:t>           Danny Ochs                   Karsten Gerlach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99" y="223407"/>
            <a:ext cx="1320800" cy="18669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4602" y="7141543"/>
            <a:ext cx="943304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76" y="2657977"/>
            <a:ext cx="1320800" cy="18669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016770" y="7070612"/>
            <a:ext cx="9916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2000" b="1" dirty="0" smtClean="0"/>
              <a:t>Sabina Babic                 Susanne </a:t>
            </a:r>
            <a:r>
              <a:rPr lang="de-CH" sz="2000" b="1" dirty="0" err="1" smtClean="0"/>
              <a:t>Streibert</a:t>
            </a:r>
            <a:r>
              <a:rPr lang="de-CH" sz="2000" b="1" dirty="0" smtClean="0"/>
              <a:t>         Stefan Hutmacher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953849" y="5202907"/>
            <a:ext cx="738664" cy="2174206"/>
          </a:xfrm>
          <a:prstGeom prst="rect">
            <a:avLst/>
          </a:prstGeom>
          <a:solidFill>
            <a:srgbClr val="FE950A"/>
          </a:solidFill>
        </p:spPr>
        <p:txBody>
          <a:bodyPr vert="vert270" wrap="square" rtlCol="0">
            <a:spAutoFit/>
          </a:bodyPr>
          <a:lstStyle/>
          <a:p>
            <a:pPr algn="l"/>
            <a:r>
              <a:rPr lang="de-CH" sz="1800" b="1" dirty="0" smtClean="0"/>
              <a:t>FHNW</a:t>
            </a:r>
          </a:p>
          <a:p>
            <a:pPr algn="l"/>
            <a:r>
              <a:rPr lang="de-CH" sz="1800" b="1" dirty="0" smtClean="0"/>
              <a:t>Olten</a:t>
            </a:r>
            <a:endParaRPr lang="en-US" sz="1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16" y="178925"/>
            <a:ext cx="1320800" cy="1866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16" y="5152798"/>
            <a:ext cx="1322832" cy="18653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49" y="2661244"/>
            <a:ext cx="1322832" cy="186537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76" y="2664728"/>
            <a:ext cx="1322832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e_HSA_4x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SA-PP.potx" id="{728582D3-DC23-428B-9839-A0AC6D0D2038}" vid="{E14DDEF7-9C44-46CD-B6F4-47F6463BFC02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764BFD121A654BAFEE3F0D30D09696" ma:contentTypeVersion="4" ma:contentTypeDescription="Ein neues Dokument erstellen." ma:contentTypeScope="" ma:versionID="f0b21a448d18db25e00af343419af742">
  <xsd:schema xmlns:xsd="http://www.w3.org/2001/XMLSchema" xmlns:xs="http://www.w3.org/2001/XMLSchema" xmlns:p="http://schemas.microsoft.com/office/2006/metadata/properties" xmlns:ns2="69e60002-4b69-4aad-9e3a-e3a9db2b0f4f" targetNamespace="http://schemas.microsoft.com/office/2006/metadata/properties" ma:root="true" ma:fieldsID="a976930b042ac8693047c70f2498f757" ns2:_="">
    <xsd:import namespace="69e60002-4b69-4aad-9e3a-e3a9db2b0f4f"/>
    <xsd:element name="properties">
      <xsd:complexType>
        <xsd:sequence>
          <xsd:element name="documentManagement">
            <xsd:complexType>
              <xsd:all>
                <xsd:element ref="ns2:Vorlage"/>
                <xsd:element ref="ns2:Sprache" minOccurs="0"/>
                <xsd:element ref="ns2:Format" minOccurs="0"/>
                <xsd:element ref="ns2:Organisation_x0020__x002f__x0020_Hochschul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60002-4b69-4aad-9e3a-e3a9db2b0f4f" elementFormDefault="qualified">
    <xsd:import namespace="http://schemas.microsoft.com/office/2006/documentManagement/types"/>
    <xsd:import namespace="http://schemas.microsoft.com/office/infopath/2007/PartnerControls"/>
    <xsd:element name="Vorlage" ma:index="8" ma:displayName="Vorlagetyp" ma:format="Dropdown" ma:internalName="Vorlage">
      <xsd:simpleType>
        <xsd:restriction base="dms:Choice">
          <xsd:enumeration value="Brief"/>
          <xsd:enumeration value="Bericht"/>
          <xsd:enumeration value="A4-Sitzungseinladung"/>
          <xsd:enumeration value="A4-Sitzungsprotokoll"/>
          <xsd:enumeration value="Führungsdokument"/>
          <xsd:enumeration value="Power Point"/>
          <xsd:enumeration value="Aktennotiz"/>
          <xsd:enumeration value="Direktionsgeschäft"/>
          <xsd:enumeration value="Normal-Vorlage (leeres Dokument)"/>
          <xsd:enumeration value="E-Mail-Signatur"/>
        </xsd:restriction>
      </xsd:simpleType>
    </xsd:element>
    <xsd:element name="Sprache" ma:index="9" nillable="true" ma:displayName="Sprache" ma:format="Dropdown" ma:internalName="Sprache">
      <xsd:simpleType>
        <xsd:restriction base="dms:Choice">
          <xsd:enumeration value="Deutsch"/>
          <xsd:enumeration value="Englisch"/>
        </xsd:restriction>
      </xsd:simpleType>
    </xsd:element>
    <xsd:element name="Format" ma:index="10" nillable="true" ma:displayName="Format" ma:format="Dropdown" ma:internalName="Format">
      <xsd:simpleType>
        <xsd:restriction base="dms:Choice">
          <xsd:enumeration value="kurz"/>
          <xsd:enumeration value="lang"/>
        </xsd:restriction>
      </xsd:simpleType>
    </xsd:element>
    <xsd:element name="Organisation_x0020__x002f__x0020_Hochschule" ma:index="11" ma:displayName="Organisation / Hochschule" ma:format="Dropdown" ma:internalName="Organisation_x0020__x002f__x0020_Hochschule">
      <xsd:simpleType>
        <xsd:restriction base="dms:Choice">
          <xsd:enumeration value="FHNW"/>
          <xsd:enumeration value="APS"/>
          <xsd:enumeration value="HABG"/>
          <xsd:enumeration value="HGK"/>
          <xsd:enumeration value="HLS"/>
          <xsd:enumeration value="HSA"/>
          <xsd:enumeration value="HT"/>
          <xsd:enumeration value="HSW"/>
          <xsd:enumeration value="PH"/>
          <xsd:enumeration value="SE"/>
          <xsd:enumeration value="MHS"/>
          <xsd:enumeration value="HSM"/>
          <xsd:enumeration value="SCB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69e60002-4b69-4aad-9e3a-e3a9db2b0f4f">Deutsch</Sprache>
    <Format xmlns="69e60002-4b69-4aad-9e3a-e3a9db2b0f4f" xsi:nil="true"/>
    <Organisation_x0020__x002f__x0020_Hochschule xmlns="69e60002-4b69-4aad-9e3a-e3a9db2b0f4f">HSA</Organisation_x0020__x002f__x0020_Hochschule>
    <Vorlage xmlns="69e60002-4b69-4aad-9e3a-e3a9db2b0f4f">Power Point</Vorlage>
  </documentManagement>
</p:properties>
</file>

<file path=customXml/itemProps1.xml><?xml version="1.0" encoding="utf-8"?>
<ds:datastoreItem xmlns:ds="http://schemas.openxmlformats.org/officeDocument/2006/customXml" ds:itemID="{7FD84AC5-297F-4E21-BEC4-F64F98C37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e60002-4b69-4aad-9e3a-e3a9db2b0f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2F66F9-81FF-4F60-B352-A297367ABB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232A24-0F1D-45B3-9295-84DC68939951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9e60002-4b69-4aad-9e3a-e3a9db2b0f4f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alle_HSA_4x3_de</Template>
  <TotalTime>0</TotalTime>
  <Words>38</Words>
  <Application>Microsoft Office PowerPoint</Application>
  <PresentationFormat>Benutzerdefiniert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alle_HSA_4x3_de</vt:lpstr>
      <vt:lpstr>PowerPoint-Präsentation</vt:lpstr>
    </vt:vector>
  </TitlesOfParts>
  <Company>Fachhochschule Nordwestschweiz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Fachtagung Klinische Sozialarbeit</dc:title>
  <dc:creator>Huber Lea</dc:creator>
  <cp:lastModifiedBy>Amann Monika</cp:lastModifiedBy>
  <cp:revision>58</cp:revision>
  <cp:lastPrinted>2018-05-23T14:35:51Z</cp:lastPrinted>
  <dcterms:created xsi:type="dcterms:W3CDTF">2018-04-27T11:49:56Z</dcterms:created>
  <dcterms:modified xsi:type="dcterms:W3CDTF">2018-05-23T14:39:55Z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0x010100AC764BFD121A654BAFEE3F0D30D09696</vt:lpwstr>
  </property>
</Properties>
</file>