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3" r:id="rId1"/>
  </p:sldMasterIdLst>
  <p:notesMasterIdLst>
    <p:notesMasterId r:id="rId15"/>
  </p:notesMasterIdLst>
  <p:handoutMasterIdLst>
    <p:handoutMasterId r:id="rId16"/>
  </p:handoutMasterIdLst>
  <p:sldIdLst>
    <p:sldId id="375" r:id="rId2"/>
    <p:sldId id="371" r:id="rId3"/>
    <p:sldId id="385" r:id="rId4"/>
    <p:sldId id="382" r:id="rId5"/>
    <p:sldId id="377" r:id="rId6"/>
    <p:sldId id="386" r:id="rId7"/>
    <p:sldId id="378" r:id="rId8"/>
    <p:sldId id="376" r:id="rId9"/>
    <p:sldId id="379" r:id="rId10"/>
    <p:sldId id="370" r:id="rId11"/>
    <p:sldId id="373" r:id="rId12"/>
    <p:sldId id="374" r:id="rId13"/>
    <p:sldId id="387" r:id="rId14"/>
  </p:sldIdLst>
  <p:sldSz cx="10693400" cy="7561263"/>
  <p:notesSz cx="6811963" cy="9942513"/>
  <p:defaultTextStyle>
    <a:defPPr>
      <a:defRPr lang="de-CH"/>
    </a:defPPr>
    <a:lvl1pPr algn="r" rtl="0" fontAlgn="base">
      <a:spcBef>
        <a:spcPct val="0"/>
      </a:spcBef>
      <a:spcAft>
        <a:spcPct val="0"/>
      </a:spcAft>
      <a:defRPr sz="2100" kern="1200">
        <a:solidFill>
          <a:schemeClr val="tx1"/>
        </a:solidFill>
        <a:latin typeface="Arial" charset="0"/>
        <a:ea typeface="+mn-ea"/>
        <a:cs typeface="+mn-cs"/>
      </a:defRPr>
    </a:lvl1pPr>
    <a:lvl2pPr marL="457200" algn="r" rtl="0" fontAlgn="base">
      <a:spcBef>
        <a:spcPct val="0"/>
      </a:spcBef>
      <a:spcAft>
        <a:spcPct val="0"/>
      </a:spcAft>
      <a:defRPr sz="2100" kern="1200">
        <a:solidFill>
          <a:schemeClr val="tx1"/>
        </a:solidFill>
        <a:latin typeface="Arial" charset="0"/>
        <a:ea typeface="+mn-ea"/>
        <a:cs typeface="+mn-cs"/>
      </a:defRPr>
    </a:lvl2pPr>
    <a:lvl3pPr marL="914400" algn="r" rtl="0" fontAlgn="base">
      <a:spcBef>
        <a:spcPct val="0"/>
      </a:spcBef>
      <a:spcAft>
        <a:spcPct val="0"/>
      </a:spcAft>
      <a:defRPr sz="2100" kern="1200">
        <a:solidFill>
          <a:schemeClr val="tx1"/>
        </a:solidFill>
        <a:latin typeface="Arial" charset="0"/>
        <a:ea typeface="+mn-ea"/>
        <a:cs typeface="+mn-cs"/>
      </a:defRPr>
    </a:lvl3pPr>
    <a:lvl4pPr marL="1371600" algn="r" rtl="0" fontAlgn="base">
      <a:spcBef>
        <a:spcPct val="0"/>
      </a:spcBef>
      <a:spcAft>
        <a:spcPct val="0"/>
      </a:spcAft>
      <a:defRPr sz="2100" kern="1200">
        <a:solidFill>
          <a:schemeClr val="tx1"/>
        </a:solidFill>
        <a:latin typeface="Arial" charset="0"/>
        <a:ea typeface="+mn-ea"/>
        <a:cs typeface="+mn-cs"/>
      </a:defRPr>
    </a:lvl4pPr>
    <a:lvl5pPr marL="1828800" algn="r" rtl="0" fontAlgn="base">
      <a:spcBef>
        <a:spcPct val="0"/>
      </a:spcBef>
      <a:spcAft>
        <a:spcPct val="0"/>
      </a:spcAft>
      <a:defRPr sz="2100" kern="1200">
        <a:solidFill>
          <a:schemeClr val="tx1"/>
        </a:solidFill>
        <a:latin typeface="Arial" charset="0"/>
        <a:ea typeface="+mn-ea"/>
        <a:cs typeface="+mn-cs"/>
      </a:defRPr>
    </a:lvl5pPr>
    <a:lvl6pPr marL="2286000" algn="l" defTabSz="914400" rtl="0" eaLnBrk="1" latinLnBrk="0" hangingPunct="1">
      <a:defRPr sz="2100" kern="1200">
        <a:solidFill>
          <a:schemeClr val="tx1"/>
        </a:solidFill>
        <a:latin typeface="Arial" charset="0"/>
        <a:ea typeface="+mn-ea"/>
        <a:cs typeface="+mn-cs"/>
      </a:defRPr>
    </a:lvl6pPr>
    <a:lvl7pPr marL="2743200" algn="l" defTabSz="914400" rtl="0" eaLnBrk="1" latinLnBrk="0" hangingPunct="1">
      <a:defRPr sz="2100" kern="1200">
        <a:solidFill>
          <a:schemeClr val="tx1"/>
        </a:solidFill>
        <a:latin typeface="Arial" charset="0"/>
        <a:ea typeface="+mn-ea"/>
        <a:cs typeface="+mn-cs"/>
      </a:defRPr>
    </a:lvl7pPr>
    <a:lvl8pPr marL="3200400" algn="l" defTabSz="914400" rtl="0" eaLnBrk="1" latinLnBrk="0" hangingPunct="1">
      <a:defRPr sz="2100" kern="1200">
        <a:solidFill>
          <a:schemeClr val="tx1"/>
        </a:solidFill>
        <a:latin typeface="Arial" charset="0"/>
        <a:ea typeface="+mn-ea"/>
        <a:cs typeface="+mn-cs"/>
      </a:defRPr>
    </a:lvl8pPr>
    <a:lvl9pPr marL="3657600" algn="l" defTabSz="914400" rtl="0" eaLnBrk="1" latinLnBrk="0" hangingPunct="1">
      <a:defRPr sz="2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85" userDrawn="1">
          <p15:clr>
            <a:srgbClr val="A4A3A4"/>
          </p15:clr>
        </p15:guide>
        <p15:guide id="2" pos="442" userDrawn="1">
          <p15:clr>
            <a:srgbClr val="A4A3A4"/>
          </p15:clr>
        </p15:guide>
        <p15:guide id="3" pos="3468" userDrawn="1">
          <p15:clr>
            <a:srgbClr val="A4A3A4"/>
          </p15:clr>
        </p15:guide>
        <p15:guide id="4" pos="3568" userDrawn="1">
          <p15:clr>
            <a:srgbClr val="A4A3A4"/>
          </p15:clr>
        </p15:guide>
        <p15:guide id="5" pos="6271" userDrawn="1">
          <p15:clr>
            <a:srgbClr val="A4A3A4"/>
          </p15:clr>
        </p15:guide>
        <p15:guide id="6" orient="horz" pos="1066" userDrawn="1">
          <p15:clr>
            <a:srgbClr val="A4A3A4"/>
          </p15:clr>
        </p15:guide>
        <p15:guide id="7" orient="horz" pos="590" userDrawn="1">
          <p15:clr>
            <a:srgbClr val="A4A3A4"/>
          </p15:clr>
        </p15:guide>
        <p15:guide id="8" orient="horz" pos="442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rof. Julia" initials="JK" lastIdx="2" clrIdx="0"/>
  <p:cmAuthor id="1" name="Kosinár Julia" initials="KJ" lastIdx="1" clrIdx="1"/>
  <p:cmAuthor id="2" name="Tanja Faëdi" initials="TF" lastIdx="1" clrIdx="2">
    <p:extLst>
      <p:ext uri="{19B8F6BF-5375-455C-9EA6-DF929625EA0E}">
        <p15:presenceInfo xmlns:p15="http://schemas.microsoft.com/office/powerpoint/2012/main" userId="S::tanja.faedi@fhnw.ch::4ef4339f-70e4-44a5-9800-c5ff308fb03b" providerId="AD"/>
      </p:ext>
    </p:extLst>
  </p:cmAuthor>
  <p:cmAuthor id="3" name="Janine Bölsterli" initials="JB" lastIdx="9" clrIdx="3">
    <p:extLst>
      <p:ext uri="{19B8F6BF-5375-455C-9EA6-DF929625EA0E}">
        <p15:presenceInfo xmlns:p15="http://schemas.microsoft.com/office/powerpoint/2012/main" userId="S::janine.boelsterli@fhnw.ch::a2b49004-8782-4e84-9247-1119ed8170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05"/>
    <p:restoredTop sz="91755"/>
  </p:normalViewPr>
  <p:slideViewPr>
    <p:cSldViewPr snapToGrid="0" snapToObjects="1">
      <p:cViewPr varScale="1">
        <p:scale>
          <a:sx n="95" d="100"/>
          <a:sy n="95" d="100"/>
        </p:scale>
        <p:origin x="1984" y="176"/>
      </p:cViewPr>
      <p:guideLst>
        <p:guide orient="horz" pos="885"/>
        <p:guide pos="442"/>
        <p:guide pos="3468"/>
        <p:guide pos="3568"/>
        <p:guide pos="6271"/>
        <p:guide orient="horz" pos="1066"/>
        <p:guide orient="horz" pos="590"/>
        <p:guide orient="horz" pos="4423"/>
      </p:guideLst>
    </p:cSldViewPr>
  </p:slideViewPr>
  <p:notesTextViewPr>
    <p:cViewPr>
      <p:scale>
        <a:sx n="170" d="100"/>
        <a:sy n="170" d="100"/>
      </p:scale>
      <p:origin x="0" y="0"/>
    </p:cViewPr>
  </p:notesText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1" y="0"/>
            <a:ext cx="2951850"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05" tIns="45802" rIns="91605" bIns="45802" numCol="1" anchor="t" anchorCtr="0" compatLnSpc="1">
            <a:prstTxWarp prst="textNoShape">
              <a:avLst/>
            </a:prstTxWarp>
          </a:bodyPr>
          <a:lstStyle>
            <a:lvl1pPr algn="l">
              <a:defRPr sz="1200"/>
            </a:lvl1pPr>
          </a:lstStyle>
          <a:p>
            <a:endParaRPr lang="de-CH"/>
          </a:p>
        </p:txBody>
      </p:sp>
      <p:sp>
        <p:nvSpPr>
          <p:cNvPr id="9219" name="Rectangle 3"/>
          <p:cNvSpPr>
            <a:spLocks noGrp="1" noChangeArrowheads="1"/>
          </p:cNvSpPr>
          <p:nvPr>
            <p:ph type="dt" sz="quarter" idx="1"/>
          </p:nvPr>
        </p:nvSpPr>
        <p:spPr bwMode="auto">
          <a:xfrm>
            <a:off x="3858537" y="0"/>
            <a:ext cx="2951850"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05" tIns="45802" rIns="91605" bIns="45802" numCol="1" anchor="t" anchorCtr="0" compatLnSpc="1">
            <a:prstTxWarp prst="textNoShape">
              <a:avLst/>
            </a:prstTxWarp>
          </a:bodyPr>
          <a:lstStyle>
            <a:lvl1pPr>
              <a:defRPr sz="1200"/>
            </a:lvl1pPr>
          </a:lstStyle>
          <a:p>
            <a:endParaRPr lang="de-CH"/>
          </a:p>
        </p:txBody>
      </p:sp>
      <p:sp>
        <p:nvSpPr>
          <p:cNvPr id="9220" name="Rectangle 4"/>
          <p:cNvSpPr>
            <a:spLocks noGrp="1" noChangeArrowheads="1"/>
          </p:cNvSpPr>
          <p:nvPr>
            <p:ph type="ftr" sz="quarter" idx="2"/>
          </p:nvPr>
        </p:nvSpPr>
        <p:spPr bwMode="auto">
          <a:xfrm>
            <a:off x="1" y="9443661"/>
            <a:ext cx="2951850"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05" tIns="45802" rIns="91605" bIns="45802" numCol="1" anchor="b" anchorCtr="0" compatLnSpc="1">
            <a:prstTxWarp prst="textNoShape">
              <a:avLst/>
            </a:prstTxWarp>
          </a:bodyPr>
          <a:lstStyle>
            <a:lvl1pPr algn="l">
              <a:defRPr sz="1200"/>
            </a:lvl1pPr>
          </a:lstStyle>
          <a:p>
            <a:endParaRPr lang="de-CH"/>
          </a:p>
        </p:txBody>
      </p:sp>
      <p:sp>
        <p:nvSpPr>
          <p:cNvPr id="9221" name="Rectangle 5"/>
          <p:cNvSpPr>
            <a:spLocks noGrp="1" noChangeArrowheads="1"/>
          </p:cNvSpPr>
          <p:nvPr>
            <p:ph type="sldNum" sz="quarter" idx="3"/>
          </p:nvPr>
        </p:nvSpPr>
        <p:spPr bwMode="auto">
          <a:xfrm>
            <a:off x="3858537" y="9443661"/>
            <a:ext cx="2951850"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05" tIns="45802" rIns="91605" bIns="45802" numCol="1" anchor="b" anchorCtr="0" compatLnSpc="1">
            <a:prstTxWarp prst="textNoShape">
              <a:avLst/>
            </a:prstTxWarp>
          </a:bodyPr>
          <a:lstStyle>
            <a:lvl1pPr>
              <a:defRPr sz="1200"/>
            </a:lvl1pPr>
          </a:lstStyle>
          <a:p>
            <a:fld id="{C74B13BA-36C6-4300-B5B6-6C1D152DFF13}" type="slidenum">
              <a:rPr lang="de-CH"/>
              <a:pPr/>
              <a:t>‹Nr.›</a:t>
            </a:fld>
            <a:endParaRPr lang="de-CH"/>
          </a:p>
        </p:txBody>
      </p:sp>
    </p:spTree>
    <p:extLst>
      <p:ext uri="{BB962C8B-B14F-4D97-AF65-F5344CB8AC3E}">
        <p14:creationId xmlns:p14="http://schemas.microsoft.com/office/powerpoint/2010/main" val="26288574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2951850"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05" tIns="45802" rIns="91605" bIns="45802" numCol="1" anchor="t" anchorCtr="0" compatLnSpc="1">
            <a:prstTxWarp prst="textNoShape">
              <a:avLst/>
            </a:prstTxWarp>
          </a:bodyPr>
          <a:lstStyle>
            <a:lvl1pPr algn="l">
              <a:defRPr sz="1200"/>
            </a:lvl1pPr>
          </a:lstStyle>
          <a:p>
            <a:endParaRPr lang="de-CH"/>
          </a:p>
        </p:txBody>
      </p:sp>
      <p:sp>
        <p:nvSpPr>
          <p:cNvPr id="7171" name="Rectangle 3"/>
          <p:cNvSpPr>
            <a:spLocks noGrp="1" noChangeArrowheads="1"/>
          </p:cNvSpPr>
          <p:nvPr>
            <p:ph type="dt" idx="1"/>
          </p:nvPr>
        </p:nvSpPr>
        <p:spPr bwMode="auto">
          <a:xfrm>
            <a:off x="3858537" y="0"/>
            <a:ext cx="2951850"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05" tIns="45802" rIns="91605" bIns="45802" numCol="1" anchor="t" anchorCtr="0" compatLnSpc="1">
            <a:prstTxWarp prst="textNoShape">
              <a:avLst/>
            </a:prstTxWarp>
          </a:bodyPr>
          <a:lstStyle>
            <a:lvl1pPr>
              <a:defRPr sz="1200"/>
            </a:lvl1pPr>
          </a:lstStyle>
          <a:p>
            <a:endParaRPr lang="de-CH"/>
          </a:p>
        </p:txBody>
      </p:sp>
      <p:sp>
        <p:nvSpPr>
          <p:cNvPr id="7172" name="Rectangle 4"/>
          <p:cNvSpPr>
            <a:spLocks noGrp="1" noRot="1" noChangeAspect="1" noChangeArrowheads="1" noTextEdit="1"/>
          </p:cNvSpPr>
          <p:nvPr>
            <p:ph type="sldImg" idx="2"/>
          </p:nvPr>
        </p:nvSpPr>
        <p:spPr bwMode="auto">
          <a:xfrm>
            <a:off x="768350" y="746125"/>
            <a:ext cx="5275263" cy="37290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1197" y="4722694"/>
            <a:ext cx="5449570" cy="4474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05" tIns="45802" rIns="91605" bIns="45802" numCol="1" anchor="t" anchorCtr="0" compatLnSpc="1">
            <a:prstTxWarp prst="textNoShape">
              <a:avLst/>
            </a:prstTxWarp>
          </a:bodyPr>
          <a:lstStyle/>
          <a:p>
            <a:pPr lvl="0"/>
            <a:r>
              <a:rPr lang="de-CH"/>
              <a:t>Textmasterformate durch Klicken bearbeiten</a:t>
            </a:r>
          </a:p>
          <a:p>
            <a:pPr lvl="1"/>
            <a:r>
              <a:rPr lang="de-CH"/>
              <a:t>Zweite Ebene</a:t>
            </a:r>
          </a:p>
          <a:p>
            <a:pPr lvl="2"/>
            <a:r>
              <a:rPr lang="de-CH"/>
              <a:t>Dritte Ebene</a:t>
            </a:r>
          </a:p>
          <a:p>
            <a:pPr lvl="3"/>
            <a:r>
              <a:rPr lang="de-CH"/>
              <a:t>Vierte Ebene</a:t>
            </a:r>
          </a:p>
          <a:p>
            <a:pPr lvl="4"/>
            <a:r>
              <a:rPr lang="de-CH"/>
              <a:t>Fünfte Ebene</a:t>
            </a:r>
          </a:p>
        </p:txBody>
      </p:sp>
      <p:sp>
        <p:nvSpPr>
          <p:cNvPr id="7174" name="Rectangle 6"/>
          <p:cNvSpPr>
            <a:spLocks noGrp="1" noChangeArrowheads="1"/>
          </p:cNvSpPr>
          <p:nvPr>
            <p:ph type="ftr" sz="quarter" idx="4"/>
          </p:nvPr>
        </p:nvSpPr>
        <p:spPr bwMode="auto">
          <a:xfrm>
            <a:off x="1" y="9443661"/>
            <a:ext cx="2951850"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05" tIns="45802" rIns="91605" bIns="45802" numCol="1" anchor="b" anchorCtr="0" compatLnSpc="1">
            <a:prstTxWarp prst="textNoShape">
              <a:avLst/>
            </a:prstTxWarp>
          </a:bodyPr>
          <a:lstStyle>
            <a:lvl1pPr algn="l">
              <a:defRPr sz="1200"/>
            </a:lvl1pPr>
          </a:lstStyle>
          <a:p>
            <a:endParaRPr lang="de-CH"/>
          </a:p>
        </p:txBody>
      </p:sp>
      <p:sp>
        <p:nvSpPr>
          <p:cNvPr id="7175" name="Rectangle 7"/>
          <p:cNvSpPr>
            <a:spLocks noGrp="1" noChangeArrowheads="1"/>
          </p:cNvSpPr>
          <p:nvPr>
            <p:ph type="sldNum" sz="quarter" idx="5"/>
          </p:nvPr>
        </p:nvSpPr>
        <p:spPr bwMode="auto">
          <a:xfrm>
            <a:off x="3858537" y="9443661"/>
            <a:ext cx="2951850"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05" tIns="45802" rIns="91605" bIns="45802" numCol="1" anchor="b" anchorCtr="0" compatLnSpc="1">
            <a:prstTxWarp prst="textNoShape">
              <a:avLst/>
            </a:prstTxWarp>
          </a:bodyPr>
          <a:lstStyle>
            <a:lvl1pPr>
              <a:defRPr sz="1200"/>
            </a:lvl1pPr>
          </a:lstStyle>
          <a:p>
            <a:fld id="{058061DB-DF71-4765-99A4-14E22DF63CCF}" type="slidenum">
              <a:rPr lang="de-CH"/>
              <a:pPr/>
              <a:t>‹Nr.›</a:t>
            </a:fld>
            <a:endParaRPr lang="de-CH"/>
          </a:p>
        </p:txBody>
      </p:sp>
    </p:spTree>
    <p:extLst>
      <p:ext uri="{BB962C8B-B14F-4D97-AF65-F5344CB8AC3E}">
        <p14:creationId xmlns:p14="http://schemas.microsoft.com/office/powerpoint/2010/main" val="797747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58061DB-DF71-4765-99A4-14E22DF63CCF}" type="slidenum">
              <a:rPr lang="de-CH" smtClean="0"/>
              <a:pPr/>
              <a:t>1</a:t>
            </a:fld>
            <a:endParaRPr lang="de-CH"/>
          </a:p>
        </p:txBody>
      </p:sp>
    </p:spTree>
    <p:extLst>
      <p:ext uri="{BB962C8B-B14F-4D97-AF65-F5344CB8AC3E}">
        <p14:creationId xmlns:p14="http://schemas.microsoft.com/office/powerpoint/2010/main" val="20445401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58061DB-DF71-4765-99A4-14E22DF63CCF}" type="slidenum">
              <a:rPr lang="de-CH" smtClean="0"/>
              <a:pPr/>
              <a:t>10</a:t>
            </a:fld>
            <a:endParaRPr lang="de-CH"/>
          </a:p>
        </p:txBody>
      </p:sp>
    </p:spTree>
    <p:extLst>
      <p:ext uri="{BB962C8B-B14F-4D97-AF65-F5344CB8AC3E}">
        <p14:creationId xmlns:p14="http://schemas.microsoft.com/office/powerpoint/2010/main" val="2713885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58061DB-DF71-4765-99A4-14E22DF63CCF}" type="slidenum">
              <a:rPr lang="de-CH" smtClean="0"/>
              <a:pPr/>
              <a:t>11</a:t>
            </a:fld>
            <a:endParaRPr lang="de-CH"/>
          </a:p>
        </p:txBody>
      </p:sp>
    </p:spTree>
    <p:extLst>
      <p:ext uri="{BB962C8B-B14F-4D97-AF65-F5344CB8AC3E}">
        <p14:creationId xmlns:p14="http://schemas.microsoft.com/office/powerpoint/2010/main" val="13461157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58061DB-DF71-4765-99A4-14E22DF63CCF}" type="slidenum">
              <a:rPr lang="de-CH" smtClean="0"/>
              <a:pPr/>
              <a:t>12</a:t>
            </a:fld>
            <a:endParaRPr lang="de-CH"/>
          </a:p>
        </p:txBody>
      </p:sp>
    </p:spTree>
    <p:extLst>
      <p:ext uri="{BB962C8B-B14F-4D97-AF65-F5344CB8AC3E}">
        <p14:creationId xmlns:p14="http://schemas.microsoft.com/office/powerpoint/2010/main" val="2415378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58061DB-DF71-4765-99A4-14E22DF63CCF}" type="slidenum">
              <a:rPr lang="de-CH" smtClean="0"/>
              <a:pPr/>
              <a:t>13</a:t>
            </a:fld>
            <a:endParaRPr lang="de-CH"/>
          </a:p>
        </p:txBody>
      </p:sp>
    </p:spTree>
    <p:extLst>
      <p:ext uri="{BB962C8B-B14F-4D97-AF65-F5344CB8AC3E}">
        <p14:creationId xmlns:p14="http://schemas.microsoft.com/office/powerpoint/2010/main" val="1521249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Wir empfehlen Aufnahmen in der ganzen Klasse zu machen!</a:t>
            </a:r>
          </a:p>
        </p:txBody>
      </p:sp>
      <p:sp>
        <p:nvSpPr>
          <p:cNvPr id="4" name="Foliennummernplatzhalter 3"/>
          <p:cNvSpPr>
            <a:spLocks noGrp="1"/>
          </p:cNvSpPr>
          <p:nvPr>
            <p:ph type="sldNum" sz="quarter" idx="5"/>
          </p:nvPr>
        </p:nvSpPr>
        <p:spPr/>
        <p:txBody>
          <a:bodyPr/>
          <a:lstStyle/>
          <a:p>
            <a:fld id="{058061DB-DF71-4765-99A4-14E22DF63CCF}" type="slidenum">
              <a:rPr lang="de-CH" smtClean="0"/>
              <a:pPr/>
              <a:t>2</a:t>
            </a:fld>
            <a:endParaRPr lang="de-CH"/>
          </a:p>
        </p:txBody>
      </p:sp>
    </p:spTree>
    <p:extLst>
      <p:ext uri="{BB962C8B-B14F-4D97-AF65-F5344CB8AC3E}">
        <p14:creationId xmlns:p14="http://schemas.microsoft.com/office/powerpoint/2010/main" val="1657086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58061DB-DF71-4765-99A4-14E22DF63CCF}" type="slidenum">
              <a:rPr lang="de-CH" smtClean="0"/>
              <a:pPr/>
              <a:t>3</a:t>
            </a:fld>
            <a:endParaRPr lang="de-CH"/>
          </a:p>
        </p:txBody>
      </p:sp>
    </p:spTree>
    <p:extLst>
      <p:ext uri="{BB962C8B-B14F-4D97-AF65-F5344CB8AC3E}">
        <p14:creationId xmlns:p14="http://schemas.microsoft.com/office/powerpoint/2010/main" val="4094665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58061DB-DF71-4765-99A4-14E22DF63CCF}" type="slidenum">
              <a:rPr lang="de-CH" smtClean="0"/>
              <a:pPr/>
              <a:t>4</a:t>
            </a:fld>
            <a:endParaRPr lang="de-CH"/>
          </a:p>
        </p:txBody>
      </p:sp>
    </p:spTree>
    <p:extLst>
      <p:ext uri="{BB962C8B-B14F-4D97-AF65-F5344CB8AC3E}">
        <p14:creationId xmlns:p14="http://schemas.microsoft.com/office/powerpoint/2010/main" val="2755202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Wie empfehlen dringend, den Channel schon frühzeitig zu erstellen, die Videos ebenfalls frühzeitig hochzuladen und zum Schluss (möglichst einen Tag vor Einreichungsschluss) die formalen Dokumente sowie die Arbeit hochzuladen.</a:t>
            </a:r>
          </a:p>
        </p:txBody>
      </p:sp>
      <p:sp>
        <p:nvSpPr>
          <p:cNvPr id="4" name="Foliennummernplatzhalter 3"/>
          <p:cNvSpPr>
            <a:spLocks noGrp="1"/>
          </p:cNvSpPr>
          <p:nvPr>
            <p:ph type="sldNum" sz="quarter" idx="5"/>
          </p:nvPr>
        </p:nvSpPr>
        <p:spPr/>
        <p:txBody>
          <a:bodyPr/>
          <a:lstStyle/>
          <a:p>
            <a:fld id="{058061DB-DF71-4765-99A4-14E22DF63CCF}" type="slidenum">
              <a:rPr lang="de-CH" smtClean="0"/>
              <a:pPr/>
              <a:t>5</a:t>
            </a:fld>
            <a:endParaRPr lang="de-CH"/>
          </a:p>
        </p:txBody>
      </p:sp>
    </p:spTree>
    <p:extLst>
      <p:ext uri="{BB962C8B-B14F-4D97-AF65-F5344CB8AC3E}">
        <p14:creationId xmlns:p14="http://schemas.microsoft.com/office/powerpoint/2010/main" val="2445183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Wenn es länger als 24 Stunden dauert, bis Sie die </a:t>
            </a:r>
            <a:r>
              <a:rPr lang="de-DE" dirty="0" err="1"/>
              <a:t>Bestätitung</a:t>
            </a:r>
            <a:r>
              <a:rPr lang="de-DE" dirty="0"/>
              <a:t> erhalten, fragen Sie bitte per Mail nach.</a:t>
            </a:r>
          </a:p>
        </p:txBody>
      </p:sp>
      <p:sp>
        <p:nvSpPr>
          <p:cNvPr id="4" name="Foliennummernplatzhalter 3"/>
          <p:cNvSpPr>
            <a:spLocks noGrp="1"/>
          </p:cNvSpPr>
          <p:nvPr>
            <p:ph type="sldNum" sz="quarter" idx="5"/>
          </p:nvPr>
        </p:nvSpPr>
        <p:spPr/>
        <p:txBody>
          <a:bodyPr/>
          <a:lstStyle/>
          <a:p>
            <a:fld id="{058061DB-DF71-4765-99A4-14E22DF63CCF}" type="slidenum">
              <a:rPr lang="de-CH" smtClean="0"/>
              <a:pPr/>
              <a:t>6</a:t>
            </a:fld>
            <a:endParaRPr lang="de-CH"/>
          </a:p>
        </p:txBody>
      </p:sp>
    </p:spTree>
    <p:extLst>
      <p:ext uri="{BB962C8B-B14F-4D97-AF65-F5344CB8AC3E}">
        <p14:creationId xmlns:p14="http://schemas.microsoft.com/office/powerpoint/2010/main" val="691682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58061DB-DF71-4765-99A4-14E22DF63CCF}" type="slidenum">
              <a:rPr lang="de-CH" smtClean="0"/>
              <a:pPr/>
              <a:t>7</a:t>
            </a:fld>
            <a:endParaRPr lang="de-CH"/>
          </a:p>
        </p:txBody>
      </p:sp>
    </p:spTree>
    <p:extLst>
      <p:ext uri="{BB962C8B-B14F-4D97-AF65-F5344CB8AC3E}">
        <p14:creationId xmlns:p14="http://schemas.microsoft.com/office/powerpoint/2010/main" val="3784811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58061DB-DF71-4765-99A4-14E22DF63CCF}" type="slidenum">
              <a:rPr lang="de-CH" smtClean="0"/>
              <a:pPr/>
              <a:t>8</a:t>
            </a:fld>
            <a:endParaRPr lang="de-CH"/>
          </a:p>
        </p:txBody>
      </p:sp>
    </p:spTree>
    <p:extLst>
      <p:ext uri="{BB962C8B-B14F-4D97-AF65-F5344CB8AC3E}">
        <p14:creationId xmlns:p14="http://schemas.microsoft.com/office/powerpoint/2010/main" val="1679373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58061DB-DF71-4765-99A4-14E22DF63CCF}" type="slidenum">
              <a:rPr lang="de-CH" smtClean="0"/>
              <a:pPr/>
              <a:t>9</a:t>
            </a:fld>
            <a:endParaRPr lang="de-CH"/>
          </a:p>
        </p:txBody>
      </p:sp>
    </p:spTree>
    <p:extLst>
      <p:ext uri="{BB962C8B-B14F-4D97-AF65-F5344CB8AC3E}">
        <p14:creationId xmlns:p14="http://schemas.microsoft.com/office/powerpoint/2010/main" val="6881329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8" name="Rectangle 3"/>
          <p:cNvSpPr>
            <a:spLocks noGrp="1" noChangeArrowheads="1"/>
          </p:cNvSpPr>
          <p:nvPr>
            <p:ph type="subTitle" idx="1" hasCustomPrompt="1"/>
          </p:nvPr>
        </p:nvSpPr>
        <p:spPr bwMode="auto">
          <a:xfrm>
            <a:off x="738188" y="1978025"/>
            <a:ext cx="9213850" cy="285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baseline="0"/>
            </a:lvl1pPr>
          </a:lstStyle>
          <a:p>
            <a:pPr>
              <a:spcBef>
                <a:spcPct val="0"/>
              </a:spcBef>
            </a:pPr>
            <a:r>
              <a:rPr lang="de-DE" sz="2600" dirty="0"/>
              <a:t>Untertitel der Präsentation</a:t>
            </a:r>
            <a:endParaRPr lang="de-CH" sz="2600" dirty="0"/>
          </a:p>
        </p:txBody>
      </p:sp>
      <p:sp>
        <p:nvSpPr>
          <p:cNvPr id="12" name="Titel 11"/>
          <p:cNvSpPr>
            <a:spLocks noGrp="1"/>
          </p:cNvSpPr>
          <p:nvPr>
            <p:ph type="title" hasCustomPrompt="1"/>
          </p:nvPr>
        </p:nvSpPr>
        <p:spPr/>
        <p:txBody>
          <a:bodyPr/>
          <a:lstStyle>
            <a:lvl1pPr>
              <a:defRPr/>
            </a:lvl1pPr>
          </a:lstStyle>
          <a:p>
            <a:r>
              <a:rPr lang="de-DE" dirty="0"/>
              <a:t>Titel der Präsentation</a:t>
            </a:r>
            <a:endParaRPr lang="de-CH" dirty="0"/>
          </a:p>
        </p:txBody>
      </p:sp>
      <p:sp>
        <p:nvSpPr>
          <p:cNvPr id="3" name="Textplatzhalter 2"/>
          <p:cNvSpPr>
            <a:spLocks noGrp="1"/>
          </p:cNvSpPr>
          <p:nvPr>
            <p:ph type="body" sz="quarter" idx="10" hasCustomPrompt="1"/>
          </p:nvPr>
        </p:nvSpPr>
        <p:spPr>
          <a:xfrm>
            <a:off x="0" y="2743200"/>
            <a:ext cx="9968400" cy="4140000"/>
          </a:xfrm>
          <a:solidFill>
            <a:schemeClr val="accent1"/>
          </a:solidFill>
        </p:spPr>
        <p:txBody>
          <a:bodyPr wrap="none" lIns="720000" tIns="108000" rIns="720000" bIns="108000" anchor="ctr" anchorCtr="0"/>
          <a:lstStyle>
            <a:lvl1pPr marL="0" marR="0" indent="0" algn="ctr" defTabSz="1042988" rtl="0" eaLnBrk="1" fontAlgn="base" latinLnBrk="0" hangingPunct="1">
              <a:lnSpc>
                <a:spcPct val="100000"/>
              </a:lnSpc>
              <a:spcBef>
                <a:spcPct val="0"/>
              </a:spcBef>
              <a:spcAft>
                <a:spcPct val="0"/>
              </a:spcAft>
              <a:buClrTx/>
              <a:buSzTx/>
              <a:buFontTx/>
              <a:buNone/>
              <a:tabLst/>
              <a:defRPr sz="2100" b="0" baseline="0">
                <a:latin typeface="Arial" pitchFamily="34" charset="0"/>
                <a:cs typeface="Arial" pitchFamily="34" charset="0"/>
              </a:defRPr>
            </a:lvl1pPr>
          </a:lstStyle>
          <a:p>
            <a:pPr marL="0" marR="0" lvl="0" indent="0" algn="ctr" defTabSz="1042988" eaLnBrk="1" fontAlgn="auto" latinLnBrk="0" hangingPunct="1">
              <a:lnSpc>
                <a:spcPct val="100000"/>
              </a:lnSpc>
              <a:spcBef>
                <a:spcPts val="0"/>
              </a:spcBef>
              <a:spcAft>
                <a:spcPts val="0"/>
              </a:spcAft>
              <a:buClrTx/>
              <a:buSzTx/>
              <a:buFontTx/>
              <a:buNone/>
              <a:tabLst/>
              <a:defRPr/>
            </a:pPr>
            <a:r>
              <a:rPr kumimoji="0" lang="de-CH" sz="2100" b="0" i="0" u="none" strike="noStrike" kern="0" cap="none" spc="0" normalizeH="0" baseline="0" noProof="0" dirty="0">
                <a:ln>
                  <a:noFill/>
                </a:ln>
                <a:solidFill>
                  <a:sysClr val="windowText" lastClr="000000"/>
                </a:solidFill>
                <a:effectLst/>
                <a:uLnTx/>
                <a:uFillTx/>
              </a:rPr>
              <a:t>Durch Bild ersetzen (Grösse und Position beibehalten)</a:t>
            </a:r>
            <a:endParaRPr kumimoji="0" lang="de-CH" sz="1800" b="0" i="0" u="none" strike="noStrike" kern="0" cap="none" spc="0" normalizeH="0" baseline="0" noProof="0" dirty="0">
              <a:ln>
                <a:noFill/>
              </a:ln>
              <a:solidFill>
                <a:sysClr val="windowText" lastClr="000000"/>
              </a:solidFill>
              <a:effectLst/>
              <a:uLnTx/>
              <a:uFillTx/>
            </a:endParaRPr>
          </a:p>
        </p:txBody>
      </p:sp>
      <p:sp>
        <p:nvSpPr>
          <p:cNvPr id="5" name="Textplatzhalter 4"/>
          <p:cNvSpPr>
            <a:spLocks noGrp="1"/>
          </p:cNvSpPr>
          <p:nvPr>
            <p:ph type="body" sz="quarter" idx="11" hasCustomPrompt="1"/>
          </p:nvPr>
        </p:nvSpPr>
        <p:spPr>
          <a:xfrm>
            <a:off x="-1" y="3276000"/>
            <a:ext cx="738000" cy="3081600"/>
          </a:xfrm>
          <a:solidFill>
            <a:srgbClr val="FFFF00"/>
          </a:solidFill>
        </p:spPr>
        <p:txBody>
          <a:bodyPr/>
          <a:lstStyle>
            <a:lvl5pPr marL="1252537" indent="0">
              <a:buNone/>
              <a:defRPr/>
            </a:lvl5pPr>
          </a:lstStyle>
          <a:p>
            <a:pPr lvl="4"/>
            <a:r>
              <a:rPr lang="de-CH" dirty="0"/>
              <a:t> </a:t>
            </a: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000" y="362607"/>
            <a:ext cx="611341" cy="360000"/>
          </a:xfrm>
          <a:prstGeom prst="rect">
            <a:avLst/>
          </a:prstGeom>
        </p:spPr>
      </p:pic>
    </p:spTree>
    <p:extLst>
      <p:ext uri="{BB962C8B-B14F-4D97-AF65-F5344CB8AC3E}">
        <p14:creationId xmlns:p14="http://schemas.microsoft.com/office/powerpoint/2010/main" val="4071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sz="1100" baseline="0"/>
            </a:lvl1pPr>
          </a:lstStyle>
          <a:p>
            <a:fld id="{36C307B1-326A-8140-A7F4-C59EF8F1F5A9}" type="datetime1">
              <a:rPr lang="de-CH" smtClean="0">
                <a:solidFill>
                  <a:srgbClr val="000000"/>
                </a:solidFill>
              </a:rPr>
              <a:t>08.08.24</a:t>
            </a:fld>
            <a:endParaRPr lang="de-CH" dirty="0">
              <a:solidFill>
                <a:srgbClr val="000000"/>
              </a:solidFill>
            </a:endParaRPr>
          </a:p>
        </p:txBody>
      </p:sp>
      <p:sp>
        <p:nvSpPr>
          <p:cNvPr id="4" name="Foliennummernplatzhalter 3"/>
          <p:cNvSpPr>
            <a:spLocks noGrp="1"/>
          </p:cNvSpPr>
          <p:nvPr>
            <p:ph type="sldNum" sz="quarter" idx="12"/>
          </p:nvPr>
        </p:nvSpPr>
        <p:spPr/>
        <p:txBody>
          <a:bodyPr/>
          <a:lstStyle>
            <a:lvl1pPr>
              <a:defRPr sz="1100" baseline="0"/>
            </a:lvl1pPr>
          </a:lstStyle>
          <a:p>
            <a:fld id="{351188DD-6605-4EF4-9E67-B567F731CE68}" type="slidenum">
              <a:rPr lang="de-CH" smtClean="0">
                <a:solidFill>
                  <a:srgbClr val="000000"/>
                </a:solidFill>
              </a:rPr>
              <a:pPr/>
              <a:t>‹Nr.›</a:t>
            </a:fld>
            <a:endParaRPr lang="de-CH" dirty="0">
              <a:solidFill>
                <a:srgbClr val="000000"/>
              </a:solidFill>
            </a:endParaRPr>
          </a:p>
        </p:txBody>
      </p:sp>
      <p:sp>
        <p:nvSpPr>
          <p:cNvPr id="5" name="Rectangle 2"/>
          <p:cNvSpPr>
            <a:spLocks noGrp="1" noChangeArrowheads="1"/>
          </p:cNvSpPr>
          <p:nvPr>
            <p:ph type="title" hasCustomPrompt="1"/>
          </p:nvPr>
        </p:nvSpPr>
        <p:spPr>
          <a:xfrm>
            <a:off x="736600" y="1509713"/>
            <a:ext cx="9213850" cy="361950"/>
          </a:xfrm>
        </p:spPr>
        <p:txBody>
          <a:bodyPr/>
          <a:lstStyle>
            <a:lvl1pPr>
              <a:defRPr sz="2000" b="1" i="0" baseline="0"/>
            </a:lvl1pPr>
          </a:lstStyle>
          <a:p>
            <a:r>
              <a:rPr lang="de-DE" dirty="0"/>
              <a:t>Titel durch Klicken hinzufügen</a:t>
            </a:r>
          </a:p>
        </p:txBody>
      </p:sp>
      <p:sp>
        <p:nvSpPr>
          <p:cNvPr id="6" name="Rectangle 3"/>
          <p:cNvSpPr>
            <a:spLocks noGrp="1" noChangeArrowheads="1"/>
          </p:cNvSpPr>
          <p:nvPr>
            <p:ph type="body" idx="1" hasCustomPrompt="1"/>
          </p:nvPr>
        </p:nvSpPr>
        <p:spPr>
          <a:xfrm>
            <a:off x="738188" y="2197100"/>
            <a:ext cx="9213850" cy="4464050"/>
          </a:xfrm>
        </p:spPr>
        <p:txBody>
          <a:bodyPr/>
          <a:lstStyle>
            <a:lvl1pPr>
              <a:spcBef>
                <a:spcPts val="1200"/>
              </a:spcBef>
              <a:defRPr sz="2000" b="0" i="0" baseline="0"/>
            </a:lvl1pPr>
          </a:lstStyle>
          <a:p>
            <a:pPr lvl="0"/>
            <a:r>
              <a:rPr lang="de-DE" dirty="0"/>
              <a:t>Text durch Klicken hinzufügen</a:t>
            </a:r>
          </a:p>
        </p:txBody>
      </p:sp>
      <p:sp>
        <p:nvSpPr>
          <p:cNvPr id="8" name="Rechteck 7"/>
          <p:cNvSpPr/>
          <p:nvPr userDrawn="1"/>
        </p:nvSpPr>
        <p:spPr>
          <a:xfrm>
            <a:off x="657769" y="7164308"/>
            <a:ext cx="8545607" cy="261610"/>
          </a:xfrm>
          <a:prstGeom prst="rect">
            <a:avLst/>
          </a:prstGeom>
        </p:spPr>
        <p:txBody>
          <a:bodyPr wrap="square">
            <a:spAutoFit/>
          </a:bodyPr>
          <a:lstStyle/>
          <a:p>
            <a:pPr algn="l"/>
            <a:r>
              <a:rPr lang="de-CH" sz="1100" baseline="0" dirty="0">
                <a:solidFill>
                  <a:srgbClr val="000000"/>
                </a:solidFill>
              </a:rPr>
              <a:t>Professur für Berufspraktische Studien und Professionalisierung, IP, IAL </a:t>
            </a:r>
            <a:r>
              <a:rPr lang="de-CH" sz="1100" baseline="0" dirty="0" err="1">
                <a:solidFill>
                  <a:srgbClr val="000000"/>
                </a:solidFill>
              </a:rPr>
              <a:t>BpSt</a:t>
            </a:r>
            <a:r>
              <a:rPr lang="de-CH" sz="1100" baseline="0" dirty="0">
                <a:solidFill>
                  <a:srgbClr val="000000"/>
                </a:solidFill>
              </a:rPr>
              <a:t> Video-Portfolio </a:t>
            </a:r>
          </a:p>
        </p:txBody>
      </p:sp>
    </p:spTree>
    <p:extLst>
      <p:ext uri="{BB962C8B-B14F-4D97-AF65-F5344CB8AC3E}">
        <p14:creationId xmlns:p14="http://schemas.microsoft.com/office/powerpoint/2010/main" val="4017834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lvl1pPr>
              <a:defRPr/>
            </a:lvl1pPr>
          </a:lstStyle>
          <a:p>
            <a:fld id="{B78B83CA-8892-FD4F-8858-1E8FF87DBA66}" type="datetime1">
              <a:rPr lang="de-CH" smtClean="0">
                <a:solidFill>
                  <a:srgbClr val="000000"/>
                </a:solidFill>
              </a:rPr>
              <a:t>08.08.24</a:t>
            </a:fld>
            <a:endParaRPr lang="de-CH">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FE73514E-FF0B-4619-AA18-8F9E33EC021F}" type="slidenum">
              <a:rPr lang="de-CH">
                <a:solidFill>
                  <a:srgbClr val="000000"/>
                </a:solidFill>
              </a:rPr>
              <a:pPr/>
              <a:t>‹Nr.›</a:t>
            </a:fld>
            <a:endParaRPr lang="de-CH">
              <a:solidFill>
                <a:srgbClr val="000000"/>
              </a:solidFill>
            </a:endParaRPr>
          </a:p>
        </p:txBody>
      </p:sp>
      <p:sp>
        <p:nvSpPr>
          <p:cNvPr id="10" name="Textplatzhalter 9"/>
          <p:cNvSpPr>
            <a:spLocks noGrp="1"/>
          </p:cNvSpPr>
          <p:nvPr>
            <p:ph type="body" sz="quarter" idx="13" hasCustomPrompt="1"/>
          </p:nvPr>
        </p:nvSpPr>
        <p:spPr>
          <a:xfrm>
            <a:off x="737999" y="2843999"/>
            <a:ext cx="9219600" cy="3816000"/>
          </a:xfrm>
          <a:solidFill>
            <a:schemeClr val="accent1"/>
          </a:solidFill>
        </p:spPr>
        <p:txBody>
          <a:bodyPr anchor="ctr"/>
          <a:lstStyle>
            <a:lvl1pPr algn="ctr">
              <a:defRPr sz="2100" b="0" baseline="0"/>
            </a:lvl1pPr>
          </a:lstStyle>
          <a:p>
            <a:pPr lvl="0"/>
            <a:r>
              <a:rPr lang="de-CH" dirty="0"/>
              <a:t>Durch Bild oder Grafik ersetzen (Grösse und Position beibehalten)</a:t>
            </a:r>
          </a:p>
        </p:txBody>
      </p:sp>
      <p:sp>
        <p:nvSpPr>
          <p:cNvPr id="12" name="Textplatzhalter 11"/>
          <p:cNvSpPr>
            <a:spLocks noGrp="1"/>
          </p:cNvSpPr>
          <p:nvPr>
            <p:ph type="body" sz="quarter" idx="14" hasCustomPrompt="1"/>
          </p:nvPr>
        </p:nvSpPr>
        <p:spPr>
          <a:xfrm>
            <a:off x="738000" y="1508399"/>
            <a:ext cx="9212400" cy="1119600"/>
          </a:xfrm>
        </p:spPr>
        <p:txBody>
          <a:bodyPr/>
          <a:lstStyle>
            <a:lvl1pPr>
              <a:spcBef>
                <a:spcPts val="900"/>
              </a:spcBef>
              <a:defRPr sz="1700" b="0"/>
            </a:lvl1pPr>
          </a:lstStyle>
          <a:p>
            <a:pPr lvl="0"/>
            <a:r>
              <a:rPr lang="de-CH" dirty="0"/>
              <a:t>Text durch Klicken hinzufügen</a:t>
            </a:r>
          </a:p>
        </p:txBody>
      </p:sp>
    </p:spTree>
    <p:extLst>
      <p:ext uri="{BB962C8B-B14F-4D97-AF65-F5344CB8AC3E}">
        <p14:creationId xmlns:p14="http://schemas.microsoft.com/office/powerpoint/2010/main" val="1113631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lvl1pPr>
              <a:defRPr/>
            </a:lvl1pPr>
          </a:lstStyle>
          <a:p>
            <a:fld id="{A1734A82-48C8-C14C-87FF-0EF799E3FE58}" type="datetime1">
              <a:rPr lang="de-CH" smtClean="0">
                <a:solidFill>
                  <a:srgbClr val="000000"/>
                </a:solidFill>
              </a:rPr>
              <a:t>08.08.24</a:t>
            </a:fld>
            <a:endParaRPr lang="de-CH">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FE73514E-FF0B-4619-AA18-8F9E33EC021F}" type="slidenum">
              <a:rPr lang="de-CH">
                <a:solidFill>
                  <a:srgbClr val="000000"/>
                </a:solidFill>
              </a:rPr>
              <a:pPr/>
              <a:t>‹Nr.›</a:t>
            </a:fld>
            <a:endParaRPr lang="de-CH">
              <a:solidFill>
                <a:srgbClr val="000000"/>
              </a:solidFill>
            </a:endParaRPr>
          </a:p>
        </p:txBody>
      </p:sp>
      <p:sp>
        <p:nvSpPr>
          <p:cNvPr id="3" name="Textplatzhalter 2"/>
          <p:cNvSpPr>
            <a:spLocks noGrp="1"/>
          </p:cNvSpPr>
          <p:nvPr>
            <p:ph type="body" sz="quarter" idx="13" hasCustomPrompt="1"/>
          </p:nvPr>
        </p:nvSpPr>
        <p:spPr>
          <a:xfrm>
            <a:off x="737999" y="1512000"/>
            <a:ext cx="9219600" cy="4788000"/>
          </a:xfrm>
          <a:solidFill>
            <a:schemeClr val="accent1"/>
          </a:solidFill>
        </p:spPr>
        <p:txBody>
          <a:bodyPr anchor="ctr"/>
          <a:lstStyle>
            <a:lvl1pPr algn="ctr">
              <a:defRPr sz="2100" b="0" baseline="0"/>
            </a:lvl1pPr>
          </a:lstStyle>
          <a:p>
            <a:pPr lvl="0"/>
            <a:r>
              <a:rPr lang="de-CH" dirty="0"/>
              <a:t>Durch Bild oder Grafik ersetzen (Grösse und Position beibehalten)</a:t>
            </a:r>
          </a:p>
        </p:txBody>
      </p:sp>
      <p:sp>
        <p:nvSpPr>
          <p:cNvPr id="8" name="Textplatzhalter 7"/>
          <p:cNvSpPr>
            <a:spLocks noGrp="1"/>
          </p:cNvSpPr>
          <p:nvPr>
            <p:ph type="body" sz="quarter" idx="14" hasCustomPrompt="1"/>
          </p:nvPr>
        </p:nvSpPr>
        <p:spPr>
          <a:xfrm>
            <a:off x="738188" y="6476400"/>
            <a:ext cx="9212400" cy="720000"/>
          </a:xfrm>
        </p:spPr>
        <p:txBody>
          <a:bodyPr/>
          <a:lstStyle>
            <a:lvl1pPr>
              <a:spcBef>
                <a:spcPts val="800"/>
              </a:spcBef>
              <a:defRPr sz="1500" b="0"/>
            </a:lvl1pPr>
          </a:lstStyle>
          <a:p>
            <a:pPr lvl="0"/>
            <a:r>
              <a:rPr lang="de-CH" dirty="0"/>
              <a:t>Text durch Klicken hinzufügen</a:t>
            </a:r>
          </a:p>
        </p:txBody>
      </p:sp>
    </p:spTree>
    <p:extLst>
      <p:ext uri="{BB962C8B-B14F-4D97-AF65-F5344CB8AC3E}">
        <p14:creationId xmlns:p14="http://schemas.microsoft.com/office/powerpoint/2010/main" val="2260773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fld id="{A76C9471-B83A-3542-93E9-AA2CDAF1702C}" type="datetime1">
              <a:rPr lang="de-CH" smtClean="0">
                <a:solidFill>
                  <a:srgbClr val="000000"/>
                </a:solidFill>
              </a:rPr>
              <a:t>08.08.24</a:t>
            </a:fld>
            <a:endParaRPr lang="de-CH">
              <a:solidFill>
                <a:srgbClr val="000000"/>
              </a:solidFill>
            </a:endParaRPr>
          </a:p>
        </p:txBody>
      </p:sp>
      <p:sp>
        <p:nvSpPr>
          <p:cNvPr id="4" name="Foliennummernplatzhalter 3"/>
          <p:cNvSpPr>
            <a:spLocks noGrp="1"/>
          </p:cNvSpPr>
          <p:nvPr>
            <p:ph type="sldNum" sz="quarter" idx="12"/>
          </p:nvPr>
        </p:nvSpPr>
        <p:spPr/>
        <p:txBody>
          <a:bodyPr/>
          <a:lstStyle>
            <a:lvl1pPr>
              <a:defRPr/>
            </a:lvl1pPr>
          </a:lstStyle>
          <a:p>
            <a:fld id="{351188DD-6605-4EF4-9E67-B567F731CE68}" type="slidenum">
              <a:rPr lang="de-CH">
                <a:solidFill>
                  <a:srgbClr val="000000"/>
                </a:solidFill>
              </a:rPr>
              <a:pPr/>
              <a:t>‹Nr.›</a:t>
            </a:fld>
            <a:endParaRPr lang="de-CH">
              <a:solidFill>
                <a:srgbClr val="000000"/>
              </a:solidFill>
            </a:endParaRPr>
          </a:p>
        </p:txBody>
      </p:sp>
      <p:sp>
        <p:nvSpPr>
          <p:cNvPr id="8" name="Rectangle 2"/>
          <p:cNvSpPr>
            <a:spLocks noGrp="1" noChangeArrowheads="1"/>
          </p:cNvSpPr>
          <p:nvPr>
            <p:ph type="title" hasCustomPrompt="1"/>
          </p:nvPr>
        </p:nvSpPr>
        <p:spPr>
          <a:xfrm>
            <a:off x="5491163" y="1509713"/>
            <a:ext cx="4459287" cy="361950"/>
          </a:xfrm>
        </p:spPr>
        <p:txBody>
          <a:bodyPr/>
          <a:lstStyle>
            <a:lvl1pPr>
              <a:defRPr sz="2000" b="1" i="0" baseline="0"/>
            </a:lvl1pPr>
          </a:lstStyle>
          <a:p>
            <a:r>
              <a:rPr lang="de-DE" dirty="0"/>
              <a:t>Titel durch Klicken hinzufügen</a:t>
            </a:r>
          </a:p>
        </p:txBody>
      </p:sp>
      <p:sp>
        <p:nvSpPr>
          <p:cNvPr id="9" name="Rectangle 3"/>
          <p:cNvSpPr>
            <a:spLocks noGrp="1" noChangeArrowheads="1"/>
          </p:cNvSpPr>
          <p:nvPr>
            <p:ph type="body" idx="1" hasCustomPrompt="1"/>
          </p:nvPr>
        </p:nvSpPr>
        <p:spPr>
          <a:xfrm>
            <a:off x="5491163" y="2197100"/>
            <a:ext cx="4460875" cy="4464050"/>
          </a:xfrm>
        </p:spPr>
        <p:txBody>
          <a:bodyPr/>
          <a:lstStyle>
            <a:lvl1pPr>
              <a:spcBef>
                <a:spcPts val="1200"/>
              </a:spcBef>
              <a:defRPr sz="2000" b="0" i="0" baseline="0"/>
            </a:lvl1pPr>
          </a:lstStyle>
          <a:p>
            <a:pPr lvl="0"/>
            <a:r>
              <a:rPr lang="de-DE" dirty="0"/>
              <a:t>Text durch Klicken hinzufügen</a:t>
            </a:r>
          </a:p>
        </p:txBody>
      </p:sp>
      <p:sp>
        <p:nvSpPr>
          <p:cNvPr id="6" name="Textplatzhalter 5"/>
          <p:cNvSpPr>
            <a:spLocks noGrp="1"/>
          </p:cNvSpPr>
          <p:nvPr>
            <p:ph type="body" sz="quarter" idx="13" hasCustomPrompt="1"/>
          </p:nvPr>
        </p:nvSpPr>
        <p:spPr>
          <a:xfrm>
            <a:off x="738000" y="1512000"/>
            <a:ext cx="4467600" cy="5151600"/>
          </a:xfrm>
          <a:solidFill>
            <a:schemeClr val="accent1"/>
          </a:solidFill>
        </p:spPr>
        <p:txBody>
          <a:bodyPr anchor="ctr"/>
          <a:lstStyle>
            <a:lvl1pPr algn="ctr">
              <a:defRPr sz="2100" b="0" baseline="0"/>
            </a:lvl1pPr>
          </a:lstStyle>
          <a:p>
            <a:pPr lvl="0"/>
            <a:r>
              <a:rPr lang="de-CH" sz="2000" b="0" dirty="0"/>
              <a:t>Durch Bild oder Grafik ersetzen (Grösse und Position beibehalten)</a:t>
            </a:r>
            <a:endParaRPr lang="de-CH" dirty="0"/>
          </a:p>
        </p:txBody>
      </p:sp>
    </p:spTree>
    <p:extLst>
      <p:ext uri="{BB962C8B-B14F-4D97-AF65-F5344CB8AC3E}">
        <p14:creationId xmlns:p14="http://schemas.microsoft.com/office/powerpoint/2010/main" val="338048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el und Inhalt">
    <p:bg>
      <p:bgPr>
        <a:solidFill>
          <a:schemeClr val="bg2"/>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lang="de-DE"/>
              <a:t>Titelmasterformat durch Klicken bearbeiten</a:t>
            </a:r>
            <a:endParaRPr lang="en-US"/>
          </a:p>
        </p:txBody>
      </p:sp>
      <p:sp>
        <p:nvSpPr>
          <p:cNvPr id="8" name="Inhaltsplatzhalter 7"/>
          <p:cNvSpPr>
            <a:spLocks noGrp="1"/>
          </p:cNvSpPr>
          <p:nvPr>
            <p:ph sz="quarter" idx="1"/>
          </p:nvPr>
        </p:nvSpPr>
        <p:spPr>
          <a:xfrm>
            <a:off x="352882" y="1683641"/>
            <a:ext cx="9944862" cy="5040842"/>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10"/>
          </p:nvPr>
        </p:nvSpPr>
        <p:spPr/>
        <p:txBody>
          <a:bodyPr/>
          <a:lstStyle>
            <a:lvl1pPr>
              <a:defRPr/>
            </a:lvl1pPr>
          </a:lstStyle>
          <a:p>
            <a:pPr>
              <a:defRPr/>
            </a:pPr>
            <a:fld id="{E3E332DC-ACED-4242-8EBC-198CF562E274}" type="datetime1">
              <a:rPr lang="de-CH" smtClean="0"/>
              <a:t>08.08.24</a:t>
            </a:fld>
            <a:endParaRPr lang="de-DE"/>
          </a:p>
        </p:txBody>
      </p:sp>
      <p:sp>
        <p:nvSpPr>
          <p:cNvPr id="5" name="Fußzeilenplatzhalter 4"/>
          <p:cNvSpPr>
            <a:spLocks noGrp="1"/>
          </p:cNvSpPr>
          <p:nvPr>
            <p:ph type="ftr" sz="quarter" idx="11"/>
          </p:nvPr>
        </p:nvSpPr>
        <p:spPr>
          <a:xfrm>
            <a:off x="736600" y="7197725"/>
            <a:ext cx="7485063" cy="179388"/>
          </a:xfrm>
          <a:prstGeom prst="rect">
            <a:avLst/>
          </a:prstGeom>
        </p:spPr>
        <p:txBody>
          <a:bodyPr/>
          <a:lstStyle>
            <a:lvl1pPr>
              <a:defRPr/>
            </a:lvl1pPr>
          </a:lstStyle>
          <a:p>
            <a:pPr>
              <a:defRPr/>
            </a:pPr>
            <a:r>
              <a:rPr lang="de-CH"/>
              <a:t>Professur für Berufspraktische Studien und Professionalisierung - IP - IAL Video-Portfolio</a:t>
            </a:r>
            <a:endParaRPr lang="de-DE"/>
          </a:p>
        </p:txBody>
      </p:sp>
      <p:sp>
        <p:nvSpPr>
          <p:cNvPr id="6" name="Foliennummernplatzhalter 5"/>
          <p:cNvSpPr>
            <a:spLocks noGrp="1"/>
          </p:cNvSpPr>
          <p:nvPr>
            <p:ph type="sldNum" sz="quarter" idx="12"/>
          </p:nvPr>
        </p:nvSpPr>
        <p:spPr>
          <a:xfrm>
            <a:off x="5101643" y="1132440"/>
            <a:ext cx="534670" cy="486581"/>
          </a:xfrm>
        </p:spPr>
        <p:txBody>
          <a:bodyPr/>
          <a:lstStyle>
            <a:lvl1pPr>
              <a:defRPr/>
            </a:lvl1pPr>
          </a:lstStyle>
          <a:p>
            <a:pPr>
              <a:defRPr/>
            </a:pPr>
            <a:fld id="{4C31F6D8-0BC0-4EAB-AFDB-FF13DBA65580}" type="slidenum">
              <a:rPr lang="de-DE"/>
              <a:pPr>
                <a:defRPr/>
              </a:pPr>
              <a:t>‹Nr.›</a:t>
            </a:fld>
            <a:endParaRPr lang="de-DE"/>
          </a:p>
        </p:txBody>
      </p:sp>
    </p:spTree>
    <p:extLst>
      <p:ext uri="{BB962C8B-B14F-4D97-AF65-F5344CB8AC3E}">
        <p14:creationId xmlns:p14="http://schemas.microsoft.com/office/powerpoint/2010/main" val="268405484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Zwei Inhalte">
    <p:bg>
      <p:bgPr>
        <a:solidFill>
          <a:schemeClr val="bg2"/>
        </a:solidFill>
        <a:effectLst/>
      </p:bgPr>
    </p:bg>
    <p:spTree>
      <p:nvGrpSpPr>
        <p:cNvPr id="1" name=""/>
        <p:cNvGrpSpPr/>
        <p:nvPr/>
      </p:nvGrpSpPr>
      <p:grpSpPr>
        <a:xfrm>
          <a:off x="0" y="0"/>
          <a:ext cx="0" cy="0"/>
          <a:chOff x="0" y="0"/>
          <a:chExt cx="0" cy="0"/>
        </a:xfrm>
      </p:grpSpPr>
      <p:sp>
        <p:nvSpPr>
          <p:cNvPr id="5" name="Gerade Verbindung 19"/>
          <p:cNvSpPr>
            <a:spLocks noChangeShapeType="1"/>
          </p:cNvSpPr>
          <p:nvPr/>
        </p:nvSpPr>
        <p:spPr bwMode="auto">
          <a:xfrm flipV="1">
            <a:off x="5335562" y="1738041"/>
            <a:ext cx="11139" cy="5312137"/>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de-CH"/>
          </a:p>
        </p:txBody>
      </p:sp>
      <p:sp>
        <p:nvSpPr>
          <p:cNvPr id="2" name="Titel 1"/>
          <p:cNvSpPr>
            <a:spLocks noGrp="1"/>
          </p:cNvSpPr>
          <p:nvPr>
            <p:ph type="title"/>
          </p:nvPr>
        </p:nvSpPr>
        <p:spPr>
          <a:xfrm>
            <a:off x="352882" y="252042"/>
            <a:ext cx="9980507" cy="836780"/>
          </a:xfrm>
        </p:spPr>
        <p:txBody>
          <a:bodyPr/>
          <a:lstStyle/>
          <a:p>
            <a:r>
              <a:rPr lang="de-DE"/>
              <a:t>Titelmasterformat durch Klicken bearbeiten</a:t>
            </a:r>
            <a:endParaRPr lang="en-US"/>
          </a:p>
        </p:txBody>
      </p:sp>
      <p:sp>
        <p:nvSpPr>
          <p:cNvPr id="10" name="Inhaltsplatzhalter 9"/>
          <p:cNvSpPr>
            <a:spLocks noGrp="1"/>
          </p:cNvSpPr>
          <p:nvPr>
            <p:ph sz="half" idx="1"/>
          </p:nvPr>
        </p:nvSpPr>
        <p:spPr>
          <a:xfrm>
            <a:off x="352882" y="1512253"/>
            <a:ext cx="4722918" cy="5161822"/>
          </a:xfrm>
        </p:spPr>
        <p:txBody>
          <a:bodyPr/>
          <a:lstStyle>
            <a:lvl1pPr>
              <a:defRPr sz="2900"/>
            </a:lvl1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12" name="Inhaltsplatzhalter 11"/>
          <p:cNvSpPr>
            <a:spLocks noGrp="1"/>
          </p:cNvSpPr>
          <p:nvPr>
            <p:ph sz="half" idx="2"/>
          </p:nvPr>
        </p:nvSpPr>
        <p:spPr>
          <a:xfrm>
            <a:off x="5614035" y="1512253"/>
            <a:ext cx="4722918" cy="5161822"/>
          </a:xfrm>
        </p:spPr>
        <p:txBody>
          <a:bodyPr/>
          <a:lstStyle>
            <a:lvl1pPr>
              <a:defRPr sz="2900"/>
            </a:lvl1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Datumsplatzhalter 4"/>
          <p:cNvSpPr>
            <a:spLocks noGrp="1"/>
          </p:cNvSpPr>
          <p:nvPr>
            <p:ph type="dt" sz="half" idx="10"/>
          </p:nvPr>
        </p:nvSpPr>
        <p:spPr>
          <a:xfrm>
            <a:off x="6772487" y="7067681"/>
            <a:ext cx="3560754" cy="402567"/>
          </a:xfrm>
        </p:spPr>
        <p:txBody>
          <a:bodyPr/>
          <a:lstStyle>
            <a:lvl1pPr>
              <a:defRPr/>
            </a:lvl1pPr>
          </a:lstStyle>
          <a:p>
            <a:pPr>
              <a:defRPr/>
            </a:pPr>
            <a:fld id="{130C30CF-8CC8-6948-AC29-8EEAA8B88529}" type="datetime1">
              <a:rPr lang="de-CH" smtClean="0"/>
              <a:t>08.08.24</a:t>
            </a:fld>
            <a:endParaRPr lang="de-DE"/>
          </a:p>
        </p:txBody>
      </p:sp>
      <p:sp>
        <p:nvSpPr>
          <p:cNvPr id="7" name="Fußzeilenplatzhalter 5"/>
          <p:cNvSpPr>
            <a:spLocks noGrp="1"/>
          </p:cNvSpPr>
          <p:nvPr>
            <p:ph type="ftr" sz="quarter" idx="11"/>
          </p:nvPr>
        </p:nvSpPr>
        <p:spPr>
          <a:xfrm>
            <a:off x="736600" y="7197725"/>
            <a:ext cx="7485063" cy="179388"/>
          </a:xfrm>
          <a:prstGeom prst="rect">
            <a:avLst/>
          </a:prstGeom>
        </p:spPr>
        <p:txBody>
          <a:bodyPr/>
          <a:lstStyle>
            <a:lvl1pPr>
              <a:defRPr/>
            </a:lvl1pPr>
          </a:lstStyle>
          <a:p>
            <a:pPr>
              <a:defRPr/>
            </a:pPr>
            <a:r>
              <a:rPr lang="de-CH"/>
              <a:t>Professur für Berufspraktische Studien und Professionalisierung - IP - IAL Video-Portfolio</a:t>
            </a:r>
            <a:endParaRPr lang="de-DE"/>
          </a:p>
        </p:txBody>
      </p:sp>
      <p:sp>
        <p:nvSpPr>
          <p:cNvPr id="8" name="Foliennummernplatzhalter 6"/>
          <p:cNvSpPr>
            <a:spLocks noGrp="1"/>
          </p:cNvSpPr>
          <p:nvPr>
            <p:ph type="sldNum" sz="quarter" idx="12"/>
          </p:nvPr>
        </p:nvSpPr>
        <p:spPr/>
        <p:txBody>
          <a:bodyPr/>
          <a:lstStyle>
            <a:lvl1pPr>
              <a:defRPr/>
            </a:lvl1pPr>
          </a:lstStyle>
          <a:p>
            <a:pPr>
              <a:defRPr/>
            </a:pPr>
            <a:fld id="{DEAA6302-ACC8-43A9-898A-151473298790}" type="slidenum">
              <a:rPr lang="de-DE"/>
              <a:pPr>
                <a:defRPr/>
              </a:pPr>
              <a:t>‹Nr.›</a:t>
            </a:fld>
            <a:endParaRPr lang="de-DE"/>
          </a:p>
        </p:txBody>
      </p:sp>
    </p:spTree>
    <p:extLst>
      <p:ext uri="{BB962C8B-B14F-4D97-AF65-F5344CB8AC3E}">
        <p14:creationId xmlns:p14="http://schemas.microsoft.com/office/powerpoint/2010/main" val="181817694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36600" y="1509713"/>
            <a:ext cx="9213850"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CH" dirty="0"/>
              <a:t>Mastertitelformat bearbeiten</a:t>
            </a:r>
          </a:p>
        </p:txBody>
      </p:sp>
      <p:sp>
        <p:nvSpPr>
          <p:cNvPr id="1027" name="Rectangle 3"/>
          <p:cNvSpPr>
            <a:spLocks noGrp="1" noChangeArrowheads="1"/>
          </p:cNvSpPr>
          <p:nvPr>
            <p:ph type="body" idx="1"/>
          </p:nvPr>
        </p:nvSpPr>
        <p:spPr bwMode="auto">
          <a:xfrm>
            <a:off x="738188" y="2197100"/>
            <a:ext cx="9213850" cy="259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CH" dirty="0"/>
              <a:t>Mastertextformat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1028" name="Rectangle 4"/>
          <p:cNvSpPr>
            <a:spLocks noGrp="1" noChangeArrowheads="1"/>
          </p:cNvSpPr>
          <p:nvPr>
            <p:ph type="dt" sz="half" idx="2"/>
          </p:nvPr>
        </p:nvSpPr>
        <p:spPr bwMode="auto">
          <a:xfrm>
            <a:off x="8221663" y="7197725"/>
            <a:ext cx="865187"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defTabSz="1042988">
              <a:defRPr sz="1200"/>
            </a:lvl1pPr>
          </a:lstStyle>
          <a:p>
            <a:fld id="{095EECAD-3790-8A4C-853D-B50F7EB713F6}" type="datetime1">
              <a:rPr lang="de-CH" smtClean="0">
                <a:solidFill>
                  <a:srgbClr val="000000"/>
                </a:solidFill>
              </a:rPr>
              <a:t>08.08.24</a:t>
            </a:fld>
            <a:endParaRPr lang="de-CH">
              <a:solidFill>
                <a:srgbClr val="000000"/>
              </a:solidFill>
            </a:endParaRPr>
          </a:p>
        </p:txBody>
      </p:sp>
      <p:sp>
        <p:nvSpPr>
          <p:cNvPr id="1030" name="Rectangle 6"/>
          <p:cNvSpPr>
            <a:spLocks noGrp="1" noChangeArrowheads="1"/>
          </p:cNvSpPr>
          <p:nvPr>
            <p:ph type="sldNum" sz="quarter" idx="4"/>
          </p:nvPr>
        </p:nvSpPr>
        <p:spPr bwMode="auto">
          <a:xfrm>
            <a:off x="9086850" y="7197725"/>
            <a:ext cx="86360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defTabSz="1042988">
              <a:defRPr sz="1200"/>
            </a:lvl1pPr>
          </a:lstStyle>
          <a:p>
            <a:fld id="{8C812475-90CC-411E-A993-929AF0D0895B}" type="slidenum">
              <a:rPr lang="de-CH">
                <a:solidFill>
                  <a:srgbClr val="000000"/>
                </a:solidFill>
              </a:rPr>
              <a:pPr/>
              <a:t>‹Nr.›</a:t>
            </a:fld>
            <a:endParaRPr lang="de-CH">
              <a:solidFill>
                <a:srgbClr val="000000"/>
              </a:solidFill>
            </a:endParaRPr>
          </a:p>
        </p:txBody>
      </p:sp>
      <p:sp>
        <p:nvSpPr>
          <p:cNvPr id="1032" name="Line 8"/>
          <p:cNvSpPr>
            <a:spLocks noChangeShapeType="1"/>
          </p:cNvSpPr>
          <p:nvPr/>
        </p:nvSpPr>
        <p:spPr bwMode="auto">
          <a:xfrm>
            <a:off x="738188" y="7161213"/>
            <a:ext cx="92138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solidFill>
                <a:srgbClr val="000000"/>
              </a:solidFill>
            </a:endParaRPr>
          </a:p>
        </p:txBody>
      </p:sp>
      <p:pic>
        <p:nvPicPr>
          <p:cNvPr id="2" name="Grafik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24000" y="322215"/>
            <a:ext cx="611340" cy="360000"/>
          </a:xfrm>
          <a:prstGeom prst="rect">
            <a:avLst/>
          </a:prstGeom>
        </p:spPr>
      </p:pic>
    </p:spTree>
    <p:extLst>
      <p:ext uri="{BB962C8B-B14F-4D97-AF65-F5344CB8AC3E}">
        <p14:creationId xmlns:p14="http://schemas.microsoft.com/office/powerpoint/2010/main" val="2291402503"/>
      </p:ext>
    </p:extLst>
  </p:cSld>
  <p:clrMap bg1="lt1" tx1="dk1" bg2="lt2" tx2="dk2" accent1="accent1" accent2="accent2" accent3="accent3" accent4="accent4" accent5="accent5" accent6="accent6" hlink="hlink" folHlink="folHlink"/>
  <p:sldLayoutIdLst>
    <p:sldLayoutId id="2147483714" r:id="rId1"/>
    <p:sldLayoutId id="2147483720" r:id="rId2"/>
    <p:sldLayoutId id="2147483727" r:id="rId3"/>
    <p:sldLayoutId id="2147483728" r:id="rId4"/>
    <p:sldLayoutId id="2147483729" r:id="rId5"/>
    <p:sldLayoutId id="2147483730" r:id="rId6"/>
    <p:sldLayoutId id="2147483731" r:id="rId7"/>
  </p:sldLayoutIdLst>
  <p:hf hdr="0"/>
  <p:txStyles>
    <p:titleStyle>
      <a:lvl1pPr algn="l" defTabSz="1042988" rtl="0" eaLnBrk="1" fontAlgn="base" hangingPunct="1">
        <a:spcBef>
          <a:spcPct val="0"/>
        </a:spcBef>
        <a:spcAft>
          <a:spcPct val="0"/>
        </a:spcAft>
        <a:defRPr sz="3600" b="1" baseline="0">
          <a:solidFill>
            <a:schemeClr val="tx2"/>
          </a:solidFill>
          <a:latin typeface="+mj-lt"/>
          <a:ea typeface="+mj-ea"/>
          <a:cs typeface="+mj-cs"/>
        </a:defRPr>
      </a:lvl1pPr>
      <a:lvl2pPr algn="l" defTabSz="1042988" rtl="0" eaLnBrk="1" fontAlgn="base" hangingPunct="1">
        <a:spcBef>
          <a:spcPct val="0"/>
        </a:spcBef>
        <a:spcAft>
          <a:spcPct val="0"/>
        </a:spcAft>
        <a:defRPr sz="2000" b="1">
          <a:solidFill>
            <a:schemeClr val="tx2"/>
          </a:solidFill>
          <a:latin typeface="Arial" charset="0"/>
        </a:defRPr>
      </a:lvl2pPr>
      <a:lvl3pPr algn="l" defTabSz="1042988" rtl="0" eaLnBrk="1" fontAlgn="base" hangingPunct="1">
        <a:spcBef>
          <a:spcPct val="0"/>
        </a:spcBef>
        <a:spcAft>
          <a:spcPct val="0"/>
        </a:spcAft>
        <a:defRPr sz="2000" b="1">
          <a:solidFill>
            <a:schemeClr val="tx2"/>
          </a:solidFill>
          <a:latin typeface="Arial" charset="0"/>
        </a:defRPr>
      </a:lvl3pPr>
      <a:lvl4pPr algn="l" defTabSz="1042988" rtl="0" eaLnBrk="1" fontAlgn="base" hangingPunct="1">
        <a:spcBef>
          <a:spcPct val="0"/>
        </a:spcBef>
        <a:spcAft>
          <a:spcPct val="0"/>
        </a:spcAft>
        <a:defRPr sz="2000" b="1">
          <a:solidFill>
            <a:schemeClr val="tx2"/>
          </a:solidFill>
          <a:latin typeface="Arial" charset="0"/>
        </a:defRPr>
      </a:lvl4pPr>
      <a:lvl5pPr algn="l" defTabSz="1042988" rtl="0" eaLnBrk="1" fontAlgn="base" hangingPunct="1">
        <a:spcBef>
          <a:spcPct val="0"/>
        </a:spcBef>
        <a:spcAft>
          <a:spcPct val="0"/>
        </a:spcAft>
        <a:defRPr sz="2000" b="1">
          <a:solidFill>
            <a:schemeClr val="tx2"/>
          </a:solidFill>
          <a:latin typeface="Arial" charset="0"/>
        </a:defRPr>
      </a:lvl5pPr>
      <a:lvl6pPr marL="457200" algn="l" defTabSz="1042988" rtl="0" eaLnBrk="1" fontAlgn="base" hangingPunct="1">
        <a:spcBef>
          <a:spcPct val="0"/>
        </a:spcBef>
        <a:spcAft>
          <a:spcPct val="0"/>
        </a:spcAft>
        <a:defRPr sz="2000" b="1">
          <a:solidFill>
            <a:schemeClr val="tx2"/>
          </a:solidFill>
          <a:latin typeface="Arial" charset="0"/>
        </a:defRPr>
      </a:lvl6pPr>
      <a:lvl7pPr marL="914400" algn="l" defTabSz="1042988" rtl="0" eaLnBrk="1" fontAlgn="base" hangingPunct="1">
        <a:spcBef>
          <a:spcPct val="0"/>
        </a:spcBef>
        <a:spcAft>
          <a:spcPct val="0"/>
        </a:spcAft>
        <a:defRPr sz="2000" b="1">
          <a:solidFill>
            <a:schemeClr val="tx2"/>
          </a:solidFill>
          <a:latin typeface="Arial" charset="0"/>
        </a:defRPr>
      </a:lvl7pPr>
      <a:lvl8pPr marL="1371600" algn="l" defTabSz="1042988" rtl="0" eaLnBrk="1" fontAlgn="base" hangingPunct="1">
        <a:spcBef>
          <a:spcPct val="0"/>
        </a:spcBef>
        <a:spcAft>
          <a:spcPct val="0"/>
        </a:spcAft>
        <a:defRPr sz="2000" b="1">
          <a:solidFill>
            <a:schemeClr val="tx2"/>
          </a:solidFill>
          <a:latin typeface="Arial" charset="0"/>
        </a:defRPr>
      </a:lvl8pPr>
      <a:lvl9pPr marL="1828800" algn="l" defTabSz="1042988" rtl="0" eaLnBrk="1" fontAlgn="base" hangingPunct="1">
        <a:spcBef>
          <a:spcPct val="0"/>
        </a:spcBef>
        <a:spcAft>
          <a:spcPct val="0"/>
        </a:spcAft>
        <a:defRPr sz="2000" b="1">
          <a:solidFill>
            <a:schemeClr val="tx2"/>
          </a:solidFill>
          <a:latin typeface="Arial" charset="0"/>
        </a:defRPr>
      </a:lvl9pPr>
    </p:titleStyle>
    <p:bodyStyle>
      <a:lvl1pPr algn="l" defTabSz="1042988" rtl="0" eaLnBrk="1" fontAlgn="base" hangingPunct="1">
        <a:lnSpc>
          <a:spcPct val="115000"/>
        </a:lnSpc>
        <a:spcBef>
          <a:spcPct val="100000"/>
        </a:spcBef>
        <a:spcAft>
          <a:spcPct val="0"/>
        </a:spcAft>
        <a:defRPr sz="2600" b="1">
          <a:solidFill>
            <a:schemeClr val="tx1"/>
          </a:solidFill>
          <a:latin typeface="+mn-lt"/>
          <a:ea typeface="+mn-ea"/>
          <a:cs typeface="+mn-cs"/>
        </a:defRPr>
      </a:lvl1pPr>
      <a:lvl2pPr marL="352425" indent="-171450" algn="l" defTabSz="1042988" rtl="0" eaLnBrk="1" fontAlgn="base" hangingPunct="1">
        <a:lnSpc>
          <a:spcPct val="115000"/>
        </a:lnSpc>
        <a:spcBef>
          <a:spcPct val="20000"/>
        </a:spcBef>
        <a:spcAft>
          <a:spcPct val="0"/>
        </a:spcAft>
        <a:buFont typeface="Arial" charset="0"/>
        <a:buChar char="–"/>
        <a:defRPr sz="2000">
          <a:solidFill>
            <a:schemeClr val="tx1"/>
          </a:solidFill>
          <a:latin typeface="+mn-lt"/>
        </a:defRPr>
      </a:lvl2pPr>
      <a:lvl3pPr marL="712788" indent="-169863" algn="l" defTabSz="1042988" rtl="0" eaLnBrk="1" fontAlgn="base" hangingPunct="1">
        <a:lnSpc>
          <a:spcPct val="115000"/>
        </a:lnSpc>
        <a:spcBef>
          <a:spcPct val="20000"/>
        </a:spcBef>
        <a:spcAft>
          <a:spcPct val="0"/>
        </a:spcAft>
        <a:buFont typeface="Arial" charset="0"/>
        <a:buChar char="–"/>
        <a:defRPr sz="2000">
          <a:solidFill>
            <a:schemeClr val="tx1"/>
          </a:solidFill>
          <a:latin typeface="+mn-lt"/>
        </a:defRPr>
      </a:lvl3pPr>
      <a:lvl4pPr marL="1073150" indent="-180975" algn="l" defTabSz="1042988" rtl="0" eaLnBrk="1" fontAlgn="base" hangingPunct="1">
        <a:lnSpc>
          <a:spcPct val="115000"/>
        </a:lnSpc>
        <a:spcBef>
          <a:spcPct val="20000"/>
        </a:spcBef>
        <a:spcAft>
          <a:spcPct val="0"/>
        </a:spcAft>
        <a:buFont typeface="Arial" charset="0"/>
        <a:buChar char="–"/>
        <a:defRPr sz="2000">
          <a:solidFill>
            <a:schemeClr val="tx1"/>
          </a:solidFill>
          <a:latin typeface="+mn-lt"/>
        </a:defRPr>
      </a:lvl4pPr>
      <a:lvl5pPr marL="1431925" indent="-179388" algn="l" defTabSz="1042988" rtl="0" eaLnBrk="1" fontAlgn="base" hangingPunct="1">
        <a:lnSpc>
          <a:spcPct val="115000"/>
        </a:lnSpc>
        <a:spcBef>
          <a:spcPct val="20000"/>
        </a:spcBef>
        <a:spcAft>
          <a:spcPct val="0"/>
        </a:spcAft>
        <a:buFont typeface="Arial" charset="0"/>
        <a:buChar char="–"/>
        <a:defRPr sz="2000">
          <a:solidFill>
            <a:schemeClr val="tx1"/>
          </a:solidFill>
          <a:latin typeface="+mn-lt"/>
        </a:defRPr>
      </a:lvl5pPr>
      <a:lvl6pPr marL="1889125" indent="-179388" algn="l" defTabSz="1042988" rtl="0" eaLnBrk="1" fontAlgn="base" hangingPunct="1">
        <a:lnSpc>
          <a:spcPct val="115000"/>
        </a:lnSpc>
        <a:spcBef>
          <a:spcPct val="20000"/>
        </a:spcBef>
        <a:spcAft>
          <a:spcPct val="0"/>
        </a:spcAft>
        <a:buFont typeface="Arial" charset="0"/>
        <a:buChar char="–"/>
        <a:defRPr sz="2000">
          <a:solidFill>
            <a:schemeClr val="tx1"/>
          </a:solidFill>
          <a:latin typeface="+mn-lt"/>
        </a:defRPr>
      </a:lvl6pPr>
      <a:lvl7pPr marL="2346325" indent="-179388" algn="l" defTabSz="1042988" rtl="0" eaLnBrk="1" fontAlgn="base" hangingPunct="1">
        <a:lnSpc>
          <a:spcPct val="115000"/>
        </a:lnSpc>
        <a:spcBef>
          <a:spcPct val="20000"/>
        </a:spcBef>
        <a:spcAft>
          <a:spcPct val="0"/>
        </a:spcAft>
        <a:buFont typeface="Arial" charset="0"/>
        <a:buChar char="–"/>
        <a:defRPr sz="2000">
          <a:solidFill>
            <a:schemeClr val="tx1"/>
          </a:solidFill>
          <a:latin typeface="+mn-lt"/>
        </a:defRPr>
      </a:lvl7pPr>
      <a:lvl8pPr marL="2803525" indent="-179388" algn="l" defTabSz="1042988" rtl="0" eaLnBrk="1" fontAlgn="base" hangingPunct="1">
        <a:lnSpc>
          <a:spcPct val="115000"/>
        </a:lnSpc>
        <a:spcBef>
          <a:spcPct val="20000"/>
        </a:spcBef>
        <a:spcAft>
          <a:spcPct val="0"/>
        </a:spcAft>
        <a:buFont typeface="Arial" charset="0"/>
        <a:buChar char="–"/>
        <a:defRPr sz="2000">
          <a:solidFill>
            <a:schemeClr val="tx1"/>
          </a:solidFill>
          <a:latin typeface="+mn-lt"/>
        </a:defRPr>
      </a:lvl8pPr>
      <a:lvl9pPr marL="3260725" indent="-179388" algn="l" defTabSz="1042988" rtl="0" eaLnBrk="1" fontAlgn="base" hangingPunct="1">
        <a:lnSpc>
          <a:spcPct val="115000"/>
        </a:lnSpc>
        <a:spcBef>
          <a:spcPct val="20000"/>
        </a:spcBef>
        <a:spcAft>
          <a:spcPct val="0"/>
        </a:spcAft>
        <a:buFont typeface="Arial" charset="0"/>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videoportfolio.ip.ph@fhnw.ch"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907544E-4557-A14B-B6E3-90F1CE1AB858}"/>
              </a:ext>
            </a:extLst>
          </p:cNvPr>
          <p:cNvSpPr>
            <a:spLocks noGrp="1"/>
          </p:cNvSpPr>
          <p:nvPr>
            <p:ph type="dt" sz="half" idx="10"/>
          </p:nvPr>
        </p:nvSpPr>
        <p:spPr/>
        <p:txBody>
          <a:bodyPr/>
          <a:lstStyle/>
          <a:p>
            <a:fld id="{36C307B1-326A-8140-A7F4-C59EF8F1F5A9}" type="datetime1">
              <a:rPr lang="de-CH" smtClean="0">
                <a:solidFill>
                  <a:srgbClr val="000000"/>
                </a:solidFill>
              </a:rPr>
              <a:t>08.08.24</a:t>
            </a:fld>
            <a:endParaRPr lang="de-CH" dirty="0">
              <a:solidFill>
                <a:srgbClr val="000000"/>
              </a:solidFill>
            </a:endParaRPr>
          </a:p>
        </p:txBody>
      </p:sp>
      <p:sp>
        <p:nvSpPr>
          <p:cNvPr id="3" name="Foliennummernplatzhalter 2">
            <a:extLst>
              <a:ext uri="{FF2B5EF4-FFF2-40B4-BE49-F238E27FC236}">
                <a16:creationId xmlns:a16="http://schemas.microsoft.com/office/drawing/2014/main" id="{FFFD03F2-66EA-9D40-A429-7DD81F21B075}"/>
              </a:ext>
            </a:extLst>
          </p:cNvPr>
          <p:cNvSpPr>
            <a:spLocks noGrp="1"/>
          </p:cNvSpPr>
          <p:nvPr>
            <p:ph type="sldNum" sz="quarter" idx="12"/>
          </p:nvPr>
        </p:nvSpPr>
        <p:spPr/>
        <p:txBody>
          <a:bodyPr/>
          <a:lstStyle/>
          <a:p>
            <a:fld id="{351188DD-6605-4EF4-9E67-B567F731CE68}" type="slidenum">
              <a:rPr lang="de-CH" smtClean="0">
                <a:solidFill>
                  <a:srgbClr val="000000"/>
                </a:solidFill>
              </a:rPr>
              <a:pPr/>
              <a:t>1</a:t>
            </a:fld>
            <a:endParaRPr lang="de-CH" dirty="0">
              <a:solidFill>
                <a:srgbClr val="000000"/>
              </a:solidFill>
            </a:endParaRPr>
          </a:p>
        </p:txBody>
      </p:sp>
      <p:sp>
        <p:nvSpPr>
          <p:cNvPr id="4" name="Titel 3">
            <a:extLst>
              <a:ext uri="{FF2B5EF4-FFF2-40B4-BE49-F238E27FC236}">
                <a16:creationId xmlns:a16="http://schemas.microsoft.com/office/drawing/2014/main" id="{34C1B360-3EE0-4240-A006-134611C9DE13}"/>
              </a:ext>
            </a:extLst>
          </p:cNvPr>
          <p:cNvSpPr>
            <a:spLocks noGrp="1"/>
          </p:cNvSpPr>
          <p:nvPr>
            <p:ph type="title"/>
          </p:nvPr>
        </p:nvSpPr>
        <p:spPr/>
        <p:txBody>
          <a:bodyPr/>
          <a:lstStyle/>
          <a:p>
            <a:r>
              <a:rPr lang="de-DE" dirty="0"/>
              <a:t>Frage 1</a:t>
            </a:r>
          </a:p>
        </p:txBody>
      </p:sp>
      <p:sp>
        <p:nvSpPr>
          <p:cNvPr id="7" name="Abgerundetes Rechteck 6">
            <a:extLst>
              <a:ext uri="{FF2B5EF4-FFF2-40B4-BE49-F238E27FC236}">
                <a16:creationId xmlns:a16="http://schemas.microsoft.com/office/drawing/2014/main" id="{9357266B-1E16-E94D-AB8C-C3DF16D0E26D}"/>
              </a:ext>
            </a:extLst>
          </p:cNvPr>
          <p:cNvSpPr/>
          <p:nvPr/>
        </p:nvSpPr>
        <p:spPr bwMode="auto">
          <a:xfrm>
            <a:off x="736600" y="2197100"/>
            <a:ext cx="8902700" cy="935036"/>
          </a:xfrm>
          <a:prstGeom prst="roundRect">
            <a:avLst/>
          </a:prstGeom>
          <a:solidFill>
            <a:schemeClr val="accent5">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r>
              <a:rPr kumimoji="0" lang="de-DE" sz="2100" b="1" i="0" u="none" strike="noStrike" cap="none" normalizeH="0" baseline="0" dirty="0">
                <a:ln>
                  <a:noFill/>
                </a:ln>
                <a:solidFill>
                  <a:schemeClr val="tx1"/>
                </a:solidFill>
                <a:effectLst/>
                <a:latin typeface="Arial" charset="0"/>
              </a:rPr>
              <a:t>Frage: </a:t>
            </a:r>
            <a:r>
              <a:rPr kumimoji="0" lang="de-DE" sz="2100" i="1" u="none" strike="noStrike" cap="none" normalizeH="0" baseline="0" dirty="0">
                <a:ln>
                  <a:noFill/>
                </a:ln>
                <a:solidFill>
                  <a:schemeClr val="tx1"/>
                </a:solidFill>
                <a:effectLst/>
                <a:latin typeface="Arial" charset="0"/>
              </a:rPr>
              <a:t>In welchen Fächern darf ich Aufnahmen erstellen?</a:t>
            </a:r>
          </a:p>
        </p:txBody>
      </p:sp>
      <p:sp>
        <p:nvSpPr>
          <p:cNvPr id="8" name="Abgerundetes Rechteck 7">
            <a:extLst>
              <a:ext uri="{FF2B5EF4-FFF2-40B4-BE49-F238E27FC236}">
                <a16:creationId xmlns:a16="http://schemas.microsoft.com/office/drawing/2014/main" id="{FE0DBBA7-E0AB-0B47-B82B-E4D6183D4F4E}"/>
              </a:ext>
            </a:extLst>
          </p:cNvPr>
          <p:cNvSpPr/>
          <p:nvPr/>
        </p:nvSpPr>
        <p:spPr bwMode="auto">
          <a:xfrm>
            <a:off x="736600" y="4429126"/>
            <a:ext cx="8902700" cy="9144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r>
              <a:rPr kumimoji="0" lang="de-DE" sz="2100" b="1" i="0" u="none" strike="noStrike" cap="none" normalizeH="0" baseline="0" dirty="0">
                <a:ln>
                  <a:noFill/>
                </a:ln>
                <a:solidFill>
                  <a:schemeClr val="tx1"/>
                </a:solidFill>
                <a:effectLst/>
                <a:latin typeface="Arial" charset="0"/>
              </a:rPr>
              <a:t>Antwort</a:t>
            </a:r>
            <a:r>
              <a:rPr kumimoji="0" lang="de-DE" sz="2100" b="1" i="1" u="none" strike="noStrike" cap="none" normalizeH="0" baseline="0" dirty="0">
                <a:ln>
                  <a:noFill/>
                </a:ln>
                <a:solidFill>
                  <a:schemeClr val="tx1"/>
                </a:solidFill>
                <a:effectLst/>
                <a:latin typeface="Arial" charset="0"/>
              </a:rPr>
              <a:t>: </a:t>
            </a:r>
            <a:r>
              <a:rPr kumimoji="0" lang="de-DE" sz="2100" i="1" u="none" strike="noStrike" cap="none" normalizeH="0" baseline="0" dirty="0">
                <a:ln>
                  <a:noFill/>
                </a:ln>
                <a:solidFill>
                  <a:schemeClr val="tx1"/>
                </a:solidFill>
                <a:effectLst/>
                <a:latin typeface="Arial" charset="0"/>
              </a:rPr>
              <a:t>In allen Fächern, welche Sie im Studium belegt haben.</a:t>
            </a:r>
          </a:p>
        </p:txBody>
      </p:sp>
    </p:spTree>
    <p:extLst>
      <p:ext uri="{BB962C8B-B14F-4D97-AF65-F5344CB8AC3E}">
        <p14:creationId xmlns:p14="http://schemas.microsoft.com/office/powerpoint/2010/main" val="3301299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907544E-4557-A14B-B6E3-90F1CE1AB858}"/>
              </a:ext>
            </a:extLst>
          </p:cNvPr>
          <p:cNvSpPr>
            <a:spLocks noGrp="1"/>
          </p:cNvSpPr>
          <p:nvPr>
            <p:ph type="dt" sz="half" idx="10"/>
          </p:nvPr>
        </p:nvSpPr>
        <p:spPr/>
        <p:txBody>
          <a:bodyPr/>
          <a:lstStyle/>
          <a:p>
            <a:fld id="{36C307B1-326A-8140-A7F4-C59EF8F1F5A9}" type="datetime1">
              <a:rPr lang="de-CH" smtClean="0">
                <a:solidFill>
                  <a:srgbClr val="000000"/>
                </a:solidFill>
              </a:rPr>
              <a:t>08.08.24</a:t>
            </a:fld>
            <a:endParaRPr lang="de-CH" dirty="0">
              <a:solidFill>
                <a:srgbClr val="000000"/>
              </a:solidFill>
            </a:endParaRPr>
          </a:p>
        </p:txBody>
      </p:sp>
      <p:sp>
        <p:nvSpPr>
          <p:cNvPr id="3" name="Foliennummernplatzhalter 2">
            <a:extLst>
              <a:ext uri="{FF2B5EF4-FFF2-40B4-BE49-F238E27FC236}">
                <a16:creationId xmlns:a16="http://schemas.microsoft.com/office/drawing/2014/main" id="{FFFD03F2-66EA-9D40-A429-7DD81F21B075}"/>
              </a:ext>
            </a:extLst>
          </p:cNvPr>
          <p:cNvSpPr>
            <a:spLocks noGrp="1"/>
          </p:cNvSpPr>
          <p:nvPr>
            <p:ph type="sldNum" sz="quarter" idx="12"/>
          </p:nvPr>
        </p:nvSpPr>
        <p:spPr/>
        <p:txBody>
          <a:bodyPr/>
          <a:lstStyle/>
          <a:p>
            <a:fld id="{351188DD-6605-4EF4-9E67-B567F731CE68}" type="slidenum">
              <a:rPr lang="de-CH" smtClean="0">
                <a:solidFill>
                  <a:srgbClr val="000000"/>
                </a:solidFill>
              </a:rPr>
              <a:pPr/>
              <a:t>10</a:t>
            </a:fld>
            <a:endParaRPr lang="de-CH" dirty="0">
              <a:solidFill>
                <a:srgbClr val="000000"/>
              </a:solidFill>
            </a:endParaRPr>
          </a:p>
        </p:txBody>
      </p:sp>
      <p:sp>
        <p:nvSpPr>
          <p:cNvPr id="4" name="Titel 3">
            <a:extLst>
              <a:ext uri="{FF2B5EF4-FFF2-40B4-BE49-F238E27FC236}">
                <a16:creationId xmlns:a16="http://schemas.microsoft.com/office/drawing/2014/main" id="{34C1B360-3EE0-4240-A006-134611C9DE13}"/>
              </a:ext>
            </a:extLst>
          </p:cNvPr>
          <p:cNvSpPr>
            <a:spLocks noGrp="1"/>
          </p:cNvSpPr>
          <p:nvPr>
            <p:ph type="title"/>
          </p:nvPr>
        </p:nvSpPr>
        <p:spPr/>
        <p:txBody>
          <a:bodyPr/>
          <a:lstStyle/>
          <a:p>
            <a:r>
              <a:rPr lang="de-DE" dirty="0"/>
              <a:t>Frage 10</a:t>
            </a:r>
          </a:p>
        </p:txBody>
      </p:sp>
      <p:sp>
        <p:nvSpPr>
          <p:cNvPr id="7" name="Abgerundetes Rechteck 6">
            <a:extLst>
              <a:ext uri="{FF2B5EF4-FFF2-40B4-BE49-F238E27FC236}">
                <a16:creationId xmlns:a16="http://schemas.microsoft.com/office/drawing/2014/main" id="{9357266B-1E16-E94D-AB8C-C3DF16D0E26D}"/>
              </a:ext>
            </a:extLst>
          </p:cNvPr>
          <p:cNvSpPr/>
          <p:nvPr/>
        </p:nvSpPr>
        <p:spPr bwMode="auto">
          <a:xfrm>
            <a:off x="736600" y="2112963"/>
            <a:ext cx="8902700" cy="1365250"/>
          </a:xfrm>
          <a:prstGeom prst="roundRect">
            <a:avLst/>
          </a:prstGeom>
          <a:solidFill>
            <a:schemeClr val="accent5">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r>
              <a:rPr kumimoji="0" lang="de-DE" sz="2100" b="1" i="0" u="none" strike="noStrike" cap="none" normalizeH="0" baseline="0" dirty="0">
                <a:ln>
                  <a:noFill/>
                </a:ln>
                <a:effectLst/>
                <a:latin typeface="Arial" charset="0"/>
              </a:rPr>
              <a:t>Frage: </a:t>
            </a:r>
            <a:r>
              <a:rPr kumimoji="0" lang="de-DE" sz="2100" b="0" i="1" u="none" strike="noStrike" cap="none" normalizeH="0" baseline="0" dirty="0">
                <a:ln>
                  <a:noFill/>
                </a:ln>
                <a:effectLst/>
                <a:latin typeface="Arial" charset="0"/>
              </a:rPr>
              <a:t>Darf die </a:t>
            </a:r>
            <a:r>
              <a:rPr lang="de-DE" i="1" dirty="0"/>
              <a:t>Praxislehrperson, die Heilpädagogin oder die oder der Tandempartner:in im Video zu sehen sein? </a:t>
            </a:r>
            <a:endParaRPr kumimoji="0" lang="de-DE" sz="2100" b="0" i="1" u="none" strike="noStrike" cap="none" normalizeH="0" baseline="0" dirty="0">
              <a:ln>
                <a:noFill/>
              </a:ln>
              <a:effectLst/>
              <a:latin typeface="Arial" charset="0"/>
            </a:endParaRPr>
          </a:p>
        </p:txBody>
      </p:sp>
      <p:sp>
        <p:nvSpPr>
          <p:cNvPr id="8" name="Abgerundetes Rechteck 7">
            <a:extLst>
              <a:ext uri="{FF2B5EF4-FFF2-40B4-BE49-F238E27FC236}">
                <a16:creationId xmlns:a16="http://schemas.microsoft.com/office/drawing/2014/main" id="{FE0DBBA7-E0AB-0B47-B82B-E4D6183D4F4E}"/>
              </a:ext>
            </a:extLst>
          </p:cNvPr>
          <p:cNvSpPr/>
          <p:nvPr/>
        </p:nvSpPr>
        <p:spPr bwMode="auto">
          <a:xfrm>
            <a:off x="736600" y="4429125"/>
            <a:ext cx="8902700" cy="2232025"/>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042988"/>
            <a:r>
              <a:rPr kumimoji="0" lang="de-DE" sz="2100" b="1" i="0" u="none" strike="noStrike" cap="none" normalizeH="0" baseline="0" dirty="0">
                <a:ln>
                  <a:noFill/>
                </a:ln>
                <a:solidFill>
                  <a:schemeClr val="tx1"/>
                </a:solidFill>
                <a:effectLst/>
                <a:latin typeface="Arial" charset="0"/>
              </a:rPr>
              <a:t>Antwort: </a:t>
            </a:r>
            <a:r>
              <a:rPr kumimoji="0" lang="de-DE" sz="2100" i="1" u="none" strike="noStrike" cap="none" normalizeH="0" baseline="0" dirty="0">
                <a:ln>
                  <a:noFill/>
                </a:ln>
                <a:solidFill>
                  <a:schemeClr val="tx1"/>
                </a:solidFill>
                <a:effectLst/>
                <a:latin typeface="Arial" charset="0"/>
              </a:rPr>
              <a:t>Ja, das ist kein Problem. Es ist aber wichtig, dass der Lead der Stunde ganz klar </a:t>
            </a:r>
            <a:r>
              <a:rPr kumimoji="0" lang="de-DE" sz="2100" i="1" u="none" strike="noStrike" cap="none" normalizeH="0" baseline="0" dirty="0">
                <a:ln>
                  <a:noFill/>
                </a:ln>
                <a:effectLst/>
                <a:latin typeface="Arial" charset="0"/>
              </a:rPr>
              <a:t>bei der Studentin oder dem Studenten </a:t>
            </a:r>
            <a:r>
              <a:rPr kumimoji="0" lang="de-DE" sz="2100" i="1" u="none" strike="noStrike" cap="none" normalizeH="0" baseline="0" dirty="0">
                <a:ln>
                  <a:noFill/>
                </a:ln>
                <a:solidFill>
                  <a:schemeClr val="tx1"/>
                </a:solidFill>
                <a:effectLst/>
                <a:latin typeface="Arial" charset="0"/>
              </a:rPr>
              <a:t>liegt, </a:t>
            </a:r>
            <a:r>
              <a:rPr kumimoji="0" lang="de-DE" sz="2100" i="1" u="none" strike="noStrike" cap="none" normalizeH="0" baseline="0" dirty="0" err="1">
                <a:ln>
                  <a:noFill/>
                </a:ln>
                <a:solidFill>
                  <a:schemeClr val="tx1"/>
                </a:solidFill>
                <a:effectLst/>
                <a:latin typeface="Arial" charset="0"/>
              </a:rPr>
              <a:t>welche:r</a:t>
            </a:r>
            <a:r>
              <a:rPr kumimoji="0" lang="de-DE" sz="2100" i="1" u="none" strike="noStrike" cap="none" normalizeH="0" baseline="0" dirty="0">
                <a:ln>
                  <a:noFill/>
                </a:ln>
                <a:solidFill>
                  <a:schemeClr val="tx1"/>
                </a:solidFill>
                <a:effectLst/>
                <a:latin typeface="Arial" charset="0"/>
              </a:rPr>
              <a:t> das Video-Portfolio erstellt. </a:t>
            </a:r>
            <a:r>
              <a:rPr lang="de-DE" i="1" dirty="0"/>
              <a:t>Die Praxislehrperson, Heilpädagogin oder Tandempartnerin müssen aber ihr schriftliches Einverständnis geben, dass Sie gefilmt werden dürfen. Dieses müssten Sie auf Nachfrage vorlegen können.</a:t>
            </a:r>
            <a:r>
              <a:rPr kumimoji="0" lang="de-DE" sz="2100" i="1" u="none" strike="noStrike" cap="none" normalizeH="0" baseline="0" dirty="0">
                <a:ln>
                  <a:noFill/>
                </a:ln>
                <a:solidFill>
                  <a:schemeClr val="tx1"/>
                </a:solidFill>
                <a:effectLst/>
                <a:latin typeface="Arial" charset="0"/>
              </a:rPr>
              <a:t> </a:t>
            </a:r>
          </a:p>
        </p:txBody>
      </p:sp>
    </p:spTree>
    <p:extLst>
      <p:ext uri="{BB962C8B-B14F-4D97-AF65-F5344CB8AC3E}">
        <p14:creationId xmlns:p14="http://schemas.microsoft.com/office/powerpoint/2010/main" val="859361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907544E-4557-A14B-B6E3-90F1CE1AB858}"/>
              </a:ext>
            </a:extLst>
          </p:cNvPr>
          <p:cNvSpPr>
            <a:spLocks noGrp="1"/>
          </p:cNvSpPr>
          <p:nvPr>
            <p:ph type="dt" sz="half" idx="10"/>
          </p:nvPr>
        </p:nvSpPr>
        <p:spPr/>
        <p:txBody>
          <a:bodyPr/>
          <a:lstStyle/>
          <a:p>
            <a:fld id="{36C307B1-326A-8140-A7F4-C59EF8F1F5A9}" type="datetime1">
              <a:rPr lang="de-CH" smtClean="0">
                <a:solidFill>
                  <a:srgbClr val="000000"/>
                </a:solidFill>
              </a:rPr>
              <a:t>08.08.24</a:t>
            </a:fld>
            <a:endParaRPr lang="de-CH" dirty="0">
              <a:solidFill>
                <a:srgbClr val="000000"/>
              </a:solidFill>
            </a:endParaRPr>
          </a:p>
        </p:txBody>
      </p:sp>
      <p:sp>
        <p:nvSpPr>
          <p:cNvPr id="3" name="Foliennummernplatzhalter 2">
            <a:extLst>
              <a:ext uri="{FF2B5EF4-FFF2-40B4-BE49-F238E27FC236}">
                <a16:creationId xmlns:a16="http://schemas.microsoft.com/office/drawing/2014/main" id="{FFFD03F2-66EA-9D40-A429-7DD81F21B075}"/>
              </a:ext>
            </a:extLst>
          </p:cNvPr>
          <p:cNvSpPr>
            <a:spLocks noGrp="1"/>
          </p:cNvSpPr>
          <p:nvPr>
            <p:ph type="sldNum" sz="quarter" idx="12"/>
          </p:nvPr>
        </p:nvSpPr>
        <p:spPr/>
        <p:txBody>
          <a:bodyPr/>
          <a:lstStyle/>
          <a:p>
            <a:fld id="{351188DD-6605-4EF4-9E67-B567F731CE68}" type="slidenum">
              <a:rPr lang="de-CH" smtClean="0">
                <a:solidFill>
                  <a:srgbClr val="000000"/>
                </a:solidFill>
              </a:rPr>
              <a:pPr/>
              <a:t>11</a:t>
            </a:fld>
            <a:endParaRPr lang="de-CH" dirty="0">
              <a:solidFill>
                <a:srgbClr val="000000"/>
              </a:solidFill>
            </a:endParaRPr>
          </a:p>
        </p:txBody>
      </p:sp>
      <p:sp>
        <p:nvSpPr>
          <p:cNvPr id="4" name="Titel 3">
            <a:extLst>
              <a:ext uri="{FF2B5EF4-FFF2-40B4-BE49-F238E27FC236}">
                <a16:creationId xmlns:a16="http://schemas.microsoft.com/office/drawing/2014/main" id="{34C1B360-3EE0-4240-A006-134611C9DE13}"/>
              </a:ext>
            </a:extLst>
          </p:cNvPr>
          <p:cNvSpPr>
            <a:spLocks noGrp="1"/>
          </p:cNvSpPr>
          <p:nvPr>
            <p:ph type="title"/>
          </p:nvPr>
        </p:nvSpPr>
        <p:spPr/>
        <p:txBody>
          <a:bodyPr/>
          <a:lstStyle/>
          <a:p>
            <a:r>
              <a:rPr lang="de-DE" dirty="0"/>
              <a:t>Frage 11</a:t>
            </a:r>
          </a:p>
        </p:txBody>
      </p:sp>
      <p:sp>
        <p:nvSpPr>
          <p:cNvPr id="7" name="Abgerundetes Rechteck 6">
            <a:extLst>
              <a:ext uri="{FF2B5EF4-FFF2-40B4-BE49-F238E27FC236}">
                <a16:creationId xmlns:a16="http://schemas.microsoft.com/office/drawing/2014/main" id="{9357266B-1E16-E94D-AB8C-C3DF16D0E26D}"/>
              </a:ext>
            </a:extLst>
          </p:cNvPr>
          <p:cNvSpPr/>
          <p:nvPr/>
        </p:nvSpPr>
        <p:spPr bwMode="auto">
          <a:xfrm>
            <a:off x="736600" y="2197100"/>
            <a:ext cx="8902700" cy="1184275"/>
          </a:xfrm>
          <a:prstGeom prst="roundRect">
            <a:avLst/>
          </a:prstGeom>
          <a:solidFill>
            <a:schemeClr val="accent5">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r>
              <a:rPr kumimoji="0" lang="de-DE" sz="2100" b="1" i="0" u="none" strike="noStrike" cap="none" normalizeH="0" baseline="0" dirty="0">
                <a:ln>
                  <a:noFill/>
                </a:ln>
                <a:solidFill>
                  <a:schemeClr val="tx1"/>
                </a:solidFill>
                <a:effectLst/>
                <a:latin typeface="Arial" charset="0"/>
              </a:rPr>
              <a:t>Frage: </a:t>
            </a:r>
            <a:r>
              <a:rPr kumimoji="0" lang="de-DE" sz="2100" i="1" u="none" strike="noStrike" cap="none" normalizeH="0" baseline="0" dirty="0">
                <a:ln>
                  <a:noFill/>
                </a:ln>
                <a:solidFill>
                  <a:schemeClr val="tx1"/>
                </a:solidFill>
                <a:effectLst/>
                <a:latin typeface="Arial" charset="0"/>
              </a:rPr>
              <a:t>Darf ich im Auslandspraktikum oder </a:t>
            </a:r>
            <a:r>
              <a:rPr kumimoji="0" lang="de-DE" sz="2100" i="1" u="none" strike="noStrike" cap="none" normalizeH="0" baseline="0" dirty="0" err="1">
                <a:ln>
                  <a:noFill/>
                </a:ln>
                <a:solidFill>
                  <a:schemeClr val="tx1"/>
                </a:solidFill>
                <a:effectLst/>
                <a:latin typeface="Arial" charset="0"/>
              </a:rPr>
              <a:t>Suiro</a:t>
            </a:r>
            <a:r>
              <a:rPr kumimoji="0" lang="de-DE" sz="2100" i="1" u="none" strike="noStrike" cap="none" normalizeH="0" baseline="0" dirty="0">
                <a:ln>
                  <a:noFill/>
                </a:ln>
                <a:solidFill>
                  <a:schemeClr val="tx1"/>
                </a:solidFill>
                <a:effectLst/>
                <a:latin typeface="Arial" charset="0"/>
              </a:rPr>
              <a:t>-Fokuspraktikum Aufnahmen für das Video-Portfolio machen?</a:t>
            </a:r>
          </a:p>
        </p:txBody>
      </p:sp>
      <p:sp>
        <p:nvSpPr>
          <p:cNvPr id="8" name="Abgerundetes Rechteck 7">
            <a:extLst>
              <a:ext uri="{FF2B5EF4-FFF2-40B4-BE49-F238E27FC236}">
                <a16:creationId xmlns:a16="http://schemas.microsoft.com/office/drawing/2014/main" id="{FE0DBBA7-E0AB-0B47-B82B-E4D6183D4F4E}"/>
              </a:ext>
            </a:extLst>
          </p:cNvPr>
          <p:cNvSpPr/>
          <p:nvPr/>
        </p:nvSpPr>
        <p:spPr bwMode="auto">
          <a:xfrm>
            <a:off x="736600" y="3592513"/>
            <a:ext cx="8826500" cy="2674937"/>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r>
              <a:rPr kumimoji="0" lang="de-DE" sz="2100" b="1" i="0" u="none" strike="noStrike" cap="none" normalizeH="0" baseline="0" dirty="0">
                <a:ln>
                  <a:noFill/>
                </a:ln>
                <a:solidFill>
                  <a:schemeClr val="tx1"/>
                </a:solidFill>
                <a:effectLst/>
                <a:latin typeface="Arial" charset="0"/>
              </a:rPr>
              <a:t>Antwort: </a:t>
            </a:r>
            <a:r>
              <a:rPr kumimoji="0" lang="de-DE" sz="2100" i="1" u="none" strike="noStrike" cap="none" normalizeH="0" baseline="0" dirty="0">
                <a:ln>
                  <a:noFill/>
                </a:ln>
                <a:solidFill>
                  <a:schemeClr val="tx1"/>
                </a:solidFill>
                <a:effectLst/>
                <a:latin typeface="Arial" charset="0"/>
              </a:rPr>
              <a:t>Ja, wenn die Unterrichtssprache Deutsch, </a:t>
            </a:r>
            <a:r>
              <a:rPr lang="de-DE" i="1" dirty="0"/>
              <a:t>Englisch oder Französisch ist, </a:t>
            </a:r>
            <a:r>
              <a:rPr kumimoji="0" lang="de-DE" sz="2100" i="1" u="none" strike="noStrike" cap="none" normalizeH="0" baseline="0" dirty="0">
                <a:ln>
                  <a:noFill/>
                </a:ln>
                <a:solidFill>
                  <a:schemeClr val="tx1"/>
                </a:solidFill>
                <a:effectLst/>
                <a:latin typeface="Arial" charset="0"/>
              </a:rPr>
              <a:t>dürfen Sie Aufnahmen erstellen. Kurz vor der Einreichung werden wir eine Fachabfrage machen und auc</a:t>
            </a:r>
            <a:r>
              <a:rPr lang="de-DE" i="1" dirty="0"/>
              <a:t>h eruieren, wer die Aufnahmen im Auslandspraktikum oder </a:t>
            </a:r>
            <a:r>
              <a:rPr lang="de-DE" i="1" dirty="0" err="1"/>
              <a:t>Suiro</a:t>
            </a:r>
            <a:r>
              <a:rPr lang="de-DE" i="1" dirty="0"/>
              <a:t>-Fokuspraktikum gemacht hat. Bitte tragen Sie sich dann entsprechend ein und geben Sie an, welches die Unterrichtssprache war.</a:t>
            </a:r>
            <a:endParaRPr kumimoji="0" lang="de-DE" sz="2100" i="1"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2711799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907544E-4557-A14B-B6E3-90F1CE1AB858}"/>
              </a:ext>
            </a:extLst>
          </p:cNvPr>
          <p:cNvSpPr>
            <a:spLocks noGrp="1"/>
          </p:cNvSpPr>
          <p:nvPr>
            <p:ph type="dt" sz="half" idx="10"/>
          </p:nvPr>
        </p:nvSpPr>
        <p:spPr/>
        <p:txBody>
          <a:bodyPr/>
          <a:lstStyle/>
          <a:p>
            <a:fld id="{36C307B1-326A-8140-A7F4-C59EF8F1F5A9}" type="datetime1">
              <a:rPr lang="de-CH" smtClean="0">
                <a:solidFill>
                  <a:srgbClr val="000000"/>
                </a:solidFill>
              </a:rPr>
              <a:t>08.08.24</a:t>
            </a:fld>
            <a:endParaRPr lang="de-CH" dirty="0">
              <a:solidFill>
                <a:srgbClr val="000000"/>
              </a:solidFill>
            </a:endParaRPr>
          </a:p>
        </p:txBody>
      </p:sp>
      <p:sp>
        <p:nvSpPr>
          <p:cNvPr id="3" name="Foliennummernplatzhalter 2">
            <a:extLst>
              <a:ext uri="{FF2B5EF4-FFF2-40B4-BE49-F238E27FC236}">
                <a16:creationId xmlns:a16="http://schemas.microsoft.com/office/drawing/2014/main" id="{FFFD03F2-66EA-9D40-A429-7DD81F21B075}"/>
              </a:ext>
            </a:extLst>
          </p:cNvPr>
          <p:cNvSpPr>
            <a:spLocks noGrp="1"/>
          </p:cNvSpPr>
          <p:nvPr>
            <p:ph type="sldNum" sz="quarter" idx="12"/>
          </p:nvPr>
        </p:nvSpPr>
        <p:spPr/>
        <p:txBody>
          <a:bodyPr/>
          <a:lstStyle/>
          <a:p>
            <a:fld id="{351188DD-6605-4EF4-9E67-B567F731CE68}" type="slidenum">
              <a:rPr lang="de-CH" smtClean="0">
                <a:solidFill>
                  <a:srgbClr val="000000"/>
                </a:solidFill>
              </a:rPr>
              <a:pPr/>
              <a:t>12</a:t>
            </a:fld>
            <a:endParaRPr lang="de-CH" dirty="0">
              <a:solidFill>
                <a:srgbClr val="000000"/>
              </a:solidFill>
            </a:endParaRPr>
          </a:p>
        </p:txBody>
      </p:sp>
      <p:sp>
        <p:nvSpPr>
          <p:cNvPr id="4" name="Titel 3">
            <a:extLst>
              <a:ext uri="{FF2B5EF4-FFF2-40B4-BE49-F238E27FC236}">
                <a16:creationId xmlns:a16="http://schemas.microsoft.com/office/drawing/2014/main" id="{34C1B360-3EE0-4240-A006-134611C9DE13}"/>
              </a:ext>
            </a:extLst>
          </p:cNvPr>
          <p:cNvSpPr>
            <a:spLocks noGrp="1"/>
          </p:cNvSpPr>
          <p:nvPr>
            <p:ph type="title"/>
          </p:nvPr>
        </p:nvSpPr>
        <p:spPr/>
        <p:txBody>
          <a:bodyPr/>
          <a:lstStyle/>
          <a:p>
            <a:r>
              <a:rPr lang="de-DE"/>
              <a:t>Frage 12</a:t>
            </a:r>
            <a:endParaRPr lang="de-DE" dirty="0"/>
          </a:p>
        </p:txBody>
      </p:sp>
      <p:sp>
        <p:nvSpPr>
          <p:cNvPr id="7" name="Abgerundetes Rechteck 6">
            <a:extLst>
              <a:ext uri="{FF2B5EF4-FFF2-40B4-BE49-F238E27FC236}">
                <a16:creationId xmlns:a16="http://schemas.microsoft.com/office/drawing/2014/main" id="{9357266B-1E16-E94D-AB8C-C3DF16D0E26D}"/>
              </a:ext>
            </a:extLst>
          </p:cNvPr>
          <p:cNvSpPr/>
          <p:nvPr/>
        </p:nvSpPr>
        <p:spPr bwMode="auto">
          <a:xfrm>
            <a:off x="787400" y="2254252"/>
            <a:ext cx="8731250" cy="1638298"/>
          </a:xfrm>
          <a:prstGeom prst="roundRect">
            <a:avLst/>
          </a:prstGeom>
          <a:solidFill>
            <a:schemeClr val="accent5">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r>
              <a:rPr kumimoji="0" lang="de-DE" sz="2100" b="1" i="0" u="none" strike="noStrike" cap="none" normalizeH="0" baseline="0" dirty="0">
                <a:ln>
                  <a:noFill/>
                </a:ln>
                <a:solidFill>
                  <a:schemeClr val="tx1"/>
                </a:solidFill>
                <a:effectLst/>
                <a:latin typeface="Arial" charset="0"/>
              </a:rPr>
              <a:t>Frage: </a:t>
            </a:r>
            <a:r>
              <a:rPr kumimoji="0" lang="de-DE" sz="2100" i="1" u="none" strike="noStrike" cap="none" normalizeH="0" baseline="0" dirty="0">
                <a:ln>
                  <a:noFill/>
                </a:ln>
                <a:solidFill>
                  <a:schemeClr val="tx1"/>
                </a:solidFill>
                <a:effectLst/>
                <a:latin typeface="Arial" charset="0"/>
              </a:rPr>
              <a:t>Ich habe im Auslandspraktikum in </a:t>
            </a:r>
            <a:r>
              <a:rPr lang="de-DE" i="1" dirty="0"/>
              <a:t>Kenia</a:t>
            </a:r>
            <a:r>
              <a:rPr kumimoji="0" lang="de-DE" sz="2100" i="1" u="none" strike="noStrike" cap="none" normalizeH="0" baseline="0" dirty="0">
                <a:ln>
                  <a:noFill/>
                </a:ln>
                <a:solidFill>
                  <a:schemeClr val="tx1"/>
                </a:solidFill>
                <a:effectLst/>
                <a:latin typeface="Arial" charset="0"/>
              </a:rPr>
              <a:t> meine Videoaufnahmen erstellt, die Unterrichtssprache war Englisch. Muss ich die transkribierten Stellen nun auf Deutsc</a:t>
            </a:r>
            <a:r>
              <a:rPr lang="de-DE" i="1" dirty="0"/>
              <a:t>h übersetzen?</a:t>
            </a:r>
            <a:endParaRPr kumimoji="0" lang="de-DE" sz="2100" i="1" u="none" strike="noStrike" cap="none" normalizeH="0" baseline="0" dirty="0">
              <a:ln>
                <a:noFill/>
              </a:ln>
              <a:solidFill>
                <a:schemeClr val="tx1"/>
              </a:solidFill>
              <a:effectLst/>
              <a:latin typeface="Arial" charset="0"/>
            </a:endParaRPr>
          </a:p>
        </p:txBody>
      </p:sp>
      <p:sp>
        <p:nvSpPr>
          <p:cNvPr id="8" name="Abgerundetes Rechteck 7">
            <a:extLst>
              <a:ext uri="{FF2B5EF4-FFF2-40B4-BE49-F238E27FC236}">
                <a16:creationId xmlns:a16="http://schemas.microsoft.com/office/drawing/2014/main" id="{FE0DBBA7-E0AB-0B47-B82B-E4D6183D4F4E}"/>
              </a:ext>
            </a:extLst>
          </p:cNvPr>
          <p:cNvSpPr/>
          <p:nvPr/>
        </p:nvSpPr>
        <p:spPr bwMode="auto">
          <a:xfrm>
            <a:off x="787400" y="4429125"/>
            <a:ext cx="8731250" cy="1117565"/>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r>
              <a:rPr kumimoji="0" lang="de-DE" sz="2100" b="1" i="0" u="none" strike="noStrike" cap="none" normalizeH="0" baseline="0" dirty="0">
                <a:ln>
                  <a:noFill/>
                </a:ln>
                <a:solidFill>
                  <a:schemeClr val="tx1"/>
                </a:solidFill>
                <a:effectLst/>
                <a:latin typeface="Arial" charset="0"/>
              </a:rPr>
              <a:t>Antwort</a:t>
            </a:r>
            <a:r>
              <a:rPr kumimoji="0" lang="de-DE" sz="2100" b="1" i="1" u="none" strike="noStrike" cap="none" normalizeH="0" baseline="0" dirty="0">
                <a:ln>
                  <a:noFill/>
                </a:ln>
                <a:solidFill>
                  <a:schemeClr val="tx1"/>
                </a:solidFill>
                <a:effectLst/>
                <a:latin typeface="Arial" charset="0"/>
              </a:rPr>
              <a:t>: </a:t>
            </a:r>
            <a:r>
              <a:rPr kumimoji="0" lang="de-DE" sz="2100" i="1" u="none" strike="noStrike" cap="none" normalizeH="0" baseline="0" dirty="0">
                <a:ln>
                  <a:noFill/>
                </a:ln>
                <a:solidFill>
                  <a:schemeClr val="tx1"/>
                </a:solidFill>
                <a:effectLst/>
                <a:latin typeface="Arial" charset="0"/>
              </a:rPr>
              <a:t>Nein, englische und französis</a:t>
            </a:r>
            <a:r>
              <a:rPr lang="de-DE" i="1" dirty="0"/>
              <a:t>che Transkriptionen müssen nicht übersetzt werden. Die schriftliche Arbeit soll jedoch auf Deutsch verfasst werden.</a:t>
            </a:r>
            <a:endParaRPr kumimoji="0" lang="de-DE" sz="2100" i="1"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4093091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907544E-4557-A14B-B6E3-90F1CE1AB858}"/>
              </a:ext>
            </a:extLst>
          </p:cNvPr>
          <p:cNvSpPr>
            <a:spLocks noGrp="1"/>
          </p:cNvSpPr>
          <p:nvPr>
            <p:ph type="dt" sz="half" idx="10"/>
          </p:nvPr>
        </p:nvSpPr>
        <p:spPr/>
        <p:txBody>
          <a:bodyPr/>
          <a:lstStyle/>
          <a:p>
            <a:fld id="{36C307B1-326A-8140-A7F4-C59EF8F1F5A9}" type="datetime1">
              <a:rPr lang="de-CH" smtClean="0">
                <a:solidFill>
                  <a:srgbClr val="000000"/>
                </a:solidFill>
              </a:rPr>
              <a:t>08.08.24</a:t>
            </a:fld>
            <a:endParaRPr lang="de-CH" dirty="0">
              <a:solidFill>
                <a:srgbClr val="000000"/>
              </a:solidFill>
            </a:endParaRPr>
          </a:p>
        </p:txBody>
      </p:sp>
      <p:sp>
        <p:nvSpPr>
          <p:cNvPr id="3" name="Foliennummernplatzhalter 2">
            <a:extLst>
              <a:ext uri="{FF2B5EF4-FFF2-40B4-BE49-F238E27FC236}">
                <a16:creationId xmlns:a16="http://schemas.microsoft.com/office/drawing/2014/main" id="{FFFD03F2-66EA-9D40-A429-7DD81F21B075}"/>
              </a:ext>
            </a:extLst>
          </p:cNvPr>
          <p:cNvSpPr>
            <a:spLocks noGrp="1"/>
          </p:cNvSpPr>
          <p:nvPr>
            <p:ph type="sldNum" sz="quarter" idx="12"/>
          </p:nvPr>
        </p:nvSpPr>
        <p:spPr/>
        <p:txBody>
          <a:bodyPr/>
          <a:lstStyle/>
          <a:p>
            <a:fld id="{351188DD-6605-4EF4-9E67-B567F731CE68}" type="slidenum">
              <a:rPr lang="de-CH" smtClean="0">
                <a:solidFill>
                  <a:srgbClr val="000000"/>
                </a:solidFill>
              </a:rPr>
              <a:pPr/>
              <a:t>13</a:t>
            </a:fld>
            <a:endParaRPr lang="de-CH" dirty="0">
              <a:solidFill>
                <a:srgbClr val="000000"/>
              </a:solidFill>
            </a:endParaRPr>
          </a:p>
        </p:txBody>
      </p:sp>
      <p:sp>
        <p:nvSpPr>
          <p:cNvPr id="4" name="Titel 3">
            <a:extLst>
              <a:ext uri="{FF2B5EF4-FFF2-40B4-BE49-F238E27FC236}">
                <a16:creationId xmlns:a16="http://schemas.microsoft.com/office/drawing/2014/main" id="{34C1B360-3EE0-4240-A006-134611C9DE13}"/>
              </a:ext>
            </a:extLst>
          </p:cNvPr>
          <p:cNvSpPr>
            <a:spLocks noGrp="1"/>
          </p:cNvSpPr>
          <p:nvPr>
            <p:ph type="title"/>
          </p:nvPr>
        </p:nvSpPr>
        <p:spPr/>
        <p:txBody>
          <a:bodyPr/>
          <a:lstStyle/>
          <a:p>
            <a:r>
              <a:rPr lang="de-DE" dirty="0"/>
              <a:t>Frage 13</a:t>
            </a:r>
          </a:p>
        </p:txBody>
      </p:sp>
      <p:sp>
        <p:nvSpPr>
          <p:cNvPr id="7" name="Abgerundetes Rechteck 6">
            <a:extLst>
              <a:ext uri="{FF2B5EF4-FFF2-40B4-BE49-F238E27FC236}">
                <a16:creationId xmlns:a16="http://schemas.microsoft.com/office/drawing/2014/main" id="{9357266B-1E16-E94D-AB8C-C3DF16D0E26D}"/>
              </a:ext>
            </a:extLst>
          </p:cNvPr>
          <p:cNvSpPr/>
          <p:nvPr/>
        </p:nvSpPr>
        <p:spPr bwMode="auto">
          <a:xfrm>
            <a:off x="787400" y="2254252"/>
            <a:ext cx="8731250" cy="1638298"/>
          </a:xfrm>
          <a:prstGeom prst="roundRect">
            <a:avLst/>
          </a:prstGeom>
          <a:solidFill>
            <a:schemeClr val="accent5">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r>
              <a:rPr kumimoji="0" lang="de-DE" sz="2100" b="1" i="0" u="none" strike="noStrike" cap="none" normalizeH="0" baseline="0" dirty="0">
                <a:ln>
                  <a:noFill/>
                </a:ln>
                <a:solidFill>
                  <a:schemeClr val="tx1"/>
                </a:solidFill>
                <a:effectLst/>
                <a:latin typeface="Arial" charset="0"/>
              </a:rPr>
              <a:t>Frage: </a:t>
            </a:r>
            <a:r>
              <a:rPr kumimoji="0" lang="de-DE" sz="2100" i="1" u="none" strike="noStrike" cap="none" normalizeH="0" baseline="0" dirty="0">
                <a:ln>
                  <a:noFill/>
                </a:ln>
                <a:solidFill>
                  <a:schemeClr val="tx1"/>
                </a:solidFill>
                <a:effectLst/>
                <a:latin typeface="Arial" charset="0"/>
              </a:rPr>
              <a:t>Darf ich Videoaufnahmen machen, wenn die Leitung Reflexionsseminar </a:t>
            </a:r>
            <a:r>
              <a:rPr kumimoji="0" lang="de-DE" sz="2100" i="1" u="none" strike="noStrike" cap="none" normalizeH="0" baseline="0">
                <a:ln>
                  <a:noFill/>
                </a:ln>
                <a:solidFill>
                  <a:schemeClr val="tx1"/>
                </a:solidFill>
                <a:effectLst/>
                <a:latin typeface="Arial" charset="0"/>
              </a:rPr>
              <a:t>auf Besuch </a:t>
            </a:r>
            <a:r>
              <a:rPr kumimoji="0" lang="de-DE" sz="2100" i="1" u="none" strike="noStrike" cap="none" normalizeH="0" baseline="0" dirty="0">
                <a:ln>
                  <a:noFill/>
                </a:ln>
                <a:solidFill>
                  <a:schemeClr val="tx1"/>
                </a:solidFill>
                <a:effectLst/>
                <a:latin typeface="Arial" charset="0"/>
              </a:rPr>
              <a:t>kommt?</a:t>
            </a:r>
          </a:p>
        </p:txBody>
      </p:sp>
      <p:sp>
        <p:nvSpPr>
          <p:cNvPr id="8" name="Abgerundetes Rechteck 7">
            <a:extLst>
              <a:ext uri="{FF2B5EF4-FFF2-40B4-BE49-F238E27FC236}">
                <a16:creationId xmlns:a16="http://schemas.microsoft.com/office/drawing/2014/main" id="{FE0DBBA7-E0AB-0B47-B82B-E4D6183D4F4E}"/>
              </a:ext>
            </a:extLst>
          </p:cNvPr>
          <p:cNvSpPr/>
          <p:nvPr/>
        </p:nvSpPr>
        <p:spPr bwMode="auto">
          <a:xfrm>
            <a:off x="787400" y="4429125"/>
            <a:ext cx="8731250" cy="1117565"/>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r>
              <a:rPr kumimoji="0" lang="de-DE" sz="2100" b="1" i="0" u="none" strike="noStrike" cap="none" normalizeH="0" baseline="0" dirty="0">
                <a:ln>
                  <a:noFill/>
                </a:ln>
                <a:solidFill>
                  <a:schemeClr val="tx1"/>
                </a:solidFill>
                <a:effectLst/>
                <a:latin typeface="Arial" charset="0"/>
              </a:rPr>
              <a:t>Antwort</a:t>
            </a:r>
            <a:r>
              <a:rPr kumimoji="0" lang="de-DE" sz="2100" b="1" i="1" u="none" strike="noStrike" cap="none" normalizeH="0" baseline="0" dirty="0">
                <a:ln>
                  <a:noFill/>
                </a:ln>
                <a:solidFill>
                  <a:schemeClr val="tx1"/>
                </a:solidFill>
                <a:effectLst/>
                <a:latin typeface="Arial" charset="0"/>
              </a:rPr>
              <a:t>: </a:t>
            </a:r>
            <a:r>
              <a:rPr kumimoji="0" lang="de-DE" sz="2100" i="1" u="none" strike="noStrike" cap="none" normalizeH="0" baseline="0" dirty="0">
                <a:ln>
                  <a:noFill/>
                </a:ln>
                <a:solidFill>
                  <a:schemeClr val="tx1"/>
                </a:solidFill>
                <a:effectLst/>
                <a:latin typeface="Arial" charset="0"/>
              </a:rPr>
              <a:t>Nein</a:t>
            </a:r>
            <a:r>
              <a:rPr lang="de-DE" i="1" dirty="0"/>
              <a:t>.</a:t>
            </a:r>
            <a:endParaRPr kumimoji="0" lang="de-DE" sz="2100" i="1"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1062841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907544E-4557-A14B-B6E3-90F1CE1AB858}"/>
              </a:ext>
            </a:extLst>
          </p:cNvPr>
          <p:cNvSpPr>
            <a:spLocks noGrp="1"/>
          </p:cNvSpPr>
          <p:nvPr>
            <p:ph type="dt" sz="half" idx="10"/>
          </p:nvPr>
        </p:nvSpPr>
        <p:spPr/>
        <p:txBody>
          <a:bodyPr/>
          <a:lstStyle/>
          <a:p>
            <a:fld id="{36C307B1-326A-8140-A7F4-C59EF8F1F5A9}" type="datetime1">
              <a:rPr lang="de-CH" smtClean="0">
                <a:solidFill>
                  <a:srgbClr val="000000"/>
                </a:solidFill>
              </a:rPr>
              <a:t>08.08.24</a:t>
            </a:fld>
            <a:endParaRPr lang="de-CH" dirty="0">
              <a:solidFill>
                <a:srgbClr val="000000"/>
              </a:solidFill>
            </a:endParaRPr>
          </a:p>
        </p:txBody>
      </p:sp>
      <p:sp>
        <p:nvSpPr>
          <p:cNvPr id="3" name="Foliennummernplatzhalter 2">
            <a:extLst>
              <a:ext uri="{FF2B5EF4-FFF2-40B4-BE49-F238E27FC236}">
                <a16:creationId xmlns:a16="http://schemas.microsoft.com/office/drawing/2014/main" id="{FFFD03F2-66EA-9D40-A429-7DD81F21B075}"/>
              </a:ext>
            </a:extLst>
          </p:cNvPr>
          <p:cNvSpPr>
            <a:spLocks noGrp="1"/>
          </p:cNvSpPr>
          <p:nvPr>
            <p:ph type="sldNum" sz="quarter" idx="12"/>
          </p:nvPr>
        </p:nvSpPr>
        <p:spPr/>
        <p:txBody>
          <a:bodyPr/>
          <a:lstStyle/>
          <a:p>
            <a:fld id="{351188DD-6605-4EF4-9E67-B567F731CE68}" type="slidenum">
              <a:rPr lang="de-CH" smtClean="0">
                <a:solidFill>
                  <a:srgbClr val="000000"/>
                </a:solidFill>
              </a:rPr>
              <a:pPr/>
              <a:t>2</a:t>
            </a:fld>
            <a:endParaRPr lang="de-CH" dirty="0">
              <a:solidFill>
                <a:srgbClr val="000000"/>
              </a:solidFill>
            </a:endParaRPr>
          </a:p>
        </p:txBody>
      </p:sp>
      <p:sp>
        <p:nvSpPr>
          <p:cNvPr id="4" name="Titel 3">
            <a:extLst>
              <a:ext uri="{FF2B5EF4-FFF2-40B4-BE49-F238E27FC236}">
                <a16:creationId xmlns:a16="http://schemas.microsoft.com/office/drawing/2014/main" id="{34C1B360-3EE0-4240-A006-134611C9DE13}"/>
              </a:ext>
            </a:extLst>
          </p:cNvPr>
          <p:cNvSpPr>
            <a:spLocks noGrp="1"/>
          </p:cNvSpPr>
          <p:nvPr>
            <p:ph type="title"/>
          </p:nvPr>
        </p:nvSpPr>
        <p:spPr/>
        <p:txBody>
          <a:bodyPr/>
          <a:lstStyle/>
          <a:p>
            <a:r>
              <a:rPr lang="de-DE" dirty="0"/>
              <a:t>Frage 2</a:t>
            </a:r>
          </a:p>
        </p:txBody>
      </p:sp>
      <p:sp>
        <p:nvSpPr>
          <p:cNvPr id="7" name="Abgerundetes Rechteck 6">
            <a:extLst>
              <a:ext uri="{FF2B5EF4-FFF2-40B4-BE49-F238E27FC236}">
                <a16:creationId xmlns:a16="http://schemas.microsoft.com/office/drawing/2014/main" id="{9357266B-1E16-E94D-AB8C-C3DF16D0E26D}"/>
              </a:ext>
            </a:extLst>
          </p:cNvPr>
          <p:cNvSpPr/>
          <p:nvPr/>
        </p:nvSpPr>
        <p:spPr bwMode="auto">
          <a:xfrm>
            <a:off x="736600" y="2197100"/>
            <a:ext cx="9213850" cy="2206624"/>
          </a:xfrm>
          <a:prstGeom prst="roundRect">
            <a:avLst/>
          </a:prstGeom>
          <a:solidFill>
            <a:schemeClr val="accent5">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r>
              <a:rPr kumimoji="0" lang="de-DE" sz="2100" b="1" i="0" u="none" strike="noStrike" cap="none" normalizeH="0" baseline="0" dirty="0">
                <a:ln>
                  <a:noFill/>
                </a:ln>
                <a:solidFill>
                  <a:schemeClr val="tx1"/>
                </a:solidFill>
                <a:effectLst/>
                <a:latin typeface="Arial" charset="0"/>
              </a:rPr>
              <a:t>Frage: </a:t>
            </a:r>
            <a:r>
              <a:rPr kumimoji="0" lang="de-DE" sz="2100" i="1" u="none" strike="noStrike" cap="none" normalizeH="0" baseline="0" dirty="0">
                <a:ln>
                  <a:noFill/>
                </a:ln>
                <a:solidFill>
                  <a:schemeClr val="tx1"/>
                </a:solidFill>
                <a:effectLst/>
                <a:latin typeface="Arial" charset="0"/>
              </a:rPr>
              <a:t>Ich wollte meine Aufnahmen im Halbklassenunterricht (Deutsch) erstellen. Alle 11 </a:t>
            </a:r>
            <a:r>
              <a:rPr kumimoji="0" lang="de-DE" sz="2100" i="1" u="none" strike="noStrike" cap="none" normalizeH="0" baseline="0" dirty="0" err="1">
                <a:ln>
                  <a:noFill/>
                </a:ln>
                <a:solidFill>
                  <a:schemeClr val="tx1"/>
                </a:solidFill>
                <a:effectLst/>
                <a:latin typeface="Arial" charset="0"/>
              </a:rPr>
              <a:t>SuS</a:t>
            </a:r>
            <a:r>
              <a:rPr kumimoji="0" lang="de-DE" sz="2100" i="1" u="none" strike="noStrike" cap="none" normalizeH="0" baseline="0" dirty="0">
                <a:ln>
                  <a:noFill/>
                </a:ln>
                <a:solidFill>
                  <a:schemeClr val="tx1"/>
                </a:solidFill>
                <a:effectLst/>
                <a:latin typeface="Arial" charset="0"/>
              </a:rPr>
              <a:t> der Halbklasse dürfen gefilmt werden. Bei der Aufnahme heute morgen war nun ein Kind krank und ein anderer Schüler </a:t>
            </a:r>
            <a:r>
              <a:rPr lang="de-DE" i="1" dirty="0"/>
              <a:t>musste während der Lektion </a:t>
            </a:r>
            <a:r>
              <a:rPr kumimoji="0" lang="de-DE" sz="2100" i="1" u="none" strike="noStrike" cap="none" normalizeH="0" baseline="0" dirty="0">
                <a:ln>
                  <a:noFill/>
                </a:ln>
                <a:solidFill>
                  <a:schemeClr val="tx1"/>
                </a:solidFill>
                <a:effectLst/>
                <a:latin typeface="Arial" charset="0"/>
              </a:rPr>
              <a:t>kurzfristig zur Schulsozialarbeiterin. Es waren nun leider nur 9 </a:t>
            </a:r>
            <a:r>
              <a:rPr kumimoji="0" lang="de-DE" sz="2100" i="1" u="none" strike="noStrike" cap="none" normalizeH="0" baseline="0" dirty="0" err="1">
                <a:ln>
                  <a:noFill/>
                </a:ln>
                <a:solidFill>
                  <a:schemeClr val="tx1"/>
                </a:solidFill>
                <a:effectLst/>
                <a:latin typeface="Arial" charset="0"/>
              </a:rPr>
              <a:t>SuS</a:t>
            </a:r>
            <a:r>
              <a:rPr kumimoji="0" lang="de-DE" sz="2100" i="1" u="none" strike="noStrike" cap="none" normalizeH="0" baseline="0" dirty="0">
                <a:ln>
                  <a:noFill/>
                </a:ln>
                <a:solidFill>
                  <a:schemeClr val="tx1"/>
                </a:solidFill>
                <a:effectLst/>
                <a:latin typeface="Arial" charset="0"/>
              </a:rPr>
              <a:t> anwesend, darf ich die Aufnahme trotzdem verwenden? </a:t>
            </a:r>
          </a:p>
        </p:txBody>
      </p:sp>
      <p:sp>
        <p:nvSpPr>
          <p:cNvPr id="8" name="Abgerundetes Rechteck 7">
            <a:extLst>
              <a:ext uri="{FF2B5EF4-FFF2-40B4-BE49-F238E27FC236}">
                <a16:creationId xmlns:a16="http://schemas.microsoft.com/office/drawing/2014/main" id="{FE0DBBA7-E0AB-0B47-B82B-E4D6183D4F4E}"/>
              </a:ext>
            </a:extLst>
          </p:cNvPr>
          <p:cNvSpPr/>
          <p:nvPr/>
        </p:nvSpPr>
        <p:spPr bwMode="auto">
          <a:xfrm>
            <a:off x="736600" y="4729159"/>
            <a:ext cx="9213850" cy="1931991"/>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r>
              <a:rPr kumimoji="0" lang="de-DE" sz="2100" b="1" i="0" u="none" strike="noStrike" cap="none" normalizeH="0" baseline="0" dirty="0">
                <a:ln>
                  <a:noFill/>
                </a:ln>
                <a:solidFill>
                  <a:schemeClr val="tx1"/>
                </a:solidFill>
                <a:effectLst/>
                <a:latin typeface="Arial" charset="0"/>
              </a:rPr>
              <a:t>Antwort: </a:t>
            </a:r>
            <a:r>
              <a:rPr kumimoji="0" lang="de-DE" sz="2100" i="1" u="none" strike="noStrike" cap="none" normalizeH="0" baseline="0" dirty="0">
                <a:ln>
                  <a:noFill/>
                </a:ln>
                <a:solidFill>
                  <a:schemeClr val="tx1"/>
                </a:solidFill>
                <a:effectLst/>
                <a:latin typeface="Arial" charset="0"/>
              </a:rPr>
              <a:t>Ja, in diesem speziellen und nicht vorhersehbaren Fall dürfen Sie die Aufnahmen </a:t>
            </a:r>
            <a:r>
              <a:rPr lang="de-DE" i="1" dirty="0"/>
              <a:t>verwenden</a:t>
            </a:r>
            <a:r>
              <a:rPr kumimoji="0" lang="de-DE" sz="2100" i="1" u="none" strike="noStrike" cap="none" normalizeH="0" baseline="0" dirty="0">
                <a:ln>
                  <a:noFill/>
                </a:ln>
                <a:solidFill>
                  <a:schemeClr val="tx1"/>
                </a:solidFill>
                <a:effectLst/>
                <a:latin typeface="Arial" charset="0"/>
              </a:rPr>
              <a:t>, wenn die </a:t>
            </a:r>
            <a:r>
              <a:rPr kumimoji="0" lang="de-DE" sz="2100" i="1" u="none" strike="noStrike" cap="none" normalizeH="0" baseline="0" dirty="0" err="1">
                <a:ln>
                  <a:noFill/>
                </a:ln>
                <a:solidFill>
                  <a:schemeClr val="tx1"/>
                </a:solidFill>
                <a:effectLst/>
                <a:latin typeface="Arial" charset="0"/>
              </a:rPr>
              <a:t>PxL</a:t>
            </a:r>
            <a:r>
              <a:rPr kumimoji="0" lang="de-DE" sz="2100" i="1" u="none" strike="noStrike" cap="none" normalizeH="0" baseline="0" dirty="0">
                <a:ln>
                  <a:noFill/>
                </a:ln>
                <a:solidFill>
                  <a:schemeClr val="tx1"/>
                </a:solidFill>
                <a:effectLst/>
                <a:latin typeface="Arial" charset="0"/>
              </a:rPr>
              <a:t> dies schriftlich bestätigt. Schicken Sie uns die Bestätigung bitte per Email zu, wir werden Ihnen dann eine Sondergenehmigung ausstellen und Sie über das weitere Vorgehen informieren.</a:t>
            </a:r>
          </a:p>
        </p:txBody>
      </p:sp>
    </p:spTree>
    <p:extLst>
      <p:ext uri="{BB962C8B-B14F-4D97-AF65-F5344CB8AC3E}">
        <p14:creationId xmlns:p14="http://schemas.microsoft.com/office/powerpoint/2010/main" val="3386520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907544E-4557-A14B-B6E3-90F1CE1AB858}"/>
              </a:ext>
            </a:extLst>
          </p:cNvPr>
          <p:cNvSpPr>
            <a:spLocks noGrp="1"/>
          </p:cNvSpPr>
          <p:nvPr>
            <p:ph type="dt" sz="half" idx="10"/>
          </p:nvPr>
        </p:nvSpPr>
        <p:spPr/>
        <p:txBody>
          <a:bodyPr/>
          <a:lstStyle/>
          <a:p>
            <a:fld id="{36C307B1-326A-8140-A7F4-C59EF8F1F5A9}" type="datetime1">
              <a:rPr lang="de-CH" smtClean="0">
                <a:solidFill>
                  <a:srgbClr val="000000"/>
                </a:solidFill>
              </a:rPr>
              <a:t>08.08.24</a:t>
            </a:fld>
            <a:endParaRPr lang="de-CH" dirty="0">
              <a:solidFill>
                <a:srgbClr val="000000"/>
              </a:solidFill>
            </a:endParaRPr>
          </a:p>
        </p:txBody>
      </p:sp>
      <p:sp>
        <p:nvSpPr>
          <p:cNvPr id="3" name="Foliennummernplatzhalter 2">
            <a:extLst>
              <a:ext uri="{FF2B5EF4-FFF2-40B4-BE49-F238E27FC236}">
                <a16:creationId xmlns:a16="http://schemas.microsoft.com/office/drawing/2014/main" id="{FFFD03F2-66EA-9D40-A429-7DD81F21B075}"/>
              </a:ext>
            </a:extLst>
          </p:cNvPr>
          <p:cNvSpPr>
            <a:spLocks noGrp="1"/>
          </p:cNvSpPr>
          <p:nvPr>
            <p:ph type="sldNum" sz="quarter" idx="12"/>
          </p:nvPr>
        </p:nvSpPr>
        <p:spPr/>
        <p:txBody>
          <a:bodyPr/>
          <a:lstStyle/>
          <a:p>
            <a:fld id="{351188DD-6605-4EF4-9E67-B567F731CE68}" type="slidenum">
              <a:rPr lang="de-CH" smtClean="0">
                <a:solidFill>
                  <a:srgbClr val="000000"/>
                </a:solidFill>
              </a:rPr>
              <a:pPr/>
              <a:t>3</a:t>
            </a:fld>
            <a:endParaRPr lang="de-CH" dirty="0">
              <a:solidFill>
                <a:srgbClr val="000000"/>
              </a:solidFill>
            </a:endParaRPr>
          </a:p>
        </p:txBody>
      </p:sp>
      <p:sp>
        <p:nvSpPr>
          <p:cNvPr id="4" name="Titel 3">
            <a:extLst>
              <a:ext uri="{FF2B5EF4-FFF2-40B4-BE49-F238E27FC236}">
                <a16:creationId xmlns:a16="http://schemas.microsoft.com/office/drawing/2014/main" id="{34C1B360-3EE0-4240-A006-134611C9DE13}"/>
              </a:ext>
            </a:extLst>
          </p:cNvPr>
          <p:cNvSpPr>
            <a:spLocks noGrp="1"/>
          </p:cNvSpPr>
          <p:nvPr>
            <p:ph type="title"/>
          </p:nvPr>
        </p:nvSpPr>
        <p:spPr/>
        <p:txBody>
          <a:bodyPr/>
          <a:lstStyle/>
          <a:p>
            <a:r>
              <a:rPr lang="de-DE" dirty="0"/>
              <a:t>Frage 3</a:t>
            </a:r>
          </a:p>
        </p:txBody>
      </p:sp>
      <p:sp>
        <p:nvSpPr>
          <p:cNvPr id="7" name="Abgerundetes Rechteck 6">
            <a:extLst>
              <a:ext uri="{FF2B5EF4-FFF2-40B4-BE49-F238E27FC236}">
                <a16:creationId xmlns:a16="http://schemas.microsoft.com/office/drawing/2014/main" id="{9357266B-1E16-E94D-AB8C-C3DF16D0E26D}"/>
              </a:ext>
            </a:extLst>
          </p:cNvPr>
          <p:cNvSpPr/>
          <p:nvPr/>
        </p:nvSpPr>
        <p:spPr bwMode="auto">
          <a:xfrm>
            <a:off x="736600" y="2197100"/>
            <a:ext cx="8902700" cy="1762124"/>
          </a:xfrm>
          <a:prstGeom prst="roundRect">
            <a:avLst/>
          </a:prstGeom>
          <a:solidFill>
            <a:schemeClr val="accent5">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r>
              <a:rPr kumimoji="0" lang="de-DE" sz="2100" b="1" i="0" u="none" strike="noStrike" cap="none" normalizeH="0" baseline="0" dirty="0">
                <a:ln>
                  <a:noFill/>
                </a:ln>
                <a:solidFill>
                  <a:schemeClr val="tx1"/>
                </a:solidFill>
                <a:effectLst/>
                <a:latin typeface="Arial" charset="0"/>
              </a:rPr>
              <a:t>Frage:</a:t>
            </a:r>
            <a:r>
              <a:rPr lang="de-DE" b="1" dirty="0"/>
              <a:t> </a:t>
            </a:r>
            <a:r>
              <a:rPr lang="de-DE" i="1" dirty="0"/>
              <a:t>Ich reiche mein Videoportfolio im November 24 (HS) bzw. Mai 25 (FS) ein. Kann ich bei Einreichung im HS 24 im März 25 bzw. bei Einreichung im FS 25 im September 25 diplomiert werden?</a:t>
            </a:r>
            <a:endParaRPr kumimoji="0" lang="de-DE" sz="2100" i="1" u="none" strike="noStrike" cap="none" normalizeH="0" baseline="0" dirty="0">
              <a:ln>
                <a:noFill/>
              </a:ln>
              <a:solidFill>
                <a:schemeClr val="tx1"/>
              </a:solidFill>
              <a:effectLst/>
              <a:latin typeface="Arial" charset="0"/>
            </a:endParaRPr>
          </a:p>
        </p:txBody>
      </p:sp>
      <p:sp>
        <p:nvSpPr>
          <p:cNvPr id="8" name="Abgerundetes Rechteck 7">
            <a:extLst>
              <a:ext uri="{FF2B5EF4-FFF2-40B4-BE49-F238E27FC236}">
                <a16:creationId xmlns:a16="http://schemas.microsoft.com/office/drawing/2014/main" id="{FE0DBBA7-E0AB-0B47-B82B-E4D6183D4F4E}"/>
              </a:ext>
            </a:extLst>
          </p:cNvPr>
          <p:cNvSpPr/>
          <p:nvPr/>
        </p:nvSpPr>
        <p:spPr bwMode="auto">
          <a:xfrm>
            <a:off x="736600" y="4429125"/>
            <a:ext cx="8902700" cy="2066925"/>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r>
              <a:rPr kumimoji="0" lang="de-DE" sz="2100" b="1" i="0" u="none" strike="noStrike" cap="none" normalizeH="0" baseline="0" dirty="0">
                <a:ln>
                  <a:noFill/>
                </a:ln>
                <a:solidFill>
                  <a:schemeClr val="tx1"/>
                </a:solidFill>
                <a:effectLst/>
                <a:latin typeface="Arial" charset="0"/>
              </a:rPr>
              <a:t>Antwort: </a:t>
            </a:r>
            <a:r>
              <a:rPr kumimoji="0" lang="de-DE" sz="2100" i="1" u="none" strike="noStrike" cap="none" normalizeH="0" baseline="0" dirty="0">
                <a:ln>
                  <a:noFill/>
                </a:ln>
                <a:solidFill>
                  <a:schemeClr val="tx1"/>
                </a:solidFill>
                <a:effectLst/>
                <a:latin typeface="Arial" charset="0"/>
              </a:rPr>
              <a:t>Wenn Sie die Voraussetzungen für die Diplomierung erfüllen und auch die IAL </a:t>
            </a:r>
            <a:r>
              <a:rPr kumimoji="0" lang="de-DE" sz="2100" i="1" u="none" strike="noStrike" cap="none" normalizeH="0" baseline="0" dirty="0" err="1">
                <a:ln>
                  <a:noFill/>
                </a:ln>
                <a:solidFill>
                  <a:schemeClr val="tx1"/>
                </a:solidFill>
                <a:effectLst/>
                <a:latin typeface="Arial" charset="0"/>
              </a:rPr>
              <a:t>BpSt</a:t>
            </a:r>
            <a:r>
              <a:rPr kumimoji="0" lang="de-DE" sz="2100" i="1" u="none" strike="noStrike" cap="none" normalizeH="0" baseline="0" dirty="0">
                <a:ln>
                  <a:noFill/>
                </a:ln>
                <a:solidFill>
                  <a:schemeClr val="tx1"/>
                </a:solidFill>
                <a:effectLst/>
                <a:latin typeface="Arial" charset="0"/>
              </a:rPr>
              <a:t> Video-Portfolio erfolgreich absolviert haben, können Sie zum nächstmöglichen Zeitpunkt diplomiert werden. Im </a:t>
            </a:r>
            <a:r>
              <a:rPr kumimoji="0" lang="de-DE" sz="2100" i="1" u="none" strike="noStrike" cap="none" normalizeH="0" baseline="0">
                <a:ln>
                  <a:noFill/>
                </a:ln>
                <a:solidFill>
                  <a:schemeClr val="tx1"/>
                </a:solidFill>
                <a:effectLst/>
                <a:latin typeface="Arial" charset="0"/>
              </a:rPr>
              <a:t>HS 24 </a:t>
            </a:r>
            <a:r>
              <a:rPr kumimoji="0" lang="de-DE" sz="2100" i="1" u="none" strike="noStrike" cap="none" normalizeH="0" baseline="0" dirty="0">
                <a:ln>
                  <a:noFill/>
                </a:ln>
                <a:solidFill>
                  <a:schemeClr val="tx1"/>
                </a:solidFill>
                <a:effectLst/>
                <a:latin typeface="Arial" charset="0"/>
              </a:rPr>
              <a:t>wäre dies </a:t>
            </a:r>
            <a:r>
              <a:rPr kumimoji="0" lang="de-DE" sz="2100" i="1" u="none" strike="noStrike" cap="none" normalizeH="0" baseline="0">
                <a:ln>
                  <a:noFill/>
                </a:ln>
                <a:solidFill>
                  <a:schemeClr val="tx1"/>
                </a:solidFill>
                <a:effectLst/>
                <a:latin typeface="Arial" charset="0"/>
              </a:rPr>
              <a:t>März 25, </a:t>
            </a:r>
            <a:r>
              <a:rPr kumimoji="0" lang="de-DE" sz="2100" i="1" u="none" strike="noStrike" cap="none" normalizeH="0" baseline="0" dirty="0">
                <a:ln>
                  <a:noFill/>
                </a:ln>
                <a:solidFill>
                  <a:schemeClr val="tx1"/>
                </a:solidFill>
                <a:effectLst/>
                <a:latin typeface="Arial" charset="0"/>
              </a:rPr>
              <a:t>im </a:t>
            </a:r>
            <a:r>
              <a:rPr kumimoji="0" lang="de-DE" sz="2100" i="1" u="none" strike="noStrike" cap="none" normalizeH="0" baseline="0">
                <a:ln>
                  <a:noFill/>
                </a:ln>
                <a:solidFill>
                  <a:schemeClr val="tx1"/>
                </a:solidFill>
                <a:effectLst/>
                <a:latin typeface="Arial" charset="0"/>
              </a:rPr>
              <a:t>FS 25 </a:t>
            </a:r>
            <a:r>
              <a:rPr kumimoji="0" lang="de-DE" sz="2100" i="1" u="none" strike="noStrike" cap="none" normalizeH="0" baseline="0" dirty="0">
                <a:ln>
                  <a:noFill/>
                </a:ln>
                <a:solidFill>
                  <a:schemeClr val="tx1"/>
                </a:solidFill>
                <a:effectLst/>
                <a:latin typeface="Arial" charset="0"/>
              </a:rPr>
              <a:t>wäre dies </a:t>
            </a:r>
            <a:r>
              <a:rPr kumimoji="0" lang="de-DE" sz="2100" i="1" u="none" strike="noStrike" cap="none" normalizeH="0" baseline="0">
                <a:ln>
                  <a:noFill/>
                </a:ln>
                <a:solidFill>
                  <a:schemeClr val="tx1"/>
                </a:solidFill>
                <a:effectLst/>
                <a:latin typeface="Arial" charset="0"/>
              </a:rPr>
              <a:t>September 25.</a:t>
            </a:r>
            <a:endParaRPr kumimoji="0" lang="de-DE" sz="2100" i="1"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2040856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E83F4FC-2C49-7C41-9F38-02421BAD2ED8}"/>
              </a:ext>
            </a:extLst>
          </p:cNvPr>
          <p:cNvSpPr>
            <a:spLocks noGrp="1"/>
          </p:cNvSpPr>
          <p:nvPr>
            <p:ph type="dt" sz="half" idx="10"/>
          </p:nvPr>
        </p:nvSpPr>
        <p:spPr/>
        <p:txBody>
          <a:bodyPr/>
          <a:lstStyle/>
          <a:p>
            <a:fld id="{36C307B1-326A-8140-A7F4-C59EF8F1F5A9}" type="datetime1">
              <a:rPr lang="de-CH" smtClean="0">
                <a:solidFill>
                  <a:srgbClr val="000000"/>
                </a:solidFill>
              </a:rPr>
              <a:t>08.08.24</a:t>
            </a:fld>
            <a:endParaRPr lang="de-CH" dirty="0">
              <a:solidFill>
                <a:srgbClr val="000000"/>
              </a:solidFill>
            </a:endParaRPr>
          </a:p>
        </p:txBody>
      </p:sp>
      <p:sp>
        <p:nvSpPr>
          <p:cNvPr id="3" name="Foliennummernplatzhalter 2">
            <a:extLst>
              <a:ext uri="{FF2B5EF4-FFF2-40B4-BE49-F238E27FC236}">
                <a16:creationId xmlns:a16="http://schemas.microsoft.com/office/drawing/2014/main" id="{9794BBFF-319B-A34F-9A6C-820BD44C0CDB}"/>
              </a:ext>
            </a:extLst>
          </p:cNvPr>
          <p:cNvSpPr>
            <a:spLocks noGrp="1"/>
          </p:cNvSpPr>
          <p:nvPr>
            <p:ph type="sldNum" sz="quarter" idx="12"/>
          </p:nvPr>
        </p:nvSpPr>
        <p:spPr/>
        <p:txBody>
          <a:bodyPr/>
          <a:lstStyle/>
          <a:p>
            <a:fld id="{351188DD-6605-4EF4-9E67-B567F731CE68}" type="slidenum">
              <a:rPr lang="de-CH" smtClean="0">
                <a:solidFill>
                  <a:srgbClr val="000000"/>
                </a:solidFill>
              </a:rPr>
              <a:pPr/>
              <a:t>4</a:t>
            </a:fld>
            <a:endParaRPr lang="de-CH" dirty="0">
              <a:solidFill>
                <a:srgbClr val="000000"/>
              </a:solidFill>
            </a:endParaRPr>
          </a:p>
        </p:txBody>
      </p:sp>
      <p:sp>
        <p:nvSpPr>
          <p:cNvPr id="4" name="Titel 3">
            <a:extLst>
              <a:ext uri="{FF2B5EF4-FFF2-40B4-BE49-F238E27FC236}">
                <a16:creationId xmlns:a16="http://schemas.microsoft.com/office/drawing/2014/main" id="{788363D5-344F-5149-AB6F-FC6B2A74BE82}"/>
              </a:ext>
            </a:extLst>
          </p:cNvPr>
          <p:cNvSpPr>
            <a:spLocks noGrp="1"/>
          </p:cNvSpPr>
          <p:nvPr>
            <p:ph type="title"/>
          </p:nvPr>
        </p:nvSpPr>
        <p:spPr/>
        <p:txBody>
          <a:bodyPr/>
          <a:lstStyle/>
          <a:p>
            <a:r>
              <a:rPr lang="de-DE" dirty="0"/>
              <a:t>Frage 4</a:t>
            </a:r>
          </a:p>
        </p:txBody>
      </p:sp>
      <p:sp>
        <p:nvSpPr>
          <p:cNvPr id="6" name="Abgerundetes Rechteck 5">
            <a:extLst>
              <a:ext uri="{FF2B5EF4-FFF2-40B4-BE49-F238E27FC236}">
                <a16:creationId xmlns:a16="http://schemas.microsoft.com/office/drawing/2014/main" id="{75A7608A-5BCB-9E43-9CAE-B014E24E780B}"/>
              </a:ext>
            </a:extLst>
          </p:cNvPr>
          <p:cNvSpPr/>
          <p:nvPr/>
        </p:nvSpPr>
        <p:spPr bwMode="auto">
          <a:xfrm>
            <a:off x="793750" y="1930401"/>
            <a:ext cx="9156700" cy="1460499"/>
          </a:xfrm>
          <a:prstGeom prst="roundRect">
            <a:avLst/>
          </a:prstGeom>
          <a:solidFill>
            <a:schemeClr val="accent5">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r>
              <a:rPr kumimoji="0" lang="de-DE" sz="2100" b="1" i="0" u="none" strike="noStrike" cap="none" normalizeH="0" baseline="0" dirty="0">
                <a:ln>
                  <a:noFill/>
                </a:ln>
                <a:solidFill>
                  <a:schemeClr val="tx1"/>
                </a:solidFill>
                <a:effectLst/>
                <a:latin typeface="Arial" charset="0"/>
              </a:rPr>
              <a:t>Frage: </a:t>
            </a:r>
            <a:r>
              <a:rPr kumimoji="0" lang="de-DE" sz="2100" i="1" u="none" strike="noStrike" cap="none" normalizeH="0" baseline="0" dirty="0">
                <a:ln>
                  <a:noFill/>
                </a:ln>
                <a:solidFill>
                  <a:schemeClr val="tx1"/>
                </a:solidFill>
                <a:effectLst/>
                <a:latin typeface="Arial" charset="0"/>
              </a:rPr>
              <a:t>Auf </a:t>
            </a:r>
            <a:r>
              <a:rPr lang="de-DE" i="1" dirty="0"/>
              <a:t>der </a:t>
            </a:r>
            <a:r>
              <a:rPr lang="de-DE" i="1" dirty="0" err="1"/>
              <a:t>Gutachter:innen-Zuteilungsliste</a:t>
            </a:r>
            <a:r>
              <a:rPr lang="de-DE" i="1" dirty="0"/>
              <a:t> habe ich gesehen, dass </a:t>
            </a:r>
            <a:r>
              <a:rPr lang="de-DE" i="1" dirty="0" err="1"/>
              <a:t>keine:r</a:t>
            </a:r>
            <a:r>
              <a:rPr lang="de-DE" i="1" dirty="0"/>
              <a:t> </a:t>
            </a:r>
            <a:r>
              <a:rPr lang="de-DE" i="1" dirty="0" err="1"/>
              <a:t>meine:r</a:t>
            </a:r>
            <a:r>
              <a:rPr lang="de-DE" i="1" dirty="0"/>
              <a:t> Gutachter/innen aus den Fachdidaktiken stammt, weshalb wurde in meinem Fall (Deutschunterricht) nicht einer </a:t>
            </a:r>
            <a:r>
              <a:rPr lang="de-DE" i="1" dirty="0" err="1"/>
              <a:t>Deutsch-Fachdidaktiker:in</a:t>
            </a:r>
            <a:r>
              <a:rPr lang="de-DE" i="1" dirty="0"/>
              <a:t> zugeteilt? </a:t>
            </a:r>
            <a:r>
              <a:rPr kumimoji="0" lang="de-DE" sz="2100" i="1" u="none" strike="noStrike" cap="none" normalizeH="0" baseline="0" dirty="0">
                <a:ln>
                  <a:noFill/>
                </a:ln>
                <a:solidFill>
                  <a:schemeClr val="tx1"/>
                </a:solidFill>
                <a:effectLst/>
                <a:latin typeface="Arial" charset="0"/>
              </a:rPr>
              <a:t> </a:t>
            </a:r>
          </a:p>
        </p:txBody>
      </p:sp>
      <p:sp>
        <p:nvSpPr>
          <p:cNvPr id="7" name="Abgerundetes Rechteck 6">
            <a:extLst>
              <a:ext uri="{FF2B5EF4-FFF2-40B4-BE49-F238E27FC236}">
                <a16:creationId xmlns:a16="http://schemas.microsoft.com/office/drawing/2014/main" id="{A9D81021-898D-DD4C-B58D-76684FA934E5}"/>
              </a:ext>
            </a:extLst>
          </p:cNvPr>
          <p:cNvSpPr/>
          <p:nvPr/>
        </p:nvSpPr>
        <p:spPr bwMode="auto">
          <a:xfrm>
            <a:off x="793750" y="3780631"/>
            <a:ext cx="9156700" cy="2270919"/>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r>
              <a:rPr kumimoji="0" lang="de-DE" sz="2100" b="1" i="0" u="none" strike="noStrike" cap="none" normalizeH="0" baseline="0" dirty="0">
                <a:ln>
                  <a:noFill/>
                </a:ln>
                <a:solidFill>
                  <a:schemeClr val="tx1"/>
                </a:solidFill>
                <a:effectLst/>
                <a:latin typeface="Arial" charset="0"/>
              </a:rPr>
              <a:t>Antwort</a:t>
            </a:r>
            <a:r>
              <a:rPr kumimoji="0" lang="de-DE" sz="2100" i="0" u="none" strike="noStrike" cap="none" normalizeH="0" baseline="0" dirty="0">
                <a:ln>
                  <a:noFill/>
                </a:ln>
                <a:solidFill>
                  <a:schemeClr val="tx1"/>
                </a:solidFill>
                <a:effectLst/>
                <a:latin typeface="Arial" charset="0"/>
              </a:rPr>
              <a:t>: </a:t>
            </a:r>
            <a:r>
              <a:rPr kumimoji="0" lang="de-DE" sz="2000" i="1" u="none" strike="noStrike" cap="none" normalizeH="0" baseline="0" dirty="0">
                <a:ln>
                  <a:noFill/>
                </a:ln>
                <a:solidFill>
                  <a:schemeClr val="tx1"/>
                </a:solidFill>
                <a:effectLst/>
                <a:latin typeface="Arial" charset="0"/>
              </a:rPr>
              <a:t>Unser </a:t>
            </a:r>
            <a:r>
              <a:rPr kumimoji="0" lang="de-DE" sz="2000" i="1" u="none" strike="noStrike" cap="none" normalizeH="0" baseline="0" dirty="0" err="1">
                <a:ln>
                  <a:noFill/>
                </a:ln>
                <a:solidFill>
                  <a:schemeClr val="tx1"/>
                </a:solidFill>
                <a:effectLst/>
                <a:latin typeface="Arial" charset="0"/>
              </a:rPr>
              <a:t>Gutachter:innenstamm</a:t>
            </a:r>
            <a:r>
              <a:rPr kumimoji="0" lang="de-DE" sz="2000" i="1" u="none" strike="noStrike" cap="none" normalizeH="0" baseline="0" dirty="0">
                <a:ln>
                  <a:noFill/>
                </a:ln>
                <a:solidFill>
                  <a:schemeClr val="tx1"/>
                </a:solidFill>
                <a:effectLst/>
                <a:latin typeface="Arial" charset="0"/>
              </a:rPr>
              <a:t> setzt sich aus </a:t>
            </a:r>
            <a:r>
              <a:rPr kumimoji="0" lang="de-DE" sz="2000" i="1" u="none" strike="noStrike" cap="none" normalizeH="0" baseline="0" dirty="0" err="1">
                <a:ln>
                  <a:noFill/>
                </a:ln>
                <a:solidFill>
                  <a:schemeClr val="tx1"/>
                </a:solidFill>
                <a:effectLst/>
                <a:latin typeface="Arial" charset="0"/>
              </a:rPr>
              <a:t>Fachdidaktiker:innen</a:t>
            </a:r>
            <a:r>
              <a:rPr kumimoji="0" lang="de-DE" sz="2000" i="1" u="none" strike="noStrike" cap="none" normalizeH="0" baseline="0" dirty="0">
                <a:ln>
                  <a:noFill/>
                </a:ln>
                <a:solidFill>
                  <a:schemeClr val="tx1"/>
                </a:solidFill>
                <a:effectLst/>
                <a:latin typeface="Arial" charset="0"/>
              </a:rPr>
              <a:t>, </a:t>
            </a:r>
            <a:r>
              <a:rPr kumimoji="0" lang="de-DE" sz="2000" i="1" u="none" strike="noStrike" cap="none" normalizeH="0" baseline="0" dirty="0" err="1">
                <a:ln>
                  <a:noFill/>
                </a:ln>
                <a:solidFill>
                  <a:schemeClr val="tx1"/>
                </a:solidFill>
                <a:effectLst/>
                <a:latin typeface="Arial" charset="0"/>
              </a:rPr>
              <a:t>Dozent:innen</a:t>
            </a:r>
            <a:r>
              <a:rPr kumimoji="0" lang="de-DE" sz="2000" i="1" u="none" strike="noStrike" cap="none" normalizeH="0" baseline="0" dirty="0">
                <a:ln>
                  <a:noFill/>
                </a:ln>
                <a:solidFill>
                  <a:schemeClr val="tx1"/>
                </a:solidFill>
                <a:effectLst/>
                <a:latin typeface="Arial" charset="0"/>
              </a:rPr>
              <a:t> der Erziehungswissenschaften sowie Personen aus dem Praxisfeld zusammen. Wir versuchen immer eine gute Kombinationsmöglichkeit z</a:t>
            </a:r>
            <a:r>
              <a:rPr lang="de-DE" sz="2000" i="1" dirty="0"/>
              <a:t>u finden. Alle Personen verfügen über die fachlichen und fachdidaktischen Kompetenzen, um Unterrichtsplanung, -durchführung, sowie Analyse und Reflexion zu beurteilen. </a:t>
            </a:r>
            <a:endParaRPr kumimoji="0" lang="de-DE" sz="2000" i="1" u="none" strike="noStrike" cap="none" normalizeH="0" baseline="0" dirty="0">
              <a:ln>
                <a:noFill/>
              </a:ln>
              <a:solidFill>
                <a:schemeClr val="tx1"/>
              </a:solidFill>
              <a:effectLst/>
              <a:highlight>
                <a:srgbClr val="FFFF00"/>
              </a:highlight>
              <a:latin typeface="Arial" charset="0"/>
            </a:endParaRPr>
          </a:p>
        </p:txBody>
      </p:sp>
    </p:spTree>
    <p:extLst>
      <p:ext uri="{BB962C8B-B14F-4D97-AF65-F5344CB8AC3E}">
        <p14:creationId xmlns:p14="http://schemas.microsoft.com/office/powerpoint/2010/main" val="3279734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907544E-4557-A14B-B6E3-90F1CE1AB858}"/>
              </a:ext>
            </a:extLst>
          </p:cNvPr>
          <p:cNvSpPr>
            <a:spLocks noGrp="1"/>
          </p:cNvSpPr>
          <p:nvPr>
            <p:ph type="dt" sz="half" idx="10"/>
          </p:nvPr>
        </p:nvSpPr>
        <p:spPr/>
        <p:txBody>
          <a:bodyPr/>
          <a:lstStyle/>
          <a:p>
            <a:fld id="{36C307B1-326A-8140-A7F4-C59EF8F1F5A9}" type="datetime1">
              <a:rPr lang="de-CH" smtClean="0">
                <a:solidFill>
                  <a:srgbClr val="000000"/>
                </a:solidFill>
              </a:rPr>
              <a:t>08.08.24</a:t>
            </a:fld>
            <a:endParaRPr lang="de-CH" dirty="0">
              <a:solidFill>
                <a:srgbClr val="000000"/>
              </a:solidFill>
            </a:endParaRPr>
          </a:p>
        </p:txBody>
      </p:sp>
      <p:sp>
        <p:nvSpPr>
          <p:cNvPr id="3" name="Foliennummernplatzhalter 2">
            <a:extLst>
              <a:ext uri="{FF2B5EF4-FFF2-40B4-BE49-F238E27FC236}">
                <a16:creationId xmlns:a16="http://schemas.microsoft.com/office/drawing/2014/main" id="{FFFD03F2-66EA-9D40-A429-7DD81F21B075}"/>
              </a:ext>
            </a:extLst>
          </p:cNvPr>
          <p:cNvSpPr>
            <a:spLocks noGrp="1"/>
          </p:cNvSpPr>
          <p:nvPr>
            <p:ph type="sldNum" sz="quarter" idx="12"/>
          </p:nvPr>
        </p:nvSpPr>
        <p:spPr/>
        <p:txBody>
          <a:bodyPr/>
          <a:lstStyle/>
          <a:p>
            <a:fld id="{351188DD-6605-4EF4-9E67-B567F731CE68}" type="slidenum">
              <a:rPr lang="de-CH" smtClean="0">
                <a:solidFill>
                  <a:srgbClr val="000000"/>
                </a:solidFill>
              </a:rPr>
              <a:pPr/>
              <a:t>5</a:t>
            </a:fld>
            <a:endParaRPr lang="de-CH" dirty="0">
              <a:solidFill>
                <a:srgbClr val="000000"/>
              </a:solidFill>
            </a:endParaRPr>
          </a:p>
        </p:txBody>
      </p:sp>
      <p:sp>
        <p:nvSpPr>
          <p:cNvPr id="4" name="Titel 3">
            <a:extLst>
              <a:ext uri="{FF2B5EF4-FFF2-40B4-BE49-F238E27FC236}">
                <a16:creationId xmlns:a16="http://schemas.microsoft.com/office/drawing/2014/main" id="{34C1B360-3EE0-4240-A006-134611C9DE13}"/>
              </a:ext>
            </a:extLst>
          </p:cNvPr>
          <p:cNvSpPr>
            <a:spLocks noGrp="1"/>
          </p:cNvSpPr>
          <p:nvPr>
            <p:ph type="title"/>
          </p:nvPr>
        </p:nvSpPr>
        <p:spPr/>
        <p:txBody>
          <a:bodyPr/>
          <a:lstStyle/>
          <a:p>
            <a:r>
              <a:rPr lang="de-DE" dirty="0"/>
              <a:t>Frage 5</a:t>
            </a:r>
          </a:p>
        </p:txBody>
      </p:sp>
      <p:sp>
        <p:nvSpPr>
          <p:cNvPr id="7" name="Abgerundetes Rechteck 6">
            <a:extLst>
              <a:ext uri="{FF2B5EF4-FFF2-40B4-BE49-F238E27FC236}">
                <a16:creationId xmlns:a16="http://schemas.microsoft.com/office/drawing/2014/main" id="{9357266B-1E16-E94D-AB8C-C3DF16D0E26D}"/>
              </a:ext>
            </a:extLst>
          </p:cNvPr>
          <p:cNvSpPr/>
          <p:nvPr/>
        </p:nvSpPr>
        <p:spPr bwMode="auto">
          <a:xfrm>
            <a:off x="736600" y="2197100"/>
            <a:ext cx="8902700" cy="1136650"/>
          </a:xfrm>
          <a:prstGeom prst="roundRect">
            <a:avLst/>
          </a:prstGeom>
          <a:solidFill>
            <a:schemeClr val="accent5">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r>
              <a:rPr kumimoji="0" lang="de-DE" sz="2100" b="1" i="0" u="none" strike="noStrike" cap="none" normalizeH="0" baseline="0" dirty="0">
                <a:ln>
                  <a:noFill/>
                </a:ln>
                <a:solidFill>
                  <a:schemeClr val="tx1"/>
                </a:solidFill>
                <a:effectLst/>
                <a:latin typeface="Arial" charset="0"/>
              </a:rPr>
              <a:t>Frage: </a:t>
            </a:r>
            <a:r>
              <a:rPr kumimoji="0" lang="de-DE" sz="2100" i="1" u="none" strike="noStrike" cap="none" normalizeH="0" baseline="0" dirty="0">
                <a:ln>
                  <a:noFill/>
                </a:ln>
                <a:solidFill>
                  <a:schemeClr val="tx1"/>
                </a:solidFill>
                <a:effectLst/>
                <a:latin typeface="Arial" charset="0"/>
              </a:rPr>
              <a:t>Ich versuche seit mehreren Stunden mein Video auf </a:t>
            </a:r>
            <a:r>
              <a:rPr kumimoji="0" lang="de-DE" sz="2100" i="1" u="none" strike="noStrike" cap="none" normalizeH="0" baseline="0" dirty="0" err="1">
                <a:ln>
                  <a:noFill/>
                </a:ln>
                <a:solidFill>
                  <a:schemeClr val="tx1"/>
                </a:solidFill>
                <a:effectLst/>
                <a:latin typeface="Arial" charset="0"/>
              </a:rPr>
              <a:t>Switchtube</a:t>
            </a:r>
            <a:r>
              <a:rPr kumimoji="0" lang="de-DE" sz="2100" i="1" u="none" strike="noStrike" cap="none" normalizeH="0" baseline="0" dirty="0">
                <a:ln>
                  <a:noFill/>
                </a:ln>
                <a:solidFill>
                  <a:schemeClr val="tx1"/>
                </a:solidFill>
                <a:effectLst/>
                <a:latin typeface="Arial" charset="0"/>
              </a:rPr>
              <a:t> zu laden, </a:t>
            </a:r>
            <a:r>
              <a:rPr lang="de-DE" i="1" dirty="0"/>
              <a:t>was muss ich tun?</a:t>
            </a:r>
            <a:endParaRPr kumimoji="0" lang="de-DE" sz="2100" i="1" u="none" strike="noStrike" cap="none" normalizeH="0" baseline="0" dirty="0">
              <a:ln>
                <a:noFill/>
              </a:ln>
              <a:solidFill>
                <a:schemeClr val="tx1"/>
              </a:solidFill>
              <a:effectLst/>
              <a:latin typeface="Arial" charset="0"/>
            </a:endParaRPr>
          </a:p>
        </p:txBody>
      </p:sp>
      <p:sp>
        <p:nvSpPr>
          <p:cNvPr id="8" name="Abgerundetes Rechteck 7">
            <a:extLst>
              <a:ext uri="{FF2B5EF4-FFF2-40B4-BE49-F238E27FC236}">
                <a16:creationId xmlns:a16="http://schemas.microsoft.com/office/drawing/2014/main" id="{FE0DBBA7-E0AB-0B47-B82B-E4D6183D4F4E}"/>
              </a:ext>
            </a:extLst>
          </p:cNvPr>
          <p:cNvSpPr/>
          <p:nvPr/>
        </p:nvSpPr>
        <p:spPr bwMode="auto">
          <a:xfrm>
            <a:off x="736600" y="3870325"/>
            <a:ext cx="8902700" cy="2790825"/>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r>
              <a:rPr kumimoji="0" lang="de-DE" sz="2100" b="1" i="0" u="none" strike="noStrike" cap="none" normalizeH="0" baseline="0" dirty="0">
                <a:ln>
                  <a:noFill/>
                </a:ln>
                <a:solidFill>
                  <a:schemeClr val="tx1"/>
                </a:solidFill>
                <a:effectLst/>
                <a:latin typeface="Arial" charset="0"/>
              </a:rPr>
              <a:t>Antwort: </a:t>
            </a:r>
            <a:r>
              <a:rPr kumimoji="0" lang="de-DE" sz="2100" i="1" u="none" strike="noStrike" cap="none" normalizeH="0" baseline="0" dirty="0">
                <a:ln>
                  <a:noFill/>
                </a:ln>
                <a:solidFill>
                  <a:schemeClr val="tx1"/>
                </a:solidFill>
                <a:effectLst/>
                <a:latin typeface="Arial" charset="0"/>
              </a:rPr>
              <a:t>Tätigen Sie den </a:t>
            </a:r>
            <a:r>
              <a:rPr lang="de-DE" i="1" dirty="0"/>
              <a:t>Upload vom PH-Netz aus. Falls der Upload sehr lange dauert, </a:t>
            </a:r>
            <a:r>
              <a:rPr lang="de-DE" i="1" dirty="0" err="1"/>
              <a:t>schliessen</a:t>
            </a:r>
            <a:r>
              <a:rPr lang="de-DE" i="1" dirty="0"/>
              <a:t> Sie Ihren </a:t>
            </a:r>
            <a:r>
              <a:rPr kumimoji="0" lang="de-DE" sz="2100" i="1" u="none" strike="noStrike" cap="none" normalizeH="0" baseline="0" dirty="0">
                <a:ln>
                  <a:noFill/>
                </a:ln>
                <a:solidFill>
                  <a:schemeClr val="tx1"/>
                </a:solidFill>
                <a:effectLst/>
                <a:latin typeface="Arial" charset="0"/>
              </a:rPr>
              <a:t>Browser ganz und starten ihn neu, versuchen Sie es alternativ allenfalls auch mit einem anderen Browser. Falls die Probleme weiterbestehen, </a:t>
            </a:r>
            <a:r>
              <a:rPr lang="de-DE" i="1" dirty="0"/>
              <a:t>nehmen Sie vor dem Einreichungstag Kontakt per E-Mail mit uns auf, falls die Probleme am Einreichungstag weiter andauern, nehmen </a:t>
            </a:r>
            <a:r>
              <a:rPr kumimoji="0" lang="de-DE" sz="2100" i="1" u="none" strike="noStrike" cap="none" normalizeH="0" baseline="0" dirty="0">
                <a:ln>
                  <a:noFill/>
                </a:ln>
                <a:solidFill>
                  <a:schemeClr val="tx1"/>
                </a:solidFill>
                <a:effectLst/>
                <a:latin typeface="Arial" charset="0"/>
              </a:rPr>
              <a:t>Sie den technischen Support per </a:t>
            </a:r>
            <a:r>
              <a:rPr kumimoji="0" lang="de-DE" sz="2100" i="1" u="none" strike="noStrike" cap="none" normalizeH="0" baseline="0" dirty="0" err="1">
                <a:ln>
                  <a:noFill/>
                </a:ln>
                <a:effectLst/>
                <a:latin typeface="Arial" charset="0"/>
              </a:rPr>
              <a:t>teams</a:t>
            </a:r>
            <a:r>
              <a:rPr kumimoji="0" lang="de-DE" sz="2100" i="1" u="none" strike="noStrike" cap="none" normalizeH="0" baseline="0" dirty="0">
                <a:ln>
                  <a:noFill/>
                </a:ln>
                <a:solidFill>
                  <a:schemeClr val="tx1"/>
                </a:solidFill>
                <a:effectLst/>
                <a:latin typeface="Arial" charset="0"/>
              </a:rPr>
              <a:t> in Anspruch, damit wir mit SWITCH Kontakt aufnehmen können.</a:t>
            </a:r>
          </a:p>
        </p:txBody>
      </p:sp>
    </p:spTree>
    <p:extLst>
      <p:ext uri="{BB962C8B-B14F-4D97-AF65-F5344CB8AC3E}">
        <p14:creationId xmlns:p14="http://schemas.microsoft.com/office/powerpoint/2010/main" val="162987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907544E-4557-A14B-B6E3-90F1CE1AB858}"/>
              </a:ext>
            </a:extLst>
          </p:cNvPr>
          <p:cNvSpPr>
            <a:spLocks noGrp="1"/>
          </p:cNvSpPr>
          <p:nvPr>
            <p:ph type="dt" sz="half" idx="10"/>
          </p:nvPr>
        </p:nvSpPr>
        <p:spPr/>
        <p:txBody>
          <a:bodyPr/>
          <a:lstStyle/>
          <a:p>
            <a:fld id="{36C307B1-326A-8140-A7F4-C59EF8F1F5A9}" type="datetime1">
              <a:rPr lang="de-CH" smtClean="0">
                <a:solidFill>
                  <a:srgbClr val="000000"/>
                </a:solidFill>
              </a:rPr>
              <a:t>08.08.24</a:t>
            </a:fld>
            <a:endParaRPr lang="de-CH" dirty="0">
              <a:solidFill>
                <a:srgbClr val="000000"/>
              </a:solidFill>
            </a:endParaRPr>
          </a:p>
        </p:txBody>
      </p:sp>
      <p:sp>
        <p:nvSpPr>
          <p:cNvPr id="3" name="Foliennummernplatzhalter 2">
            <a:extLst>
              <a:ext uri="{FF2B5EF4-FFF2-40B4-BE49-F238E27FC236}">
                <a16:creationId xmlns:a16="http://schemas.microsoft.com/office/drawing/2014/main" id="{FFFD03F2-66EA-9D40-A429-7DD81F21B075}"/>
              </a:ext>
            </a:extLst>
          </p:cNvPr>
          <p:cNvSpPr>
            <a:spLocks noGrp="1"/>
          </p:cNvSpPr>
          <p:nvPr>
            <p:ph type="sldNum" sz="quarter" idx="12"/>
          </p:nvPr>
        </p:nvSpPr>
        <p:spPr/>
        <p:txBody>
          <a:bodyPr/>
          <a:lstStyle/>
          <a:p>
            <a:fld id="{351188DD-6605-4EF4-9E67-B567F731CE68}" type="slidenum">
              <a:rPr lang="de-CH" smtClean="0">
                <a:solidFill>
                  <a:srgbClr val="000000"/>
                </a:solidFill>
              </a:rPr>
              <a:pPr/>
              <a:t>6</a:t>
            </a:fld>
            <a:endParaRPr lang="de-CH" dirty="0">
              <a:solidFill>
                <a:srgbClr val="000000"/>
              </a:solidFill>
            </a:endParaRPr>
          </a:p>
        </p:txBody>
      </p:sp>
      <p:sp>
        <p:nvSpPr>
          <p:cNvPr id="4" name="Titel 3">
            <a:extLst>
              <a:ext uri="{FF2B5EF4-FFF2-40B4-BE49-F238E27FC236}">
                <a16:creationId xmlns:a16="http://schemas.microsoft.com/office/drawing/2014/main" id="{34C1B360-3EE0-4240-A006-134611C9DE13}"/>
              </a:ext>
            </a:extLst>
          </p:cNvPr>
          <p:cNvSpPr>
            <a:spLocks noGrp="1"/>
          </p:cNvSpPr>
          <p:nvPr>
            <p:ph type="title"/>
          </p:nvPr>
        </p:nvSpPr>
        <p:spPr/>
        <p:txBody>
          <a:bodyPr/>
          <a:lstStyle/>
          <a:p>
            <a:r>
              <a:rPr lang="de-DE" dirty="0"/>
              <a:t>Frage 6</a:t>
            </a:r>
          </a:p>
        </p:txBody>
      </p:sp>
      <p:sp>
        <p:nvSpPr>
          <p:cNvPr id="7" name="Abgerundetes Rechteck 6">
            <a:extLst>
              <a:ext uri="{FF2B5EF4-FFF2-40B4-BE49-F238E27FC236}">
                <a16:creationId xmlns:a16="http://schemas.microsoft.com/office/drawing/2014/main" id="{9357266B-1E16-E94D-AB8C-C3DF16D0E26D}"/>
              </a:ext>
            </a:extLst>
          </p:cNvPr>
          <p:cNvSpPr/>
          <p:nvPr/>
        </p:nvSpPr>
        <p:spPr bwMode="auto">
          <a:xfrm>
            <a:off x="736600" y="2197100"/>
            <a:ext cx="8902700" cy="1136650"/>
          </a:xfrm>
          <a:prstGeom prst="roundRect">
            <a:avLst/>
          </a:prstGeom>
          <a:solidFill>
            <a:schemeClr val="accent5">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r>
              <a:rPr kumimoji="0" lang="de-DE" sz="2100" b="1" i="0" u="none" strike="noStrike" cap="none" normalizeH="0" baseline="0" dirty="0">
                <a:ln>
                  <a:noFill/>
                </a:ln>
                <a:solidFill>
                  <a:schemeClr val="tx1"/>
                </a:solidFill>
                <a:effectLst/>
                <a:latin typeface="Arial" charset="0"/>
              </a:rPr>
              <a:t>Frage: </a:t>
            </a:r>
            <a:r>
              <a:rPr kumimoji="0" lang="de-DE" sz="2100" i="1" u="none" strike="noStrike" cap="none" normalizeH="0" baseline="0" dirty="0">
                <a:ln>
                  <a:noFill/>
                </a:ln>
                <a:solidFill>
                  <a:schemeClr val="tx1"/>
                </a:solidFill>
                <a:effectLst/>
                <a:latin typeface="Arial" charset="0"/>
              </a:rPr>
              <a:t>Ich habe meine Arbeit eingereicht und die Managementrechte an </a:t>
            </a:r>
            <a:r>
              <a:rPr kumimoji="0" lang="de-DE" sz="2100" i="1" u="none" strike="noStrike" cap="none" normalizeH="0" baseline="0" dirty="0">
                <a:ln>
                  <a:noFill/>
                </a:ln>
                <a:solidFill>
                  <a:schemeClr val="tx1"/>
                </a:solidFill>
                <a:effectLst/>
                <a:hlinkClick r:id="rId3"/>
              </a:rPr>
              <a:t>videoportfolio.ip.ph@fhnw.ch</a:t>
            </a:r>
            <a:r>
              <a:rPr kumimoji="0" lang="de-DE" sz="2100" i="1" u="none" strike="noStrike" cap="none" normalizeH="0" baseline="0" dirty="0">
                <a:ln>
                  <a:noFill/>
                </a:ln>
                <a:solidFill>
                  <a:schemeClr val="tx1"/>
                </a:solidFill>
                <a:effectLst/>
              </a:rPr>
              <a:t> abgegeben, </a:t>
            </a:r>
            <a:r>
              <a:rPr lang="de-DE" i="1" dirty="0"/>
              <a:t>jedoch noch keine Einreichungsbestätigung erhalten.</a:t>
            </a:r>
            <a:endParaRPr kumimoji="0" lang="de-DE" sz="2100" i="1" u="none" strike="noStrike" cap="none" normalizeH="0" baseline="0" dirty="0">
              <a:ln>
                <a:noFill/>
              </a:ln>
              <a:solidFill>
                <a:schemeClr val="tx1"/>
              </a:solidFill>
              <a:effectLst/>
              <a:latin typeface="Arial" charset="0"/>
            </a:endParaRPr>
          </a:p>
        </p:txBody>
      </p:sp>
      <p:sp>
        <p:nvSpPr>
          <p:cNvPr id="8" name="Abgerundetes Rechteck 7">
            <a:extLst>
              <a:ext uri="{FF2B5EF4-FFF2-40B4-BE49-F238E27FC236}">
                <a16:creationId xmlns:a16="http://schemas.microsoft.com/office/drawing/2014/main" id="{FE0DBBA7-E0AB-0B47-B82B-E4D6183D4F4E}"/>
              </a:ext>
            </a:extLst>
          </p:cNvPr>
          <p:cNvSpPr/>
          <p:nvPr/>
        </p:nvSpPr>
        <p:spPr bwMode="auto">
          <a:xfrm>
            <a:off x="736600" y="3780631"/>
            <a:ext cx="9040446" cy="1987123"/>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r>
              <a:rPr kumimoji="0" lang="de-DE" sz="2100" b="1" i="0" u="none" strike="noStrike" cap="none" normalizeH="0" baseline="0" dirty="0">
                <a:ln>
                  <a:noFill/>
                </a:ln>
                <a:solidFill>
                  <a:schemeClr val="tx1"/>
                </a:solidFill>
                <a:effectLst/>
                <a:latin typeface="Arial" charset="0"/>
              </a:rPr>
              <a:t>Antwort</a:t>
            </a:r>
            <a:r>
              <a:rPr kumimoji="0" lang="de-DE" sz="2100" i="0" u="none" strike="noStrike" cap="none" normalizeH="0" baseline="0" dirty="0">
                <a:ln>
                  <a:noFill/>
                </a:ln>
                <a:solidFill>
                  <a:schemeClr val="tx1"/>
                </a:solidFill>
                <a:effectLst/>
                <a:latin typeface="Arial" charset="0"/>
              </a:rPr>
              <a:t>: </a:t>
            </a:r>
            <a:r>
              <a:rPr kumimoji="0" lang="de-DE" sz="2100" i="1" u="none" strike="noStrike" cap="none" normalizeH="0" baseline="0" dirty="0">
                <a:ln>
                  <a:noFill/>
                </a:ln>
                <a:solidFill>
                  <a:schemeClr val="tx1"/>
                </a:solidFill>
                <a:effectLst/>
                <a:latin typeface="Arial" charset="0"/>
              </a:rPr>
              <a:t>Wir müssen die Links manuell entgegennehmen und die Bestätigungsmails auslösen. Aus diesem Grund kann es an Arbeitstagen bis zu 24 Stunden dauern, bis Sie die Bestätigung erhalten. Am Wochenende und an Feiertagen werden keine Links entgegengenommen bzw. Bestätigungsmails versendet.</a:t>
            </a:r>
          </a:p>
        </p:txBody>
      </p:sp>
    </p:spTree>
    <p:extLst>
      <p:ext uri="{BB962C8B-B14F-4D97-AF65-F5344CB8AC3E}">
        <p14:creationId xmlns:p14="http://schemas.microsoft.com/office/powerpoint/2010/main" val="1597698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907544E-4557-A14B-B6E3-90F1CE1AB858}"/>
              </a:ext>
            </a:extLst>
          </p:cNvPr>
          <p:cNvSpPr>
            <a:spLocks noGrp="1"/>
          </p:cNvSpPr>
          <p:nvPr>
            <p:ph type="dt" sz="half" idx="10"/>
          </p:nvPr>
        </p:nvSpPr>
        <p:spPr/>
        <p:txBody>
          <a:bodyPr/>
          <a:lstStyle/>
          <a:p>
            <a:fld id="{36C307B1-326A-8140-A7F4-C59EF8F1F5A9}" type="datetime1">
              <a:rPr lang="de-CH" smtClean="0">
                <a:solidFill>
                  <a:srgbClr val="000000"/>
                </a:solidFill>
              </a:rPr>
              <a:t>08.08.24</a:t>
            </a:fld>
            <a:endParaRPr lang="de-CH" dirty="0">
              <a:solidFill>
                <a:srgbClr val="000000"/>
              </a:solidFill>
            </a:endParaRPr>
          </a:p>
        </p:txBody>
      </p:sp>
      <p:sp>
        <p:nvSpPr>
          <p:cNvPr id="3" name="Foliennummernplatzhalter 2">
            <a:extLst>
              <a:ext uri="{FF2B5EF4-FFF2-40B4-BE49-F238E27FC236}">
                <a16:creationId xmlns:a16="http://schemas.microsoft.com/office/drawing/2014/main" id="{FFFD03F2-66EA-9D40-A429-7DD81F21B075}"/>
              </a:ext>
            </a:extLst>
          </p:cNvPr>
          <p:cNvSpPr>
            <a:spLocks noGrp="1"/>
          </p:cNvSpPr>
          <p:nvPr>
            <p:ph type="sldNum" sz="quarter" idx="12"/>
          </p:nvPr>
        </p:nvSpPr>
        <p:spPr/>
        <p:txBody>
          <a:bodyPr/>
          <a:lstStyle/>
          <a:p>
            <a:fld id="{351188DD-6605-4EF4-9E67-B567F731CE68}" type="slidenum">
              <a:rPr lang="de-CH" smtClean="0">
                <a:solidFill>
                  <a:srgbClr val="000000"/>
                </a:solidFill>
              </a:rPr>
              <a:pPr/>
              <a:t>7</a:t>
            </a:fld>
            <a:endParaRPr lang="de-CH" dirty="0">
              <a:solidFill>
                <a:srgbClr val="000000"/>
              </a:solidFill>
            </a:endParaRPr>
          </a:p>
        </p:txBody>
      </p:sp>
      <p:sp>
        <p:nvSpPr>
          <p:cNvPr id="4" name="Titel 3">
            <a:extLst>
              <a:ext uri="{FF2B5EF4-FFF2-40B4-BE49-F238E27FC236}">
                <a16:creationId xmlns:a16="http://schemas.microsoft.com/office/drawing/2014/main" id="{34C1B360-3EE0-4240-A006-134611C9DE13}"/>
              </a:ext>
            </a:extLst>
          </p:cNvPr>
          <p:cNvSpPr>
            <a:spLocks noGrp="1"/>
          </p:cNvSpPr>
          <p:nvPr>
            <p:ph type="title"/>
          </p:nvPr>
        </p:nvSpPr>
        <p:spPr/>
        <p:txBody>
          <a:bodyPr/>
          <a:lstStyle/>
          <a:p>
            <a:r>
              <a:rPr lang="de-DE" dirty="0"/>
              <a:t>Frage 7</a:t>
            </a:r>
          </a:p>
        </p:txBody>
      </p:sp>
      <p:sp>
        <p:nvSpPr>
          <p:cNvPr id="7" name="Abgerundetes Rechteck 6">
            <a:extLst>
              <a:ext uri="{FF2B5EF4-FFF2-40B4-BE49-F238E27FC236}">
                <a16:creationId xmlns:a16="http://schemas.microsoft.com/office/drawing/2014/main" id="{9357266B-1E16-E94D-AB8C-C3DF16D0E26D}"/>
              </a:ext>
            </a:extLst>
          </p:cNvPr>
          <p:cNvSpPr/>
          <p:nvPr/>
        </p:nvSpPr>
        <p:spPr bwMode="auto">
          <a:xfrm>
            <a:off x="736600" y="2197102"/>
            <a:ext cx="9036050" cy="1193798"/>
          </a:xfrm>
          <a:prstGeom prst="roundRect">
            <a:avLst/>
          </a:prstGeom>
          <a:solidFill>
            <a:schemeClr val="accent5">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r>
              <a:rPr kumimoji="0" lang="de-DE" sz="2100" b="1" i="0" u="none" strike="noStrike" cap="none" normalizeH="0" baseline="0" dirty="0">
                <a:ln>
                  <a:noFill/>
                </a:ln>
                <a:solidFill>
                  <a:schemeClr val="tx1"/>
                </a:solidFill>
                <a:effectLst/>
                <a:latin typeface="Arial" charset="0"/>
              </a:rPr>
              <a:t>Frage: </a:t>
            </a:r>
            <a:r>
              <a:rPr kumimoji="0" lang="de-DE" sz="2100" i="1" u="none" strike="noStrike" cap="none" normalizeH="0" baseline="0" dirty="0">
                <a:ln>
                  <a:noFill/>
                </a:ln>
                <a:solidFill>
                  <a:schemeClr val="tx1"/>
                </a:solidFill>
                <a:effectLst/>
                <a:latin typeface="Arial" charset="0"/>
              </a:rPr>
              <a:t>Bei mehreren Stellen ist der Ton in meinem Video nicht gut hörbar. Darf ich das Video trotzdem einreichen? Wird es den formalen Ansprüchen genügen?</a:t>
            </a:r>
          </a:p>
        </p:txBody>
      </p:sp>
      <p:sp>
        <p:nvSpPr>
          <p:cNvPr id="8" name="Abgerundetes Rechteck 7">
            <a:extLst>
              <a:ext uri="{FF2B5EF4-FFF2-40B4-BE49-F238E27FC236}">
                <a16:creationId xmlns:a16="http://schemas.microsoft.com/office/drawing/2014/main" id="{FE0DBBA7-E0AB-0B47-B82B-E4D6183D4F4E}"/>
              </a:ext>
            </a:extLst>
          </p:cNvPr>
          <p:cNvSpPr/>
          <p:nvPr/>
        </p:nvSpPr>
        <p:spPr bwMode="auto">
          <a:xfrm>
            <a:off x="736600" y="3581401"/>
            <a:ext cx="9036050" cy="1955241"/>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r>
              <a:rPr kumimoji="0" lang="de-DE" sz="2100" b="1" i="0" u="none" strike="noStrike" cap="none" normalizeH="0" baseline="0" dirty="0">
                <a:ln>
                  <a:noFill/>
                </a:ln>
                <a:solidFill>
                  <a:schemeClr val="tx1"/>
                </a:solidFill>
                <a:effectLst/>
                <a:latin typeface="Arial" charset="0"/>
              </a:rPr>
              <a:t>Antwort:</a:t>
            </a:r>
            <a:r>
              <a:rPr lang="de-DE" b="1" dirty="0"/>
              <a:t> </a:t>
            </a:r>
            <a:r>
              <a:rPr lang="de-DE" i="1" dirty="0"/>
              <a:t>Wenn es sich um Sequenzen von einigen Sekunden oder wenigen Minuten handelt (z.B. Gruppenarbeiten) und das Unterrichtsgeschehen und insbesondere die unterrichtlichen Interaktionen trotzdem gut nachvollziehbar und die Kriterien beurteilbar sind, sollte es kein Problem sein. </a:t>
            </a:r>
            <a:endParaRPr kumimoji="0" lang="de-DE" sz="2100" i="1"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1302673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907544E-4557-A14B-B6E3-90F1CE1AB858}"/>
              </a:ext>
            </a:extLst>
          </p:cNvPr>
          <p:cNvSpPr>
            <a:spLocks noGrp="1"/>
          </p:cNvSpPr>
          <p:nvPr>
            <p:ph type="dt" sz="half" idx="10"/>
          </p:nvPr>
        </p:nvSpPr>
        <p:spPr/>
        <p:txBody>
          <a:bodyPr/>
          <a:lstStyle/>
          <a:p>
            <a:fld id="{36C307B1-326A-8140-A7F4-C59EF8F1F5A9}" type="datetime1">
              <a:rPr lang="de-CH" smtClean="0">
                <a:solidFill>
                  <a:srgbClr val="000000"/>
                </a:solidFill>
              </a:rPr>
              <a:t>08.08.24</a:t>
            </a:fld>
            <a:endParaRPr lang="de-CH" dirty="0">
              <a:solidFill>
                <a:srgbClr val="000000"/>
              </a:solidFill>
            </a:endParaRPr>
          </a:p>
        </p:txBody>
      </p:sp>
      <p:sp>
        <p:nvSpPr>
          <p:cNvPr id="3" name="Foliennummernplatzhalter 2">
            <a:extLst>
              <a:ext uri="{FF2B5EF4-FFF2-40B4-BE49-F238E27FC236}">
                <a16:creationId xmlns:a16="http://schemas.microsoft.com/office/drawing/2014/main" id="{FFFD03F2-66EA-9D40-A429-7DD81F21B075}"/>
              </a:ext>
            </a:extLst>
          </p:cNvPr>
          <p:cNvSpPr>
            <a:spLocks noGrp="1"/>
          </p:cNvSpPr>
          <p:nvPr>
            <p:ph type="sldNum" sz="quarter" idx="12"/>
          </p:nvPr>
        </p:nvSpPr>
        <p:spPr/>
        <p:txBody>
          <a:bodyPr/>
          <a:lstStyle/>
          <a:p>
            <a:fld id="{351188DD-6605-4EF4-9E67-B567F731CE68}" type="slidenum">
              <a:rPr lang="de-CH" smtClean="0">
                <a:solidFill>
                  <a:srgbClr val="000000"/>
                </a:solidFill>
              </a:rPr>
              <a:pPr/>
              <a:t>8</a:t>
            </a:fld>
            <a:endParaRPr lang="de-CH" dirty="0">
              <a:solidFill>
                <a:srgbClr val="000000"/>
              </a:solidFill>
            </a:endParaRPr>
          </a:p>
        </p:txBody>
      </p:sp>
      <p:sp>
        <p:nvSpPr>
          <p:cNvPr id="4" name="Titel 3">
            <a:extLst>
              <a:ext uri="{FF2B5EF4-FFF2-40B4-BE49-F238E27FC236}">
                <a16:creationId xmlns:a16="http://schemas.microsoft.com/office/drawing/2014/main" id="{34C1B360-3EE0-4240-A006-134611C9DE13}"/>
              </a:ext>
            </a:extLst>
          </p:cNvPr>
          <p:cNvSpPr>
            <a:spLocks noGrp="1"/>
          </p:cNvSpPr>
          <p:nvPr>
            <p:ph type="title"/>
          </p:nvPr>
        </p:nvSpPr>
        <p:spPr/>
        <p:txBody>
          <a:bodyPr/>
          <a:lstStyle/>
          <a:p>
            <a:r>
              <a:rPr lang="de-DE" dirty="0"/>
              <a:t>Frage 8</a:t>
            </a:r>
          </a:p>
        </p:txBody>
      </p:sp>
      <p:sp>
        <p:nvSpPr>
          <p:cNvPr id="7" name="Abgerundetes Rechteck 6">
            <a:extLst>
              <a:ext uri="{FF2B5EF4-FFF2-40B4-BE49-F238E27FC236}">
                <a16:creationId xmlns:a16="http://schemas.microsoft.com/office/drawing/2014/main" id="{9357266B-1E16-E94D-AB8C-C3DF16D0E26D}"/>
              </a:ext>
            </a:extLst>
          </p:cNvPr>
          <p:cNvSpPr/>
          <p:nvPr/>
        </p:nvSpPr>
        <p:spPr bwMode="auto">
          <a:xfrm>
            <a:off x="736600" y="2197101"/>
            <a:ext cx="8902700" cy="2276473"/>
          </a:xfrm>
          <a:prstGeom prst="roundRect">
            <a:avLst/>
          </a:prstGeom>
          <a:solidFill>
            <a:schemeClr val="accent5">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r>
              <a:rPr kumimoji="0" lang="de-DE" sz="2100" b="1" i="0" u="none" strike="noStrike" cap="none" normalizeH="0" baseline="0" dirty="0">
                <a:ln>
                  <a:noFill/>
                </a:ln>
                <a:solidFill>
                  <a:schemeClr val="tx1"/>
                </a:solidFill>
                <a:effectLst/>
                <a:latin typeface="Arial" charset="0"/>
              </a:rPr>
              <a:t>Frage: </a:t>
            </a:r>
            <a:r>
              <a:rPr kumimoji="0" lang="de-DE" sz="2100" i="1" u="none" strike="noStrike" cap="none" normalizeH="0" baseline="0" dirty="0">
                <a:ln>
                  <a:noFill/>
                </a:ln>
                <a:solidFill>
                  <a:schemeClr val="tx1"/>
                </a:solidFill>
                <a:effectLst/>
                <a:latin typeface="Arial" charset="0"/>
              </a:rPr>
              <a:t>Mein Planungsteil umfasst </a:t>
            </a:r>
            <a:r>
              <a:rPr lang="de-DE" i="1" dirty="0"/>
              <a:t>33</a:t>
            </a:r>
            <a:r>
              <a:rPr kumimoji="0" lang="de-DE" sz="2100" i="1" u="none" strike="noStrike" cap="none" normalizeH="0" baseline="0" dirty="0">
                <a:ln>
                  <a:noFill/>
                </a:ln>
                <a:solidFill>
                  <a:schemeClr val="tx1"/>
                </a:solidFill>
                <a:effectLst/>
                <a:latin typeface="Arial" charset="0"/>
              </a:rPr>
              <a:t>‘000 Zeichen, liegt also 2‘000 Zeichen unter der Maximalzahl. Mein Analys</a:t>
            </a:r>
            <a:r>
              <a:rPr lang="de-DE" i="1" dirty="0"/>
              <a:t>eteil umfasst 32‘000 Zeichen, also 2‘000 Zeichen mehr als vorgegeben. Insgesamt wird die Gesamtzeichenzahl von 65‘000 aber nicht überschritten, darf ich die Teile also so belassen?</a:t>
            </a:r>
            <a:endParaRPr kumimoji="0" lang="de-DE" sz="2100" i="1" u="none" strike="noStrike" cap="none" normalizeH="0" baseline="0" dirty="0">
              <a:ln>
                <a:noFill/>
              </a:ln>
              <a:solidFill>
                <a:schemeClr val="tx1"/>
              </a:solidFill>
              <a:effectLst/>
              <a:latin typeface="Arial" charset="0"/>
            </a:endParaRPr>
          </a:p>
        </p:txBody>
      </p:sp>
      <p:sp>
        <p:nvSpPr>
          <p:cNvPr id="8" name="Abgerundetes Rechteck 7">
            <a:extLst>
              <a:ext uri="{FF2B5EF4-FFF2-40B4-BE49-F238E27FC236}">
                <a16:creationId xmlns:a16="http://schemas.microsoft.com/office/drawing/2014/main" id="{FE0DBBA7-E0AB-0B47-B82B-E4D6183D4F4E}"/>
              </a:ext>
            </a:extLst>
          </p:cNvPr>
          <p:cNvSpPr/>
          <p:nvPr/>
        </p:nvSpPr>
        <p:spPr bwMode="auto">
          <a:xfrm>
            <a:off x="736600" y="5010149"/>
            <a:ext cx="8782050" cy="1477963"/>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r>
              <a:rPr kumimoji="0" lang="de-DE" sz="2100" b="1" i="0" u="none" strike="noStrike" cap="none" normalizeH="0" baseline="0" dirty="0">
                <a:ln>
                  <a:noFill/>
                </a:ln>
                <a:solidFill>
                  <a:schemeClr val="tx1"/>
                </a:solidFill>
                <a:effectLst/>
                <a:latin typeface="Arial" charset="0"/>
              </a:rPr>
              <a:t>Antwort: </a:t>
            </a:r>
            <a:r>
              <a:rPr kumimoji="0" lang="de-DE" sz="2100" i="1" u="none" strike="noStrike" cap="none" normalizeH="0" baseline="0" dirty="0">
                <a:ln>
                  <a:noFill/>
                </a:ln>
                <a:solidFill>
                  <a:schemeClr val="tx1"/>
                </a:solidFill>
                <a:effectLst/>
                <a:latin typeface="Arial" charset="0"/>
              </a:rPr>
              <a:t>Nein, Sie müssen den Analyseteil kürzen. Es ist zwingend notwendig, dass die max. Zeichenzahl einerseits gesamthaft, aber auc</a:t>
            </a:r>
            <a:r>
              <a:rPr lang="de-DE" i="1" dirty="0"/>
              <a:t>h pro Bereich eingehalten wird</a:t>
            </a:r>
            <a:r>
              <a:rPr lang="de-DE" b="1" dirty="0"/>
              <a:t>.</a:t>
            </a:r>
            <a:endParaRPr kumimoji="0" lang="de-DE" sz="210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2771747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907544E-4557-A14B-B6E3-90F1CE1AB858}"/>
              </a:ext>
            </a:extLst>
          </p:cNvPr>
          <p:cNvSpPr>
            <a:spLocks noGrp="1"/>
          </p:cNvSpPr>
          <p:nvPr>
            <p:ph type="dt" sz="half" idx="10"/>
          </p:nvPr>
        </p:nvSpPr>
        <p:spPr/>
        <p:txBody>
          <a:bodyPr/>
          <a:lstStyle/>
          <a:p>
            <a:fld id="{36C307B1-326A-8140-A7F4-C59EF8F1F5A9}" type="datetime1">
              <a:rPr lang="de-CH" smtClean="0">
                <a:solidFill>
                  <a:srgbClr val="000000"/>
                </a:solidFill>
              </a:rPr>
              <a:t>08.08.24</a:t>
            </a:fld>
            <a:endParaRPr lang="de-CH" dirty="0">
              <a:solidFill>
                <a:srgbClr val="000000"/>
              </a:solidFill>
            </a:endParaRPr>
          </a:p>
        </p:txBody>
      </p:sp>
      <p:sp>
        <p:nvSpPr>
          <p:cNvPr id="3" name="Foliennummernplatzhalter 2">
            <a:extLst>
              <a:ext uri="{FF2B5EF4-FFF2-40B4-BE49-F238E27FC236}">
                <a16:creationId xmlns:a16="http://schemas.microsoft.com/office/drawing/2014/main" id="{FFFD03F2-66EA-9D40-A429-7DD81F21B075}"/>
              </a:ext>
            </a:extLst>
          </p:cNvPr>
          <p:cNvSpPr>
            <a:spLocks noGrp="1"/>
          </p:cNvSpPr>
          <p:nvPr>
            <p:ph type="sldNum" sz="quarter" idx="12"/>
          </p:nvPr>
        </p:nvSpPr>
        <p:spPr/>
        <p:txBody>
          <a:bodyPr/>
          <a:lstStyle/>
          <a:p>
            <a:fld id="{351188DD-6605-4EF4-9E67-B567F731CE68}" type="slidenum">
              <a:rPr lang="de-CH" smtClean="0">
                <a:solidFill>
                  <a:srgbClr val="000000"/>
                </a:solidFill>
              </a:rPr>
              <a:pPr/>
              <a:t>9</a:t>
            </a:fld>
            <a:endParaRPr lang="de-CH" dirty="0">
              <a:solidFill>
                <a:srgbClr val="000000"/>
              </a:solidFill>
            </a:endParaRPr>
          </a:p>
        </p:txBody>
      </p:sp>
      <p:sp>
        <p:nvSpPr>
          <p:cNvPr id="4" name="Titel 3">
            <a:extLst>
              <a:ext uri="{FF2B5EF4-FFF2-40B4-BE49-F238E27FC236}">
                <a16:creationId xmlns:a16="http://schemas.microsoft.com/office/drawing/2014/main" id="{34C1B360-3EE0-4240-A006-134611C9DE13}"/>
              </a:ext>
            </a:extLst>
          </p:cNvPr>
          <p:cNvSpPr>
            <a:spLocks noGrp="1"/>
          </p:cNvSpPr>
          <p:nvPr>
            <p:ph type="title"/>
          </p:nvPr>
        </p:nvSpPr>
        <p:spPr/>
        <p:txBody>
          <a:bodyPr/>
          <a:lstStyle/>
          <a:p>
            <a:r>
              <a:rPr lang="de-DE" dirty="0"/>
              <a:t>Frage 9</a:t>
            </a:r>
          </a:p>
        </p:txBody>
      </p:sp>
      <p:sp>
        <p:nvSpPr>
          <p:cNvPr id="7" name="Abgerundetes Rechteck 6">
            <a:extLst>
              <a:ext uri="{FF2B5EF4-FFF2-40B4-BE49-F238E27FC236}">
                <a16:creationId xmlns:a16="http://schemas.microsoft.com/office/drawing/2014/main" id="{9357266B-1E16-E94D-AB8C-C3DF16D0E26D}"/>
              </a:ext>
            </a:extLst>
          </p:cNvPr>
          <p:cNvSpPr/>
          <p:nvPr/>
        </p:nvSpPr>
        <p:spPr bwMode="auto">
          <a:xfrm>
            <a:off x="736600" y="2408237"/>
            <a:ext cx="8902700" cy="1046957"/>
          </a:xfrm>
          <a:prstGeom prst="roundRect">
            <a:avLst/>
          </a:prstGeom>
          <a:solidFill>
            <a:schemeClr val="accent5">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r>
              <a:rPr kumimoji="0" lang="de-DE" sz="2100" b="1" i="0" u="none" strike="noStrike" cap="none" normalizeH="0" baseline="0" dirty="0">
                <a:ln>
                  <a:noFill/>
                </a:ln>
                <a:solidFill>
                  <a:schemeClr val="tx1"/>
                </a:solidFill>
                <a:effectLst/>
                <a:latin typeface="Arial" charset="0"/>
              </a:rPr>
              <a:t>Frage: </a:t>
            </a:r>
            <a:r>
              <a:rPr kumimoji="0" lang="de-DE" sz="2100" i="1" u="none" strike="noStrike" cap="none" normalizeH="0" baseline="0" dirty="0">
                <a:ln>
                  <a:noFill/>
                </a:ln>
                <a:solidFill>
                  <a:schemeClr val="tx1"/>
                </a:solidFill>
                <a:effectLst/>
                <a:latin typeface="Arial" charset="0"/>
              </a:rPr>
              <a:t>Ich hatte beim Filmen ein Problem mit der Kamera. </a:t>
            </a:r>
            <a:r>
              <a:rPr lang="de-DE" i="1" dirty="0"/>
              <a:t>N</a:t>
            </a:r>
            <a:r>
              <a:rPr kumimoji="0" lang="de-DE" sz="2100" i="1" u="none" strike="noStrike" cap="none" normalizeH="0" baseline="0" dirty="0">
                <a:ln>
                  <a:noFill/>
                </a:ln>
                <a:solidFill>
                  <a:schemeClr val="tx1"/>
                </a:solidFill>
                <a:effectLst/>
                <a:latin typeface="Arial" charset="0"/>
              </a:rPr>
              <a:t>ach einem kurzen Unterbruch konnte meine Tandempartnerin mit dem Handy weiterfilmen. Darf ich die Aufnahme so verwenden</a:t>
            </a:r>
            <a:r>
              <a:rPr kumimoji="0" lang="de-DE" sz="2100" i="0" u="none" strike="noStrike" cap="none" normalizeH="0" baseline="0" dirty="0">
                <a:ln>
                  <a:noFill/>
                </a:ln>
                <a:solidFill>
                  <a:schemeClr val="tx1"/>
                </a:solidFill>
                <a:effectLst/>
                <a:latin typeface="Arial" charset="0"/>
              </a:rPr>
              <a:t>?</a:t>
            </a:r>
          </a:p>
        </p:txBody>
      </p:sp>
      <p:sp>
        <p:nvSpPr>
          <p:cNvPr id="8" name="Abgerundetes Rechteck 7">
            <a:extLst>
              <a:ext uri="{FF2B5EF4-FFF2-40B4-BE49-F238E27FC236}">
                <a16:creationId xmlns:a16="http://schemas.microsoft.com/office/drawing/2014/main" id="{FE0DBBA7-E0AB-0B47-B82B-E4D6183D4F4E}"/>
              </a:ext>
            </a:extLst>
          </p:cNvPr>
          <p:cNvSpPr/>
          <p:nvPr/>
        </p:nvSpPr>
        <p:spPr bwMode="auto">
          <a:xfrm>
            <a:off x="736600" y="3780631"/>
            <a:ext cx="8782050" cy="2874169"/>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r>
              <a:rPr kumimoji="0" lang="de-DE" sz="2100" b="1" i="0" u="none" strike="noStrike" cap="none" normalizeH="0" baseline="0" dirty="0">
                <a:ln>
                  <a:noFill/>
                </a:ln>
                <a:solidFill>
                  <a:schemeClr val="tx1"/>
                </a:solidFill>
                <a:effectLst/>
                <a:latin typeface="Arial" charset="0"/>
              </a:rPr>
              <a:t>Antwort</a:t>
            </a:r>
            <a:r>
              <a:rPr lang="de-DE" b="1" dirty="0"/>
              <a:t>: </a:t>
            </a:r>
            <a:r>
              <a:rPr lang="de-DE" i="1" dirty="0"/>
              <a:t>Wenn es pro gefilmte Lektion nicht mehr als zwei Unterbrüche sind und diese insgesamt nicht länger als 90 Sekunden gedauert haben, dürfen Sie die Aufnahme verwenden. Machen Sie vor der Einreichung einen Vermerk auf dem Datenblatt und erläutern Sie ggf. in der Arbeit, was während des Unterbruchs geschehen ist. Falls es zwei Unterbrüche sind, fügen Sie die Videoteile zu max. zwei Teilen zusammen, wenn es nur ein Unterbruch ist, können Sie zwei Videoteile pro Lektion hochladen.</a:t>
            </a:r>
            <a:endParaRPr kumimoji="0" lang="de-DE" sz="2100" i="1"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1745764260"/>
      </p:ext>
    </p:extLst>
  </p:cSld>
  <p:clrMapOvr>
    <a:masterClrMapping/>
  </p:clrMapOvr>
</p:sld>
</file>

<file path=ppt/theme/theme1.xml><?xml version="1.0" encoding="utf-8"?>
<a:theme xmlns:a="http://schemas.openxmlformats.org/drawingml/2006/main" name="FHNW-PP">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 3">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1042988" rtl="0" eaLnBrk="1" fontAlgn="base" latinLnBrk="0" hangingPunct="1">
          <a:lnSpc>
            <a:spcPct val="100000"/>
          </a:lnSpc>
          <a:spcBef>
            <a:spcPct val="0"/>
          </a:spcBef>
          <a:spcAft>
            <a:spcPct val="0"/>
          </a:spcAft>
          <a:buClrTx/>
          <a:buSzTx/>
          <a:buFontTx/>
          <a:buNone/>
          <a:tabLst/>
          <a:defRPr kumimoji="0" lang="de-CH" sz="2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1042988" rtl="0" eaLnBrk="1" fontAlgn="base" latinLnBrk="0" hangingPunct="1">
          <a:lnSpc>
            <a:spcPct val="100000"/>
          </a:lnSpc>
          <a:spcBef>
            <a:spcPct val="0"/>
          </a:spcBef>
          <a:spcAft>
            <a:spcPct val="0"/>
          </a:spcAft>
          <a:buClrTx/>
          <a:buSzTx/>
          <a:buFontTx/>
          <a:buNone/>
          <a:tabLst/>
          <a:defRPr kumimoji="0" lang="de-CH" sz="21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1117</Words>
  <Application>Microsoft Macintosh PowerPoint</Application>
  <PresentationFormat>Benutzerdefiniert</PresentationFormat>
  <Paragraphs>81</Paragraphs>
  <Slides>13</Slides>
  <Notes>13</Notes>
  <HiddenSlides>0</HiddenSlides>
  <MMClips>0</MMClips>
  <ScaleCrop>false</ScaleCrop>
  <HeadingPairs>
    <vt:vector size="6" baseType="variant">
      <vt:variant>
        <vt:lpstr>Verwendete Schriftarten</vt:lpstr>
      </vt:variant>
      <vt:variant>
        <vt:i4>1</vt:i4>
      </vt:variant>
      <vt:variant>
        <vt:lpstr>Design</vt:lpstr>
      </vt:variant>
      <vt:variant>
        <vt:i4>1</vt:i4>
      </vt:variant>
      <vt:variant>
        <vt:lpstr>Folientitel</vt:lpstr>
      </vt:variant>
      <vt:variant>
        <vt:i4>13</vt:i4>
      </vt:variant>
    </vt:vector>
  </HeadingPairs>
  <TitlesOfParts>
    <vt:vector size="15" baseType="lpstr">
      <vt:lpstr>Arial</vt:lpstr>
      <vt:lpstr>FHNW-PP</vt:lpstr>
      <vt:lpstr>Frage 1</vt:lpstr>
      <vt:lpstr>Frage 2</vt:lpstr>
      <vt:lpstr>Frage 3</vt:lpstr>
      <vt:lpstr>Frage 4</vt:lpstr>
      <vt:lpstr>Frage 5</vt:lpstr>
      <vt:lpstr>Frage 6</vt:lpstr>
      <vt:lpstr>Frage 7</vt:lpstr>
      <vt:lpstr>Frage 8</vt:lpstr>
      <vt:lpstr>Frage 9</vt:lpstr>
      <vt:lpstr>Frage 10</vt:lpstr>
      <vt:lpstr>Frage 11</vt:lpstr>
      <vt:lpstr>Frage 12</vt:lpstr>
      <vt:lpstr>Frage 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Alles Video – oder Was?</dc:title>
  <dc:creator>Altin Oezlem</dc:creator>
  <cp:lastModifiedBy>Andi Zollinger</cp:lastModifiedBy>
  <cp:revision>401</cp:revision>
  <dcterms:modified xsi:type="dcterms:W3CDTF">2024-08-08T08:00:50Z</dcterms:modified>
</cp:coreProperties>
</file>