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5"/>
  </p:notesMasterIdLst>
  <p:handoutMasterIdLst>
    <p:handoutMasterId r:id="rId26"/>
  </p:handoutMasterIdLst>
  <p:sldIdLst>
    <p:sldId id="291" r:id="rId5"/>
    <p:sldId id="344" r:id="rId6"/>
    <p:sldId id="345" r:id="rId7"/>
    <p:sldId id="328" r:id="rId8"/>
    <p:sldId id="348" r:id="rId9"/>
    <p:sldId id="330" r:id="rId10"/>
    <p:sldId id="349" r:id="rId11"/>
    <p:sldId id="306" r:id="rId12"/>
    <p:sldId id="331" r:id="rId13"/>
    <p:sldId id="350" r:id="rId14"/>
    <p:sldId id="334" r:id="rId15"/>
    <p:sldId id="333" r:id="rId16"/>
    <p:sldId id="353" r:id="rId17"/>
    <p:sldId id="336" r:id="rId18"/>
    <p:sldId id="343" r:id="rId19"/>
    <p:sldId id="352" r:id="rId20"/>
    <p:sldId id="351" r:id="rId21"/>
    <p:sldId id="355" r:id="rId22"/>
    <p:sldId id="358" r:id="rId23"/>
    <p:sldId id="356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DE70E"/>
    <a:srgbClr val="F1F3F3"/>
    <a:srgbClr val="E5EAE9"/>
    <a:srgbClr val="E1DBD5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2" autoAdjust="0"/>
    <p:restoredTop sz="91317" autoAdjust="0"/>
  </p:normalViewPr>
  <p:slideViewPr>
    <p:cSldViewPr showGuides="1">
      <p:cViewPr varScale="1">
        <p:scale>
          <a:sx n="75" d="100"/>
          <a:sy n="75" d="100"/>
        </p:scale>
        <p:origin x="43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7" d="100"/>
          <a:sy n="107" d="100"/>
        </p:scale>
        <p:origin x="5259" y="6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6672" y="229395"/>
            <a:ext cx="4320480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de-CH" sz="900"/>
              <a:t>Kopfzeilentext</a:t>
            </a:r>
            <a:endParaRPr lang="de-CH" sz="9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137720" y="229395"/>
            <a:ext cx="1243608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EEC665CA-D682-48EC-95D2-126FD6449D65}" type="datetime1">
              <a:rPr lang="de-CH" sz="900" smtClean="0"/>
              <a:t>13.09.2024</a:t>
            </a:fld>
            <a:endParaRPr lang="de-CH" sz="9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6672" y="8489144"/>
            <a:ext cx="4320480" cy="33133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CH" sz="900"/>
              <a:t>Fusszeilentext</a:t>
            </a:r>
            <a:endParaRPr lang="de-CH" sz="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137720" y="8489146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/>
              <a:t>‹Nr.›</a:t>
            </a:fld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74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0 16383,'0'0'0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67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15 54 16383,'0'17'0,"0"-1"0,0-7 0,0-1 0,0 1 0,0-1 0,0 0 0,0 1 0,0-1 0,0 1 0,0 0 0,3-5 0,1 3 0,1-1 0,-1 2 0,-2 0 0,0 1 0,4-1 0,-6 1 0,8-1 0,-8 1 0,6 0 0,-5-2 0,1 2 0,2 0 0,-4-2 0,4 2 0,0-5 0,-3 4 0,2-3 0,-1 3 0,0 1 0,0 0 0,2-5 0,-2 2 0,0 0 0,-2 3 0,0-2 0,0 2 0,0 0 0,0-1 0,0 1 0,0-2 0,0 2 0,0 1 0,0-2 0,0 1 0,0 4 0,0-3 0,0 4 0,0-1 0,0-1 0,0 5 0,0-1 0,0-6 0,0 5 0,0-3 0,0-2 0,0 3 0,-4 0 0,3-4 0,-6 6 0,2-4 0,1 0 0,-3 6 0,3-6 0,-3 4 0,2-8 0,1 1 0,1 1 0,2 0 0,-3-2 0,1-1 0,2-22 0,-1 1 0,4-14 0,3 10 0,3-2 0,0 4 0,1 2 0,-1 1 0,-4 6 0,2 0 0,-6-3 0,8 4 0,-4-2 0,4-6 0,0 6 0,-1-4 0,1 4 0,0 3 0,-3-1 0,0 3 0,-4-5 0,5 5 0,-4-3 0,1 2 0,0-1 0,-2-1 0,3 2 0,-4-3 0,0 0 0,0-1 0,0 0 0,0-4 0,0 4 0,0-5 0,0 1 0,0 4 0,0-6 0,0 7 0,0-6 0,0 4 0,0-3 0,0 5 0,0-2 0,0 3 0,0-8 0,-4 5 0,0-2 0,-4 3 0,4-1 0,-2 3 0,4-2 0,-4 0 0,1 0 0,1 0 0,-3 0 0,4 1 0,-1-1 0,-4 1 0,7-1 0,-4 1 0,3-2 0,-6 1 0,5 2 0,-5-4 0,4 4 0,-4-2 0,4-1 0,1 3 0,-3-2 0,2 5 0,-5-8 0,1 6 0,2-3 0,0 0 0,0 8 0,20-2 0,-14 3 0,16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67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15 54 16383,'0'17'0,"0"-1"0,0-7 0,0-1 0,0 1 0,0-1 0,0 0 0,0 1 0,0-1 0,0 1 0,0 0 0,3-5 0,1 3 0,1-1 0,-1 2 0,-2 0 0,0 1 0,4-1 0,-6 1 0,8-1 0,-8 1 0,6 0 0,-5-2 0,1 2 0,2 0 0,-4-2 0,4 2 0,0-5 0,-3 4 0,2-3 0,-1 3 0,0 1 0,0 0 0,2-5 0,-2 2 0,0 0 0,-2 3 0,0-2 0,0 2 0,0 0 0,0-1 0,0 1 0,0-2 0,0 2 0,0 1 0,0-2 0,0 1 0,0 4 0,0-3 0,0 4 0,0-1 0,0-1 0,0 5 0,0-1 0,0-6 0,0 5 0,0-3 0,0-2 0,0 3 0,-4 0 0,3-4 0,-6 6 0,2-4 0,1 0 0,-3 6 0,3-6 0,-3 4 0,2-8 0,1 1 0,1 1 0,2 0 0,-3-2 0,1-1 0,2-22 0,-1 1 0,4-14 0,3 10 0,3-2 0,0 4 0,1 2 0,-1 1 0,-4 6 0,2 0 0,-6-3 0,8 4 0,-4-2 0,4-6 0,0 6 0,-1-4 0,1 4 0,0 3 0,-3-1 0,0 3 0,-4-5 0,5 5 0,-4-3 0,1 2 0,0-1 0,-2-1 0,3 2 0,-4-3 0,0 0 0,0-1 0,0 0 0,0-4 0,0 4 0,0-5 0,0 1 0,0 4 0,0-6 0,0 7 0,0-6 0,0 4 0,0-3 0,0 5 0,0-2 0,0 3 0,0-8 0,-4 5 0,0-2 0,-4 3 0,4-1 0,-2 3 0,4-2 0,-4 0 0,1 0 0,1 0 0,-3 0 0,4 1 0,-1-1 0,-4 1 0,7-1 0,-4 1 0,3-2 0,-6 1 0,5 2 0,-5-4 0,4 4 0,-4-2 0,4-1 0,1 3 0,-3-2 0,2 5 0,-5-8 0,1 6 0,2-3 0,0 0 0,0 8 0,20-2 0,-14 3 0,16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68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1 16383,'0'0'0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69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0 16383,'4'18'0,"0"-4"0,0-6 0,-1-1 0,0-1 0,0 2 0,1 1 0,-2-1 0,1 0 0,2 1 0,-3-1 0,1 2 0,0-6 0,-1 5 0,1-1 0,-1-2 0,0 1 0,1-1 0,-1 0 0,1-1 0,0 1 0,-1-2 0,1 5 0,-1-3 0,1 0 0,-2-2 0,2 2 0,-1-1 0,0 2 0,0-2 0,0 0 0,0 1 0,1 0 0,-1-1 0,0 2 0,1-4 0,-1 4 0,0-1 0,0 0 0,0-1 0,1 1 0,-1 0 0,0-1 0,-1 1 0,1-1 0,0 1 0,2 0 0,-3 0 0,2 0 0,-2 1 0,0-1 0,2 3 0,-2-4 0,-1 1 0,0-1 0,1 3 0,2-1 0,-2-3 0,4 0 0,-1 4 0,3-1 0,-2 3 0,3 1 0,-4-1 0,0 0 0,1 1 0,-2-4 0,-1 2 0,1 1 0,-2-2 0,2 0 0,-3-1 0,2 2 0,0 0 0,-2-3 0,0 4 0,0-4 0,0 2 0,1-1 0,0-1 0,0 1 0,-1 1 0,0-2 0,0-1 0,0 0 0,0 0 0,0 1 0,0 0 0,0 1 0,0-1 0,0 0 0,0 1 0,0 1 0,0-2 0,0 1 0,0-1 0,2 0 0,-2 1 0,0-1 0,1 3 0,0-3 0,2 1 0,-3 1 0,2 1 0,0-1 0,-1 1 0,2-2 0,-3 5 0,2-2 0,-1 2 0,1-3 0,0 1 0,0-1 0,-1-3 0,-1-2 0,0 6 0,3-4 0,-1 6 0,2-2 0,2 6 0,-2-1 0,2 0 0,-3-3 0,1 2 0,-1-4 0,0 0 0,0 1 0,-2-1 0,0-1 0,-1-2 0,0 4 0,3-4 0,-3 2 0,0 1 0,0 0 0,0-1 0,0-1 0,0 1 0,0 0 0,1-1 0,0-1 0,1 2 0,-2 1 0,0-2 0,0 2 0,1-1 0,0 3 0,0-4 0,1 4 0,-2-2 0,0 5 0,0-7 0,0 4 0,0-1 0,0-5 0,0-2 0,-5 3 0,6 1 0,-2 4 0,6-3 0,-1 1 0,2 2 0,-1 2 0,-1 0 0,3 6 0,-4-3 0,3 5 0,-4-5 0,2 6 0,0-4 0,-1-3 0,-1 2 0,2-1 0,-1-1 0,-2 0 0,2-2 0,-2-1 0,1 0 0,2 0 0,-4-1 0,2 2 0,-2-2 0,3 1 0,-3-1 0,0 0 0,2 0 0,-2 0 0,0-2 0,0 2 0,0-3 0,0 2 0,0 2 0,0 0 0,2 1 0,-2-1 0,1 3 0,-1-1 0,0 0 0,1 0 0,-1-3 0,3-2 0,-3 1 0,0-3 0,0-2 0,0 0 0,0 5 0,0 2 0,0 2 0,4-1 0,-2-1 0,2 5 0,-1-2 0,1 5 0,-2-4 0,2 0 0,0 1 0,-2-3 0,1 3 0,0-4 0,-2 3 0,1-1 0,1-4 0,-3 5 0,3-6 0,-3 0 0,1 1 0,-1-4 0,1 3 0,-1-4 0,1 5 0,-1-5 0,0 3 0,0-1 0,3 0 0,-3 0 0,0-1 0,0 0 0,0-2 0,1 0 0,-1 0 0,3 2 0,-3 0 0,0 1 0,0 1 0,0 0 0,0-2 0,0 1 0,0 2 0,0-2 0,0-1 0,0-2 0,0 3 0,0-1 0,0 0 0,0 1 0,0 0 0,0-2 0,0 0 0,0-1 0,0 0 0,0-2 0,0 4 0,0-2 0,0 1 0,0-1 0,0 1 0,0 1 0,0-4 0,0 4 0,0-4 0,0 3 0,0 2 0,0-4 0,0 1 0,0 0 0,0-1 0,0 4 0,0-5 0,0 2 0,0 1 0,0 1 0,0-1 0,0-1 0,0-2 0,0 7 0,0-5 0,0 1 0,0 0 0,0-1 0,0 0 0,0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90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1 16383,'8'15'0,"-1"0"0,-4-8 0,0 1 0,3-2 0,-4 2 0,2-2 0,-1 1 0,0 1 0,-1-3 0,1 3 0,0-4 0,1 4 0,-1-3 0,-2 1 0,2-1 0,-1 2 0,-1-2 0,0 1 0,2 0 0,-3-1 0,2 2 0,-2 0 0,3-1 0,-3 2 0,1-3 0,1 2 0,-2-3 0,1 3 0,0-2 0,-1 2 0,1-2 0,-1 3 0,2-1 0,-1 0 0,-1-1 0,0 2 0,0-2 0,0 2 0,0-4 0,0 5 0,0-4 0,0 1 0,0 1 0,0 0 0,0 1 0,0-1 0,0 0 0,0 0 0,0 0 0,0-2 0,0 3 0,0-3 0,0 3 0,0-3 0,0 2 0,0-2 0,0 2 0,0-2 0,0-1 0,-1 1 0,-1 0 0,0 0 0,1 0 0,-3 1 0,2-1 0,0-1 0,-1 1 0,1-1 0,0 0 0,-1 2 0,1-3 0,0 1 0,-1-19 0,3 6 0,0-15 0,3 11 0,1 0 0,0 2 0,-1 1 0,0 0 0,1 1 0,-4-1 0,4 3 0,-4 0 0,0 0 0,0 1 0,0 0 0,0 0 0,0 1 0,0-1 0,0 0 0,0-1 0,0 1 0,1 0 0,-1-2 0,1 2 0,0-2 0,-1 2 0,2-2 0,-2 1 0,0 0 0,0 0 0,0 0 0,0 0 0,0 0 0,0 0 0,0-1 0,0 0 0,0 2 0,-2-1 0,1 0 0,-1 0 0,0 0 0,0 1 0,0-2 0,2 4 0,-4-4 0,3 2 0,-1-2 0,0-1 0,-1 2 0,1-1 0,1 1 0,-3 1 0,2 1 0,-1 0 0,-1 1 0,2 0 0,-2 0 0,2 0 0,10 18 0,-1-2 0,12 17 0,-6-10 0,0 3 0,-2-8 0,1 7 0,-3-4 0,-2-3 0,1 0 0,-3-2 0,-1-2 0,0-1 0,-3-1 0,1-2 0,-1 2 0,-1-2 0,0-1 0,0 0 0,0 2 0,0-3 0,0 4 0,0-3 0,0 2 0,0 0 0,0 2 0,0-2 0,0 0 0,0 0 0,-1 0 0,-1 1 0,-1 1 0,-1 0 0,-1 1 0,2-1 0,-1 0 0,0 0 0,-2-2 0,4 1 0,-2 0 0,0-1 0,1 0 0,-1-2 0,3 1 0,-4 0 0,2 0 0,-1 0 0,2-1 0,0-2 0,0 2 0,-2 0 0,1-1 0,-1 1 0,1 0 0,1-2 0,-2 3 0,0-2 0,2-2 0,-1 3 0,-2-4 0,-1 1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91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0 16383,'0'0'0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92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0 16383,'20'11'0,"-7"0"0,1-2 0,-6 2 0,6 1 0,-5-1 0,3 5 0,-2-4 0,1 2 0,-1-2 0,-3 0 0,2 1 0,-3-1 0,3-2 0,-2 0 0,0 1 0,-1 1 0,-1-2 0,-1 1 0,2-2 0,-4 2 0,4-3 0,-3 2 0,2-1 0,-4 1 0,2-3 0,0 1 0,0 0 0,-1 0 0,0 1 0,1-2 0,1 3 0,-1-2 0,-1 2 0,0-3 0,1 3 0,0-3 0,0 2 0,-1-6 0,1 3 0,0-2 0,2-1 0,0 4 0,0-4 0,0 2 0,-1 0 0,0-1 0,0-2 0,1 2 0,-3-1 0,3 1 0,-5 2 0,6 0 0,-4 4 0,2-3 0,2 4 0,-3-3 0,5 5 0,-4 2 0,2 1 0,0 1 0,-4-3 0,2 1 0,-1-3 0,-1 2 0,0-3 0,0 1 0,-2-1 0,0-1 0,2-2 0,-2 2 0,0-3 0,0-1 0,0 1 0,0-3 0,2 1 0,-2 0 0,0 1 0,0-2 0,0 1 0,0 1 0,2-1 0,-2 1 0,1 0 0,-1 1 0,2 2 0,-2-2 0,1 1 0,-1 0 0,1 2 0,-1-3 0,2 3 0,-2-1 0,0 0 0,0-3 0,0 3 0,0-6 0,-4 2 0,4-2 0,-2 5 0,4-2 0,2 4 0,-2-2 0,4 3 0,-3-3 0,1 1 0,0-1 0,-2 2 0,2-1 0,-1 0 0,0 1 0,-1-2 0,1 2 0,1-1 0,-4-1 0,3 1 0,-3-1 0,1-5 0,0 6 0,1-4 0,-1 2 0,-1-2 0,1 1 0,1 1 0,-2-2 0,1 2 0,1-2 0,-2 2 0,1 0 0,0 0 0,-1 1 0,1-2 0,-1 2 0,2 1 0,-1-2 0,-1 0 0,0 2 0,0 1 0,0-3 0,0 2 0,0-4 0,0 0 0,0 1 0,0 4 0,1 0 0,1 6 0,0-4 0,1 2 0,0-2 0,1 2 0,-1 1 0,0 1 0,0 3 0,0 2 0,1-3 0,-2 1 0,0-3 0,-2-1 0,4 1 0,-4-4 0,2 2 0,-1-5 0,0 2 0,-1-2 0,1-1 0,1 2 0,-2-2 0,0 2 0,0 0 0,1-2 0,-1 2 0,1-3 0,-1 0 0,0 2 0,0-2 0,0-1 0,0-2 0,0 4 0,0 2 0,0 3 0,0 2 0,0 1 0,0-1 0,0 1 0,0-4 0,0 8 0,0-3 0,0 5 0,0-2 0,0-2 0,0 0 0,0-3 0,0 1 0,0-1 0,0-1 0,2 1 0,-2-3 0,3 1 0,-3-2 0,2-1 0,-2-1 0,0 0 0,0-1 0,2 0 0,-2 0 0,0-3 0,1 4 0,-1-2 0,1-1 0,1 0 0,-2-1 0,1 1 0,0 0 0,-1-1 0,2 1 0,-2-3 0,1 4 0,0-3 0,-1 3 0,2-3 0,-2 1 0,0 1 0,0-2 0,1 3 0,-1-2 0,2 2 0,-1-1 0,-1-1 0,1 1 0,-1-2 0,1 1 0,-1 0 0,2-1 0,-2 2 0,0-1 0,0 1 0,0-2 0,0 4 0,0-2 0,0 1 0,0-2 0,0 3 0,0-1 0,0-1 0,0 2 0,0-3 0,0 2 0,0 0 0,0-3 0,0 3 0,0-2 0,0 2 0,-2-2 0,2 2 0,-3-1 0,3 0 0,-1-1 0,1 0 0,0 1 0,-1-1 0,1 1 0,-1-1 0,1 1 0,0-2 0,0 1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93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1 1 16383,'0'0'0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94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1 16383,'0'0'0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95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1 1 16383,'15'6'0,"-1"1"0,-10 0 0,2 1 0,-2-3 0,1 3 0,1-1 0,-2-2 0,0 2 0,1 0 0,-1-2 0,-1 2 0,1-3 0,0 4 0,1-3 0,1 3 0,-2-2 0,2 2 0,-2 0 0,3 1 0,-2-2 0,-1 1 0,1 1 0,0-2 0,-1 0 0,1 2 0,-3-1 0,3-1 0,-3 2 0,1-3 0,-1 2 0,1-2 0,0 1 0,-1 0 0,0-1 0,2 0 0,-2-1 0,1-1 0,-2 1 0,2 1 0,0 0 0,0-1 0,1 3 0,-3-4 0,3 1 0,-2 0 0,0-1 0,1 3 0,0-3 0,1 1 0,-2 1 0,0-3 0,3 1 0,-2 0 0,1-1 0,-1 2 0,-1 0 0,0 2 0,4 4 0,-1-2 0,1 3 0,-1 0 0,3 3 0,-1 0 0,1 4 0,1-4 0,-4 4 0,1-4 0,0 1 0,-1 0 0,-1-3 0,0 0 0,-1 1 0,1-2 0,-2 2 0,2-5 0,-2 3 0,0-3 0,1 1 0,-1 1 0,-2-4 0,3 3 0,-3-3 0,3 4 0,-3 0 0,3 0 0,-3 1 0,0-1 0,0 1 0,0 2 0,0-3 0,0 3 0,0-3 0,0 3 0,0-3 0,0 2 0,0 0 0,0 0 0,0 0 0,0-3 0,0-1 0,0-5 0,-4 0 0,0-4 0,-2 6 0,6 1 0,5 3 0,3 5 0,-1-2 0,-1-2 0,-2 0 0,2-1 0,-4 0 0,3 2 0,-3-5 0,1 5 0,1-2 0,-2-1 0,1 2 0,-2-2 0,1 2 0,-1 0 0,-1-3 0,2 4 0,-1-2 0,-1 0 0,2 0 0,-2 1 0,0 1 0,0-1 0,0 0 0,0 0 0,0-1 0,0 1 0,0 1 0,0-1 0,0 0 0,0 1 0,0-1 0,3 1 0,-3-2 0,0 4 0,0-1 0,0-2 0,0-1 0,0-2 0,2-3 0,-2 0 0,-3 2 0,4 0 0,-4 5 0,6 0 0,1 0 0,0-1 0,0 3 0,2-1 0,-4 3 0,3-3 0,-1 3 0,0-2 0,0 0 0,-1 0 0,0 2 0,0-4 0,0 3 0,-1-4 0,-2 5 0,2-5 0,-2 5 0,2-2 0,-2-1 0,0 2 0,0-2 0,0 2 0,0-4 0,0 1 0,0-2 0,0 0 0,0 0 0,0-1 0,2-1 0,-2 3 0,0 0 0,0 0 0,2 1 0,-2-1 0,2-1 0,-2 0 0,0-3 0,0 1 0,0 1 0,0-2 0,0-1 0,0 0 0,2 2 0,-2-2 0,0 0 0,0 3 0,0-4 0,0 2 0,0-1 0,0 1 0,0-2 0,1 2 0,-1 0 0,2 0 0,-1 1 0,0-2 0,1 2 0,0-2 0,-1 2 0,1-1 0,-2-2 0,3 3 0,-2-2 0,2-1 0,-3 2 0,3-2 0,-3 2 0,2-3 0,-2 1 0,2 0 0,-2 0 0,1 0 0,0 0 0,-1-1 0,2 3 0,-2-3 0,0 3 0,0-3 0,0 2 0,1-1 0,0 1 0,0-1 0,-1-1 0,0 3 0,0-1 0,0-2 0,0 3 0,0-3 0,0 2 0,0 1 0,0-2 0,0 0 0,0 0 0,0 0 0,0-1 0,0 1 0,0 0 0,0 1 0,0-2 0,0 2 0,0 0 0,0-1 0,0-1 0,0 2 0,0-2 0,0 2 0,0-2 0,0 3 0,0-4 0,0 4 0,-1-3 0,1 1 0,-2 2 0,2-2 0,0-1 0,0 1 0,0 0 0,-2 1 0,1-1 0,1 0 0,-1 0 0,-2-1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84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1 16383,'8'15'0,"-1"0"0,-4-8 0,0 1 0,3-2 0,-4 2 0,2-2 0,-1 1 0,0 1 0,-1-3 0,1 3 0,0-4 0,1 4 0,-1-3 0,-2 1 0,2-1 0,-1 2 0,-1-2 0,0 1 0,2 0 0,-3-1 0,2 2 0,-2 0 0,3-1 0,-3 2 0,1-3 0,1 2 0,-2-3 0,1 3 0,0-2 0,-1 2 0,1-2 0,-1 3 0,2-1 0,-1 0 0,-1-1 0,0 2 0,0-2 0,0 2 0,0-4 0,0 5 0,0-4 0,0 1 0,0 1 0,0 0 0,0 1 0,0-1 0,0 0 0,0 0 0,0 0 0,0-2 0,0 3 0,0-3 0,0 3 0,0-3 0,0 2 0,0-2 0,0 2 0,0-2 0,0-1 0,-1 1 0,-1 0 0,0 0 0,1 0 0,-3 1 0,2-1 0,0-1 0,-1 1 0,1-1 0,0 0 0,-1 2 0,1-3 0,0 1 0,-1-19 0,3 6 0,0-15 0,3 11 0,1 0 0,0 2 0,-1 1 0,0 0 0,1 1 0,-4-1 0,4 3 0,-4 0 0,0 0 0,0 1 0,0 0 0,0 0 0,0 1 0,0-1 0,0 0 0,0-1 0,0 1 0,1 0 0,-1-2 0,1 2 0,0-2 0,-1 2 0,2-2 0,-2 1 0,0 0 0,0 0 0,0 0 0,0 0 0,0 0 0,0 0 0,0-1 0,0 0 0,0 2 0,-2-1 0,1 0 0,-1 0 0,0 0 0,0 1 0,0-2 0,2 4 0,-4-4 0,3 2 0,-1-2 0,0-1 0,-1 2 0,1-1 0,1 1 0,-3 1 0,2 1 0,-1 0 0,-1 1 0,2 0 0,-2 0 0,2 0 0,10 18 0,-1-2 0,12 17 0,-6-10 0,0 3 0,-2-8 0,1 7 0,-3-4 0,-2-3 0,1 0 0,-3-2 0,-1-2 0,0-1 0,-3-1 0,1-2 0,-1 2 0,-1-2 0,0-1 0,0 0 0,0 2 0,0-3 0,0 4 0,0-3 0,0 2 0,0 0 0,0 2 0,0-2 0,0 0 0,0 0 0,-1 0 0,-1 1 0,-1 1 0,-1 0 0,-1 1 0,2-1 0,-1 0 0,0 0 0,-2-2 0,4 1 0,-2 0 0,0-1 0,1 0 0,-1-2 0,3 1 0,-4 0 0,2 0 0,-1 0 0,2-1 0,0-2 0,0 2 0,-2 0 0,1-1 0,-1 1 0,1 0 0,1-2 0,-2 3 0,0-2 0,2-2 0,-1 3 0,-2-4 0,-1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68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1 16383,'0'0'0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85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0 16383,'0'0'0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86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0 16383,'20'11'0,"-7"0"0,1-2 0,-6 2 0,6 1 0,-5-1 0,3 5 0,-2-4 0,1 2 0,-1-2 0,-3 0 0,2 1 0,-3-1 0,3-2 0,-2 0 0,0 1 0,-1 1 0,-1-2 0,-1 1 0,2-2 0,-4 2 0,4-3 0,-3 2 0,2-1 0,-4 1 0,2-3 0,0 1 0,0 0 0,-1 0 0,0 1 0,1-2 0,1 3 0,-1-2 0,-1 2 0,0-3 0,1 3 0,0-3 0,0 2 0,-1-6 0,1 3 0,0-2 0,2-1 0,0 4 0,0-4 0,0 2 0,-1 0 0,0-1 0,0-2 0,1 2 0,-3-1 0,3 1 0,-5 2 0,6 0 0,-4 4 0,2-3 0,2 4 0,-3-3 0,5 5 0,-4 2 0,2 1 0,0 1 0,-4-3 0,2 1 0,-1-3 0,-1 2 0,0-3 0,0 1 0,-2-1 0,0-1 0,2-2 0,-2 2 0,0-3 0,0-1 0,0 1 0,0-3 0,2 1 0,-2 0 0,0 1 0,0-2 0,0 1 0,0 1 0,2-1 0,-2 1 0,1 0 0,-1 1 0,2 2 0,-2-2 0,1 1 0,-1 0 0,1 2 0,-1-3 0,2 3 0,-2-1 0,0 0 0,0-3 0,0 3 0,0-6 0,-4 2 0,4-2 0,-2 5 0,4-2 0,2 4 0,-2-2 0,4 3 0,-3-3 0,1 1 0,0-1 0,-2 2 0,2-1 0,-1 0 0,0 1 0,-1-2 0,1 2 0,1-1 0,-4-1 0,3 1 0,-3-1 0,1-5 0,0 6 0,1-4 0,-1 2 0,-1-2 0,1 1 0,1 1 0,-2-2 0,1 2 0,1-2 0,-2 2 0,1 0 0,0 0 0,-1 1 0,1-2 0,-1 2 0,2 1 0,-1-2 0,-1 0 0,0 2 0,0 1 0,0-3 0,0 2 0,0-4 0,0 0 0,0 1 0,0 4 0,1 0 0,1 6 0,0-4 0,1 2 0,0-2 0,1 2 0,-1 1 0,0 1 0,0 3 0,0 2 0,1-3 0,-2 1 0,0-3 0,-2-1 0,4 1 0,-4-4 0,2 2 0,-1-5 0,0 2 0,-1-2 0,1-1 0,1 2 0,-2-2 0,0 2 0,0 0 0,1-2 0,-1 2 0,1-3 0,-1 0 0,0 2 0,0-2 0,0-1 0,0-2 0,0 4 0,0 2 0,0 3 0,0 2 0,0 1 0,0-1 0,0 1 0,0-4 0,0 8 0,0-3 0,0 5 0,0-2 0,0-2 0,0 0 0,0-3 0,0 1 0,0-1 0,0-1 0,2 1 0,-2-3 0,3 1 0,-3-2 0,2-1 0,-2-1 0,0 0 0,0-1 0,2 0 0,-2 0 0,0-3 0,1 4 0,-1-2 0,1-1 0,1 0 0,-2-1 0,1 1 0,0 0 0,-1-1 0,2 1 0,-2-3 0,1 4 0,0-3 0,-1 3 0,2-3 0,-2 1 0,0 1 0,0-2 0,1 3 0,-1-2 0,2 2 0,-1-1 0,-1-1 0,1 1 0,-1-2 0,1 1 0,-1 0 0,2-1 0,-2 2 0,0-1 0,0 1 0,0-2 0,0 4 0,0-2 0,0 1 0,0-2 0,0 3 0,0-1 0,0-1 0,0 2 0,0-3 0,0 2 0,0 0 0,0-3 0,0 3 0,0-2 0,0 2 0,-2-2 0,2 2 0,-3-1 0,3 0 0,-1-1 0,1 0 0,0 1 0,-1-1 0,1 1 0,-1-1 0,1 1 0,0-2 0,0 1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87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1 1 16383,'0'0'0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88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1 16383,'0'0'0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89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1 1 16383,'15'6'0,"-1"1"0,-10 0 0,2 1 0,-2-3 0,1 3 0,1-1 0,-2-2 0,0 2 0,1 0 0,-1-2 0,-1 2 0,1-3 0,0 4 0,1-3 0,1 3 0,-2-2 0,2 2 0,-2 0 0,3 1 0,-2-2 0,-1 1 0,1 1 0,0-2 0,-1 0 0,1 2 0,-3-1 0,3-1 0,-3 2 0,1-3 0,-1 2 0,1-2 0,0 1 0,-1 0 0,0-1 0,2 0 0,-2-1 0,1-1 0,-2 1 0,2 1 0,0 0 0,0-1 0,1 3 0,-3-4 0,3 1 0,-2 0 0,0-1 0,1 3 0,0-3 0,1 1 0,-2 1 0,0-3 0,3 1 0,-2 0 0,1-1 0,-1 2 0,-1 0 0,0 2 0,4 4 0,-1-2 0,1 3 0,-1 0 0,3 3 0,-1 0 0,1 4 0,1-4 0,-4 4 0,1-4 0,0 1 0,-1 0 0,-1-3 0,0 0 0,-1 1 0,1-2 0,-2 2 0,2-5 0,-2 3 0,0-3 0,1 1 0,-1 1 0,-2-4 0,3 3 0,-3-3 0,3 4 0,-3 0 0,3 0 0,-3 1 0,0-1 0,0 1 0,0 2 0,0-3 0,0 3 0,0-3 0,0 3 0,0-3 0,0 2 0,0 0 0,0 0 0,0 0 0,0-3 0,0-1 0,0-5 0,-4 0 0,0-4 0,-2 6 0,6 1 0,5 3 0,3 5 0,-1-2 0,-1-2 0,-2 0 0,2-1 0,-4 0 0,3 2 0,-3-5 0,1 5 0,1-2 0,-2-1 0,1 2 0,-2-2 0,1 2 0,-1 0 0,-1-3 0,2 4 0,-1-2 0,-1 0 0,2 0 0,-2 1 0,0 1 0,0-1 0,0 0 0,0 0 0,0-1 0,0 1 0,0 1 0,0-1 0,0 0 0,0 1 0,0-1 0,3 1 0,-3-2 0,0 4 0,0-1 0,0-2 0,0-1 0,0-2 0,2-3 0,-2 0 0,-3 2 0,4 0 0,-4 5 0,6 0 0,1 0 0,0-1 0,0 3 0,2-1 0,-4 3 0,3-3 0,-1 3 0,0-2 0,0 0 0,-1 0 0,0 2 0,0-4 0,0 3 0,-1-4 0,-2 5 0,2-5 0,-2 5 0,2-2 0,-2-1 0,0 2 0,0-2 0,0 2 0,0-4 0,0 1 0,0-2 0,0 0 0,0 0 0,0-1 0,2-1 0,-2 3 0,0 0 0,0 0 0,2 1 0,-2-1 0,2-1 0,-2 0 0,0-3 0,0 1 0,0 1 0,0-2 0,0-1 0,0 0 0,2 2 0,-2-2 0,0 0 0,0 3 0,0-4 0,0 2 0,0-1 0,0 1 0,0-2 0,1 2 0,-1 0 0,2 0 0,-1 1 0,0-2 0,1 2 0,0-2 0,-1 2 0,1-1 0,-2-2 0,3 3 0,-2-2 0,2-1 0,-3 2 0,3-2 0,-3 2 0,2-3 0,-2 1 0,2 0 0,-2 0 0,1 0 0,0 0 0,-1-1 0,2 3 0,-2-3 0,0 3 0,0-3 0,0 2 0,1-1 0,0 1 0,0-1 0,-1-1 0,0 3 0,0-1 0,0-2 0,0 3 0,0-3 0,0 2 0,0 1 0,0-2 0,0 0 0,0 0 0,0 0 0,0-1 0,0 1 0,0 0 0,0 1 0,0-2 0,0 2 0,0 0 0,0-1 0,0-1 0,0 2 0,0-2 0,0 2 0,0-2 0,0 3 0,0-4 0,0 4 0,-1-3 0,1 1 0,-2 2 0,2-2 0,0-1 0,0 1 0,0 0 0,-2 1 0,1-1 0,1 0 0,-1 0 0,-2-1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78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1 16383,'8'15'0,"-1"0"0,-4-8 0,0 1 0,3-2 0,-4 2 0,2-2 0,-1 1 0,0 1 0,-1-3 0,1 3 0,0-4 0,1 4 0,-1-3 0,-2 1 0,2-1 0,-1 2 0,-1-2 0,0 1 0,2 0 0,-3-1 0,2 2 0,-2 0 0,3-1 0,-3 2 0,1-3 0,1 2 0,-2-3 0,1 3 0,0-2 0,-1 2 0,1-2 0,-1 3 0,2-1 0,-1 0 0,-1-1 0,0 2 0,0-2 0,0 2 0,0-4 0,0 5 0,0-4 0,0 1 0,0 1 0,0 0 0,0 1 0,0-1 0,0 0 0,0 0 0,0 0 0,0-2 0,0 3 0,0-3 0,0 3 0,0-3 0,0 2 0,0-2 0,0 2 0,0-2 0,0-1 0,-1 1 0,-1 0 0,0 0 0,1 0 0,-3 1 0,2-1 0,0-1 0,-1 1 0,1-1 0,0 0 0,-1 2 0,1-3 0,0 1 0,-1-19 0,3 6 0,0-15 0,3 11 0,1 0 0,0 2 0,-1 1 0,0 0 0,1 1 0,-4-1 0,4 3 0,-4 0 0,0 0 0,0 1 0,0 0 0,0 0 0,0 1 0,0-1 0,0 0 0,0-1 0,0 1 0,1 0 0,-1-2 0,1 2 0,0-2 0,-1 2 0,2-2 0,-2 1 0,0 0 0,0 0 0,0 0 0,0 0 0,0 0 0,0 0 0,0-1 0,0 0 0,0 2 0,-2-1 0,1 0 0,-1 0 0,0 0 0,0 1 0,0-2 0,2 4 0,-4-4 0,3 2 0,-1-2 0,0-1 0,-1 2 0,1-1 0,1 1 0,-3 1 0,2 1 0,-1 0 0,-1 1 0,2 0 0,-2 0 0,2 0 0,10 18 0,-1-2 0,12 17 0,-6-10 0,0 3 0,-2-8 0,1 7 0,-3-4 0,-2-3 0,1 0 0,-3-2 0,-1-2 0,0-1 0,-3-1 0,1-2 0,-1 2 0,-1-2 0,0-1 0,0 0 0,0 2 0,0-3 0,0 4 0,0-3 0,0 2 0,0 0 0,0 2 0,0-2 0,0 0 0,0 0 0,-1 0 0,-1 1 0,-1 1 0,-1 0 0,-1 1 0,2-1 0,-1 0 0,0 0 0,-2-2 0,4 1 0,-2 0 0,0-1 0,1 0 0,-1-2 0,3 1 0,-4 0 0,2 0 0,-1 0 0,2-1 0,0-2 0,0 2 0,-2 0 0,1-1 0,-1 1 0,1 0 0,1-2 0,-2 3 0,0-2 0,2-2 0,-1 3 0,-2-4 0,-1 1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79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0 16383,'0'0'0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80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0 16383,'20'11'0,"-7"0"0,1-2 0,-6 2 0,6 1 0,-5-1 0,3 5 0,-2-4 0,1 2 0,-1-2 0,-3 0 0,2 1 0,-3-1 0,3-2 0,-2 0 0,0 1 0,-1 1 0,-1-2 0,-1 1 0,2-2 0,-4 2 0,4-3 0,-3 2 0,2-1 0,-4 1 0,2-3 0,0 1 0,0 0 0,-1 0 0,0 1 0,1-2 0,1 3 0,-1-2 0,-1 2 0,0-3 0,1 3 0,0-3 0,0 2 0,-1-6 0,1 3 0,0-2 0,2-1 0,0 4 0,0-4 0,0 2 0,-1 0 0,0-1 0,0-2 0,1 2 0,-3-1 0,3 1 0,-5 2 0,6 0 0,-4 4 0,2-3 0,2 4 0,-3-3 0,5 5 0,-4 2 0,2 1 0,0 1 0,-4-3 0,2 1 0,-1-3 0,-1 2 0,0-3 0,0 1 0,-2-1 0,0-1 0,2-2 0,-2 2 0,0-3 0,0-1 0,0 1 0,0-3 0,2 1 0,-2 0 0,0 1 0,0-2 0,0 1 0,0 1 0,2-1 0,-2 1 0,1 0 0,-1 1 0,2 2 0,-2-2 0,1 1 0,-1 0 0,1 2 0,-1-3 0,2 3 0,-2-1 0,0 0 0,0-3 0,0 3 0,0-6 0,-4 2 0,4-2 0,-2 5 0,4-2 0,2 4 0,-2-2 0,4 3 0,-3-3 0,1 1 0,0-1 0,-2 2 0,2-1 0,-1 0 0,0 1 0,-1-2 0,1 2 0,1-1 0,-4-1 0,3 1 0,-3-1 0,1-5 0,0 6 0,1-4 0,-1 2 0,-1-2 0,1 1 0,1 1 0,-2-2 0,1 2 0,1-2 0,-2 2 0,1 0 0,0 0 0,-1 1 0,1-2 0,-1 2 0,2 1 0,-1-2 0,-1 0 0,0 2 0,0 1 0,0-3 0,0 2 0,0-4 0,0 0 0,0 1 0,0 4 0,1 0 0,1 6 0,0-4 0,1 2 0,0-2 0,1 2 0,-1 1 0,0 1 0,0 3 0,0 2 0,1-3 0,-2 1 0,0-3 0,-2-1 0,4 1 0,-4-4 0,2 2 0,-1-5 0,0 2 0,-1-2 0,1-1 0,1 2 0,-2-2 0,0 2 0,0 0 0,1-2 0,-1 2 0,1-3 0,-1 0 0,0 2 0,0-2 0,0-1 0,0-2 0,0 4 0,0 2 0,0 3 0,0 2 0,0 1 0,0-1 0,0 1 0,0-4 0,0 8 0,0-3 0,0 5 0,0-2 0,0-2 0,0 0 0,0-3 0,0 1 0,0-1 0,0-1 0,2 1 0,-2-3 0,3 1 0,-3-2 0,2-1 0,-2-1 0,0 0 0,0-1 0,2 0 0,-2 0 0,0-3 0,1 4 0,-1-2 0,1-1 0,1 0 0,-2-1 0,1 1 0,0 0 0,-1-1 0,2 1 0,-2-3 0,1 4 0,0-3 0,-1 3 0,2-3 0,-2 1 0,0 1 0,0-2 0,1 3 0,-1-2 0,2 2 0,-1-1 0,-1-1 0,1 1 0,-1-2 0,1 1 0,-1 0 0,2-1 0,-2 2 0,0-1 0,0 1 0,0-2 0,0 4 0,0-2 0,0 1 0,0-2 0,0 3 0,0-1 0,0-1 0,0 2 0,0-3 0,0 2 0,0 0 0,0-3 0,0 3 0,0-2 0,0 2 0,-2-2 0,2 2 0,-3-1 0,3 0 0,-1-1 0,1 0 0,0 1 0,-1-1 0,1 1 0,-1-1 0,1 1 0,0-2 0,0 1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81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1 1 16383,'0'0'0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82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1 16383,'0'0'0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69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0 16383,'4'18'0,"0"-4"0,0-6 0,-1-1 0,0-1 0,0 2 0,1 1 0,-2-1 0,1 0 0,2 1 0,-3-1 0,1 2 0,0-6 0,-1 5 0,1-1 0,-1-2 0,0 1 0,1-1 0,-1 0 0,1-1 0,0 1 0,-1-2 0,1 5 0,-1-3 0,1 0 0,-2-2 0,2 2 0,-1-1 0,0 2 0,0-2 0,0 0 0,0 1 0,1 0 0,-1-1 0,0 2 0,1-4 0,-1 4 0,0-1 0,0 0 0,0-1 0,1 1 0,-1 0 0,0-1 0,-1 1 0,1-1 0,0 1 0,2 0 0,-3 0 0,2 0 0,-2 1 0,0-1 0,2 3 0,-2-4 0,-1 1 0,0-1 0,1 3 0,2-1 0,-2-3 0,4 0 0,-1 4 0,3-1 0,-2 3 0,3 1 0,-4-1 0,0 0 0,1 1 0,-2-4 0,-1 2 0,1 1 0,-2-2 0,2 0 0,-3-1 0,2 2 0,0 0 0,-2-3 0,0 4 0,0-4 0,0 2 0,1-1 0,0-1 0,0 1 0,-1 1 0,0-2 0,0-1 0,0 0 0,0 0 0,0 1 0,0 0 0,0 1 0,0-1 0,0 0 0,0 1 0,0 1 0,0-2 0,0 1 0,0-1 0,2 0 0,-2 1 0,0-1 0,1 3 0,0-3 0,2 1 0,-3 1 0,2 1 0,0-1 0,-1 1 0,2-2 0,-3 5 0,2-2 0,-1 2 0,1-3 0,0 1 0,0-1 0,-1-3 0,-1-2 0,0 6 0,3-4 0,-1 6 0,2-2 0,2 6 0,-2-1 0,2 0 0,-3-3 0,1 2 0,-1-4 0,0 0 0,0 1 0,-2-1 0,0-1 0,-1-2 0,0 4 0,3-4 0,-3 2 0,0 1 0,0 0 0,0-1 0,0-1 0,0 1 0,0 0 0,1-1 0,0-1 0,1 2 0,-2 1 0,0-2 0,0 2 0,1-1 0,0 3 0,0-4 0,1 4 0,-2-2 0,0 5 0,0-7 0,0 4 0,0-1 0,0-5 0,0-2 0,-5 3 0,6 1 0,-2 4 0,6-3 0,-1 1 0,2 2 0,-1 2 0,-1 0 0,3 6 0,-4-3 0,3 5 0,-4-5 0,2 6 0,0-4 0,-1-3 0,-1 2 0,2-1 0,-1-1 0,-2 0 0,2-2 0,-2-1 0,1 0 0,2 0 0,-4-1 0,2 2 0,-2-2 0,3 1 0,-3-1 0,0 0 0,2 0 0,-2 0 0,0-2 0,0 2 0,0-3 0,0 2 0,0 2 0,0 0 0,2 1 0,-2-1 0,1 3 0,-1-1 0,0 0 0,1 0 0,-1-3 0,3-2 0,-3 1 0,0-3 0,0-2 0,0 0 0,0 5 0,0 2 0,0 2 0,4-1 0,-2-1 0,2 5 0,-1-2 0,1 5 0,-2-4 0,2 0 0,0 1 0,-2-3 0,1 3 0,0-4 0,-2 3 0,1-1 0,1-4 0,-3 5 0,3-6 0,-3 0 0,1 1 0,-1-4 0,1 3 0,-1-4 0,1 5 0,-1-5 0,0 3 0,0-1 0,3 0 0,-3 0 0,0-1 0,0 0 0,0-2 0,1 0 0,-1 0 0,3 2 0,-3 0 0,0 1 0,0 1 0,0 0 0,0-2 0,0 1 0,0 2 0,0-2 0,0-1 0,0-2 0,0 3 0,0-1 0,0 0 0,0 1 0,0 0 0,0-2 0,0 0 0,0-1 0,0 0 0,0-2 0,0 4 0,0-2 0,0 1 0,0-1 0,0 1 0,0 1 0,0-4 0,0 4 0,0-4 0,0 3 0,0 2 0,0-4 0,0 1 0,0 0 0,0-1 0,0 4 0,0-5 0,0 2 0,0 1 0,0 1 0,0-1 0,0-1 0,0-2 0,0 7 0,0-5 0,0 1 0,0 0 0,0-1 0,0 0 0,0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83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1 1 16383,'15'6'0,"-1"1"0,-10 0 0,2 1 0,-2-3 0,1 3 0,1-1 0,-2-2 0,0 2 0,1 0 0,-1-2 0,-1 2 0,1-3 0,0 4 0,1-3 0,1 3 0,-2-2 0,2 2 0,-2 0 0,3 1 0,-2-2 0,-1 1 0,1 1 0,0-2 0,-1 0 0,1 2 0,-3-1 0,3-1 0,-3 2 0,1-3 0,-1 2 0,1-2 0,0 1 0,-1 0 0,0-1 0,2 0 0,-2-1 0,1-1 0,-2 1 0,2 1 0,0 0 0,0-1 0,1 3 0,-3-4 0,3 1 0,-2 0 0,0-1 0,1 3 0,0-3 0,1 1 0,-2 1 0,0-3 0,3 1 0,-2 0 0,1-1 0,-1 2 0,-1 0 0,0 2 0,4 4 0,-1-2 0,1 3 0,-1 0 0,3 3 0,-1 0 0,1 4 0,1-4 0,-4 4 0,1-4 0,0 1 0,-1 0 0,-1-3 0,0 0 0,-1 1 0,1-2 0,-2 2 0,2-5 0,-2 3 0,0-3 0,1 1 0,-1 1 0,-2-4 0,3 3 0,-3-3 0,3 4 0,-3 0 0,3 0 0,-3 1 0,0-1 0,0 1 0,0 2 0,0-3 0,0 3 0,0-3 0,0 3 0,0-3 0,0 2 0,0 0 0,0 0 0,0 0 0,0-3 0,0-1 0,0-5 0,-4 0 0,0-4 0,-2 6 0,6 1 0,5 3 0,3 5 0,-1-2 0,-1-2 0,-2 0 0,2-1 0,-4 0 0,3 2 0,-3-5 0,1 5 0,1-2 0,-2-1 0,1 2 0,-2-2 0,1 2 0,-1 0 0,-1-3 0,2 4 0,-1-2 0,-1 0 0,2 0 0,-2 1 0,0 1 0,0-1 0,0 0 0,0 0 0,0-1 0,0 1 0,0 1 0,0-1 0,0 0 0,0 1 0,0-1 0,3 1 0,-3-2 0,0 4 0,0-1 0,0-2 0,0-1 0,0-2 0,2-3 0,-2 0 0,-3 2 0,4 0 0,-4 5 0,6 0 0,1 0 0,0-1 0,0 3 0,2-1 0,-4 3 0,3-3 0,-1 3 0,0-2 0,0 0 0,-1 0 0,0 2 0,0-4 0,0 3 0,-1-4 0,-2 5 0,2-5 0,-2 5 0,2-2 0,-2-1 0,0 2 0,0-2 0,0 2 0,0-4 0,0 1 0,0-2 0,0 0 0,0 0 0,0-1 0,2-1 0,-2 3 0,0 0 0,0 0 0,2 1 0,-2-1 0,2-1 0,-2 0 0,0-3 0,0 1 0,0 1 0,0-2 0,0-1 0,0 0 0,2 2 0,-2-2 0,0 0 0,0 3 0,0-4 0,0 2 0,0-1 0,0 1 0,0-2 0,1 2 0,-1 0 0,2 0 0,-1 1 0,0-2 0,1 2 0,0-2 0,-1 2 0,1-1 0,-2-2 0,3 3 0,-2-2 0,2-1 0,-3 2 0,3-2 0,-3 2 0,2-3 0,-2 1 0,2 0 0,-2 0 0,1 0 0,0 0 0,-1-1 0,2 3 0,-2-3 0,0 3 0,0-3 0,0 2 0,1-1 0,0 1 0,0-1 0,-1-1 0,0 3 0,0-1 0,0-2 0,0 3 0,0-3 0,0 2 0,0 1 0,0-2 0,0 0 0,0 0 0,0 0 0,0-1 0,0 1 0,0 0 0,0 1 0,0-2 0,0 2 0,0 0 0,0-1 0,0-1 0,0 2 0,0-2 0,0 2 0,0-2 0,0 3 0,0-4 0,0 4 0,-1-3 0,1 1 0,-2 2 0,2-2 0,0-1 0,0 1 0,0 0 0,-2 1 0,1-1 0,1 0 0,-1 0 0,-2-1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74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0 16383,'0'0'0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75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15 54 16383,'0'17'0,"0"-1"0,0-7 0,0-1 0,0 1 0,0-1 0,0 0 0,0 1 0,0-1 0,0 1 0,0 0 0,3-5 0,1 3 0,1-1 0,-1 2 0,-2 0 0,0 1 0,4-1 0,-6 1 0,8-1 0,-8 1 0,6 0 0,-5-2 0,1 2 0,2 0 0,-4-2 0,4 2 0,0-5 0,-3 4 0,2-3 0,-1 3 0,0 1 0,0 0 0,2-5 0,-2 2 0,0 0 0,-2 3 0,0-2 0,0 2 0,0 0 0,0-1 0,0 1 0,0-2 0,0 2 0,0 1 0,0-2 0,0 1 0,0 4 0,0-3 0,0 4 0,0-1 0,0-1 0,0 5 0,0-1 0,0-6 0,0 5 0,0-3 0,0-2 0,0 3 0,-4 0 0,3-4 0,-6 6 0,2-4 0,1 0 0,-3 6 0,3-6 0,-3 4 0,2-8 0,1 1 0,1 1 0,2 0 0,-3-2 0,1-1 0,2-22 0,-1 1 0,4-14 0,3 10 0,3-2 0,0 4 0,1 2 0,-1 1 0,-4 6 0,2 0 0,-6-3 0,8 4 0,-4-2 0,4-6 0,0 6 0,-1-4 0,1 4 0,0 3 0,-3-1 0,0 3 0,-4-5 0,5 5 0,-4-3 0,1 2 0,0-1 0,-2-1 0,3 2 0,-4-3 0,0 0 0,0-1 0,0 0 0,0-4 0,0 4 0,0-5 0,0 1 0,0 4 0,0-6 0,0 7 0,0-6 0,0 4 0,0-3 0,0 5 0,0-2 0,0 3 0,0-8 0,-4 5 0,0-2 0,-4 3 0,4-1 0,-2 3 0,4-2 0,-4 0 0,1 0 0,1 0 0,-3 0 0,4 1 0,-1-1 0,-4 1 0,7-1 0,-4 1 0,3-2 0,-6 1 0,5 2 0,-5-4 0,4 4 0,-4-2 0,4-1 0,1 3 0,-3-2 0,2 5 0,-5-8 0,1 6 0,2-3 0,0 0 0,0 8 0,20-2 0,-14 3 0,16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76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1 16383,'0'0'0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77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0 16383,'4'18'0,"0"-4"0,0-6 0,-1-1 0,0-1 0,0 2 0,1 1 0,-2-1 0,1 0 0,2 1 0,-3-1 0,1 2 0,0-6 0,-1 5 0,1-1 0,-1-2 0,0 1 0,1-1 0,-1 0 0,1-1 0,0 1 0,-1-2 0,1 5 0,-1-3 0,1 0 0,-2-2 0,2 2 0,-1-1 0,0 2 0,0-2 0,0 0 0,0 1 0,1 0 0,-1-1 0,0 2 0,1-4 0,-1 4 0,0-1 0,0 0 0,0-1 0,1 1 0,-1 0 0,0-1 0,-1 1 0,1-1 0,0 1 0,2 0 0,-3 0 0,2 0 0,-2 1 0,0-1 0,2 3 0,-2-4 0,-1 1 0,0-1 0,1 3 0,2-1 0,-2-3 0,4 0 0,-1 4 0,3-1 0,-2 3 0,3 1 0,-4-1 0,0 0 0,1 1 0,-2-4 0,-1 2 0,1 1 0,-2-2 0,2 0 0,-3-1 0,2 2 0,0 0 0,-2-3 0,0 4 0,0-4 0,0 2 0,1-1 0,0-1 0,0 1 0,-1 1 0,0-2 0,0-1 0,0 0 0,0 0 0,0 1 0,0 0 0,0 1 0,0-1 0,0 0 0,0 1 0,0 1 0,0-2 0,0 1 0,0-1 0,2 0 0,-2 1 0,0-1 0,1 3 0,0-3 0,2 1 0,-3 1 0,2 1 0,0-1 0,-1 1 0,2-2 0,-3 5 0,2-2 0,-1 2 0,1-3 0,0 1 0,0-1 0,-1-3 0,-1-2 0,0 6 0,3-4 0,-1 6 0,2-2 0,2 6 0,-2-1 0,2 0 0,-3-3 0,1 2 0,-1-4 0,0 0 0,0 1 0,-2-1 0,0-1 0,-1-2 0,0 4 0,3-4 0,-3 2 0,0 1 0,0 0 0,0-1 0,0-1 0,0 1 0,0 0 0,1-1 0,0-1 0,1 2 0,-2 1 0,0-2 0,0 2 0,1-1 0,0 3 0,0-4 0,1 4 0,-2-2 0,0 5 0,0-7 0,0 4 0,0-1 0,0-5 0,0-2 0,-5 3 0,6 1 0,-2 4 0,6-3 0,-1 1 0,2 2 0,-1 2 0,-1 0 0,3 6 0,-4-3 0,3 5 0,-4-5 0,2 6 0,0-4 0,-1-3 0,-1 2 0,2-1 0,-1-1 0,-2 0 0,2-2 0,-2-1 0,1 0 0,2 0 0,-4-1 0,2 2 0,-2-2 0,3 1 0,-3-1 0,0 0 0,2 0 0,-2 0 0,0-2 0,0 2 0,0-3 0,0 2 0,0 2 0,0 0 0,2 1 0,-2-1 0,1 3 0,-1-1 0,0 0 0,1 0 0,-1-3 0,3-2 0,-3 1 0,0-3 0,0-2 0,0 0 0,0 5 0,0 2 0,0 2 0,4-1 0,-2-1 0,2 5 0,-1-2 0,1 5 0,-2-4 0,2 0 0,0 1 0,-2-3 0,1 3 0,0-4 0,-2 3 0,1-1 0,1-4 0,-3 5 0,3-6 0,-3 0 0,1 1 0,-1-4 0,1 3 0,-1-4 0,1 5 0,-1-5 0,0 3 0,0-1 0,3 0 0,-3 0 0,0-1 0,0 0 0,0-2 0,1 0 0,-1 0 0,3 2 0,-3 0 0,0 1 0,0 1 0,0 0 0,0-2 0,0 1 0,0 2 0,0-2 0,0-1 0,0-2 0,0 3 0,0-1 0,0 0 0,0 1 0,0 0 0,0-2 0,0 0 0,0-1 0,0 0 0,0-2 0,0 4 0,0-2 0,0 1 0,0-1 0,0 1 0,0 1 0,0-4 0,0 4 0,0-4 0,0 3 0,0 2 0,0-4 0,0 1 0,0 0 0,0-1 0,0 4 0,0-5 0,0 2 0,0 1 0,0 1 0,0-1 0,0-1 0,0-2 0,0 7 0,0-5 0,0 1 0,0 0 0,0-1 0,0 0 0,0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70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0 16383,'0'0'0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71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15 54 16383,'0'17'0,"0"-1"0,0-7 0,0-1 0,0 1 0,0-1 0,0 0 0,0 1 0,0-1 0,0 1 0,0 0 0,3-5 0,1 3 0,1-1 0,-1 2 0,-2 0 0,0 1 0,4-1 0,-6 1 0,8-1 0,-8 1 0,6 0 0,-5-2 0,1 2 0,2 0 0,-4-2 0,4 2 0,0-5 0,-3 4 0,2-3 0,-1 3 0,0 1 0,0 0 0,2-5 0,-2 2 0,0 0 0,-2 3 0,0-2 0,0 2 0,0 0 0,0-1 0,0 1 0,0-2 0,0 2 0,0 1 0,0-2 0,0 1 0,0 4 0,0-3 0,0 4 0,0-1 0,0-1 0,0 5 0,0-1 0,0-6 0,0 5 0,0-3 0,0-2 0,0 3 0,-4 0 0,3-4 0,-6 6 0,2-4 0,1 0 0,-3 6 0,3-6 0,-3 4 0,2-8 0,1 1 0,1 1 0,2 0 0,-3-2 0,1-1 0,2-22 0,-1 1 0,4-14 0,3 10 0,3-2 0,0 4 0,1 2 0,-1 1 0,-4 6 0,2 0 0,-6-3 0,8 4 0,-4-2 0,4-6 0,0 6 0,-1-4 0,1 4 0,0 3 0,-3-1 0,0 3 0,-4-5 0,5 5 0,-4-3 0,1 2 0,0-1 0,-2-1 0,3 2 0,-4-3 0,0 0 0,0-1 0,0 0 0,0-4 0,0 4 0,0-5 0,0 1 0,0 4 0,0-6 0,0 7 0,0-6 0,0 4 0,0-3 0,0 5 0,0-2 0,0 3 0,0-8 0,-4 5 0,0-2 0,-4 3 0,4-1 0,-2 3 0,4-2 0,-4 0 0,1 0 0,1 0 0,-3 0 0,4 1 0,-1-1 0,-4 1 0,7-1 0,-4 1 0,3-2 0,-6 1 0,5 2 0,-5-4 0,4 4 0,-4-2 0,4-1 0,1 3 0,-3-2 0,2 5 0,-5-8 0,1 6 0,2-3 0,0 0 0,0 8 0,20-2 0,-14 3 0,16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72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1 16383,'0'0'0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73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0 16383,'4'18'0,"0"-4"0,0-6 0,-1-1 0,0-1 0,0 2 0,1 1 0,-2-1 0,1 0 0,2 1 0,-3-1 0,1 2 0,0-6 0,-1 5 0,1-1 0,-1-2 0,0 1 0,1-1 0,-1 0 0,1-1 0,0 1 0,-1-2 0,1 5 0,-1-3 0,1 0 0,-2-2 0,2 2 0,-1-1 0,0 2 0,0-2 0,0 0 0,0 1 0,1 0 0,-1-1 0,0 2 0,1-4 0,-1 4 0,0-1 0,0 0 0,0-1 0,1 1 0,-1 0 0,0-1 0,-1 1 0,1-1 0,0 1 0,2 0 0,-3 0 0,2 0 0,-2 1 0,0-1 0,2 3 0,-2-4 0,-1 1 0,0-1 0,1 3 0,2-1 0,-2-3 0,4 0 0,-1 4 0,3-1 0,-2 3 0,3 1 0,-4-1 0,0 0 0,1 1 0,-2-4 0,-1 2 0,1 1 0,-2-2 0,2 0 0,-3-1 0,2 2 0,0 0 0,-2-3 0,0 4 0,0-4 0,0 2 0,1-1 0,0-1 0,0 1 0,-1 1 0,0-2 0,0-1 0,0 0 0,0 0 0,0 1 0,0 0 0,0 1 0,0-1 0,0 0 0,0 1 0,0 1 0,0-2 0,0 1 0,0-1 0,2 0 0,-2 1 0,0-1 0,1 3 0,0-3 0,2 1 0,-3 1 0,2 1 0,0-1 0,-1 1 0,2-2 0,-3 5 0,2-2 0,-1 2 0,1-3 0,0 1 0,0-1 0,-1-3 0,-1-2 0,0 6 0,3-4 0,-1 6 0,2-2 0,2 6 0,-2-1 0,2 0 0,-3-3 0,1 2 0,-1-4 0,0 0 0,0 1 0,-2-1 0,0-1 0,-1-2 0,0 4 0,3-4 0,-3 2 0,0 1 0,0 0 0,0-1 0,0-1 0,0 1 0,0 0 0,1-1 0,0-1 0,1 2 0,-2 1 0,0-2 0,0 2 0,1-1 0,0 3 0,0-4 0,1 4 0,-2-2 0,0 5 0,0-7 0,0 4 0,0-1 0,0-5 0,0-2 0,-5 3 0,6 1 0,-2 4 0,6-3 0,-1 1 0,2 2 0,-1 2 0,-1 0 0,3 6 0,-4-3 0,3 5 0,-4-5 0,2 6 0,0-4 0,-1-3 0,-1 2 0,2-1 0,-1-1 0,-2 0 0,2-2 0,-2-1 0,1 0 0,2 0 0,-4-1 0,2 2 0,-2-2 0,3 1 0,-3-1 0,0 0 0,2 0 0,-2 0 0,0-2 0,0 2 0,0-3 0,0 2 0,0 2 0,0 0 0,2 1 0,-2-1 0,1 3 0,-1-1 0,0 0 0,1 0 0,-1-3 0,3-2 0,-3 1 0,0-3 0,0-2 0,0 0 0,0 5 0,0 2 0,0 2 0,4-1 0,-2-1 0,2 5 0,-1-2 0,1 5 0,-2-4 0,2 0 0,0 1 0,-2-3 0,1 3 0,0-4 0,-2 3 0,1-1 0,1-4 0,-3 5 0,3-6 0,-3 0 0,1 1 0,-1-4 0,1 3 0,-1-4 0,1 5 0,-1-5 0,0 3 0,0-1 0,3 0 0,-3 0 0,0-1 0,0 0 0,0-2 0,1 0 0,-1 0 0,3 2 0,-3 0 0,0 1 0,0 1 0,0 0 0,0-2 0,0 1 0,0 2 0,0-2 0,0-1 0,0-2 0,0 3 0,0-1 0,0 0 0,0 1 0,0 0 0,0-2 0,0 0 0,0-1 0,0 0 0,0-2 0,0 4 0,0-2 0,0 1 0,0-1 0,0 1 0,0 1 0,0-4 0,0 4 0,0-4 0,0 3 0,0 2 0,0-4 0,0 1 0,0 0 0,0-1 0,0 4 0,0-5 0,0 2 0,0 1 0,0 1 0,0-1 0,0-1 0,0-2 0,0 7 0,0-5 0,0 1 0,0 0 0,0-1 0,0 0 0,0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66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0 16383,'0'0'0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90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1 16383,'8'15'0,"-1"0"0,-4-8 0,0 1 0,3-2 0,-4 2 0,2-2 0,-1 1 0,0 1 0,-1-3 0,1 3 0,0-4 0,1 4 0,-1-3 0,-2 1 0,2-1 0,-1 2 0,-1-2 0,0 1 0,2 0 0,-3-1 0,2 2 0,-2 0 0,3-1 0,-3 2 0,1-3 0,1 2 0,-2-3 0,1 3 0,0-2 0,-1 2 0,1-2 0,-1 3 0,2-1 0,-1 0 0,-1-1 0,0 2 0,0-2 0,0 2 0,0-4 0,0 5 0,0-4 0,0 1 0,0 1 0,0 0 0,0 1 0,0-1 0,0 0 0,0 0 0,0 0 0,0-2 0,0 3 0,0-3 0,0 3 0,0-3 0,0 2 0,0-2 0,0 2 0,0-2 0,0-1 0,-1 1 0,-1 0 0,0 0 0,1 0 0,-3 1 0,2-1 0,0-1 0,-1 1 0,1-1 0,0 0 0,-1 2 0,1-3 0,0 1 0,-1-19 0,3 6 0,0-15 0,3 11 0,1 0 0,0 2 0,-1 1 0,0 0 0,1 1 0,-4-1 0,4 3 0,-4 0 0,0 0 0,0 1 0,0 0 0,0 0 0,0 1 0,0-1 0,0 0 0,0-1 0,0 1 0,1 0 0,-1-2 0,1 2 0,0-2 0,-1 2 0,2-2 0,-2 1 0,0 0 0,0 0 0,0 0 0,0 0 0,0 0 0,0 0 0,0-1 0,0 0 0,0 2 0,-2-1 0,1 0 0,-1 0 0,0 0 0,0 1 0,0-2 0,2 4 0,-4-4 0,3 2 0,-1-2 0,0-1 0,-1 2 0,1-1 0,1 1 0,-3 1 0,2 1 0,-1 0 0,-1 1 0,2 0 0,-2 0 0,2 0 0,10 18 0,-1-2 0,12 17 0,-6-10 0,0 3 0,-2-8 0,1 7 0,-3-4 0,-2-3 0,1 0 0,-3-2 0,-1-2 0,0-1 0,-3-1 0,1-2 0,-1 2 0,-1-2 0,0-1 0,0 0 0,0 2 0,0-3 0,0 4 0,0-3 0,0 2 0,0 0 0,0 2 0,0-2 0,0 0 0,0 0 0,-1 0 0,-1 1 0,-1 1 0,-1 0 0,-1 1 0,2-1 0,-1 0 0,0 0 0,-2-2 0,4 1 0,-2 0 0,0-1 0,1 0 0,-1-2 0,3 1 0,-4 0 0,2 0 0,-1 0 0,2-1 0,0-2 0,0 2 0,-2 0 0,1-1 0,-1 1 0,1 0 0,1-2 0,-2 3 0,0-2 0,2-2 0,-1 3 0,-2-4 0,-1 1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67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15 54 16383,'0'17'0,"0"-1"0,0-7 0,0-1 0,0 1 0,0-1 0,0 0 0,0 1 0,0-1 0,0 1 0,0 0 0,3-5 0,1 3 0,1-1 0,-1 2 0,-2 0 0,0 1 0,4-1 0,-6 1 0,8-1 0,-8 1 0,6 0 0,-5-2 0,1 2 0,2 0 0,-4-2 0,4 2 0,0-5 0,-3 4 0,2-3 0,-1 3 0,0 1 0,0 0 0,2-5 0,-2 2 0,0 0 0,-2 3 0,0-2 0,0 2 0,0 0 0,0-1 0,0 1 0,0-2 0,0 2 0,0 1 0,0-2 0,0 1 0,0 4 0,0-3 0,0 4 0,0-1 0,0-1 0,0 5 0,0-1 0,0-6 0,0 5 0,0-3 0,0-2 0,0 3 0,-4 0 0,3-4 0,-6 6 0,2-4 0,1 0 0,-3 6 0,3-6 0,-3 4 0,2-8 0,1 1 0,1 1 0,2 0 0,-3-2 0,1-1 0,2-22 0,-1 1 0,4-14 0,3 10 0,3-2 0,0 4 0,1 2 0,-1 1 0,-4 6 0,2 0 0,-6-3 0,8 4 0,-4-2 0,4-6 0,0 6 0,-1-4 0,1 4 0,0 3 0,-3-1 0,0 3 0,-4-5 0,5 5 0,-4-3 0,1 2 0,0-1 0,-2-1 0,3 2 0,-4-3 0,0 0 0,0-1 0,0 0 0,0-4 0,0 4 0,0-5 0,0 1 0,0 4 0,0-6 0,0 7 0,0-6 0,0 4 0,0-3 0,0 5 0,0-2 0,0 3 0,0-8 0,-4 5 0,0-2 0,-4 3 0,4-1 0,-2 3 0,4-2 0,-4 0 0,1 0 0,1 0 0,-3 0 0,4 1 0,-1-1 0,-4 1 0,7-1 0,-4 1 0,3-2 0,-6 1 0,5 2 0,-5-4 0,4 4 0,-4-2 0,4-1 0,1 3 0,-3-2 0,2 5 0,-5-8 0,1 6 0,2-3 0,0 0 0,0 8 0,20-2 0,-14 3 0,16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68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1 16383,'0'0'0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69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0 16383,'4'18'0,"0"-4"0,0-6 0,-1-1 0,0-1 0,0 2 0,1 1 0,-2-1 0,1 0 0,2 1 0,-3-1 0,1 2 0,0-6 0,-1 5 0,1-1 0,-1-2 0,0 1 0,1-1 0,-1 0 0,1-1 0,0 1 0,-1-2 0,1 5 0,-1-3 0,1 0 0,-2-2 0,2 2 0,-1-1 0,0 2 0,0-2 0,0 0 0,0 1 0,1 0 0,-1-1 0,0 2 0,1-4 0,-1 4 0,0-1 0,0 0 0,0-1 0,1 1 0,-1 0 0,0-1 0,-1 1 0,1-1 0,0 1 0,2 0 0,-3 0 0,2 0 0,-2 1 0,0-1 0,2 3 0,-2-4 0,-1 1 0,0-1 0,1 3 0,2-1 0,-2-3 0,4 0 0,-1 4 0,3-1 0,-2 3 0,3 1 0,-4-1 0,0 0 0,1 1 0,-2-4 0,-1 2 0,1 1 0,-2-2 0,2 0 0,-3-1 0,2 2 0,0 0 0,-2-3 0,0 4 0,0-4 0,0 2 0,1-1 0,0-1 0,0 1 0,-1 1 0,0-2 0,0-1 0,0 0 0,0 0 0,0 1 0,0 0 0,0 1 0,0-1 0,0 0 0,0 1 0,0 1 0,0-2 0,0 1 0,0-1 0,2 0 0,-2 1 0,0-1 0,1 3 0,0-3 0,2 1 0,-3 1 0,2 1 0,0-1 0,-1 1 0,2-2 0,-3 5 0,2-2 0,-1 2 0,1-3 0,0 1 0,0-1 0,-1-3 0,-1-2 0,0 6 0,3-4 0,-1 6 0,2-2 0,2 6 0,-2-1 0,2 0 0,-3-3 0,1 2 0,-1-4 0,0 0 0,0 1 0,-2-1 0,0-1 0,-1-2 0,0 4 0,3-4 0,-3 2 0,0 1 0,0 0 0,0-1 0,0-1 0,0 1 0,0 0 0,1-1 0,0-1 0,1 2 0,-2 1 0,0-2 0,0 2 0,1-1 0,0 3 0,0-4 0,1 4 0,-2-2 0,0 5 0,0-7 0,0 4 0,0-1 0,0-5 0,0-2 0,-5 3 0,6 1 0,-2 4 0,6-3 0,-1 1 0,2 2 0,-1 2 0,-1 0 0,3 6 0,-4-3 0,3 5 0,-4-5 0,2 6 0,0-4 0,-1-3 0,-1 2 0,2-1 0,-1-1 0,-2 0 0,2-2 0,-2-1 0,1 0 0,2 0 0,-4-1 0,2 2 0,-2-2 0,3 1 0,-3-1 0,0 0 0,2 0 0,-2 0 0,0-2 0,0 2 0,0-3 0,0 2 0,0 2 0,0 0 0,2 1 0,-2-1 0,1 3 0,-1-1 0,0 0 0,1 0 0,-1-3 0,3-2 0,-3 1 0,0-3 0,0-2 0,0 0 0,0 5 0,0 2 0,0 2 0,4-1 0,-2-1 0,2 5 0,-1-2 0,1 5 0,-2-4 0,2 0 0,0 1 0,-2-3 0,1 3 0,0-4 0,-2 3 0,1-1 0,1-4 0,-3 5 0,3-6 0,-3 0 0,1 1 0,-1-4 0,1 3 0,-1-4 0,1 5 0,-1-5 0,0 3 0,0-1 0,3 0 0,-3 0 0,0-1 0,0 0 0,0-2 0,1 0 0,-1 0 0,3 2 0,-3 0 0,0 1 0,0 1 0,0 0 0,0-2 0,0 1 0,0 2 0,0-2 0,0-1 0,0-2 0,0 3 0,0-1 0,0 0 0,0 1 0,0 0 0,0-2 0,0 0 0,0-1 0,0 0 0,0-2 0,0 4 0,0-2 0,0 1 0,0-1 0,0 1 0,0 1 0,0-4 0,0 4 0,0-4 0,0 3 0,0 2 0,0-4 0,0 1 0,0 0 0,0-1 0,0 4 0,0-5 0,0 2 0,0 1 0,0 1 0,0-1 0,0-1 0,0-2 0,0 7 0,0-5 0,0 1 0,0 0 0,0-1 0,0 0 0,0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90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1 16383,'8'15'0,"-1"0"0,-4-8 0,0 1 0,3-2 0,-4 2 0,2-2 0,-1 1 0,0 1 0,-1-3 0,1 3 0,0-4 0,1 4 0,-1-3 0,-2 1 0,2-1 0,-1 2 0,-1-2 0,0 1 0,2 0 0,-3-1 0,2 2 0,-2 0 0,3-1 0,-3 2 0,1-3 0,1 2 0,-2-3 0,1 3 0,0-2 0,-1 2 0,1-2 0,-1 3 0,2-1 0,-1 0 0,-1-1 0,0 2 0,0-2 0,0 2 0,0-4 0,0 5 0,0-4 0,0 1 0,0 1 0,0 0 0,0 1 0,0-1 0,0 0 0,0 0 0,0 0 0,0-2 0,0 3 0,0-3 0,0 3 0,0-3 0,0 2 0,0-2 0,0 2 0,0-2 0,0-1 0,-1 1 0,-1 0 0,0 0 0,1 0 0,-3 1 0,2-1 0,0-1 0,-1 1 0,1-1 0,0 0 0,-1 2 0,1-3 0,0 1 0,-1-19 0,3 6 0,0-15 0,3 11 0,1 0 0,0 2 0,-1 1 0,0 0 0,1 1 0,-4-1 0,4 3 0,-4 0 0,0 0 0,0 1 0,0 0 0,0 0 0,0 1 0,0-1 0,0 0 0,0-1 0,0 1 0,1 0 0,-1-2 0,1 2 0,0-2 0,-1 2 0,2-2 0,-2 1 0,0 0 0,0 0 0,0 0 0,0 0 0,0 0 0,0 0 0,0-1 0,0 0 0,0 2 0,-2-1 0,1 0 0,-1 0 0,0 0 0,0 1 0,0-2 0,2 4 0,-4-4 0,3 2 0,-1-2 0,0-1 0,-1 2 0,1-1 0,1 1 0,-3 1 0,2 1 0,-1 0 0,-1 1 0,2 0 0,-2 0 0,2 0 0,10 18 0,-1-2 0,12 17 0,-6-10 0,0 3 0,-2-8 0,1 7 0,-3-4 0,-2-3 0,1 0 0,-3-2 0,-1-2 0,0-1 0,-3-1 0,1-2 0,-1 2 0,-1-2 0,0-1 0,0 0 0,0 2 0,0-3 0,0 4 0,0-3 0,0 2 0,0 0 0,0 2 0,0-2 0,0 0 0,0 0 0,-1 0 0,-1 1 0,-1 1 0,-1 0 0,-1 1 0,2-1 0,-1 0 0,0 0 0,-2-2 0,4 1 0,-2 0 0,0-1 0,1 0 0,-1-2 0,3 1 0,-4 0 0,2 0 0,-1 0 0,2-1 0,0-2 0,0 2 0,-2 0 0,1-1 0,-1 1 0,1 0 0,1-2 0,-2 3 0,0-2 0,2-2 0,-1 3 0,-2-4 0,-1 1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91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0 16383,'0'0'0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92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0 16383,'20'11'0,"-7"0"0,1-2 0,-6 2 0,6 1 0,-5-1 0,3 5 0,-2-4 0,1 2 0,-1-2 0,-3 0 0,2 1 0,-3-1 0,3-2 0,-2 0 0,0 1 0,-1 1 0,-1-2 0,-1 1 0,2-2 0,-4 2 0,4-3 0,-3 2 0,2-1 0,-4 1 0,2-3 0,0 1 0,0 0 0,-1 0 0,0 1 0,1-2 0,1 3 0,-1-2 0,-1 2 0,0-3 0,1 3 0,0-3 0,0 2 0,-1-6 0,1 3 0,0-2 0,2-1 0,0 4 0,0-4 0,0 2 0,-1 0 0,0-1 0,0-2 0,1 2 0,-3-1 0,3 1 0,-5 2 0,6 0 0,-4 4 0,2-3 0,2 4 0,-3-3 0,5 5 0,-4 2 0,2 1 0,0 1 0,-4-3 0,2 1 0,-1-3 0,-1 2 0,0-3 0,0 1 0,-2-1 0,0-1 0,2-2 0,-2 2 0,0-3 0,0-1 0,0 1 0,0-3 0,2 1 0,-2 0 0,0 1 0,0-2 0,0 1 0,0 1 0,2-1 0,-2 1 0,1 0 0,-1 1 0,2 2 0,-2-2 0,1 1 0,-1 0 0,1 2 0,-1-3 0,2 3 0,-2-1 0,0 0 0,0-3 0,0 3 0,0-6 0,-4 2 0,4-2 0,-2 5 0,4-2 0,2 4 0,-2-2 0,4 3 0,-3-3 0,1 1 0,0-1 0,-2 2 0,2-1 0,-1 0 0,0 1 0,-1-2 0,1 2 0,1-1 0,-4-1 0,3 1 0,-3-1 0,1-5 0,0 6 0,1-4 0,-1 2 0,-1-2 0,1 1 0,1 1 0,-2-2 0,1 2 0,1-2 0,-2 2 0,1 0 0,0 0 0,-1 1 0,1-2 0,-1 2 0,2 1 0,-1-2 0,-1 0 0,0 2 0,0 1 0,0-3 0,0 2 0,0-4 0,0 0 0,0 1 0,0 4 0,1 0 0,1 6 0,0-4 0,1 2 0,0-2 0,1 2 0,-1 1 0,0 1 0,0 3 0,0 2 0,1-3 0,-2 1 0,0-3 0,-2-1 0,4 1 0,-4-4 0,2 2 0,-1-5 0,0 2 0,-1-2 0,1-1 0,1 2 0,-2-2 0,0 2 0,0 0 0,1-2 0,-1 2 0,1-3 0,-1 0 0,0 2 0,0-2 0,0-1 0,0-2 0,0 4 0,0 2 0,0 3 0,0 2 0,0 1 0,0-1 0,0 1 0,0-4 0,0 8 0,0-3 0,0 5 0,0-2 0,0-2 0,0 0 0,0-3 0,0 1 0,0-1 0,0-1 0,2 1 0,-2-3 0,3 1 0,-3-2 0,2-1 0,-2-1 0,0 0 0,0-1 0,2 0 0,-2 0 0,0-3 0,1 4 0,-1-2 0,1-1 0,1 0 0,-2-1 0,1 1 0,0 0 0,-1-1 0,2 1 0,-2-3 0,1 4 0,0-3 0,-1 3 0,2-3 0,-2 1 0,0 1 0,0-2 0,1 3 0,-1-2 0,2 2 0,-1-1 0,-1-1 0,1 1 0,-1-2 0,1 1 0,-1 0 0,2-1 0,-2 2 0,0-1 0,0 1 0,0-2 0,0 4 0,0-2 0,0 1 0,0-2 0,0 3 0,0-1 0,0-1 0,0 2 0,0-3 0,0 2 0,0 0 0,0-3 0,0 3 0,0-2 0,0 2 0,-2-2 0,2 2 0,-3-1 0,3 0 0,-1-1 0,1 0 0,0 1 0,-1-1 0,1 1 0,-1-1 0,1 1 0,0-2 0,0 1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93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1 1 16383,'0'0'0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94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1 16383,'0'0'0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95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1 1 16383,'15'6'0,"-1"1"0,-10 0 0,2 1 0,-2-3 0,1 3 0,1-1 0,-2-2 0,0 2 0,1 0 0,-1-2 0,-1 2 0,1-3 0,0 4 0,1-3 0,1 3 0,-2-2 0,2 2 0,-2 0 0,3 1 0,-2-2 0,-1 1 0,1 1 0,0-2 0,-1 0 0,1 2 0,-3-1 0,3-1 0,-3 2 0,1-3 0,-1 2 0,1-2 0,0 1 0,-1 0 0,0-1 0,2 0 0,-2-1 0,1-1 0,-2 1 0,2 1 0,0 0 0,0-1 0,1 3 0,-3-4 0,3 1 0,-2 0 0,0-1 0,1 3 0,0-3 0,1 1 0,-2 1 0,0-3 0,3 1 0,-2 0 0,1-1 0,-1 2 0,-1 0 0,0 2 0,4 4 0,-1-2 0,1 3 0,-1 0 0,3 3 0,-1 0 0,1 4 0,1-4 0,-4 4 0,1-4 0,0 1 0,-1 0 0,-1-3 0,0 0 0,-1 1 0,1-2 0,-2 2 0,2-5 0,-2 3 0,0-3 0,1 1 0,-1 1 0,-2-4 0,3 3 0,-3-3 0,3 4 0,-3 0 0,3 0 0,-3 1 0,0-1 0,0 1 0,0 2 0,0-3 0,0 3 0,0-3 0,0 3 0,0-3 0,0 2 0,0 0 0,0 0 0,0 0 0,0-3 0,0-1 0,0-5 0,-4 0 0,0-4 0,-2 6 0,6 1 0,5 3 0,3 5 0,-1-2 0,-1-2 0,-2 0 0,2-1 0,-4 0 0,3 2 0,-3-5 0,1 5 0,1-2 0,-2-1 0,1 2 0,-2-2 0,1 2 0,-1 0 0,-1-3 0,2 4 0,-1-2 0,-1 0 0,2 0 0,-2 1 0,0 1 0,0-1 0,0 0 0,0 0 0,0-1 0,0 1 0,0 1 0,0-1 0,0 0 0,0 1 0,0-1 0,3 1 0,-3-2 0,0 4 0,0-1 0,0-2 0,0-1 0,0-2 0,2-3 0,-2 0 0,-3 2 0,4 0 0,-4 5 0,6 0 0,1 0 0,0-1 0,0 3 0,2-1 0,-4 3 0,3-3 0,-1 3 0,0-2 0,0 0 0,-1 0 0,0 2 0,0-4 0,0 3 0,-1-4 0,-2 5 0,2-5 0,-2 5 0,2-2 0,-2-1 0,0 2 0,0-2 0,0 2 0,0-4 0,0 1 0,0-2 0,0 0 0,0 0 0,0-1 0,2-1 0,-2 3 0,0 0 0,0 0 0,2 1 0,-2-1 0,2-1 0,-2 0 0,0-3 0,0 1 0,0 1 0,0-2 0,0-1 0,0 0 0,2 2 0,-2-2 0,0 0 0,0 3 0,0-4 0,0 2 0,0-1 0,0 1 0,0-2 0,1 2 0,-1 0 0,2 0 0,-1 1 0,0-2 0,1 2 0,0-2 0,-1 2 0,1-1 0,-2-2 0,3 3 0,-2-2 0,2-1 0,-3 2 0,3-2 0,-3 2 0,2-3 0,-2 1 0,2 0 0,-2 0 0,1 0 0,0 0 0,-1-1 0,2 3 0,-2-3 0,0 3 0,0-3 0,0 2 0,1-1 0,0 1 0,0-1 0,-1-1 0,0 3 0,0-1 0,0-2 0,0 3 0,0-3 0,0 2 0,0 1 0,0-2 0,0 0 0,0 0 0,0 0 0,0-1 0,0 1 0,0 0 0,0 1 0,0-2 0,0 2 0,0 0 0,0-1 0,0-1 0,0 2 0,0-2 0,0 2 0,0-2 0,0 3 0,0-4 0,0 4 0,-1-3 0,1 1 0,-2 2 0,2-2 0,0-1 0,0 1 0,0 0 0,-2 1 0,1-1 0,1 0 0,-1 0 0,-2-1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84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1 16383,'8'15'0,"-1"0"0,-4-8 0,0 1 0,3-2 0,-4 2 0,2-2 0,-1 1 0,0 1 0,-1-3 0,1 3 0,0-4 0,1 4 0,-1-3 0,-2 1 0,2-1 0,-1 2 0,-1-2 0,0 1 0,2 0 0,-3-1 0,2 2 0,-2 0 0,3-1 0,-3 2 0,1-3 0,1 2 0,-2-3 0,1 3 0,0-2 0,-1 2 0,1-2 0,-1 3 0,2-1 0,-1 0 0,-1-1 0,0 2 0,0-2 0,0 2 0,0-4 0,0 5 0,0-4 0,0 1 0,0 1 0,0 0 0,0 1 0,0-1 0,0 0 0,0 0 0,0 0 0,0-2 0,0 3 0,0-3 0,0 3 0,0-3 0,0 2 0,0-2 0,0 2 0,0-2 0,0-1 0,-1 1 0,-1 0 0,0 0 0,1 0 0,-3 1 0,2-1 0,0-1 0,-1 1 0,1-1 0,0 0 0,-1 2 0,1-3 0,0 1 0,-1-19 0,3 6 0,0-15 0,3 11 0,1 0 0,0 2 0,-1 1 0,0 0 0,1 1 0,-4-1 0,4 3 0,-4 0 0,0 0 0,0 1 0,0 0 0,0 0 0,0 1 0,0-1 0,0 0 0,0-1 0,0 1 0,1 0 0,-1-2 0,1 2 0,0-2 0,-1 2 0,2-2 0,-2 1 0,0 0 0,0 0 0,0 0 0,0 0 0,0 0 0,0 0 0,0-1 0,0 0 0,0 2 0,-2-1 0,1 0 0,-1 0 0,0 0 0,0 1 0,0-2 0,2 4 0,-4-4 0,3 2 0,-1-2 0,0-1 0,-1 2 0,1-1 0,1 1 0,-3 1 0,2 1 0,-1 0 0,-1 1 0,2 0 0,-2 0 0,2 0 0,10 18 0,-1-2 0,12 17 0,-6-10 0,0 3 0,-2-8 0,1 7 0,-3-4 0,-2-3 0,1 0 0,-3-2 0,-1-2 0,0-1 0,-3-1 0,1-2 0,-1 2 0,-1-2 0,0-1 0,0 0 0,0 2 0,0-3 0,0 4 0,0-3 0,0 2 0,0 0 0,0 2 0,0-2 0,0 0 0,0 0 0,-1 0 0,-1 1 0,-1 1 0,-1 0 0,-1 1 0,2-1 0,-1 0 0,0 0 0,-2-2 0,4 1 0,-2 0 0,0-1 0,1 0 0,-1-2 0,3 1 0,-4 0 0,2 0 0,-1 0 0,2-1 0,0-2 0,0 2 0,-2 0 0,1-1 0,-1 1 0,1 0 0,1-2 0,-2 3 0,0-2 0,2-2 0,-1 3 0,-2-4 0,-1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91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0 16383,'0'0'0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85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0 16383,'0'0'0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86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0 16383,'20'11'0,"-7"0"0,1-2 0,-6 2 0,6 1 0,-5-1 0,3 5 0,-2-4 0,1 2 0,-1-2 0,-3 0 0,2 1 0,-3-1 0,3-2 0,-2 0 0,0 1 0,-1 1 0,-1-2 0,-1 1 0,2-2 0,-4 2 0,4-3 0,-3 2 0,2-1 0,-4 1 0,2-3 0,0 1 0,0 0 0,-1 0 0,0 1 0,1-2 0,1 3 0,-1-2 0,-1 2 0,0-3 0,1 3 0,0-3 0,0 2 0,-1-6 0,1 3 0,0-2 0,2-1 0,0 4 0,0-4 0,0 2 0,-1 0 0,0-1 0,0-2 0,1 2 0,-3-1 0,3 1 0,-5 2 0,6 0 0,-4 4 0,2-3 0,2 4 0,-3-3 0,5 5 0,-4 2 0,2 1 0,0 1 0,-4-3 0,2 1 0,-1-3 0,-1 2 0,0-3 0,0 1 0,-2-1 0,0-1 0,2-2 0,-2 2 0,0-3 0,0-1 0,0 1 0,0-3 0,2 1 0,-2 0 0,0 1 0,0-2 0,0 1 0,0 1 0,2-1 0,-2 1 0,1 0 0,-1 1 0,2 2 0,-2-2 0,1 1 0,-1 0 0,1 2 0,-1-3 0,2 3 0,-2-1 0,0 0 0,0-3 0,0 3 0,0-6 0,-4 2 0,4-2 0,-2 5 0,4-2 0,2 4 0,-2-2 0,4 3 0,-3-3 0,1 1 0,0-1 0,-2 2 0,2-1 0,-1 0 0,0 1 0,-1-2 0,1 2 0,1-1 0,-4-1 0,3 1 0,-3-1 0,1-5 0,0 6 0,1-4 0,-1 2 0,-1-2 0,1 1 0,1 1 0,-2-2 0,1 2 0,1-2 0,-2 2 0,1 0 0,0 0 0,-1 1 0,1-2 0,-1 2 0,2 1 0,-1-2 0,-1 0 0,0 2 0,0 1 0,0-3 0,0 2 0,0-4 0,0 0 0,0 1 0,0 4 0,1 0 0,1 6 0,0-4 0,1 2 0,0-2 0,1 2 0,-1 1 0,0 1 0,0 3 0,0 2 0,1-3 0,-2 1 0,0-3 0,-2-1 0,4 1 0,-4-4 0,2 2 0,-1-5 0,0 2 0,-1-2 0,1-1 0,1 2 0,-2-2 0,0 2 0,0 0 0,1-2 0,-1 2 0,1-3 0,-1 0 0,0 2 0,0-2 0,0-1 0,0-2 0,0 4 0,0 2 0,0 3 0,0 2 0,0 1 0,0-1 0,0 1 0,0-4 0,0 8 0,0-3 0,0 5 0,0-2 0,0-2 0,0 0 0,0-3 0,0 1 0,0-1 0,0-1 0,2 1 0,-2-3 0,3 1 0,-3-2 0,2-1 0,-2-1 0,0 0 0,0-1 0,2 0 0,-2 0 0,0-3 0,1 4 0,-1-2 0,1-1 0,1 0 0,-2-1 0,1 1 0,0 0 0,-1-1 0,2 1 0,-2-3 0,1 4 0,0-3 0,-1 3 0,2-3 0,-2 1 0,0 1 0,0-2 0,1 3 0,-1-2 0,2 2 0,-1-1 0,-1-1 0,1 1 0,-1-2 0,1 1 0,-1 0 0,2-1 0,-2 2 0,0-1 0,0 1 0,0-2 0,0 4 0,0-2 0,0 1 0,0-2 0,0 3 0,0-1 0,0-1 0,0 2 0,0-3 0,0 2 0,0 0 0,0-3 0,0 3 0,0-2 0,0 2 0,-2-2 0,2 2 0,-3-1 0,3 0 0,-1-1 0,1 0 0,0 1 0,-1-1 0,1 1 0,-1-1 0,1 1 0,0-2 0,0 1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87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1 1 16383,'0'0'0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88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1 16383,'0'0'0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89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1 1 16383,'15'6'0,"-1"1"0,-10 0 0,2 1 0,-2-3 0,1 3 0,1-1 0,-2-2 0,0 2 0,1 0 0,-1-2 0,-1 2 0,1-3 0,0 4 0,1-3 0,1 3 0,-2-2 0,2 2 0,-2 0 0,3 1 0,-2-2 0,-1 1 0,1 1 0,0-2 0,-1 0 0,1 2 0,-3-1 0,3-1 0,-3 2 0,1-3 0,-1 2 0,1-2 0,0 1 0,-1 0 0,0-1 0,2 0 0,-2-1 0,1-1 0,-2 1 0,2 1 0,0 0 0,0-1 0,1 3 0,-3-4 0,3 1 0,-2 0 0,0-1 0,1 3 0,0-3 0,1 1 0,-2 1 0,0-3 0,3 1 0,-2 0 0,1-1 0,-1 2 0,-1 0 0,0 2 0,4 4 0,-1-2 0,1 3 0,-1 0 0,3 3 0,-1 0 0,1 4 0,1-4 0,-4 4 0,1-4 0,0 1 0,-1 0 0,-1-3 0,0 0 0,-1 1 0,1-2 0,-2 2 0,2-5 0,-2 3 0,0-3 0,1 1 0,-1 1 0,-2-4 0,3 3 0,-3-3 0,3 4 0,-3 0 0,3 0 0,-3 1 0,0-1 0,0 1 0,0 2 0,0-3 0,0 3 0,0-3 0,0 3 0,0-3 0,0 2 0,0 0 0,0 0 0,0 0 0,0-3 0,0-1 0,0-5 0,-4 0 0,0-4 0,-2 6 0,6 1 0,5 3 0,3 5 0,-1-2 0,-1-2 0,-2 0 0,2-1 0,-4 0 0,3 2 0,-3-5 0,1 5 0,1-2 0,-2-1 0,1 2 0,-2-2 0,1 2 0,-1 0 0,-1-3 0,2 4 0,-1-2 0,-1 0 0,2 0 0,-2 1 0,0 1 0,0-1 0,0 0 0,0 0 0,0-1 0,0 1 0,0 1 0,0-1 0,0 0 0,0 1 0,0-1 0,3 1 0,-3-2 0,0 4 0,0-1 0,0-2 0,0-1 0,0-2 0,2-3 0,-2 0 0,-3 2 0,4 0 0,-4 5 0,6 0 0,1 0 0,0-1 0,0 3 0,2-1 0,-4 3 0,3-3 0,-1 3 0,0-2 0,0 0 0,-1 0 0,0 2 0,0-4 0,0 3 0,-1-4 0,-2 5 0,2-5 0,-2 5 0,2-2 0,-2-1 0,0 2 0,0-2 0,0 2 0,0-4 0,0 1 0,0-2 0,0 0 0,0 0 0,0-1 0,2-1 0,-2 3 0,0 0 0,0 0 0,2 1 0,-2-1 0,2-1 0,-2 0 0,0-3 0,0 1 0,0 1 0,0-2 0,0-1 0,0 0 0,2 2 0,-2-2 0,0 0 0,0 3 0,0-4 0,0 2 0,0-1 0,0 1 0,0-2 0,1 2 0,-1 0 0,2 0 0,-1 1 0,0-2 0,1 2 0,0-2 0,-1 2 0,1-1 0,-2-2 0,3 3 0,-2-2 0,2-1 0,-3 2 0,3-2 0,-3 2 0,2-3 0,-2 1 0,2 0 0,-2 0 0,1 0 0,0 0 0,-1-1 0,2 3 0,-2-3 0,0 3 0,0-3 0,0 2 0,1-1 0,0 1 0,0-1 0,-1-1 0,0 3 0,0-1 0,0-2 0,0 3 0,0-3 0,0 2 0,0 1 0,0-2 0,0 0 0,0 0 0,0 0 0,0-1 0,0 1 0,0 0 0,0 1 0,0-2 0,0 2 0,0 0 0,0-1 0,0-1 0,0 2 0,0-2 0,0 2 0,0-2 0,0 3 0,0-4 0,0 4 0,-1-3 0,1 1 0,-2 2 0,2-2 0,0-1 0,0 1 0,0 0 0,-2 1 0,1-1 0,1 0 0,-1 0 0,-2-1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78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1 16383,'8'15'0,"-1"0"0,-4-8 0,0 1 0,3-2 0,-4 2 0,2-2 0,-1 1 0,0 1 0,-1-3 0,1 3 0,0-4 0,1 4 0,-1-3 0,-2 1 0,2-1 0,-1 2 0,-1-2 0,0 1 0,2 0 0,-3-1 0,2 2 0,-2 0 0,3-1 0,-3 2 0,1-3 0,1 2 0,-2-3 0,1 3 0,0-2 0,-1 2 0,1-2 0,-1 3 0,2-1 0,-1 0 0,-1-1 0,0 2 0,0-2 0,0 2 0,0-4 0,0 5 0,0-4 0,0 1 0,0 1 0,0 0 0,0 1 0,0-1 0,0 0 0,0 0 0,0 0 0,0-2 0,0 3 0,0-3 0,0 3 0,0-3 0,0 2 0,0-2 0,0 2 0,0-2 0,0-1 0,-1 1 0,-1 0 0,0 0 0,1 0 0,-3 1 0,2-1 0,0-1 0,-1 1 0,1-1 0,0 0 0,-1 2 0,1-3 0,0 1 0,-1-19 0,3 6 0,0-15 0,3 11 0,1 0 0,0 2 0,-1 1 0,0 0 0,1 1 0,-4-1 0,4 3 0,-4 0 0,0 0 0,0 1 0,0 0 0,0 0 0,0 1 0,0-1 0,0 0 0,0-1 0,0 1 0,1 0 0,-1-2 0,1 2 0,0-2 0,-1 2 0,2-2 0,-2 1 0,0 0 0,0 0 0,0 0 0,0 0 0,0 0 0,0 0 0,0-1 0,0 0 0,0 2 0,-2-1 0,1 0 0,-1 0 0,0 0 0,0 1 0,0-2 0,2 4 0,-4-4 0,3 2 0,-1-2 0,0-1 0,-1 2 0,1-1 0,1 1 0,-3 1 0,2 1 0,-1 0 0,-1 1 0,2 0 0,-2 0 0,2 0 0,10 18 0,-1-2 0,12 17 0,-6-10 0,0 3 0,-2-8 0,1 7 0,-3-4 0,-2-3 0,1 0 0,-3-2 0,-1-2 0,0-1 0,-3-1 0,1-2 0,-1 2 0,-1-2 0,0-1 0,0 0 0,0 2 0,0-3 0,0 4 0,0-3 0,0 2 0,0 0 0,0 2 0,0-2 0,0 0 0,0 0 0,-1 0 0,-1 1 0,-1 1 0,-1 0 0,-1 1 0,2-1 0,-1 0 0,0 0 0,-2-2 0,4 1 0,-2 0 0,0-1 0,1 0 0,-1-2 0,3 1 0,-4 0 0,2 0 0,-1 0 0,2-1 0,0-2 0,0 2 0,-2 0 0,1-1 0,-1 1 0,1 0 0,1-2 0,-2 3 0,0-2 0,2-2 0,-1 3 0,-2-4 0,-1 1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79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0 16383,'0'0'0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80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0 16383,'20'11'0,"-7"0"0,1-2 0,-6 2 0,6 1 0,-5-1 0,3 5 0,-2-4 0,1 2 0,-1-2 0,-3 0 0,2 1 0,-3-1 0,3-2 0,-2 0 0,0 1 0,-1 1 0,-1-2 0,-1 1 0,2-2 0,-4 2 0,4-3 0,-3 2 0,2-1 0,-4 1 0,2-3 0,0 1 0,0 0 0,-1 0 0,0 1 0,1-2 0,1 3 0,-1-2 0,-1 2 0,0-3 0,1 3 0,0-3 0,0 2 0,-1-6 0,1 3 0,0-2 0,2-1 0,0 4 0,0-4 0,0 2 0,-1 0 0,0-1 0,0-2 0,1 2 0,-3-1 0,3 1 0,-5 2 0,6 0 0,-4 4 0,2-3 0,2 4 0,-3-3 0,5 5 0,-4 2 0,2 1 0,0 1 0,-4-3 0,2 1 0,-1-3 0,-1 2 0,0-3 0,0 1 0,-2-1 0,0-1 0,2-2 0,-2 2 0,0-3 0,0-1 0,0 1 0,0-3 0,2 1 0,-2 0 0,0 1 0,0-2 0,0 1 0,0 1 0,2-1 0,-2 1 0,1 0 0,-1 1 0,2 2 0,-2-2 0,1 1 0,-1 0 0,1 2 0,-1-3 0,2 3 0,-2-1 0,0 0 0,0-3 0,0 3 0,0-6 0,-4 2 0,4-2 0,-2 5 0,4-2 0,2 4 0,-2-2 0,4 3 0,-3-3 0,1 1 0,0-1 0,-2 2 0,2-1 0,-1 0 0,0 1 0,-1-2 0,1 2 0,1-1 0,-4-1 0,3 1 0,-3-1 0,1-5 0,0 6 0,1-4 0,-1 2 0,-1-2 0,1 1 0,1 1 0,-2-2 0,1 2 0,1-2 0,-2 2 0,1 0 0,0 0 0,-1 1 0,1-2 0,-1 2 0,2 1 0,-1-2 0,-1 0 0,0 2 0,0 1 0,0-3 0,0 2 0,0-4 0,0 0 0,0 1 0,0 4 0,1 0 0,1 6 0,0-4 0,1 2 0,0-2 0,1 2 0,-1 1 0,0 1 0,0 3 0,0 2 0,1-3 0,-2 1 0,0-3 0,-2-1 0,4 1 0,-4-4 0,2 2 0,-1-5 0,0 2 0,-1-2 0,1-1 0,1 2 0,-2-2 0,0 2 0,0 0 0,1-2 0,-1 2 0,1-3 0,-1 0 0,0 2 0,0-2 0,0-1 0,0-2 0,0 4 0,0 2 0,0 3 0,0 2 0,0 1 0,0-1 0,0 1 0,0-4 0,0 8 0,0-3 0,0 5 0,0-2 0,0-2 0,0 0 0,0-3 0,0 1 0,0-1 0,0-1 0,2 1 0,-2-3 0,3 1 0,-3-2 0,2-1 0,-2-1 0,0 0 0,0-1 0,2 0 0,-2 0 0,0-3 0,1 4 0,-1-2 0,1-1 0,1 0 0,-2-1 0,1 1 0,0 0 0,-1-1 0,2 1 0,-2-3 0,1 4 0,0-3 0,-1 3 0,2-3 0,-2 1 0,0 1 0,0-2 0,1 3 0,-1-2 0,2 2 0,-1-1 0,-1-1 0,1 1 0,-1-2 0,1 1 0,-1 0 0,2-1 0,-2 2 0,0-1 0,0 1 0,0-2 0,0 4 0,0-2 0,0 1 0,0-2 0,0 3 0,0-1 0,0-1 0,0 2 0,0-3 0,0 2 0,0 0 0,0-3 0,0 3 0,0-2 0,0 2 0,-2-2 0,2 2 0,-3-1 0,3 0 0,-1-1 0,1 0 0,0 1 0,-1-1 0,1 1 0,-1-1 0,1 1 0,0-2 0,0 1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81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1 1 16383,'0'0'0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82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1 16383,'0'0'0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92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0 16383,'20'11'0,"-7"0"0,1-2 0,-6 2 0,6 1 0,-5-1 0,3 5 0,-2-4 0,1 2 0,-1-2 0,-3 0 0,2 1 0,-3-1 0,3-2 0,-2 0 0,0 1 0,-1 1 0,-1-2 0,-1 1 0,2-2 0,-4 2 0,4-3 0,-3 2 0,2-1 0,-4 1 0,2-3 0,0 1 0,0 0 0,-1 0 0,0 1 0,1-2 0,1 3 0,-1-2 0,-1 2 0,0-3 0,1 3 0,0-3 0,0 2 0,-1-6 0,1 3 0,0-2 0,2-1 0,0 4 0,0-4 0,0 2 0,-1 0 0,0-1 0,0-2 0,1 2 0,-3-1 0,3 1 0,-5 2 0,6 0 0,-4 4 0,2-3 0,2 4 0,-3-3 0,5 5 0,-4 2 0,2 1 0,0 1 0,-4-3 0,2 1 0,-1-3 0,-1 2 0,0-3 0,0 1 0,-2-1 0,0-1 0,2-2 0,-2 2 0,0-3 0,0-1 0,0 1 0,0-3 0,2 1 0,-2 0 0,0 1 0,0-2 0,0 1 0,0 1 0,2-1 0,-2 1 0,1 0 0,-1 1 0,2 2 0,-2-2 0,1 1 0,-1 0 0,1 2 0,-1-3 0,2 3 0,-2-1 0,0 0 0,0-3 0,0 3 0,0-6 0,-4 2 0,4-2 0,-2 5 0,4-2 0,2 4 0,-2-2 0,4 3 0,-3-3 0,1 1 0,0-1 0,-2 2 0,2-1 0,-1 0 0,0 1 0,-1-2 0,1 2 0,1-1 0,-4-1 0,3 1 0,-3-1 0,1-5 0,0 6 0,1-4 0,-1 2 0,-1-2 0,1 1 0,1 1 0,-2-2 0,1 2 0,1-2 0,-2 2 0,1 0 0,0 0 0,-1 1 0,1-2 0,-1 2 0,2 1 0,-1-2 0,-1 0 0,0 2 0,0 1 0,0-3 0,0 2 0,0-4 0,0 0 0,0 1 0,0 4 0,1 0 0,1 6 0,0-4 0,1 2 0,0-2 0,1 2 0,-1 1 0,0 1 0,0 3 0,0 2 0,1-3 0,-2 1 0,0-3 0,-2-1 0,4 1 0,-4-4 0,2 2 0,-1-5 0,0 2 0,-1-2 0,1-1 0,1 2 0,-2-2 0,0 2 0,0 0 0,1-2 0,-1 2 0,1-3 0,-1 0 0,0 2 0,0-2 0,0-1 0,0-2 0,0 4 0,0 2 0,0 3 0,0 2 0,0 1 0,0-1 0,0 1 0,0-4 0,0 8 0,0-3 0,0 5 0,0-2 0,0-2 0,0 0 0,0-3 0,0 1 0,0-1 0,0-1 0,2 1 0,-2-3 0,3 1 0,-3-2 0,2-1 0,-2-1 0,0 0 0,0-1 0,2 0 0,-2 0 0,0-3 0,1 4 0,-1-2 0,1-1 0,1 0 0,-2-1 0,1 1 0,0 0 0,-1-1 0,2 1 0,-2-3 0,1 4 0,0-3 0,-1 3 0,2-3 0,-2 1 0,0 1 0,0-2 0,1 3 0,-1-2 0,2 2 0,-1-1 0,-1-1 0,1 1 0,-1-2 0,1 1 0,-1 0 0,2-1 0,-2 2 0,0-1 0,0 1 0,0-2 0,0 4 0,0-2 0,0 1 0,0-2 0,0 3 0,0-1 0,0-1 0,0 2 0,0-3 0,0 2 0,0 0 0,0-3 0,0 3 0,0-2 0,0 2 0,-2-2 0,2 2 0,-3-1 0,3 0 0,-1-1 0,1 0 0,0 1 0,-1-1 0,1 1 0,-1-1 0,1 1 0,0-2 0,0 1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83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1 1 16383,'15'6'0,"-1"1"0,-10 0 0,2 1 0,-2-3 0,1 3 0,1-1 0,-2-2 0,0 2 0,1 0 0,-1-2 0,-1 2 0,1-3 0,0 4 0,1-3 0,1 3 0,-2-2 0,2 2 0,-2 0 0,3 1 0,-2-2 0,-1 1 0,1 1 0,0-2 0,-1 0 0,1 2 0,-3-1 0,3-1 0,-3 2 0,1-3 0,-1 2 0,1-2 0,0 1 0,-1 0 0,0-1 0,2 0 0,-2-1 0,1-1 0,-2 1 0,2 1 0,0 0 0,0-1 0,1 3 0,-3-4 0,3 1 0,-2 0 0,0-1 0,1 3 0,0-3 0,1 1 0,-2 1 0,0-3 0,3 1 0,-2 0 0,1-1 0,-1 2 0,-1 0 0,0 2 0,4 4 0,-1-2 0,1 3 0,-1 0 0,3 3 0,-1 0 0,1 4 0,1-4 0,-4 4 0,1-4 0,0 1 0,-1 0 0,-1-3 0,0 0 0,-1 1 0,1-2 0,-2 2 0,2-5 0,-2 3 0,0-3 0,1 1 0,-1 1 0,-2-4 0,3 3 0,-3-3 0,3 4 0,-3 0 0,3 0 0,-3 1 0,0-1 0,0 1 0,0 2 0,0-3 0,0 3 0,0-3 0,0 3 0,0-3 0,0 2 0,0 0 0,0 0 0,0 0 0,0-3 0,0-1 0,0-5 0,-4 0 0,0-4 0,-2 6 0,6 1 0,5 3 0,3 5 0,-1-2 0,-1-2 0,-2 0 0,2-1 0,-4 0 0,3 2 0,-3-5 0,1 5 0,1-2 0,-2-1 0,1 2 0,-2-2 0,1 2 0,-1 0 0,-1-3 0,2 4 0,-1-2 0,-1 0 0,2 0 0,-2 1 0,0 1 0,0-1 0,0 0 0,0 0 0,0-1 0,0 1 0,0 1 0,0-1 0,0 0 0,0 1 0,0-1 0,3 1 0,-3-2 0,0 4 0,0-1 0,0-2 0,0-1 0,0-2 0,2-3 0,-2 0 0,-3 2 0,4 0 0,-4 5 0,6 0 0,1 0 0,0-1 0,0 3 0,2-1 0,-4 3 0,3-3 0,-1 3 0,0-2 0,0 0 0,-1 0 0,0 2 0,0-4 0,0 3 0,-1-4 0,-2 5 0,2-5 0,-2 5 0,2-2 0,-2-1 0,0 2 0,0-2 0,0 2 0,0-4 0,0 1 0,0-2 0,0 0 0,0 0 0,0-1 0,2-1 0,-2 3 0,0 0 0,0 0 0,2 1 0,-2-1 0,2-1 0,-2 0 0,0-3 0,0 1 0,0 1 0,0-2 0,0-1 0,0 0 0,2 2 0,-2-2 0,0 0 0,0 3 0,0-4 0,0 2 0,0-1 0,0 1 0,0-2 0,1 2 0,-1 0 0,2 0 0,-1 1 0,0-2 0,1 2 0,0-2 0,-1 2 0,1-1 0,-2-2 0,3 3 0,-2-2 0,2-1 0,-3 2 0,3-2 0,-3 2 0,2-3 0,-2 1 0,2 0 0,-2 0 0,1 0 0,0 0 0,-1-1 0,2 3 0,-2-3 0,0 3 0,0-3 0,0 2 0,1-1 0,0 1 0,0-1 0,-1-1 0,0 3 0,0-1 0,0-2 0,0 3 0,0-3 0,0 2 0,0 1 0,0-2 0,0 0 0,0 0 0,0 0 0,0-1 0,0 1 0,0 0 0,0 1 0,0-2 0,0 2 0,0 0 0,0-1 0,0-1 0,0 2 0,0-2 0,0 2 0,0-2 0,0 3 0,0-4 0,0 4 0,-1-3 0,1 1 0,-2 2 0,2-2 0,0-1 0,0 1 0,0 0 0,-2 1 0,1-1 0,1 0 0,-1 0 0,-2-1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74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0 16383,'0'0'0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75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15 54 16383,'0'17'0,"0"-1"0,0-7 0,0-1 0,0 1 0,0-1 0,0 0 0,0 1 0,0-1 0,0 1 0,0 0 0,3-5 0,1 3 0,1-1 0,-1 2 0,-2 0 0,0 1 0,4-1 0,-6 1 0,8-1 0,-8 1 0,6 0 0,-5-2 0,1 2 0,2 0 0,-4-2 0,4 2 0,0-5 0,-3 4 0,2-3 0,-1 3 0,0 1 0,0 0 0,2-5 0,-2 2 0,0 0 0,-2 3 0,0-2 0,0 2 0,0 0 0,0-1 0,0 1 0,0-2 0,0 2 0,0 1 0,0-2 0,0 1 0,0 4 0,0-3 0,0 4 0,0-1 0,0-1 0,0 5 0,0-1 0,0-6 0,0 5 0,0-3 0,0-2 0,0 3 0,-4 0 0,3-4 0,-6 6 0,2-4 0,1 0 0,-3 6 0,3-6 0,-3 4 0,2-8 0,1 1 0,1 1 0,2 0 0,-3-2 0,1-1 0,2-22 0,-1 1 0,4-14 0,3 10 0,3-2 0,0 4 0,1 2 0,-1 1 0,-4 6 0,2 0 0,-6-3 0,8 4 0,-4-2 0,4-6 0,0 6 0,-1-4 0,1 4 0,0 3 0,-3-1 0,0 3 0,-4-5 0,5 5 0,-4-3 0,1 2 0,0-1 0,-2-1 0,3 2 0,-4-3 0,0 0 0,0-1 0,0 0 0,0-4 0,0 4 0,0-5 0,0 1 0,0 4 0,0-6 0,0 7 0,0-6 0,0 4 0,0-3 0,0 5 0,0-2 0,0 3 0,0-8 0,-4 5 0,0-2 0,-4 3 0,4-1 0,-2 3 0,4-2 0,-4 0 0,1 0 0,1 0 0,-3 0 0,4 1 0,-1-1 0,-4 1 0,7-1 0,-4 1 0,3-2 0,-6 1 0,5 2 0,-5-4 0,4 4 0,-4-2 0,4-1 0,1 3 0,-3-2 0,2 5 0,-5-8 0,1 6 0,2-3 0,0 0 0,0 8 0,20-2 0,-14 3 0,16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76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1 16383,'0'0'0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77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0 16383,'4'18'0,"0"-4"0,0-6 0,-1-1 0,0-1 0,0 2 0,1 1 0,-2-1 0,1 0 0,2 1 0,-3-1 0,1 2 0,0-6 0,-1 5 0,1-1 0,-1-2 0,0 1 0,1-1 0,-1 0 0,1-1 0,0 1 0,-1-2 0,1 5 0,-1-3 0,1 0 0,-2-2 0,2 2 0,-1-1 0,0 2 0,0-2 0,0 0 0,0 1 0,1 0 0,-1-1 0,0 2 0,1-4 0,-1 4 0,0-1 0,0 0 0,0-1 0,1 1 0,-1 0 0,0-1 0,-1 1 0,1-1 0,0 1 0,2 0 0,-3 0 0,2 0 0,-2 1 0,0-1 0,2 3 0,-2-4 0,-1 1 0,0-1 0,1 3 0,2-1 0,-2-3 0,4 0 0,-1 4 0,3-1 0,-2 3 0,3 1 0,-4-1 0,0 0 0,1 1 0,-2-4 0,-1 2 0,1 1 0,-2-2 0,2 0 0,-3-1 0,2 2 0,0 0 0,-2-3 0,0 4 0,0-4 0,0 2 0,1-1 0,0-1 0,0 1 0,-1 1 0,0-2 0,0-1 0,0 0 0,0 0 0,0 1 0,0 0 0,0 1 0,0-1 0,0 0 0,0 1 0,0 1 0,0-2 0,0 1 0,0-1 0,2 0 0,-2 1 0,0-1 0,1 3 0,0-3 0,2 1 0,-3 1 0,2 1 0,0-1 0,-1 1 0,2-2 0,-3 5 0,2-2 0,-1 2 0,1-3 0,0 1 0,0-1 0,-1-3 0,-1-2 0,0 6 0,3-4 0,-1 6 0,2-2 0,2 6 0,-2-1 0,2 0 0,-3-3 0,1 2 0,-1-4 0,0 0 0,0 1 0,-2-1 0,0-1 0,-1-2 0,0 4 0,3-4 0,-3 2 0,0 1 0,0 0 0,0-1 0,0-1 0,0 1 0,0 0 0,1-1 0,0-1 0,1 2 0,-2 1 0,0-2 0,0 2 0,1-1 0,0 3 0,0-4 0,1 4 0,-2-2 0,0 5 0,0-7 0,0 4 0,0-1 0,0-5 0,0-2 0,-5 3 0,6 1 0,-2 4 0,6-3 0,-1 1 0,2 2 0,-1 2 0,-1 0 0,3 6 0,-4-3 0,3 5 0,-4-5 0,2 6 0,0-4 0,-1-3 0,-1 2 0,2-1 0,-1-1 0,-2 0 0,2-2 0,-2-1 0,1 0 0,2 0 0,-4-1 0,2 2 0,-2-2 0,3 1 0,-3-1 0,0 0 0,2 0 0,-2 0 0,0-2 0,0 2 0,0-3 0,0 2 0,0 2 0,0 0 0,2 1 0,-2-1 0,1 3 0,-1-1 0,0 0 0,1 0 0,-1-3 0,3-2 0,-3 1 0,0-3 0,0-2 0,0 0 0,0 5 0,0 2 0,0 2 0,4-1 0,-2-1 0,2 5 0,-1-2 0,1 5 0,-2-4 0,2 0 0,0 1 0,-2-3 0,1 3 0,0-4 0,-2 3 0,1-1 0,1-4 0,-3 5 0,3-6 0,-3 0 0,1 1 0,-1-4 0,1 3 0,-1-4 0,1 5 0,-1-5 0,0 3 0,0-1 0,3 0 0,-3 0 0,0-1 0,0 0 0,0-2 0,1 0 0,-1 0 0,3 2 0,-3 0 0,0 1 0,0 1 0,0 0 0,0-2 0,0 1 0,0 2 0,0-2 0,0-1 0,0-2 0,0 3 0,0-1 0,0 0 0,0 1 0,0 0 0,0-2 0,0 0 0,0-1 0,0 0 0,0-2 0,0 4 0,0-2 0,0 1 0,0-1 0,0 1 0,0 1 0,0-4 0,0 4 0,0-4 0,0 3 0,0 2 0,0-4 0,0 1 0,0 0 0,0-1 0,0 4 0,0-5 0,0 2 0,0 1 0,0 1 0,0-1 0,0-1 0,0-2 0,0 7 0,0-5 0,0 1 0,0 0 0,0-1 0,0 0 0,0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70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0 16383,'0'0'0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71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15 54 16383,'0'17'0,"0"-1"0,0-7 0,0-1 0,0 1 0,0-1 0,0 0 0,0 1 0,0-1 0,0 1 0,0 0 0,3-5 0,1 3 0,1-1 0,-1 2 0,-2 0 0,0 1 0,4-1 0,-6 1 0,8-1 0,-8 1 0,6 0 0,-5-2 0,1 2 0,2 0 0,-4-2 0,4 2 0,0-5 0,-3 4 0,2-3 0,-1 3 0,0 1 0,0 0 0,2-5 0,-2 2 0,0 0 0,-2 3 0,0-2 0,0 2 0,0 0 0,0-1 0,0 1 0,0-2 0,0 2 0,0 1 0,0-2 0,0 1 0,0 4 0,0-3 0,0 4 0,0-1 0,0-1 0,0 5 0,0-1 0,0-6 0,0 5 0,0-3 0,0-2 0,0 3 0,-4 0 0,3-4 0,-6 6 0,2-4 0,1 0 0,-3 6 0,3-6 0,-3 4 0,2-8 0,1 1 0,1 1 0,2 0 0,-3-2 0,1-1 0,2-22 0,-1 1 0,4-14 0,3 10 0,3-2 0,0 4 0,1 2 0,-1 1 0,-4 6 0,2 0 0,-6-3 0,8 4 0,-4-2 0,4-6 0,0 6 0,-1-4 0,1 4 0,0 3 0,-3-1 0,0 3 0,-4-5 0,5 5 0,-4-3 0,1 2 0,0-1 0,-2-1 0,3 2 0,-4-3 0,0 0 0,0-1 0,0 0 0,0-4 0,0 4 0,0-5 0,0 1 0,0 4 0,0-6 0,0 7 0,0-6 0,0 4 0,0-3 0,0 5 0,0-2 0,0 3 0,0-8 0,-4 5 0,0-2 0,-4 3 0,4-1 0,-2 3 0,4-2 0,-4 0 0,1 0 0,1 0 0,-3 0 0,4 1 0,-1-1 0,-4 1 0,7-1 0,-4 1 0,3-2 0,-6 1 0,5 2 0,-5-4 0,4 4 0,-4-2 0,4-1 0,1 3 0,-3-2 0,2 5 0,-5-8 0,1 6 0,2-3 0,0 0 0,0 8 0,20-2 0,-14 3 0,16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72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1 16383,'0'0'0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73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0 16383,'4'18'0,"0"-4"0,0-6 0,-1-1 0,0-1 0,0 2 0,1 1 0,-2-1 0,1 0 0,2 1 0,-3-1 0,1 2 0,0-6 0,-1 5 0,1-1 0,-1-2 0,0 1 0,1-1 0,-1 0 0,1-1 0,0 1 0,-1-2 0,1 5 0,-1-3 0,1 0 0,-2-2 0,2 2 0,-1-1 0,0 2 0,0-2 0,0 0 0,0 1 0,1 0 0,-1-1 0,0 2 0,1-4 0,-1 4 0,0-1 0,0 0 0,0-1 0,1 1 0,-1 0 0,0-1 0,-1 1 0,1-1 0,0 1 0,2 0 0,-3 0 0,2 0 0,-2 1 0,0-1 0,2 3 0,-2-4 0,-1 1 0,0-1 0,1 3 0,2-1 0,-2-3 0,4 0 0,-1 4 0,3-1 0,-2 3 0,3 1 0,-4-1 0,0 0 0,1 1 0,-2-4 0,-1 2 0,1 1 0,-2-2 0,2 0 0,-3-1 0,2 2 0,0 0 0,-2-3 0,0 4 0,0-4 0,0 2 0,1-1 0,0-1 0,0 1 0,-1 1 0,0-2 0,0-1 0,0 0 0,0 0 0,0 1 0,0 0 0,0 1 0,0-1 0,0 0 0,0 1 0,0 1 0,0-2 0,0 1 0,0-1 0,2 0 0,-2 1 0,0-1 0,1 3 0,0-3 0,2 1 0,-3 1 0,2 1 0,0-1 0,-1 1 0,2-2 0,-3 5 0,2-2 0,-1 2 0,1-3 0,0 1 0,0-1 0,-1-3 0,-1-2 0,0 6 0,3-4 0,-1 6 0,2-2 0,2 6 0,-2-1 0,2 0 0,-3-3 0,1 2 0,-1-4 0,0 0 0,0 1 0,-2-1 0,0-1 0,-1-2 0,0 4 0,3-4 0,-3 2 0,0 1 0,0 0 0,0-1 0,0-1 0,0 1 0,0 0 0,1-1 0,0-1 0,1 2 0,-2 1 0,0-2 0,0 2 0,1-1 0,0 3 0,0-4 0,1 4 0,-2-2 0,0 5 0,0-7 0,0 4 0,0-1 0,0-5 0,0-2 0,-5 3 0,6 1 0,-2 4 0,6-3 0,-1 1 0,2 2 0,-1 2 0,-1 0 0,3 6 0,-4-3 0,3 5 0,-4-5 0,2 6 0,0-4 0,-1-3 0,-1 2 0,2-1 0,-1-1 0,-2 0 0,2-2 0,-2-1 0,1 0 0,2 0 0,-4-1 0,2 2 0,-2-2 0,3 1 0,-3-1 0,0 0 0,2 0 0,-2 0 0,0-2 0,0 2 0,0-3 0,0 2 0,0 2 0,0 0 0,2 1 0,-2-1 0,1 3 0,-1-1 0,0 0 0,1 0 0,-1-3 0,3-2 0,-3 1 0,0-3 0,0-2 0,0 0 0,0 5 0,0 2 0,0 2 0,4-1 0,-2-1 0,2 5 0,-1-2 0,1 5 0,-2-4 0,2 0 0,0 1 0,-2-3 0,1 3 0,0-4 0,-2 3 0,1-1 0,1-4 0,-3 5 0,3-6 0,-3 0 0,1 1 0,-1-4 0,1 3 0,-1-4 0,1 5 0,-1-5 0,0 3 0,0-1 0,3 0 0,-3 0 0,0-1 0,0 0 0,0-2 0,1 0 0,-1 0 0,3 2 0,-3 0 0,0 1 0,0 1 0,0 0 0,0-2 0,0 1 0,0 2 0,0-2 0,0-1 0,0-2 0,0 3 0,0-1 0,0 0 0,0 1 0,0 0 0,0-2 0,0 0 0,0-1 0,0 0 0,0-2 0,0 4 0,0-2 0,0 1 0,0-1 0,0 1 0,0 1 0,0-4 0,0 4 0,0-4 0,0 3 0,0 2 0,0-4 0,0 1 0,0 0 0,0-1 0,0 4 0,0-5 0,0 2 0,0 1 0,0 1 0,0-1 0,0-1 0,0-2 0,0 7 0,0-5 0,0 1 0,0 0 0,0-1 0,0 0 0,0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66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0 16383,'0'0'0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93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1 1 16383,'0'0'0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67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15 54 16383,'0'17'0,"0"-1"0,0-7 0,0-1 0,0 1 0,0-1 0,0 0 0,0 1 0,0-1 0,0 1 0,0 0 0,3-5 0,1 3 0,1-1 0,-1 2 0,-2 0 0,0 1 0,4-1 0,-6 1 0,8-1 0,-8 1 0,6 0 0,-5-2 0,1 2 0,2 0 0,-4-2 0,4 2 0,0-5 0,-3 4 0,2-3 0,-1 3 0,0 1 0,0 0 0,2-5 0,-2 2 0,0 0 0,-2 3 0,0-2 0,0 2 0,0 0 0,0-1 0,0 1 0,0-2 0,0 2 0,0 1 0,0-2 0,0 1 0,0 4 0,0-3 0,0 4 0,0-1 0,0-1 0,0 5 0,0-1 0,0-6 0,0 5 0,0-3 0,0-2 0,0 3 0,-4 0 0,3-4 0,-6 6 0,2-4 0,1 0 0,-3 6 0,3-6 0,-3 4 0,2-8 0,1 1 0,1 1 0,2 0 0,-3-2 0,1-1 0,2-22 0,-1 1 0,4-14 0,3 10 0,3-2 0,0 4 0,1 2 0,-1 1 0,-4 6 0,2 0 0,-6-3 0,8 4 0,-4-2 0,4-6 0,0 6 0,-1-4 0,1 4 0,0 3 0,-3-1 0,0 3 0,-4-5 0,5 5 0,-4-3 0,1 2 0,0-1 0,-2-1 0,3 2 0,-4-3 0,0 0 0,0-1 0,0 0 0,0-4 0,0 4 0,0-5 0,0 1 0,0 4 0,0-6 0,0 7 0,0-6 0,0 4 0,0-3 0,0 5 0,0-2 0,0 3 0,0-8 0,-4 5 0,0-2 0,-4 3 0,4-1 0,-2 3 0,4-2 0,-4 0 0,1 0 0,1 0 0,-3 0 0,4 1 0,-1-1 0,-4 1 0,7-1 0,-4 1 0,3-2 0,-6 1 0,5 2 0,-5-4 0,4 4 0,-4-2 0,4-1 0,1 3 0,-3-2 0,2 5 0,-5-8 0,1 6 0,2-3 0,0 0 0,0 8 0,20-2 0,-14 3 0,16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68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1 16383,'0'0'0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69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0 16383,'4'18'0,"0"-4"0,0-6 0,-1-1 0,0-1 0,0 2 0,1 1 0,-2-1 0,1 0 0,2 1 0,-3-1 0,1 2 0,0-6 0,-1 5 0,1-1 0,-1-2 0,0 1 0,1-1 0,-1 0 0,1-1 0,0 1 0,-1-2 0,1 5 0,-1-3 0,1 0 0,-2-2 0,2 2 0,-1-1 0,0 2 0,0-2 0,0 0 0,0 1 0,1 0 0,-1-1 0,0 2 0,1-4 0,-1 4 0,0-1 0,0 0 0,0-1 0,1 1 0,-1 0 0,0-1 0,-1 1 0,1-1 0,0 1 0,2 0 0,-3 0 0,2 0 0,-2 1 0,0-1 0,2 3 0,-2-4 0,-1 1 0,0-1 0,1 3 0,2-1 0,-2-3 0,4 0 0,-1 4 0,3-1 0,-2 3 0,3 1 0,-4-1 0,0 0 0,1 1 0,-2-4 0,-1 2 0,1 1 0,-2-2 0,2 0 0,-3-1 0,2 2 0,0 0 0,-2-3 0,0 4 0,0-4 0,0 2 0,1-1 0,0-1 0,0 1 0,-1 1 0,0-2 0,0-1 0,0 0 0,0 0 0,0 1 0,0 0 0,0 1 0,0-1 0,0 0 0,0 1 0,0 1 0,0-2 0,0 1 0,0-1 0,2 0 0,-2 1 0,0-1 0,1 3 0,0-3 0,2 1 0,-3 1 0,2 1 0,0-1 0,-1 1 0,2-2 0,-3 5 0,2-2 0,-1 2 0,1-3 0,0 1 0,0-1 0,-1-3 0,-1-2 0,0 6 0,3-4 0,-1 6 0,2-2 0,2 6 0,-2-1 0,2 0 0,-3-3 0,1 2 0,-1-4 0,0 0 0,0 1 0,-2-1 0,0-1 0,-1-2 0,0 4 0,3-4 0,-3 2 0,0 1 0,0 0 0,0-1 0,0-1 0,0 1 0,0 0 0,1-1 0,0-1 0,1 2 0,-2 1 0,0-2 0,0 2 0,1-1 0,0 3 0,0-4 0,1 4 0,-2-2 0,0 5 0,0-7 0,0 4 0,0-1 0,0-5 0,0-2 0,-5 3 0,6 1 0,-2 4 0,6-3 0,-1 1 0,2 2 0,-1 2 0,-1 0 0,3 6 0,-4-3 0,3 5 0,-4-5 0,2 6 0,0-4 0,-1-3 0,-1 2 0,2-1 0,-1-1 0,-2 0 0,2-2 0,-2-1 0,1 0 0,2 0 0,-4-1 0,2 2 0,-2-2 0,3 1 0,-3-1 0,0 0 0,2 0 0,-2 0 0,0-2 0,0 2 0,0-3 0,0 2 0,0 2 0,0 0 0,2 1 0,-2-1 0,1 3 0,-1-1 0,0 0 0,1 0 0,-1-3 0,3-2 0,-3 1 0,0-3 0,0-2 0,0 0 0,0 5 0,0 2 0,0 2 0,4-1 0,-2-1 0,2 5 0,-1-2 0,1 5 0,-2-4 0,2 0 0,0 1 0,-2-3 0,1 3 0,0-4 0,-2 3 0,1-1 0,1-4 0,-3 5 0,3-6 0,-3 0 0,1 1 0,-1-4 0,1 3 0,-1-4 0,1 5 0,-1-5 0,0 3 0,0-1 0,3 0 0,-3 0 0,0-1 0,0 0 0,0-2 0,1 0 0,-1 0 0,3 2 0,-3 0 0,0 1 0,0 1 0,0 0 0,0-2 0,0 1 0,0 2 0,0-2 0,0-1 0,0-2 0,0 3 0,0-1 0,0 0 0,0 1 0,0 0 0,0-2 0,0 0 0,0-1 0,0 0 0,0-2 0,0 4 0,0-2 0,0 1 0,0-1 0,0 1 0,0 1 0,0-4 0,0 4 0,0-4 0,0 3 0,0 2 0,0-4 0,0 1 0,0 0 0,0-1 0,0 4 0,0-5 0,0 2 0,0 1 0,0 1 0,0-1 0,0-1 0,0-2 0,0 7 0,0-5 0,0 1 0,0 0 0,0-1 0,0 0 0,0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90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1 16383,'8'15'0,"-1"0"0,-4-8 0,0 1 0,3-2 0,-4 2 0,2-2 0,-1 1 0,0 1 0,-1-3 0,1 3 0,0-4 0,1 4 0,-1-3 0,-2 1 0,2-1 0,-1 2 0,-1-2 0,0 1 0,2 0 0,-3-1 0,2 2 0,-2 0 0,3-1 0,-3 2 0,1-3 0,1 2 0,-2-3 0,1 3 0,0-2 0,-1 2 0,1-2 0,-1 3 0,2-1 0,-1 0 0,-1-1 0,0 2 0,0-2 0,0 2 0,0-4 0,0 5 0,0-4 0,0 1 0,0 1 0,0 0 0,0 1 0,0-1 0,0 0 0,0 0 0,0 0 0,0-2 0,0 3 0,0-3 0,0 3 0,0-3 0,0 2 0,0-2 0,0 2 0,0-2 0,0-1 0,-1 1 0,-1 0 0,0 0 0,1 0 0,-3 1 0,2-1 0,0-1 0,-1 1 0,1-1 0,0 0 0,-1 2 0,1-3 0,0 1 0,-1-19 0,3 6 0,0-15 0,3 11 0,1 0 0,0 2 0,-1 1 0,0 0 0,1 1 0,-4-1 0,4 3 0,-4 0 0,0 0 0,0 1 0,0 0 0,0 0 0,0 1 0,0-1 0,0 0 0,0-1 0,0 1 0,1 0 0,-1-2 0,1 2 0,0-2 0,-1 2 0,2-2 0,-2 1 0,0 0 0,0 0 0,0 0 0,0 0 0,0 0 0,0 0 0,0-1 0,0 0 0,0 2 0,-2-1 0,1 0 0,-1 0 0,0 0 0,0 1 0,0-2 0,2 4 0,-4-4 0,3 2 0,-1-2 0,0-1 0,-1 2 0,1-1 0,1 1 0,-3 1 0,2 1 0,-1 0 0,-1 1 0,2 0 0,-2 0 0,2 0 0,10 18 0,-1-2 0,12 17 0,-6-10 0,0 3 0,-2-8 0,1 7 0,-3-4 0,-2-3 0,1 0 0,-3-2 0,-1-2 0,0-1 0,-3-1 0,1-2 0,-1 2 0,-1-2 0,0-1 0,0 0 0,0 2 0,0-3 0,0 4 0,0-3 0,0 2 0,0 0 0,0 2 0,0-2 0,0 0 0,0 0 0,-1 0 0,-1 1 0,-1 1 0,-1 0 0,-1 1 0,2-1 0,-1 0 0,0 0 0,-2-2 0,4 1 0,-2 0 0,0-1 0,1 0 0,-1-2 0,3 1 0,-4 0 0,2 0 0,-1 0 0,2-1 0,0-2 0,0 2 0,-2 0 0,1-1 0,-1 1 0,1 0 0,1-2 0,-2 3 0,0-2 0,2-2 0,-1 3 0,-2-4 0,-1 1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91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0 16383,'0'0'0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92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0 16383,'20'11'0,"-7"0"0,1-2 0,-6 2 0,6 1 0,-5-1 0,3 5 0,-2-4 0,1 2 0,-1-2 0,-3 0 0,2 1 0,-3-1 0,3-2 0,-2 0 0,0 1 0,-1 1 0,-1-2 0,-1 1 0,2-2 0,-4 2 0,4-3 0,-3 2 0,2-1 0,-4 1 0,2-3 0,0 1 0,0 0 0,-1 0 0,0 1 0,1-2 0,1 3 0,-1-2 0,-1 2 0,0-3 0,1 3 0,0-3 0,0 2 0,-1-6 0,1 3 0,0-2 0,2-1 0,0 4 0,0-4 0,0 2 0,-1 0 0,0-1 0,0-2 0,1 2 0,-3-1 0,3 1 0,-5 2 0,6 0 0,-4 4 0,2-3 0,2 4 0,-3-3 0,5 5 0,-4 2 0,2 1 0,0 1 0,-4-3 0,2 1 0,-1-3 0,-1 2 0,0-3 0,0 1 0,-2-1 0,0-1 0,2-2 0,-2 2 0,0-3 0,0-1 0,0 1 0,0-3 0,2 1 0,-2 0 0,0 1 0,0-2 0,0 1 0,0 1 0,2-1 0,-2 1 0,1 0 0,-1 1 0,2 2 0,-2-2 0,1 1 0,-1 0 0,1 2 0,-1-3 0,2 3 0,-2-1 0,0 0 0,0-3 0,0 3 0,0-6 0,-4 2 0,4-2 0,-2 5 0,4-2 0,2 4 0,-2-2 0,4 3 0,-3-3 0,1 1 0,0-1 0,-2 2 0,2-1 0,-1 0 0,0 1 0,-1-2 0,1 2 0,1-1 0,-4-1 0,3 1 0,-3-1 0,1-5 0,0 6 0,1-4 0,-1 2 0,-1-2 0,1 1 0,1 1 0,-2-2 0,1 2 0,1-2 0,-2 2 0,1 0 0,0 0 0,-1 1 0,1-2 0,-1 2 0,2 1 0,-1-2 0,-1 0 0,0 2 0,0 1 0,0-3 0,0 2 0,0-4 0,0 0 0,0 1 0,0 4 0,1 0 0,1 6 0,0-4 0,1 2 0,0-2 0,1 2 0,-1 1 0,0 1 0,0 3 0,0 2 0,1-3 0,-2 1 0,0-3 0,-2-1 0,4 1 0,-4-4 0,2 2 0,-1-5 0,0 2 0,-1-2 0,1-1 0,1 2 0,-2-2 0,0 2 0,0 0 0,1-2 0,-1 2 0,1-3 0,-1 0 0,0 2 0,0-2 0,0-1 0,0-2 0,0 4 0,0 2 0,0 3 0,0 2 0,0 1 0,0-1 0,0 1 0,0-4 0,0 8 0,0-3 0,0 5 0,0-2 0,0-2 0,0 0 0,0-3 0,0 1 0,0-1 0,0-1 0,2 1 0,-2-3 0,3 1 0,-3-2 0,2-1 0,-2-1 0,0 0 0,0-1 0,2 0 0,-2 0 0,0-3 0,1 4 0,-1-2 0,1-1 0,1 0 0,-2-1 0,1 1 0,0 0 0,-1-1 0,2 1 0,-2-3 0,1 4 0,0-3 0,-1 3 0,2-3 0,-2 1 0,0 1 0,0-2 0,1 3 0,-1-2 0,2 2 0,-1-1 0,-1-1 0,1 1 0,-1-2 0,1 1 0,-1 0 0,2-1 0,-2 2 0,0-1 0,0 1 0,0-2 0,0 4 0,0-2 0,0 1 0,0-2 0,0 3 0,0-1 0,0-1 0,0 2 0,0-3 0,0 2 0,0 0 0,0-3 0,0 3 0,0-2 0,0 2 0,-2-2 0,2 2 0,-3-1 0,3 0 0,-1-1 0,1 0 0,0 1 0,-1-1 0,1 1 0,-1-1 0,1 1 0,0-2 0,0 1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93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1 1 16383,'0'0'0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94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1 16383,'0'0'0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95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1 1 16383,'15'6'0,"-1"1"0,-10 0 0,2 1 0,-2-3 0,1 3 0,1-1 0,-2-2 0,0 2 0,1 0 0,-1-2 0,-1 2 0,1-3 0,0 4 0,1-3 0,1 3 0,-2-2 0,2 2 0,-2 0 0,3 1 0,-2-2 0,-1 1 0,1 1 0,0-2 0,-1 0 0,1 2 0,-3-1 0,3-1 0,-3 2 0,1-3 0,-1 2 0,1-2 0,0 1 0,-1 0 0,0-1 0,2 0 0,-2-1 0,1-1 0,-2 1 0,2 1 0,0 0 0,0-1 0,1 3 0,-3-4 0,3 1 0,-2 0 0,0-1 0,1 3 0,0-3 0,1 1 0,-2 1 0,0-3 0,3 1 0,-2 0 0,1-1 0,-1 2 0,-1 0 0,0 2 0,4 4 0,-1-2 0,1 3 0,-1 0 0,3 3 0,-1 0 0,1 4 0,1-4 0,-4 4 0,1-4 0,0 1 0,-1 0 0,-1-3 0,0 0 0,-1 1 0,1-2 0,-2 2 0,2-5 0,-2 3 0,0-3 0,1 1 0,-1 1 0,-2-4 0,3 3 0,-3-3 0,3 4 0,-3 0 0,3 0 0,-3 1 0,0-1 0,0 1 0,0 2 0,0-3 0,0 3 0,0-3 0,0 3 0,0-3 0,0 2 0,0 0 0,0 0 0,0 0 0,0-3 0,0-1 0,0-5 0,-4 0 0,0-4 0,-2 6 0,6 1 0,5 3 0,3 5 0,-1-2 0,-1-2 0,-2 0 0,2-1 0,-4 0 0,3 2 0,-3-5 0,1 5 0,1-2 0,-2-1 0,1 2 0,-2-2 0,1 2 0,-1 0 0,-1-3 0,2 4 0,-1-2 0,-1 0 0,2 0 0,-2 1 0,0 1 0,0-1 0,0 0 0,0 0 0,0-1 0,0 1 0,0 1 0,0-1 0,0 0 0,0 1 0,0-1 0,3 1 0,-3-2 0,0 4 0,0-1 0,0-2 0,0-1 0,0-2 0,2-3 0,-2 0 0,-3 2 0,4 0 0,-4 5 0,6 0 0,1 0 0,0-1 0,0 3 0,2-1 0,-4 3 0,3-3 0,-1 3 0,0-2 0,0 0 0,-1 0 0,0 2 0,0-4 0,0 3 0,-1-4 0,-2 5 0,2-5 0,-2 5 0,2-2 0,-2-1 0,0 2 0,0-2 0,0 2 0,0-4 0,0 1 0,0-2 0,0 0 0,0 0 0,0-1 0,2-1 0,-2 3 0,0 0 0,0 0 0,2 1 0,-2-1 0,2-1 0,-2 0 0,0-3 0,0 1 0,0 1 0,0-2 0,0-1 0,0 0 0,2 2 0,-2-2 0,0 0 0,0 3 0,0-4 0,0 2 0,0-1 0,0 1 0,0-2 0,1 2 0,-1 0 0,2 0 0,-1 1 0,0-2 0,1 2 0,0-2 0,-1 2 0,1-1 0,-2-2 0,3 3 0,-2-2 0,2-1 0,-3 2 0,3-2 0,-3 2 0,2-3 0,-2 1 0,2 0 0,-2 0 0,1 0 0,0 0 0,-1-1 0,2 3 0,-2-3 0,0 3 0,0-3 0,0 2 0,1-1 0,0 1 0,0-1 0,-1-1 0,0 3 0,0-1 0,0-2 0,0 3 0,0-3 0,0 2 0,0 1 0,0-2 0,0 0 0,0 0 0,0 0 0,0-1 0,0 1 0,0 0 0,0 1 0,0-2 0,0 2 0,0 0 0,0-1 0,0-1 0,0 2 0,0-2 0,0 2 0,0-2 0,0 3 0,0-4 0,0 4 0,-1-3 0,1 1 0,-2 2 0,2-2 0,0-1 0,0 1 0,0 0 0,-2 1 0,1-1 0,1 0 0,-1 0 0,-2-1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84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1 16383,'8'15'0,"-1"0"0,-4-8 0,0 1 0,3-2 0,-4 2 0,2-2 0,-1 1 0,0 1 0,-1-3 0,1 3 0,0-4 0,1 4 0,-1-3 0,-2 1 0,2-1 0,-1 2 0,-1-2 0,0 1 0,2 0 0,-3-1 0,2 2 0,-2 0 0,3-1 0,-3 2 0,1-3 0,1 2 0,-2-3 0,1 3 0,0-2 0,-1 2 0,1-2 0,-1 3 0,2-1 0,-1 0 0,-1-1 0,0 2 0,0-2 0,0 2 0,0-4 0,0 5 0,0-4 0,0 1 0,0 1 0,0 0 0,0 1 0,0-1 0,0 0 0,0 0 0,0 0 0,0-2 0,0 3 0,0-3 0,0 3 0,0-3 0,0 2 0,0-2 0,0 2 0,0-2 0,0-1 0,-1 1 0,-1 0 0,0 0 0,1 0 0,-3 1 0,2-1 0,0-1 0,-1 1 0,1-1 0,0 0 0,-1 2 0,1-3 0,0 1 0,-1-19 0,3 6 0,0-15 0,3 11 0,1 0 0,0 2 0,-1 1 0,0 0 0,1 1 0,-4-1 0,4 3 0,-4 0 0,0 0 0,0 1 0,0 0 0,0 0 0,0 1 0,0-1 0,0 0 0,0-1 0,0 1 0,1 0 0,-1-2 0,1 2 0,0-2 0,-1 2 0,2-2 0,-2 1 0,0 0 0,0 0 0,0 0 0,0 0 0,0 0 0,0 0 0,0-1 0,0 0 0,0 2 0,-2-1 0,1 0 0,-1 0 0,0 0 0,0 1 0,0-2 0,2 4 0,-4-4 0,3 2 0,-1-2 0,0-1 0,-1 2 0,1-1 0,1 1 0,-3 1 0,2 1 0,-1 0 0,-1 1 0,2 0 0,-2 0 0,2 0 0,10 18 0,-1-2 0,12 17 0,-6-10 0,0 3 0,-2-8 0,1 7 0,-3-4 0,-2-3 0,1 0 0,-3-2 0,-1-2 0,0-1 0,-3-1 0,1-2 0,-1 2 0,-1-2 0,0-1 0,0 0 0,0 2 0,0-3 0,0 4 0,0-3 0,0 2 0,0 0 0,0 2 0,0-2 0,0 0 0,0 0 0,-1 0 0,-1 1 0,-1 1 0,-1 0 0,-1 1 0,2-1 0,-1 0 0,0 0 0,-2-2 0,4 1 0,-2 0 0,0-1 0,1 0 0,-1-2 0,3 1 0,-4 0 0,2 0 0,-1 0 0,2-1 0,0-2 0,0 2 0,-2 0 0,1-1 0,-1 1 0,1 0 0,1-2 0,-2 3 0,0-2 0,2-2 0,-1 3 0,-2-4 0,-1 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94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1 16383,'0'0'0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85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0 16383,'0'0'0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86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0 16383,'20'11'0,"-7"0"0,1-2 0,-6 2 0,6 1 0,-5-1 0,3 5 0,-2-4 0,1 2 0,-1-2 0,-3 0 0,2 1 0,-3-1 0,3-2 0,-2 0 0,0 1 0,-1 1 0,-1-2 0,-1 1 0,2-2 0,-4 2 0,4-3 0,-3 2 0,2-1 0,-4 1 0,2-3 0,0 1 0,0 0 0,-1 0 0,0 1 0,1-2 0,1 3 0,-1-2 0,-1 2 0,0-3 0,1 3 0,0-3 0,0 2 0,-1-6 0,1 3 0,0-2 0,2-1 0,0 4 0,0-4 0,0 2 0,-1 0 0,0-1 0,0-2 0,1 2 0,-3-1 0,3 1 0,-5 2 0,6 0 0,-4 4 0,2-3 0,2 4 0,-3-3 0,5 5 0,-4 2 0,2 1 0,0 1 0,-4-3 0,2 1 0,-1-3 0,-1 2 0,0-3 0,0 1 0,-2-1 0,0-1 0,2-2 0,-2 2 0,0-3 0,0-1 0,0 1 0,0-3 0,2 1 0,-2 0 0,0 1 0,0-2 0,0 1 0,0 1 0,2-1 0,-2 1 0,1 0 0,-1 1 0,2 2 0,-2-2 0,1 1 0,-1 0 0,1 2 0,-1-3 0,2 3 0,-2-1 0,0 0 0,0-3 0,0 3 0,0-6 0,-4 2 0,4-2 0,-2 5 0,4-2 0,2 4 0,-2-2 0,4 3 0,-3-3 0,1 1 0,0-1 0,-2 2 0,2-1 0,-1 0 0,0 1 0,-1-2 0,1 2 0,1-1 0,-4-1 0,3 1 0,-3-1 0,1-5 0,0 6 0,1-4 0,-1 2 0,-1-2 0,1 1 0,1 1 0,-2-2 0,1 2 0,1-2 0,-2 2 0,1 0 0,0 0 0,-1 1 0,1-2 0,-1 2 0,2 1 0,-1-2 0,-1 0 0,0 2 0,0 1 0,0-3 0,0 2 0,0-4 0,0 0 0,0 1 0,0 4 0,1 0 0,1 6 0,0-4 0,1 2 0,0-2 0,1 2 0,-1 1 0,0 1 0,0 3 0,0 2 0,1-3 0,-2 1 0,0-3 0,-2-1 0,4 1 0,-4-4 0,2 2 0,-1-5 0,0 2 0,-1-2 0,1-1 0,1 2 0,-2-2 0,0 2 0,0 0 0,1-2 0,-1 2 0,1-3 0,-1 0 0,0 2 0,0-2 0,0-1 0,0-2 0,0 4 0,0 2 0,0 3 0,0 2 0,0 1 0,0-1 0,0 1 0,0-4 0,0 8 0,0-3 0,0 5 0,0-2 0,0-2 0,0 0 0,0-3 0,0 1 0,0-1 0,0-1 0,2 1 0,-2-3 0,3 1 0,-3-2 0,2-1 0,-2-1 0,0 0 0,0-1 0,2 0 0,-2 0 0,0-3 0,1 4 0,-1-2 0,1-1 0,1 0 0,-2-1 0,1 1 0,0 0 0,-1-1 0,2 1 0,-2-3 0,1 4 0,0-3 0,-1 3 0,2-3 0,-2 1 0,0 1 0,0-2 0,1 3 0,-1-2 0,2 2 0,-1-1 0,-1-1 0,1 1 0,-1-2 0,1 1 0,-1 0 0,2-1 0,-2 2 0,0-1 0,0 1 0,0-2 0,0 4 0,0-2 0,0 1 0,0-2 0,0 3 0,0-1 0,0-1 0,0 2 0,0-3 0,0 2 0,0 0 0,0-3 0,0 3 0,0-2 0,0 2 0,-2-2 0,2 2 0,-3-1 0,3 0 0,-1-1 0,1 0 0,0 1 0,-1-1 0,1 1 0,-1-1 0,1 1 0,0-2 0,0 1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87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1 1 16383,'0'0'0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88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1 16383,'0'0'0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89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1 1 16383,'15'6'0,"-1"1"0,-10 0 0,2 1 0,-2-3 0,1 3 0,1-1 0,-2-2 0,0 2 0,1 0 0,-1-2 0,-1 2 0,1-3 0,0 4 0,1-3 0,1 3 0,-2-2 0,2 2 0,-2 0 0,3 1 0,-2-2 0,-1 1 0,1 1 0,0-2 0,-1 0 0,1 2 0,-3-1 0,3-1 0,-3 2 0,1-3 0,-1 2 0,1-2 0,0 1 0,-1 0 0,0-1 0,2 0 0,-2-1 0,1-1 0,-2 1 0,2 1 0,0 0 0,0-1 0,1 3 0,-3-4 0,3 1 0,-2 0 0,0-1 0,1 3 0,0-3 0,1 1 0,-2 1 0,0-3 0,3 1 0,-2 0 0,1-1 0,-1 2 0,-1 0 0,0 2 0,4 4 0,-1-2 0,1 3 0,-1 0 0,3 3 0,-1 0 0,1 4 0,1-4 0,-4 4 0,1-4 0,0 1 0,-1 0 0,-1-3 0,0 0 0,-1 1 0,1-2 0,-2 2 0,2-5 0,-2 3 0,0-3 0,1 1 0,-1 1 0,-2-4 0,3 3 0,-3-3 0,3 4 0,-3 0 0,3 0 0,-3 1 0,0-1 0,0 1 0,0 2 0,0-3 0,0 3 0,0-3 0,0 3 0,0-3 0,0 2 0,0 0 0,0 0 0,0 0 0,0-3 0,0-1 0,0-5 0,-4 0 0,0-4 0,-2 6 0,6 1 0,5 3 0,3 5 0,-1-2 0,-1-2 0,-2 0 0,2-1 0,-4 0 0,3 2 0,-3-5 0,1 5 0,1-2 0,-2-1 0,1 2 0,-2-2 0,1 2 0,-1 0 0,-1-3 0,2 4 0,-1-2 0,-1 0 0,2 0 0,-2 1 0,0 1 0,0-1 0,0 0 0,0 0 0,0-1 0,0 1 0,0 1 0,0-1 0,0 0 0,0 1 0,0-1 0,3 1 0,-3-2 0,0 4 0,0-1 0,0-2 0,0-1 0,0-2 0,2-3 0,-2 0 0,-3 2 0,4 0 0,-4 5 0,6 0 0,1 0 0,0-1 0,0 3 0,2-1 0,-4 3 0,3-3 0,-1 3 0,0-2 0,0 0 0,-1 0 0,0 2 0,0-4 0,0 3 0,-1-4 0,-2 5 0,2-5 0,-2 5 0,2-2 0,-2-1 0,0 2 0,0-2 0,0 2 0,0-4 0,0 1 0,0-2 0,0 0 0,0 0 0,0-1 0,2-1 0,-2 3 0,0 0 0,0 0 0,2 1 0,-2-1 0,2-1 0,-2 0 0,0-3 0,0 1 0,0 1 0,0-2 0,0-1 0,0 0 0,2 2 0,-2-2 0,0 0 0,0 3 0,0-4 0,0 2 0,0-1 0,0 1 0,0-2 0,1 2 0,-1 0 0,2 0 0,-1 1 0,0-2 0,1 2 0,0-2 0,-1 2 0,1-1 0,-2-2 0,3 3 0,-2-2 0,2-1 0,-3 2 0,3-2 0,-3 2 0,2-3 0,-2 1 0,2 0 0,-2 0 0,1 0 0,0 0 0,-1-1 0,2 3 0,-2-3 0,0 3 0,0-3 0,0 2 0,1-1 0,0 1 0,0-1 0,-1-1 0,0 3 0,0-1 0,0-2 0,0 3 0,0-3 0,0 2 0,0 1 0,0-2 0,0 0 0,0 0 0,0 0 0,0-1 0,0 1 0,0 0 0,0 1 0,0-2 0,0 2 0,0 0 0,0-1 0,0-1 0,0 2 0,0-2 0,0 2 0,0-2 0,0 3 0,0-4 0,0 4 0,-1-3 0,1 1 0,-2 2 0,2-2 0,0-1 0,0 1 0,0 0 0,-2 1 0,1-1 0,1 0 0,-1 0 0,-2-1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78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1 16383,'8'15'0,"-1"0"0,-4-8 0,0 1 0,3-2 0,-4 2 0,2-2 0,-1 1 0,0 1 0,-1-3 0,1 3 0,0-4 0,1 4 0,-1-3 0,-2 1 0,2-1 0,-1 2 0,-1-2 0,0 1 0,2 0 0,-3-1 0,2 2 0,-2 0 0,3-1 0,-3 2 0,1-3 0,1 2 0,-2-3 0,1 3 0,0-2 0,-1 2 0,1-2 0,-1 3 0,2-1 0,-1 0 0,-1-1 0,0 2 0,0-2 0,0 2 0,0-4 0,0 5 0,0-4 0,0 1 0,0 1 0,0 0 0,0 1 0,0-1 0,0 0 0,0 0 0,0 0 0,0-2 0,0 3 0,0-3 0,0 3 0,0-3 0,0 2 0,0-2 0,0 2 0,0-2 0,0-1 0,-1 1 0,-1 0 0,0 0 0,1 0 0,-3 1 0,2-1 0,0-1 0,-1 1 0,1-1 0,0 0 0,-1 2 0,1-3 0,0 1 0,-1-19 0,3 6 0,0-15 0,3 11 0,1 0 0,0 2 0,-1 1 0,0 0 0,1 1 0,-4-1 0,4 3 0,-4 0 0,0 0 0,0 1 0,0 0 0,0 0 0,0 1 0,0-1 0,0 0 0,0-1 0,0 1 0,1 0 0,-1-2 0,1 2 0,0-2 0,-1 2 0,2-2 0,-2 1 0,0 0 0,0 0 0,0 0 0,0 0 0,0 0 0,0 0 0,0-1 0,0 0 0,0 2 0,-2-1 0,1 0 0,-1 0 0,0 0 0,0 1 0,0-2 0,2 4 0,-4-4 0,3 2 0,-1-2 0,0-1 0,-1 2 0,1-1 0,1 1 0,-3 1 0,2 1 0,-1 0 0,-1 1 0,2 0 0,-2 0 0,2 0 0,10 18 0,-1-2 0,12 17 0,-6-10 0,0 3 0,-2-8 0,1 7 0,-3-4 0,-2-3 0,1 0 0,-3-2 0,-1-2 0,0-1 0,-3-1 0,1-2 0,-1 2 0,-1-2 0,0-1 0,0 0 0,0 2 0,0-3 0,0 4 0,0-3 0,0 2 0,0 0 0,0 2 0,0-2 0,0 0 0,0 0 0,-1 0 0,-1 1 0,-1 1 0,-1 0 0,-1 1 0,2-1 0,-1 0 0,0 0 0,-2-2 0,4 1 0,-2 0 0,0-1 0,1 0 0,-1-2 0,3 1 0,-4 0 0,2 0 0,-1 0 0,2-1 0,0-2 0,0 2 0,-2 0 0,1-1 0,-1 1 0,1 0 0,1-2 0,-2 3 0,0-2 0,2-2 0,-1 3 0,-2-4 0,-1 1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79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0 16383,'0'0'0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80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0 16383,'20'11'0,"-7"0"0,1-2 0,-6 2 0,6 1 0,-5-1 0,3 5 0,-2-4 0,1 2 0,-1-2 0,-3 0 0,2 1 0,-3-1 0,3-2 0,-2 0 0,0 1 0,-1 1 0,-1-2 0,-1 1 0,2-2 0,-4 2 0,4-3 0,-3 2 0,2-1 0,-4 1 0,2-3 0,0 1 0,0 0 0,-1 0 0,0 1 0,1-2 0,1 3 0,-1-2 0,-1 2 0,0-3 0,1 3 0,0-3 0,0 2 0,-1-6 0,1 3 0,0-2 0,2-1 0,0 4 0,0-4 0,0 2 0,-1 0 0,0-1 0,0-2 0,1 2 0,-3-1 0,3 1 0,-5 2 0,6 0 0,-4 4 0,2-3 0,2 4 0,-3-3 0,5 5 0,-4 2 0,2 1 0,0 1 0,-4-3 0,2 1 0,-1-3 0,-1 2 0,0-3 0,0 1 0,-2-1 0,0-1 0,2-2 0,-2 2 0,0-3 0,0-1 0,0 1 0,0-3 0,2 1 0,-2 0 0,0 1 0,0-2 0,0 1 0,0 1 0,2-1 0,-2 1 0,1 0 0,-1 1 0,2 2 0,-2-2 0,1 1 0,-1 0 0,1 2 0,-1-3 0,2 3 0,-2-1 0,0 0 0,0-3 0,0 3 0,0-6 0,-4 2 0,4-2 0,-2 5 0,4-2 0,2 4 0,-2-2 0,4 3 0,-3-3 0,1 1 0,0-1 0,-2 2 0,2-1 0,-1 0 0,0 1 0,-1-2 0,1 2 0,1-1 0,-4-1 0,3 1 0,-3-1 0,1-5 0,0 6 0,1-4 0,-1 2 0,-1-2 0,1 1 0,1 1 0,-2-2 0,1 2 0,1-2 0,-2 2 0,1 0 0,0 0 0,-1 1 0,1-2 0,-1 2 0,2 1 0,-1-2 0,-1 0 0,0 2 0,0 1 0,0-3 0,0 2 0,0-4 0,0 0 0,0 1 0,0 4 0,1 0 0,1 6 0,0-4 0,1 2 0,0-2 0,1 2 0,-1 1 0,0 1 0,0 3 0,0 2 0,1-3 0,-2 1 0,0-3 0,-2-1 0,4 1 0,-4-4 0,2 2 0,-1-5 0,0 2 0,-1-2 0,1-1 0,1 2 0,-2-2 0,0 2 0,0 0 0,1-2 0,-1 2 0,1-3 0,-1 0 0,0 2 0,0-2 0,0-1 0,0-2 0,0 4 0,0 2 0,0 3 0,0 2 0,0 1 0,0-1 0,0 1 0,0-4 0,0 8 0,0-3 0,0 5 0,0-2 0,0-2 0,0 0 0,0-3 0,0 1 0,0-1 0,0-1 0,2 1 0,-2-3 0,3 1 0,-3-2 0,2-1 0,-2-1 0,0 0 0,0-1 0,2 0 0,-2 0 0,0-3 0,1 4 0,-1-2 0,1-1 0,1 0 0,-2-1 0,1 1 0,0 0 0,-1-1 0,2 1 0,-2-3 0,1 4 0,0-3 0,-1 3 0,2-3 0,-2 1 0,0 1 0,0-2 0,1 3 0,-1-2 0,2 2 0,-1-1 0,-1-1 0,1 1 0,-1-2 0,1 1 0,-1 0 0,2-1 0,-2 2 0,0-1 0,0 1 0,0-2 0,0 4 0,0-2 0,0 1 0,0-2 0,0 3 0,0-1 0,0-1 0,0 2 0,0-3 0,0 2 0,0 0 0,0-3 0,0 3 0,0-2 0,0 2 0,-2-2 0,2 2 0,-3-1 0,3 0 0,-1-1 0,1 0 0,0 1 0,-1-1 0,1 1 0,-1-1 0,1 1 0,0-2 0,0 1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81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1 1 16383,'0'0'0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82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1 16383,'0'0'0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95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1 1 16383,'15'6'0,"-1"1"0,-10 0 0,2 1 0,-2-3 0,1 3 0,1-1 0,-2-2 0,0 2 0,1 0 0,-1-2 0,-1 2 0,1-3 0,0 4 0,1-3 0,1 3 0,-2-2 0,2 2 0,-2 0 0,3 1 0,-2-2 0,-1 1 0,1 1 0,0-2 0,-1 0 0,1 2 0,-3-1 0,3-1 0,-3 2 0,1-3 0,-1 2 0,1-2 0,0 1 0,-1 0 0,0-1 0,2 0 0,-2-1 0,1-1 0,-2 1 0,2 1 0,0 0 0,0-1 0,1 3 0,-3-4 0,3 1 0,-2 0 0,0-1 0,1 3 0,0-3 0,1 1 0,-2 1 0,0-3 0,3 1 0,-2 0 0,1-1 0,-1 2 0,-1 0 0,0 2 0,4 4 0,-1-2 0,1 3 0,-1 0 0,3 3 0,-1 0 0,1 4 0,1-4 0,-4 4 0,1-4 0,0 1 0,-1 0 0,-1-3 0,0 0 0,-1 1 0,1-2 0,-2 2 0,2-5 0,-2 3 0,0-3 0,1 1 0,-1 1 0,-2-4 0,3 3 0,-3-3 0,3 4 0,-3 0 0,3 0 0,-3 1 0,0-1 0,0 1 0,0 2 0,0-3 0,0 3 0,0-3 0,0 3 0,0-3 0,0 2 0,0 0 0,0 0 0,0 0 0,0-3 0,0-1 0,0-5 0,-4 0 0,0-4 0,-2 6 0,6 1 0,5 3 0,3 5 0,-1-2 0,-1-2 0,-2 0 0,2-1 0,-4 0 0,3 2 0,-3-5 0,1 5 0,1-2 0,-2-1 0,1 2 0,-2-2 0,1 2 0,-1 0 0,-1-3 0,2 4 0,-1-2 0,-1 0 0,2 0 0,-2 1 0,0 1 0,0-1 0,0 0 0,0 0 0,0-1 0,0 1 0,0 1 0,0-1 0,0 0 0,0 1 0,0-1 0,3 1 0,-3-2 0,0 4 0,0-1 0,0-2 0,0-1 0,0-2 0,2-3 0,-2 0 0,-3 2 0,4 0 0,-4 5 0,6 0 0,1 0 0,0-1 0,0 3 0,2-1 0,-4 3 0,3-3 0,-1 3 0,0-2 0,0 0 0,-1 0 0,0 2 0,0-4 0,0 3 0,-1-4 0,-2 5 0,2-5 0,-2 5 0,2-2 0,-2-1 0,0 2 0,0-2 0,0 2 0,0-4 0,0 1 0,0-2 0,0 0 0,0 0 0,0-1 0,2-1 0,-2 3 0,0 0 0,0 0 0,2 1 0,-2-1 0,2-1 0,-2 0 0,0-3 0,0 1 0,0 1 0,0-2 0,0-1 0,0 0 0,2 2 0,-2-2 0,0 0 0,0 3 0,0-4 0,0 2 0,0-1 0,0 1 0,0-2 0,1 2 0,-1 0 0,2 0 0,-1 1 0,0-2 0,1 2 0,0-2 0,-1 2 0,1-1 0,-2-2 0,3 3 0,-2-2 0,2-1 0,-3 2 0,3-2 0,-3 2 0,2-3 0,-2 1 0,2 0 0,-2 0 0,1 0 0,0 0 0,-1-1 0,2 3 0,-2-3 0,0 3 0,0-3 0,0 2 0,1-1 0,0 1 0,0-1 0,-1-1 0,0 3 0,0-1 0,0-2 0,0 3 0,0-3 0,0 2 0,0 1 0,0-2 0,0 0 0,0 0 0,0 0 0,0-1 0,0 1 0,0 0 0,0 1 0,0-2 0,0 2 0,0 0 0,0-1 0,0-1 0,0 2 0,0-2 0,0 2 0,0-2 0,0 3 0,0-4 0,0 4 0,-1-3 0,1 1 0,-2 2 0,2-2 0,0-1 0,0 1 0,0 0 0,-2 1 0,1-1 0,1 0 0,-1 0 0,-2-1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83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1 1 16383,'15'6'0,"-1"1"0,-10 0 0,2 1 0,-2-3 0,1 3 0,1-1 0,-2-2 0,0 2 0,1 0 0,-1-2 0,-1 2 0,1-3 0,0 4 0,1-3 0,1 3 0,-2-2 0,2 2 0,-2 0 0,3 1 0,-2-2 0,-1 1 0,1 1 0,0-2 0,-1 0 0,1 2 0,-3-1 0,3-1 0,-3 2 0,1-3 0,-1 2 0,1-2 0,0 1 0,-1 0 0,0-1 0,2 0 0,-2-1 0,1-1 0,-2 1 0,2 1 0,0 0 0,0-1 0,1 3 0,-3-4 0,3 1 0,-2 0 0,0-1 0,1 3 0,0-3 0,1 1 0,-2 1 0,0-3 0,3 1 0,-2 0 0,1-1 0,-1 2 0,-1 0 0,0 2 0,4 4 0,-1-2 0,1 3 0,-1 0 0,3 3 0,-1 0 0,1 4 0,1-4 0,-4 4 0,1-4 0,0 1 0,-1 0 0,-1-3 0,0 0 0,-1 1 0,1-2 0,-2 2 0,2-5 0,-2 3 0,0-3 0,1 1 0,-1 1 0,-2-4 0,3 3 0,-3-3 0,3 4 0,-3 0 0,3 0 0,-3 1 0,0-1 0,0 1 0,0 2 0,0-3 0,0 3 0,0-3 0,0 3 0,0-3 0,0 2 0,0 0 0,0 0 0,0 0 0,0-3 0,0-1 0,0-5 0,-4 0 0,0-4 0,-2 6 0,6 1 0,5 3 0,3 5 0,-1-2 0,-1-2 0,-2 0 0,2-1 0,-4 0 0,3 2 0,-3-5 0,1 5 0,1-2 0,-2-1 0,1 2 0,-2-2 0,1 2 0,-1 0 0,-1-3 0,2 4 0,-1-2 0,-1 0 0,2 0 0,-2 1 0,0 1 0,0-1 0,0 0 0,0 0 0,0-1 0,0 1 0,0 1 0,0-1 0,0 0 0,0 1 0,0-1 0,3 1 0,-3-2 0,0 4 0,0-1 0,0-2 0,0-1 0,0-2 0,2-3 0,-2 0 0,-3 2 0,4 0 0,-4 5 0,6 0 0,1 0 0,0-1 0,0 3 0,2-1 0,-4 3 0,3-3 0,-1 3 0,0-2 0,0 0 0,-1 0 0,0 2 0,0-4 0,0 3 0,-1-4 0,-2 5 0,2-5 0,-2 5 0,2-2 0,-2-1 0,0 2 0,0-2 0,0 2 0,0-4 0,0 1 0,0-2 0,0 0 0,0 0 0,0-1 0,2-1 0,-2 3 0,0 0 0,0 0 0,2 1 0,-2-1 0,2-1 0,-2 0 0,0-3 0,0 1 0,0 1 0,0-2 0,0-1 0,0 0 0,2 2 0,-2-2 0,0 0 0,0 3 0,0-4 0,0 2 0,0-1 0,0 1 0,0-2 0,1 2 0,-1 0 0,2 0 0,-1 1 0,0-2 0,1 2 0,0-2 0,-1 2 0,1-1 0,-2-2 0,3 3 0,-2-2 0,2-1 0,-3 2 0,3-2 0,-3 2 0,2-3 0,-2 1 0,2 0 0,-2 0 0,1 0 0,0 0 0,-1-1 0,2 3 0,-2-3 0,0 3 0,0-3 0,0 2 0,1-1 0,0 1 0,0-1 0,-1-1 0,0 3 0,0-1 0,0-2 0,0 3 0,0-3 0,0 2 0,0 1 0,0-2 0,0 0 0,0 0 0,0 0 0,0-1 0,0 1 0,0 0 0,0 1 0,0-2 0,0 2 0,0 0 0,0-1 0,0-1 0,0 2 0,0-2 0,0 2 0,0-2 0,0 3 0,0-4 0,0 4 0,-1-3 0,1 1 0,-2 2 0,2-2 0,0-1 0,0 1 0,0 0 0,-2 1 0,1-1 0,1 0 0,-1 0 0,-2-1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84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1 16383,'8'15'0,"-1"0"0,-4-8 0,0 1 0,3-2 0,-4 2 0,2-2 0,-1 1 0,0 1 0,-1-3 0,1 3 0,0-4 0,1 4 0,-1-3 0,-2 1 0,2-1 0,-1 2 0,-1-2 0,0 1 0,2 0 0,-3-1 0,2 2 0,-2 0 0,3-1 0,-3 2 0,1-3 0,1 2 0,-2-3 0,1 3 0,0-2 0,-1 2 0,1-2 0,-1 3 0,2-1 0,-1 0 0,-1-1 0,0 2 0,0-2 0,0 2 0,0-4 0,0 5 0,0-4 0,0 1 0,0 1 0,0 0 0,0 1 0,0-1 0,0 0 0,0 0 0,0 0 0,0-2 0,0 3 0,0-3 0,0 3 0,0-3 0,0 2 0,0-2 0,0 2 0,0-2 0,0-1 0,-1 1 0,-1 0 0,0 0 0,1 0 0,-3 1 0,2-1 0,0-1 0,-1 1 0,1-1 0,0 0 0,-1 2 0,1-3 0,0 1 0,-1-19 0,3 6 0,0-15 0,3 11 0,1 0 0,0 2 0,-1 1 0,0 0 0,1 1 0,-4-1 0,4 3 0,-4 0 0,0 0 0,0 1 0,0 0 0,0 0 0,0 1 0,0-1 0,0 0 0,0-1 0,0 1 0,1 0 0,-1-2 0,1 2 0,0-2 0,-1 2 0,2-2 0,-2 1 0,0 0 0,0 0 0,0 0 0,0 0 0,0 0 0,0 0 0,0-1 0,0 0 0,0 2 0,-2-1 0,1 0 0,-1 0 0,0 0 0,0 1 0,0-2 0,2 4 0,-4-4 0,3 2 0,-1-2 0,0-1 0,-1 2 0,1-1 0,1 1 0,-3 1 0,2 1 0,-1 0 0,-1 1 0,2 0 0,-2 0 0,2 0 0,10 18 0,-1-2 0,12 17 0,-6-10 0,0 3 0,-2-8 0,1 7 0,-3-4 0,-2-3 0,1 0 0,-3-2 0,-1-2 0,0-1 0,-3-1 0,1-2 0,-1 2 0,-1-2 0,0-1 0,0 0 0,0 2 0,0-3 0,0 4 0,0-3 0,0 2 0,0 0 0,0 2 0,0-2 0,0 0 0,0 0 0,-1 0 0,-1 1 0,-1 1 0,-1 0 0,-1 1 0,2-1 0,-1 0 0,0 0 0,-2-2 0,4 1 0,-2 0 0,0-1 0,1 0 0,-1-2 0,3 1 0,-4 0 0,2 0 0,-1 0 0,2-1 0,0-2 0,0 2 0,-2 0 0,1-1 0,-1 1 0,1 0 0,1-2 0,-2 3 0,0-2 0,2-2 0,-1 3 0,-2-4 0,-1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75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15 54 16383,'0'17'0,"0"-1"0,0-7 0,0-1 0,0 1 0,0-1 0,0 0 0,0 1 0,0-1 0,0 1 0,0 0 0,3-5 0,1 3 0,1-1 0,-1 2 0,-2 0 0,0 1 0,4-1 0,-6 1 0,8-1 0,-8 1 0,6 0 0,-5-2 0,1 2 0,2 0 0,-4-2 0,4 2 0,0-5 0,-3 4 0,2-3 0,-1 3 0,0 1 0,0 0 0,2-5 0,-2 2 0,0 0 0,-2 3 0,0-2 0,0 2 0,0 0 0,0-1 0,0 1 0,0-2 0,0 2 0,0 1 0,0-2 0,0 1 0,0 4 0,0-3 0,0 4 0,0-1 0,0-1 0,0 5 0,0-1 0,0-6 0,0 5 0,0-3 0,0-2 0,0 3 0,-4 0 0,3-4 0,-6 6 0,2-4 0,1 0 0,-3 6 0,3-6 0,-3 4 0,2-8 0,1 1 0,1 1 0,2 0 0,-3-2 0,1-1 0,2-22 0,-1 1 0,4-14 0,3 10 0,3-2 0,0 4 0,1 2 0,-1 1 0,-4 6 0,2 0 0,-6-3 0,8 4 0,-4-2 0,4-6 0,0 6 0,-1-4 0,1 4 0,0 3 0,-3-1 0,0 3 0,-4-5 0,5 5 0,-4-3 0,1 2 0,0-1 0,-2-1 0,3 2 0,-4-3 0,0 0 0,0-1 0,0 0 0,0-4 0,0 4 0,0-5 0,0 1 0,0 4 0,0-6 0,0 7 0,0-6 0,0 4 0,0-3 0,0 5 0,0-2 0,0 3 0,0-8 0,-4 5 0,0-2 0,-4 3 0,4-1 0,-2 3 0,4-2 0,-4 0 0,1 0 0,1 0 0,-3 0 0,4 1 0,-1-1 0,-4 1 0,7-1 0,-4 1 0,3-2 0,-6 1 0,5 2 0,-5-4 0,4 4 0,-4-2 0,4-1 0,1 3 0,-3-2 0,2 5 0,-5-8 0,1 6 0,2-3 0,0 0 0,0 8 0,20-2 0,-14 3 0,16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85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0 16383,'0'0'0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86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0 16383,'20'11'0,"-7"0"0,1-2 0,-6 2 0,6 1 0,-5-1 0,3 5 0,-2-4 0,1 2 0,-1-2 0,-3 0 0,2 1 0,-3-1 0,3-2 0,-2 0 0,0 1 0,-1 1 0,-1-2 0,-1 1 0,2-2 0,-4 2 0,4-3 0,-3 2 0,2-1 0,-4 1 0,2-3 0,0 1 0,0 0 0,-1 0 0,0 1 0,1-2 0,1 3 0,-1-2 0,-1 2 0,0-3 0,1 3 0,0-3 0,0 2 0,-1-6 0,1 3 0,0-2 0,2-1 0,0 4 0,0-4 0,0 2 0,-1 0 0,0-1 0,0-2 0,1 2 0,-3-1 0,3 1 0,-5 2 0,6 0 0,-4 4 0,2-3 0,2 4 0,-3-3 0,5 5 0,-4 2 0,2 1 0,0 1 0,-4-3 0,2 1 0,-1-3 0,-1 2 0,0-3 0,0 1 0,-2-1 0,0-1 0,2-2 0,-2 2 0,0-3 0,0-1 0,0 1 0,0-3 0,2 1 0,-2 0 0,0 1 0,0-2 0,0 1 0,0 1 0,2-1 0,-2 1 0,1 0 0,-1 1 0,2 2 0,-2-2 0,1 1 0,-1 0 0,1 2 0,-1-3 0,2 3 0,-2-1 0,0 0 0,0-3 0,0 3 0,0-6 0,-4 2 0,4-2 0,-2 5 0,4-2 0,2 4 0,-2-2 0,4 3 0,-3-3 0,1 1 0,0-1 0,-2 2 0,2-1 0,-1 0 0,0 1 0,-1-2 0,1 2 0,1-1 0,-4-1 0,3 1 0,-3-1 0,1-5 0,0 6 0,1-4 0,-1 2 0,-1-2 0,1 1 0,1 1 0,-2-2 0,1 2 0,1-2 0,-2 2 0,1 0 0,0 0 0,-1 1 0,1-2 0,-1 2 0,2 1 0,-1-2 0,-1 0 0,0 2 0,0 1 0,0-3 0,0 2 0,0-4 0,0 0 0,0 1 0,0 4 0,1 0 0,1 6 0,0-4 0,1 2 0,0-2 0,1 2 0,-1 1 0,0 1 0,0 3 0,0 2 0,1-3 0,-2 1 0,0-3 0,-2-1 0,4 1 0,-4-4 0,2 2 0,-1-5 0,0 2 0,-1-2 0,1-1 0,1 2 0,-2-2 0,0 2 0,0 0 0,1-2 0,-1 2 0,1-3 0,-1 0 0,0 2 0,0-2 0,0-1 0,0-2 0,0 4 0,0 2 0,0 3 0,0 2 0,0 1 0,0-1 0,0 1 0,0-4 0,0 8 0,0-3 0,0 5 0,0-2 0,0-2 0,0 0 0,0-3 0,0 1 0,0-1 0,0-1 0,2 1 0,-2-3 0,3 1 0,-3-2 0,2-1 0,-2-1 0,0 0 0,0-1 0,2 0 0,-2 0 0,0-3 0,1 4 0,-1-2 0,1-1 0,1 0 0,-2-1 0,1 1 0,0 0 0,-1-1 0,2 1 0,-2-3 0,1 4 0,0-3 0,-1 3 0,2-3 0,-2 1 0,0 1 0,0-2 0,1 3 0,-1-2 0,2 2 0,-1-1 0,-1-1 0,1 1 0,-1-2 0,1 1 0,-1 0 0,2-1 0,-2 2 0,0-1 0,0 1 0,0-2 0,0 4 0,0-2 0,0 1 0,0-2 0,0 3 0,0-1 0,0-1 0,0 2 0,0-3 0,0 2 0,0 0 0,0-3 0,0 3 0,0-2 0,0 2 0,-2-2 0,2 2 0,-3-1 0,3 0 0,-1-1 0,1 0 0,0 1 0,-1-1 0,1 1 0,-1-1 0,1 1 0,0-2 0,0 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87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1 1 16383,'0'0'0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88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1 16383,'0'0'0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89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1 1 16383,'15'6'0,"-1"1"0,-10 0 0,2 1 0,-2-3 0,1 3 0,1-1 0,-2-2 0,0 2 0,1 0 0,-1-2 0,-1 2 0,1-3 0,0 4 0,1-3 0,1 3 0,-2-2 0,2 2 0,-2 0 0,3 1 0,-2-2 0,-1 1 0,1 1 0,0-2 0,-1 0 0,1 2 0,-3-1 0,3-1 0,-3 2 0,1-3 0,-1 2 0,1-2 0,0 1 0,-1 0 0,0-1 0,2 0 0,-2-1 0,1-1 0,-2 1 0,2 1 0,0 0 0,0-1 0,1 3 0,-3-4 0,3 1 0,-2 0 0,0-1 0,1 3 0,0-3 0,1 1 0,-2 1 0,0-3 0,3 1 0,-2 0 0,1-1 0,-1 2 0,-1 0 0,0 2 0,4 4 0,-1-2 0,1 3 0,-1 0 0,3 3 0,-1 0 0,1 4 0,1-4 0,-4 4 0,1-4 0,0 1 0,-1 0 0,-1-3 0,0 0 0,-1 1 0,1-2 0,-2 2 0,2-5 0,-2 3 0,0-3 0,1 1 0,-1 1 0,-2-4 0,3 3 0,-3-3 0,3 4 0,-3 0 0,3 0 0,-3 1 0,0-1 0,0 1 0,0 2 0,0-3 0,0 3 0,0-3 0,0 3 0,0-3 0,0 2 0,0 0 0,0 0 0,0 0 0,0-3 0,0-1 0,0-5 0,-4 0 0,0-4 0,-2 6 0,6 1 0,5 3 0,3 5 0,-1-2 0,-1-2 0,-2 0 0,2-1 0,-4 0 0,3 2 0,-3-5 0,1 5 0,1-2 0,-2-1 0,1 2 0,-2-2 0,1 2 0,-1 0 0,-1-3 0,2 4 0,-1-2 0,-1 0 0,2 0 0,-2 1 0,0 1 0,0-1 0,0 0 0,0 0 0,0-1 0,0 1 0,0 1 0,0-1 0,0 0 0,0 1 0,0-1 0,3 1 0,-3-2 0,0 4 0,0-1 0,0-2 0,0-1 0,0-2 0,2-3 0,-2 0 0,-3 2 0,4 0 0,-4 5 0,6 0 0,1 0 0,0-1 0,0 3 0,2-1 0,-4 3 0,3-3 0,-1 3 0,0-2 0,0 0 0,-1 0 0,0 2 0,0-4 0,0 3 0,-1-4 0,-2 5 0,2-5 0,-2 5 0,2-2 0,-2-1 0,0 2 0,0-2 0,0 2 0,0-4 0,0 1 0,0-2 0,0 0 0,0 0 0,0-1 0,2-1 0,-2 3 0,0 0 0,0 0 0,2 1 0,-2-1 0,2-1 0,-2 0 0,0-3 0,0 1 0,0 1 0,0-2 0,0-1 0,0 0 0,2 2 0,-2-2 0,0 0 0,0 3 0,0-4 0,0 2 0,0-1 0,0 1 0,0-2 0,1 2 0,-1 0 0,2 0 0,-1 1 0,0-2 0,1 2 0,0-2 0,-1 2 0,1-1 0,-2-2 0,3 3 0,-2-2 0,2-1 0,-3 2 0,3-2 0,-3 2 0,2-3 0,-2 1 0,2 0 0,-2 0 0,1 0 0,0 0 0,-1-1 0,2 3 0,-2-3 0,0 3 0,0-3 0,0 2 0,1-1 0,0 1 0,0-1 0,-1-1 0,0 3 0,0-1 0,0-2 0,0 3 0,0-3 0,0 2 0,0 1 0,0-2 0,0 0 0,0 0 0,0 0 0,0-1 0,0 1 0,0 0 0,0 1 0,0-2 0,0 2 0,0 0 0,0-1 0,0-1 0,0 2 0,0-2 0,0 2 0,0-2 0,0 3 0,0-4 0,0 4 0,-1-3 0,1 1 0,-2 2 0,2-2 0,0-1 0,0 1 0,0 0 0,-2 1 0,1-1 0,1 0 0,-1 0 0,-2-1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78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1 16383,'8'15'0,"-1"0"0,-4-8 0,0 1 0,3-2 0,-4 2 0,2-2 0,-1 1 0,0 1 0,-1-3 0,1 3 0,0-4 0,1 4 0,-1-3 0,-2 1 0,2-1 0,-1 2 0,-1-2 0,0 1 0,2 0 0,-3-1 0,2 2 0,-2 0 0,3-1 0,-3 2 0,1-3 0,1 2 0,-2-3 0,1 3 0,0-2 0,-1 2 0,1-2 0,-1 3 0,2-1 0,-1 0 0,-1-1 0,0 2 0,0-2 0,0 2 0,0-4 0,0 5 0,0-4 0,0 1 0,0 1 0,0 0 0,0 1 0,0-1 0,0 0 0,0 0 0,0 0 0,0-2 0,0 3 0,0-3 0,0 3 0,0-3 0,0 2 0,0-2 0,0 2 0,0-2 0,0-1 0,-1 1 0,-1 0 0,0 0 0,1 0 0,-3 1 0,2-1 0,0-1 0,-1 1 0,1-1 0,0 0 0,-1 2 0,1-3 0,0 1 0,-1-19 0,3 6 0,0-15 0,3 11 0,1 0 0,0 2 0,-1 1 0,0 0 0,1 1 0,-4-1 0,4 3 0,-4 0 0,0 0 0,0 1 0,0 0 0,0 0 0,0 1 0,0-1 0,0 0 0,0-1 0,0 1 0,1 0 0,-1-2 0,1 2 0,0-2 0,-1 2 0,2-2 0,-2 1 0,0 0 0,0 0 0,0 0 0,0 0 0,0 0 0,0 0 0,0-1 0,0 0 0,0 2 0,-2-1 0,1 0 0,-1 0 0,0 0 0,0 1 0,0-2 0,2 4 0,-4-4 0,3 2 0,-1-2 0,0-1 0,-1 2 0,1-1 0,1 1 0,-3 1 0,2 1 0,-1 0 0,-1 1 0,2 0 0,-2 0 0,2 0 0,10 18 0,-1-2 0,12 17 0,-6-10 0,0 3 0,-2-8 0,1 7 0,-3-4 0,-2-3 0,1 0 0,-3-2 0,-1-2 0,0-1 0,-3-1 0,1-2 0,-1 2 0,-1-2 0,0-1 0,0 0 0,0 2 0,0-3 0,0 4 0,0-3 0,0 2 0,0 0 0,0 2 0,0-2 0,0 0 0,0 0 0,-1 0 0,-1 1 0,-1 1 0,-1 0 0,-1 1 0,2-1 0,-1 0 0,0 0 0,-2-2 0,4 1 0,-2 0 0,0-1 0,1 0 0,-1-2 0,3 1 0,-4 0 0,2 0 0,-1 0 0,2-1 0,0-2 0,0 2 0,-2 0 0,1-1 0,-1 1 0,1 0 0,1-2 0,-2 3 0,0-2 0,2-2 0,-1 3 0,-2-4 0,-1 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79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0 16383,'0'0'0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80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0 16383,'20'11'0,"-7"0"0,1-2 0,-6 2 0,6 1 0,-5-1 0,3 5 0,-2-4 0,1 2 0,-1-2 0,-3 0 0,2 1 0,-3-1 0,3-2 0,-2 0 0,0 1 0,-1 1 0,-1-2 0,-1 1 0,2-2 0,-4 2 0,4-3 0,-3 2 0,2-1 0,-4 1 0,2-3 0,0 1 0,0 0 0,-1 0 0,0 1 0,1-2 0,1 3 0,-1-2 0,-1 2 0,0-3 0,1 3 0,0-3 0,0 2 0,-1-6 0,1 3 0,0-2 0,2-1 0,0 4 0,0-4 0,0 2 0,-1 0 0,0-1 0,0-2 0,1 2 0,-3-1 0,3 1 0,-5 2 0,6 0 0,-4 4 0,2-3 0,2 4 0,-3-3 0,5 5 0,-4 2 0,2 1 0,0 1 0,-4-3 0,2 1 0,-1-3 0,-1 2 0,0-3 0,0 1 0,-2-1 0,0-1 0,2-2 0,-2 2 0,0-3 0,0-1 0,0 1 0,0-3 0,2 1 0,-2 0 0,0 1 0,0-2 0,0 1 0,0 1 0,2-1 0,-2 1 0,1 0 0,-1 1 0,2 2 0,-2-2 0,1 1 0,-1 0 0,1 2 0,-1-3 0,2 3 0,-2-1 0,0 0 0,0-3 0,0 3 0,0-6 0,-4 2 0,4-2 0,-2 5 0,4-2 0,2 4 0,-2-2 0,4 3 0,-3-3 0,1 1 0,0-1 0,-2 2 0,2-1 0,-1 0 0,0 1 0,-1-2 0,1 2 0,1-1 0,-4-1 0,3 1 0,-3-1 0,1-5 0,0 6 0,1-4 0,-1 2 0,-1-2 0,1 1 0,1 1 0,-2-2 0,1 2 0,1-2 0,-2 2 0,1 0 0,0 0 0,-1 1 0,1-2 0,-1 2 0,2 1 0,-1-2 0,-1 0 0,0 2 0,0 1 0,0-3 0,0 2 0,0-4 0,0 0 0,0 1 0,0 4 0,1 0 0,1 6 0,0-4 0,1 2 0,0-2 0,1 2 0,-1 1 0,0 1 0,0 3 0,0 2 0,1-3 0,-2 1 0,0-3 0,-2-1 0,4 1 0,-4-4 0,2 2 0,-1-5 0,0 2 0,-1-2 0,1-1 0,1 2 0,-2-2 0,0 2 0,0 0 0,1-2 0,-1 2 0,1-3 0,-1 0 0,0 2 0,0-2 0,0-1 0,0-2 0,0 4 0,0 2 0,0 3 0,0 2 0,0 1 0,0-1 0,0 1 0,0-4 0,0 8 0,0-3 0,0 5 0,0-2 0,0-2 0,0 0 0,0-3 0,0 1 0,0-1 0,0-1 0,2 1 0,-2-3 0,3 1 0,-3-2 0,2-1 0,-2-1 0,0 0 0,0-1 0,2 0 0,-2 0 0,0-3 0,1 4 0,-1-2 0,1-1 0,1 0 0,-2-1 0,1 1 0,0 0 0,-1-1 0,2 1 0,-2-3 0,1 4 0,0-3 0,-1 3 0,2-3 0,-2 1 0,0 1 0,0-2 0,1 3 0,-1-2 0,2 2 0,-1-1 0,-1-1 0,1 1 0,-1-2 0,1 1 0,-1 0 0,2-1 0,-2 2 0,0-1 0,0 1 0,0-2 0,0 4 0,0-2 0,0 1 0,0-2 0,0 3 0,0-1 0,0-1 0,0 2 0,0-3 0,0 2 0,0 0 0,0-3 0,0 3 0,0-2 0,0 2 0,-2-2 0,2 2 0,-3-1 0,3 0 0,-1-1 0,1 0 0,0 1 0,-1-1 0,1 1 0,-1-1 0,1 1 0,0-2 0,0 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81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1 1 16383,'0'0'0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82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1 16383,'0'0'0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76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1 16383,'0'0'0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83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1 1 16383,'15'6'0,"-1"1"0,-10 0 0,2 1 0,-2-3 0,1 3 0,1-1 0,-2-2 0,0 2 0,1 0 0,-1-2 0,-1 2 0,1-3 0,0 4 0,1-3 0,1 3 0,-2-2 0,2 2 0,-2 0 0,3 1 0,-2-2 0,-1 1 0,1 1 0,0-2 0,-1 0 0,1 2 0,-3-1 0,3-1 0,-3 2 0,1-3 0,-1 2 0,1-2 0,0 1 0,-1 0 0,0-1 0,2 0 0,-2-1 0,1-1 0,-2 1 0,2 1 0,0 0 0,0-1 0,1 3 0,-3-4 0,3 1 0,-2 0 0,0-1 0,1 3 0,0-3 0,1 1 0,-2 1 0,0-3 0,3 1 0,-2 0 0,1-1 0,-1 2 0,-1 0 0,0 2 0,4 4 0,-1-2 0,1 3 0,-1 0 0,3 3 0,-1 0 0,1 4 0,1-4 0,-4 4 0,1-4 0,0 1 0,-1 0 0,-1-3 0,0 0 0,-1 1 0,1-2 0,-2 2 0,2-5 0,-2 3 0,0-3 0,1 1 0,-1 1 0,-2-4 0,3 3 0,-3-3 0,3 4 0,-3 0 0,3 0 0,-3 1 0,0-1 0,0 1 0,0 2 0,0-3 0,0 3 0,0-3 0,0 3 0,0-3 0,0 2 0,0 0 0,0 0 0,0 0 0,0-3 0,0-1 0,0-5 0,-4 0 0,0-4 0,-2 6 0,6 1 0,5 3 0,3 5 0,-1-2 0,-1-2 0,-2 0 0,2-1 0,-4 0 0,3 2 0,-3-5 0,1 5 0,1-2 0,-2-1 0,1 2 0,-2-2 0,1 2 0,-1 0 0,-1-3 0,2 4 0,-1-2 0,-1 0 0,2 0 0,-2 1 0,0 1 0,0-1 0,0 0 0,0 0 0,0-1 0,0 1 0,0 1 0,0-1 0,0 0 0,0 1 0,0-1 0,3 1 0,-3-2 0,0 4 0,0-1 0,0-2 0,0-1 0,0-2 0,2-3 0,-2 0 0,-3 2 0,4 0 0,-4 5 0,6 0 0,1 0 0,0-1 0,0 3 0,2-1 0,-4 3 0,3-3 0,-1 3 0,0-2 0,0 0 0,-1 0 0,0 2 0,0-4 0,0 3 0,-1-4 0,-2 5 0,2-5 0,-2 5 0,2-2 0,-2-1 0,0 2 0,0-2 0,0 2 0,0-4 0,0 1 0,0-2 0,0 0 0,0 0 0,0-1 0,2-1 0,-2 3 0,0 0 0,0 0 0,2 1 0,-2-1 0,2-1 0,-2 0 0,0-3 0,0 1 0,0 1 0,0-2 0,0-1 0,0 0 0,2 2 0,-2-2 0,0 0 0,0 3 0,0-4 0,0 2 0,0-1 0,0 1 0,0-2 0,1 2 0,-1 0 0,2 0 0,-1 1 0,0-2 0,1 2 0,0-2 0,-1 2 0,1-1 0,-2-2 0,3 3 0,-2-2 0,2-1 0,-3 2 0,3-2 0,-3 2 0,2-3 0,-2 1 0,2 0 0,-2 0 0,1 0 0,0 0 0,-1-1 0,2 3 0,-2-3 0,0 3 0,0-3 0,0 2 0,1-1 0,0 1 0,0-1 0,-1-1 0,0 3 0,0-1 0,0-2 0,0 3 0,0-3 0,0 2 0,0 1 0,0-2 0,0 0 0,0 0 0,0 0 0,0-1 0,0 1 0,0 0 0,0 1 0,0-2 0,0 2 0,0 0 0,0-1 0,0-1 0,0 2 0,0-2 0,0 2 0,0-2 0,0 3 0,0-4 0,0 4 0,-1-3 0,1 1 0,-2 2 0,2-2 0,0-1 0,0 1 0,0 0 0,-2 1 0,1-1 0,1 0 0,-1 0 0,-2-1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74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0 16383,'0'0'0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75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15 54 16383,'0'17'0,"0"-1"0,0-7 0,0-1 0,0 1 0,0-1 0,0 0 0,0 1 0,0-1 0,0 1 0,0 0 0,3-5 0,1 3 0,1-1 0,-1 2 0,-2 0 0,0 1 0,4-1 0,-6 1 0,8-1 0,-8 1 0,6 0 0,-5-2 0,1 2 0,2 0 0,-4-2 0,4 2 0,0-5 0,-3 4 0,2-3 0,-1 3 0,0 1 0,0 0 0,2-5 0,-2 2 0,0 0 0,-2 3 0,0-2 0,0 2 0,0 0 0,0-1 0,0 1 0,0-2 0,0 2 0,0 1 0,0-2 0,0 1 0,0 4 0,0-3 0,0 4 0,0-1 0,0-1 0,0 5 0,0-1 0,0-6 0,0 5 0,0-3 0,0-2 0,0 3 0,-4 0 0,3-4 0,-6 6 0,2-4 0,1 0 0,-3 6 0,3-6 0,-3 4 0,2-8 0,1 1 0,1 1 0,2 0 0,-3-2 0,1-1 0,2-22 0,-1 1 0,4-14 0,3 10 0,3-2 0,0 4 0,1 2 0,-1 1 0,-4 6 0,2 0 0,-6-3 0,8 4 0,-4-2 0,4-6 0,0 6 0,-1-4 0,1 4 0,0 3 0,-3-1 0,0 3 0,-4-5 0,5 5 0,-4-3 0,1 2 0,0-1 0,-2-1 0,3 2 0,-4-3 0,0 0 0,0-1 0,0 0 0,0-4 0,0 4 0,0-5 0,0 1 0,0 4 0,0-6 0,0 7 0,0-6 0,0 4 0,0-3 0,0 5 0,0-2 0,0 3 0,0-8 0,-4 5 0,0-2 0,-4 3 0,4-1 0,-2 3 0,4-2 0,-4 0 0,1 0 0,1 0 0,-3 0 0,4 1 0,-1-1 0,-4 1 0,7-1 0,-4 1 0,3-2 0,-6 1 0,5 2 0,-5-4 0,4 4 0,-4-2 0,4-1 0,1 3 0,-3-2 0,2 5 0,-5-8 0,1 6 0,2-3 0,0 0 0,0 8 0,20-2 0,-14 3 0,16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76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1 16383,'0'0'0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77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0 16383,'4'18'0,"0"-4"0,0-6 0,-1-1 0,0-1 0,0 2 0,1 1 0,-2-1 0,1 0 0,2 1 0,-3-1 0,1 2 0,0-6 0,-1 5 0,1-1 0,-1-2 0,0 1 0,1-1 0,-1 0 0,1-1 0,0 1 0,-1-2 0,1 5 0,-1-3 0,1 0 0,-2-2 0,2 2 0,-1-1 0,0 2 0,0-2 0,0 0 0,0 1 0,1 0 0,-1-1 0,0 2 0,1-4 0,-1 4 0,0-1 0,0 0 0,0-1 0,1 1 0,-1 0 0,0-1 0,-1 1 0,1-1 0,0 1 0,2 0 0,-3 0 0,2 0 0,-2 1 0,0-1 0,2 3 0,-2-4 0,-1 1 0,0-1 0,1 3 0,2-1 0,-2-3 0,4 0 0,-1 4 0,3-1 0,-2 3 0,3 1 0,-4-1 0,0 0 0,1 1 0,-2-4 0,-1 2 0,1 1 0,-2-2 0,2 0 0,-3-1 0,2 2 0,0 0 0,-2-3 0,0 4 0,0-4 0,0 2 0,1-1 0,0-1 0,0 1 0,-1 1 0,0-2 0,0-1 0,0 0 0,0 0 0,0 1 0,0 0 0,0 1 0,0-1 0,0 0 0,0 1 0,0 1 0,0-2 0,0 1 0,0-1 0,2 0 0,-2 1 0,0-1 0,1 3 0,0-3 0,2 1 0,-3 1 0,2 1 0,0-1 0,-1 1 0,2-2 0,-3 5 0,2-2 0,-1 2 0,1-3 0,0 1 0,0-1 0,-1-3 0,-1-2 0,0 6 0,3-4 0,-1 6 0,2-2 0,2 6 0,-2-1 0,2 0 0,-3-3 0,1 2 0,-1-4 0,0 0 0,0 1 0,-2-1 0,0-1 0,-1-2 0,0 4 0,3-4 0,-3 2 0,0 1 0,0 0 0,0-1 0,0-1 0,0 1 0,0 0 0,1-1 0,0-1 0,1 2 0,-2 1 0,0-2 0,0 2 0,1-1 0,0 3 0,0-4 0,1 4 0,-2-2 0,0 5 0,0-7 0,0 4 0,0-1 0,0-5 0,0-2 0,-5 3 0,6 1 0,-2 4 0,6-3 0,-1 1 0,2 2 0,-1 2 0,-1 0 0,3 6 0,-4-3 0,3 5 0,-4-5 0,2 6 0,0-4 0,-1-3 0,-1 2 0,2-1 0,-1-1 0,-2 0 0,2-2 0,-2-1 0,1 0 0,2 0 0,-4-1 0,2 2 0,-2-2 0,3 1 0,-3-1 0,0 0 0,2 0 0,-2 0 0,0-2 0,0 2 0,0-3 0,0 2 0,0 2 0,0 0 0,2 1 0,-2-1 0,1 3 0,-1-1 0,0 0 0,1 0 0,-1-3 0,3-2 0,-3 1 0,0-3 0,0-2 0,0 0 0,0 5 0,0 2 0,0 2 0,4-1 0,-2-1 0,2 5 0,-1-2 0,1 5 0,-2-4 0,2 0 0,0 1 0,-2-3 0,1 3 0,0-4 0,-2 3 0,1-1 0,1-4 0,-3 5 0,3-6 0,-3 0 0,1 1 0,-1-4 0,1 3 0,-1-4 0,1 5 0,-1-5 0,0 3 0,0-1 0,3 0 0,-3 0 0,0-1 0,0 0 0,0-2 0,1 0 0,-1 0 0,3 2 0,-3 0 0,0 1 0,0 1 0,0 0 0,0-2 0,0 1 0,0 2 0,0-2 0,0-1 0,0-2 0,0 3 0,0-1 0,0 0 0,0 1 0,0 0 0,0-2 0,0 0 0,0-1 0,0 0 0,0-2 0,0 4 0,0-2 0,0 1 0,0-1 0,0 1 0,0 1 0,0-4 0,0 4 0,0-4 0,0 3 0,0 2 0,0-4 0,0 1 0,0 0 0,0-1 0,0 4 0,0-5 0,0 2 0,0 1 0,0 1 0,0-1 0,0-1 0,0-2 0,0 7 0,0-5 0,0 1 0,0 0 0,0-1 0,0 0 0,0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70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0 16383,'0'0'0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71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15 54 16383,'0'17'0,"0"-1"0,0-7 0,0-1 0,0 1 0,0-1 0,0 0 0,0 1 0,0-1 0,0 1 0,0 0 0,3-5 0,1 3 0,1-1 0,-1 2 0,-2 0 0,0 1 0,4-1 0,-6 1 0,8-1 0,-8 1 0,6 0 0,-5-2 0,1 2 0,2 0 0,-4-2 0,4 2 0,0-5 0,-3 4 0,2-3 0,-1 3 0,0 1 0,0 0 0,2-5 0,-2 2 0,0 0 0,-2 3 0,0-2 0,0 2 0,0 0 0,0-1 0,0 1 0,0-2 0,0 2 0,0 1 0,0-2 0,0 1 0,0 4 0,0-3 0,0 4 0,0-1 0,0-1 0,0 5 0,0-1 0,0-6 0,0 5 0,0-3 0,0-2 0,0 3 0,-4 0 0,3-4 0,-6 6 0,2-4 0,1 0 0,-3 6 0,3-6 0,-3 4 0,2-8 0,1 1 0,1 1 0,2 0 0,-3-2 0,1-1 0,2-22 0,-1 1 0,4-14 0,3 10 0,3-2 0,0 4 0,1 2 0,-1 1 0,-4 6 0,2 0 0,-6-3 0,8 4 0,-4-2 0,4-6 0,0 6 0,-1-4 0,1 4 0,0 3 0,-3-1 0,0 3 0,-4-5 0,5 5 0,-4-3 0,1 2 0,0-1 0,-2-1 0,3 2 0,-4-3 0,0 0 0,0-1 0,0 0 0,0-4 0,0 4 0,0-5 0,0 1 0,0 4 0,0-6 0,0 7 0,0-6 0,0 4 0,0-3 0,0 5 0,0-2 0,0 3 0,0-8 0,-4 5 0,0-2 0,-4 3 0,4-1 0,-2 3 0,4-2 0,-4 0 0,1 0 0,1 0 0,-3 0 0,4 1 0,-1-1 0,-4 1 0,7-1 0,-4 1 0,3-2 0,-6 1 0,5 2 0,-5-4 0,4 4 0,-4-2 0,4-1 0,1 3 0,-3-2 0,2 5 0,-5-8 0,1 6 0,2-3 0,0 0 0,0 8 0,20-2 0,-14 3 0,16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72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1 16383,'0'0'0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73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0 16383,'4'18'0,"0"-4"0,0-6 0,-1-1 0,0-1 0,0 2 0,1 1 0,-2-1 0,1 0 0,2 1 0,-3-1 0,1 2 0,0-6 0,-1 5 0,1-1 0,-1-2 0,0 1 0,1-1 0,-1 0 0,1-1 0,0 1 0,-1-2 0,1 5 0,-1-3 0,1 0 0,-2-2 0,2 2 0,-1-1 0,0 2 0,0-2 0,0 0 0,0 1 0,1 0 0,-1-1 0,0 2 0,1-4 0,-1 4 0,0-1 0,0 0 0,0-1 0,1 1 0,-1 0 0,0-1 0,-1 1 0,1-1 0,0 1 0,2 0 0,-3 0 0,2 0 0,-2 1 0,0-1 0,2 3 0,-2-4 0,-1 1 0,0-1 0,1 3 0,2-1 0,-2-3 0,4 0 0,-1 4 0,3-1 0,-2 3 0,3 1 0,-4-1 0,0 0 0,1 1 0,-2-4 0,-1 2 0,1 1 0,-2-2 0,2 0 0,-3-1 0,2 2 0,0 0 0,-2-3 0,0 4 0,0-4 0,0 2 0,1-1 0,0-1 0,0 1 0,-1 1 0,0-2 0,0-1 0,0 0 0,0 0 0,0 1 0,0 0 0,0 1 0,0-1 0,0 0 0,0 1 0,0 1 0,0-2 0,0 1 0,0-1 0,2 0 0,-2 1 0,0-1 0,1 3 0,0-3 0,2 1 0,-3 1 0,2 1 0,0-1 0,-1 1 0,2-2 0,-3 5 0,2-2 0,-1 2 0,1-3 0,0 1 0,0-1 0,-1-3 0,-1-2 0,0 6 0,3-4 0,-1 6 0,2-2 0,2 6 0,-2-1 0,2 0 0,-3-3 0,1 2 0,-1-4 0,0 0 0,0 1 0,-2-1 0,0-1 0,-1-2 0,0 4 0,3-4 0,-3 2 0,0 1 0,0 0 0,0-1 0,0-1 0,0 1 0,0 0 0,1-1 0,0-1 0,1 2 0,-2 1 0,0-2 0,0 2 0,1-1 0,0 3 0,0-4 0,1 4 0,-2-2 0,0 5 0,0-7 0,0 4 0,0-1 0,0-5 0,0-2 0,-5 3 0,6 1 0,-2 4 0,6-3 0,-1 1 0,2 2 0,-1 2 0,-1 0 0,3 6 0,-4-3 0,3 5 0,-4-5 0,2 6 0,0-4 0,-1-3 0,-1 2 0,2-1 0,-1-1 0,-2 0 0,2-2 0,-2-1 0,1 0 0,2 0 0,-4-1 0,2 2 0,-2-2 0,3 1 0,-3-1 0,0 0 0,2 0 0,-2 0 0,0-2 0,0 2 0,0-3 0,0 2 0,0 2 0,0 0 0,2 1 0,-2-1 0,1 3 0,-1-1 0,0 0 0,1 0 0,-1-3 0,3-2 0,-3 1 0,0-3 0,0-2 0,0 0 0,0 5 0,0 2 0,0 2 0,4-1 0,-2-1 0,2 5 0,-1-2 0,1 5 0,-2-4 0,2 0 0,0 1 0,-2-3 0,1 3 0,0-4 0,-2 3 0,1-1 0,1-4 0,-3 5 0,3-6 0,-3 0 0,1 1 0,-1-4 0,1 3 0,-1-4 0,1 5 0,-1-5 0,0 3 0,0-1 0,3 0 0,-3 0 0,0-1 0,0 0 0,0-2 0,1 0 0,-1 0 0,3 2 0,-3 0 0,0 1 0,0 1 0,0 0 0,0-2 0,0 1 0,0 2 0,0-2 0,0-1 0,0-2 0,0 3 0,0-1 0,0 0 0,0 1 0,0 0 0,0-2 0,0 0 0,0-1 0,0 0 0,0-2 0,0 4 0,0-2 0,0 1 0,0-1 0,0 1 0,0 1 0,0-4 0,0 4 0,0-4 0,0 3 0,0 2 0,0-4 0,0 1 0,0 0 0,0-1 0,0 4 0,0-5 0,0 2 0,0 1 0,0 1 0,0-1 0,0-1 0,0-2 0,0 7 0,0-5 0,0 1 0,0 0 0,0-1 0,0 0 0,0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66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0 16383,'0'0'0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77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0 16383,'4'18'0,"0"-4"0,0-6 0,-1-1 0,0-1 0,0 2 0,1 1 0,-2-1 0,1 0 0,2 1 0,-3-1 0,1 2 0,0-6 0,-1 5 0,1-1 0,-1-2 0,0 1 0,1-1 0,-1 0 0,1-1 0,0 1 0,-1-2 0,1 5 0,-1-3 0,1 0 0,-2-2 0,2 2 0,-1-1 0,0 2 0,0-2 0,0 0 0,0 1 0,1 0 0,-1-1 0,0 2 0,1-4 0,-1 4 0,0-1 0,0 0 0,0-1 0,1 1 0,-1 0 0,0-1 0,-1 1 0,1-1 0,0 1 0,2 0 0,-3 0 0,2 0 0,-2 1 0,0-1 0,2 3 0,-2-4 0,-1 1 0,0-1 0,1 3 0,2-1 0,-2-3 0,4 0 0,-1 4 0,3-1 0,-2 3 0,3 1 0,-4-1 0,0 0 0,1 1 0,-2-4 0,-1 2 0,1 1 0,-2-2 0,2 0 0,-3-1 0,2 2 0,0 0 0,-2-3 0,0 4 0,0-4 0,0 2 0,1-1 0,0-1 0,0 1 0,-1 1 0,0-2 0,0-1 0,0 0 0,0 0 0,0 1 0,0 0 0,0 1 0,0-1 0,0 0 0,0 1 0,0 1 0,0-2 0,0 1 0,0-1 0,2 0 0,-2 1 0,0-1 0,1 3 0,0-3 0,2 1 0,-3 1 0,2 1 0,0-1 0,-1 1 0,2-2 0,-3 5 0,2-2 0,-1 2 0,1-3 0,0 1 0,0-1 0,-1-3 0,-1-2 0,0 6 0,3-4 0,-1 6 0,2-2 0,2 6 0,-2-1 0,2 0 0,-3-3 0,1 2 0,-1-4 0,0 0 0,0 1 0,-2-1 0,0-1 0,-1-2 0,0 4 0,3-4 0,-3 2 0,0 1 0,0 0 0,0-1 0,0-1 0,0 1 0,0 0 0,1-1 0,0-1 0,1 2 0,-2 1 0,0-2 0,0 2 0,1-1 0,0 3 0,0-4 0,1 4 0,-2-2 0,0 5 0,0-7 0,0 4 0,0-1 0,0-5 0,0-2 0,-5 3 0,6 1 0,-2 4 0,6-3 0,-1 1 0,2 2 0,-1 2 0,-1 0 0,3 6 0,-4-3 0,3 5 0,-4-5 0,2 6 0,0-4 0,-1-3 0,-1 2 0,2-1 0,-1-1 0,-2 0 0,2-2 0,-2-1 0,1 0 0,2 0 0,-4-1 0,2 2 0,-2-2 0,3 1 0,-3-1 0,0 0 0,2 0 0,-2 0 0,0-2 0,0 2 0,0-3 0,0 2 0,0 2 0,0 0 0,2 1 0,-2-1 0,1 3 0,-1-1 0,0 0 0,1 0 0,-1-3 0,3-2 0,-3 1 0,0-3 0,0-2 0,0 0 0,0 5 0,0 2 0,0 2 0,4-1 0,-2-1 0,2 5 0,-1-2 0,1 5 0,-2-4 0,2 0 0,0 1 0,-2-3 0,1 3 0,0-4 0,-2 3 0,1-1 0,1-4 0,-3 5 0,3-6 0,-3 0 0,1 1 0,-1-4 0,1 3 0,-1-4 0,1 5 0,-1-5 0,0 3 0,0-1 0,3 0 0,-3 0 0,0-1 0,0 0 0,0-2 0,1 0 0,-1 0 0,3 2 0,-3 0 0,0 1 0,0 1 0,0 0 0,0-2 0,0 1 0,0 2 0,0-2 0,0-1 0,0-2 0,0 3 0,0-1 0,0 0 0,0 1 0,0 0 0,0-2 0,0 0 0,0-1 0,0 0 0,0-2 0,0 4 0,0-2 0,0 1 0,0-1 0,0 1 0,0 1 0,0-4 0,0 4 0,0-4 0,0 3 0,0 2 0,0-4 0,0 1 0,0 0 0,0-1 0,0 4 0,0-5 0,0 2 0,0 1 0,0 1 0,0-1 0,0-1 0,0-2 0,0 7 0,0-5 0,0 1 0,0 0 0,0-1 0,0 0 0,0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67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15 54 16383,'0'17'0,"0"-1"0,0-7 0,0-1 0,0 1 0,0-1 0,0 0 0,0 1 0,0-1 0,0 1 0,0 0 0,3-5 0,1 3 0,1-1 0,-1 2 0,-2 0 0,0 1 0,4-1 0,-6 1 0,8-1 0,-8 1 0,6 0 0,-5-2 0,1 2 0,2 0 0,-4-2 0,4 2 0,0-5 0,-3 4 0,2-3 0,-1 3 0,0 1 0,0 0 0,2-5 0,-2 2 0,0 0 0,-2 3 0,0-2 0,0 2 0,0 0 0,0-1 0,0 1 0,0-2 0,0 2 0,0 1 0,0-2 0,0 1 0,0 4 0,0-3 0,0 4 0,0-1 0,0-1 0,0 5 0,0-1 0,0-6 0,0 5 0,0-3 0,0-2 0,0 3 0,-4 0 0,3-4 0,-6 6 0,2-4 0,1 0 0,-3 6 0,3-6 0,-3 4 0,2-8 0,1 1 0,1 1 0,2 0 0,-3-2 0,1-1 0,2-22 0,-1 1 0,4-14 0,3 10 0,3-2 0,0 4 0,1 2 0,-1 1 0,-4 6 0,2 0 0,-6-3 0,8 4 0,-4-2 0,4-6 0,0 6 0,-1-4 0,1 4 0,0 3 0,-3-1 0,0 3 0,-4-5 0,5 5 0,-4-3 0,1 2 0,0-1 0,-2-1 0,3 2 0,-4-3 0,0 0 0,0-1 0,0 0 0,0-4 0,0 4 0,0-5 0,0 1 0,0 4 0,0-6 0,0 7 0,0-6 0,0 4 0,0-3 0,0 5 0,0-2 0,0 3 0,0-8 0,-4 5 0,0-2 0,-4 3 0,4-1 0,-2 3 0,4-2 0,-4 0 0,1 0 0,1 0 0,-3 0 0,4 1 0,-1-1 0,-4 1 0,7-1 0,-4 1 0,3-2 0,-6 1 0,5 2 0,-5-4 0,4 4 0,-4-2 0,4-1 0,1 3 0,-3-2 0,2 5 0,-5-8 0,1 6 0,2-3 0,0 0 0,0 8 0,20-2 0,-14 3 0,16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68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1 16383,'0'0'0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69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0 16383,'4'18'0,"0"-4"0,0-6 0,-1-1 0,0-1 0,0 2 0,1 1 0,-2-1 0,1 0 0,2 1 0,-3-1 0,1 2 0,0-6 0,-1 5 0,1-1 0,-1-2 0,0 1 0,1-1 0,-1 0 0,1-1 0,0 1 0,-1-2 0,1 5 0,-1-3 0,1 0 0,-2-2 0,2 2 0,-1-1 0,0 2 0,0-2 0,0 0 0,0 1 0,1 0 0,-1-1 0,0 2 0,1-4 0,-1 4 0,0-1 0,0 0 0,0-1 0,1 1 0,-1 0 0,0-1 0,-1 1 0,1-1 0,0 1 0,2 0 0,-3 0 0,2 0 0,-2 1 0,0-1 0,2 3 0,-2-4 0,-1 1 0,0-1 0,1 3 0,2-1 0,-2-3 0,4 0 0,-1 4 0,3-1 0,-2 3 0,3 1 0,-4-1 0,0 0 0,1 1 0,-2-4 0,-1 2 0,1 1 0,-2-2 0,2 0 0,-3-1 0,2 2 0,0 0 0,-2-3 0,0 4 0,0-4 0,0 2 0,1-1 0,0-1 0,0 1 0,-1 1 0,0-2 0,0-1 0,0 0 0,0 0 0,0 1 0,0 0 0,0 1 0,0-1 0,0 0 0,0 1 0,0 1 0,0-2 0,0 1 0,0-1 0,2 0 0,-2 1 0,0-1 0,1 3 0,0-3 0,2 1 0,-3 1 0,2 1 0,0-1 0,-1 1 0,2-2 0,-3 5 0,2-2 0,-1 2 0,1-3 0,0 1 0,0-1 0,-1-3 0,-1-2 0,0 6 0,3-4 0,-1 6 0,2-2 0,2 6 0,-2-1 0,2 0 0,-3-3 0,1 2 0,-1-4 0,0 0 0,0 1 0,-2-1 0,0-1 0,-1-2 0,0 4 0,3-4 0,-3 2 0,0 1 0,0 0 0,0-1 0,0-1 0,0 1 0,0 0 0,1-1 0,0-1 0,1 2 0,-2 1 0,0-2 0,0 2 0,1-1 0,0 3 0,0-4 0,1 4 0,-2-2 0,0 5 0,0-7 0,0 4 0,0-1 0,0-5 0,0-2 0,-5 3 0,6 1 0,-2 4 0,6-3 0,-1 1 0,2 2 0,-1 2 0,-1 0 0,3 6 0,-4-3 0,3 5 0,-4-5 0,2 6 0,0-4 0,-1-3 0,-1 2 0,2-1 0,-1-1 0,-2 0 0,2-2 0,-2-1 0,1 0 0,2 0 0,-4-1 0,2 2 0,-2-2 0,3 1 0,-3-1 0,0 0 0,2 0 0,-2 0 0,0-2 0,0 2 0,0-3 0,0 2 0,0 2 0,0 0 0,2 1 0,-2-1 0,1 3 0,-1-1 0,0 0 0,1 0 0,-1-3 0,3-2 0,-3 1 0,0-3 0,0-2 0,0 0 0,0 5 0,0 2 0,0 2 0,4-1 0,-2-1 0,2 5 0,-1-2 0,1 5 0,-2-4 0,2 0 0,0 1 0,-2-3 0,1 3 0,0-4 0,-2 3 0,1-1 0,1-4 0,-3 5 0,3-6 0,-3 0 0,1 1 0,-1-4 0,1 3 0,-1-4 0,1 5 0,-1-5 0,0 3 0,0-1 0,3 0 0,-3 0 0,0-1 0,0 0 0,0-2 0,1 0 0,-1 0 0,3 2 0,-3 0 0,0 1 0,0 1 0,0 0 0,0-2 0,0 1 0,0 2 0,0-2 0,0-1 0,0-2 0,0 3 0,0-1 0,0 0 0,0 1 0,0 0 0,0-2 0,0 0 0,0-1 0,0 0 0,0-2 0,0 4 0,0-2 0,0 1 0,0-1 0,0 1 0,0 1 0,0-4 0,0 4 0,0-4 0,0 3 0,0 2 0,0-4 0,0 1 0,0 0 0,0-1 0,0 4 0,0-5 0,0 2 0,0 1 0,0 1 0,0-1 0,0-1 0,0-2 0,0 7 0,0-5 0,0 1 0,0 0 0,0-1 0,0 0 0,0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90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1 16383,'8'15'0,"-1"0"0,-4-8 0,0 1 0,3-2 0,-4 2 0,2-2 0,-1 1 0,0 1 0,-1-3 0,1 3 0,0-4 0,1 4 0,-1-3 0,-2 1 0,2-1 0,-1 2 0,-1-2 0,0 1 0,2 0 0,-3-1 0,2 2 0,-2 0 0,3-1 0,-3 2 0,1-3 0,1 2 0,-2-3 0,1 3 0,0-2 0,-1 2 0,1-2 0,-1 3 0,2-1 0,-1 0 0,-1-1 0,0 2 0,0-2 0,0 2 0,0-4 0,0 5 0,0-4 0,0 1 0,0 1 0,0 0 0,0 1 0,0-1 0,0 0 0,0 0 0,0 0 0,0-2 0,0 3 0,0-3 0,0 3 0,0-3 0,0 2 0,0-2 0,0 2 0,0-2 0,0-1 0,-1 1 0,-1 0 0,0 0 0,1 0 0,-3 1 0,2-1 0,0-1 0,-1 1 0,1-1 0,0 0 0,-1 2 0,1-3 0,0 1 0,-1-19 0,3 6 0,0-15 0,3 11 0,1 0 0,0 2 0,-1 1 0,0 0 0,1 1 0,-4-1 0,4 3 0,-4 0 0,0 0 0,0 1 0,0 0 0,0 0 0,0 1 0,0-1 0,0 0 0,0-1 0,0 1 0,1 0 0,-1-2 0,1 2 0,0-2 0,-1 2 0,2-2 0,-2 1 0,0 0 0,0 0 0,0 0 0,0 0 0,0 0 0,0 0 0,0-1 0,0 0 0,0 2 0,-2-1 0,1 0 0,-1 0 0,0 0 0,0 1 0,0-2 0,2 4 0,-4-4 0,3 2 0,-1-2 0,0-1 0,-1 2 0,1-1 0,1 1 0,-3 1 0,2 1 0,-1 0 0,-1 1 0,2 0 0,-2 0 0,2 0 0,10 18 0,-1-2 0,12 17 0,-6-10 0,0 3 0,-2-8 0,1 7 0,-3-4 0,-2-3 0,1 0 0,-3-2 0,-1-2 0,0-1 0,-3-1 0,1-2 0,-1 2 0,-1-2 0,0-1 0,0 0 0,0 2 0,0-3 0,0 4 0,0-3 0,0 2 0,0 0 0,0 2 0,0-2 0,0 0 0,0 0 0,-1 0 0,-1 1 0,-1 1 0,-1 0 0,-1 1 0,2-1 0,-1 0 0,0 0 0,-2-2 0,4 1 0,-2 0 0,0-1 0,1 0 0,-1-2 0,3 1 0,-4 0 0,2 0 0,-1 0 0,2-1 0,0-2 0,0 2 0,-2 0 0,1-1 0,-1 1 0,1 0 0,1-2 0,-2 3 0,0-2 0,2-2 0,-1 3 0,-2-4 0,-1 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91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0 16383,'0'0'0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92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0 16383,'20'11'0,"-7"0"0,1-2 0,-6 2 0,6 1 0,-5-1 0,3 5 0,-2-4 0,1 2 0,-1-2 0,-3 0 0,2 1 0,-3-1 0,3-2 0,-2 0 0,0 1 0,-1 1 0,-1-2 0,-1 1 0,2-2 0,-4 2 0,4-3 0,-3 2 0,2-1 0,-4 1 0,2-3 0,0 1 0,0 0 0,-1 0 0,0 1 0,1-2 0,1 3 0,-1-2 0,-1 2 0,0-3 0,1 3 0,0-3 0,0 2 0,-1-6 0,1 3 0,0-2 0,2-1 0,0 4 0,0-4 0,0 2 0,-1 0 0,0-1 0,0-2 0,1 2 0,-3-1 0,3 1 0,-5 2 0,6 0 0,-4 4 0,2-3 0,2 4 0,-3-3 0,5 5 0,-4 2 0,2 1 0,0 1 0,-4-3 0,2 1 0,-1-3 0,-1 2 0,0-3 0,0 1 0,-2-1 0,0-1 0,2-2 0,-2 2 0,0-3 0,0-1 0,0 1 0,0-3 0,2 1 0,-2 0 0,0 1 0,0-2 0,0 1 0,0 1 0,2-1 0,-2 1 0,1 0 0,-1 1 0,2 2 0,-2-2 0,1 1 0,-1 0 0,1 2 0,-1-3 0,2 3 0,-2-1 0,0 0 0,0-3 0,0 3 0,0-6 0,-4 2 0,4-2 0,-2 5 0,4-2 0,2 4 0,-2-2 0,4 3 0,-3-3 0,1 1 0,0-1 0,-2 2 0,2-1 0,-1 0 0,0 1 0,-1-2 0,1 2 0,1-1 0,-4-1 0,3 1 0,-3-1 0,1-5 0,0 6 0,1-4 0,-1 2 0,-1-2 0,1 1 0,1 1 0,-2-2 0,1 2 0,1-2 0,-2 2 0,1 0 0,0 0 0,-1 1 0,1-2 0,-1 2 0,2 1 0,-1-2 0,-1 0 0,0 2 0,0 1 0,0-3 0,0 2 0,0-4 0,0 0 0,0 1 0,0 4 0,1 0 0,1 6 0,0-4 0,1 2 0,0-2 0,1 2 0,-1 1 0,0 1 0,0 3 0,0 2 0,1-3 0,-2 1 0,0-3 0,-2-1 0,4 1 0,-4-4 0,2 2 0,-1-5 0,0 2 0,-1-2 0,1-1 0,1 2 0,-2-2 0,0 2 0,0 0 0,1-2 0,-1 2 0,1-3 0,-1 0 0,0 2 0,0-2 0,0-1 0,0-2 0,0 4 0,0 2 0,0 3 0,0 2 0,0 1 0,0-1 0,0 1 0,0-4 0,0 8 0,0-3 0,0 5 0,0-2 0,0-2 0,0 0 0,0-3 0,0 1 0,0-1 0,0-1 0,2 1 0,-2-3 0,3 1 0,-3-2 0,2-1 0,-2-1 0,0 0 0,0-1 0,2 0 0,-2 0 0,0-3 0,1 4 0,-1-2 0,1-1 0,1 0 0,-2-1 0,1 1 0,0 0 0,-1-1 0,2 1 0,-2-3 0,1 4 0,0-3 0,-1 3 0,2-3 0,-2 1 0,0 1 0,0-2 0,1 3 0,-1-2 0,2 2 0,-1-1 0,-1-1 0,1 1 0,-1-2 0,1 1 0,-1 0 0,2-1 0,-2 2 0,0-1 0,0 1 0,0-2 0,0 4 0,0-2 0,0 1 0,0-2 0,0 3 0,0-1 0,0-1 0,0 2 0,0-3 0,0 2 0,0 0 0,0-3 0,0 3 0,0-2 0,0 2 0,-2-2 0,2 2 0,-3-1 0,3 0 0,-1-1 0,1 0 0,0 1 0,-1-1 0,1 1 0,-1-1 0,1 1 0,0-2 0,0 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93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1 1 16383,'0'0'0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94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1 16383,'0'0'0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95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1 1 16383,'15'6'0,"-1"1"0,-10 0 0,2 1 0,-2-3 0,1 3 0,1-1 0,-2-2 0,0 2 0,1 0 0,-1-2 0,-1 2 0,1-3 0,0 4 0,1-3 0,1 3 0,-2-2 0,2 2 0,-2 0 0,3 1 0,-2-2 0,-1 1 0,1 1 0,0-2 0,-1 0 0,1 2 0,-3-1 0,3-1 0,-3 2 0,1-3 0,-1 2 0,1-2 0,0 1 0,-1 0 0,0-1 0,2 0 0,-2-1 0,1-1 0,-2 1 0,2 1 0,0 0 0,0-1 0,1 3 0,-3-4 0,3 1 0,-2 0 0,0-1 0,1 3 0,0-3 0,1 1 0,-2 1 0,0-3 0,3 1 0,-2 0 0,1-1 0,-1 2 0,-1 0 0,0 2 0,4 4 0,-1-2 0,1 3 0,-1 0 0,3 3 0,-1 0 0,1 4 0,1-4 0,-4 4 0,1-4 0,0 1 0,-1 0 0,-1-3 0,0 0 0,-1 1 0,1-2 0,-2 2 0,2-5 0,-2 3 0,0-3 0,1 1 0,-1 1 0,-2-4 0,3 3 0,-3-3 0,3 4 0,-3 0 0,3 0 0,-3 1 0,0-1 0,0 1 0,0 2 0,0-3 0,0 3 0,0-3 0,0 3 0,0-3 0,0 2 0,0 0 0,0 0 0,0 0 0,0-3 0,0-1 0,0-5 0,-4 0 0,0-4 0,-2 6 0,6 1 0,5 3 0,3 5 0,-1-2 0,-1-2 0,-2 0 0,2-1 0,-4 0 0,3 2 0,-3-5 0,1 5 0,1-2 0,-2-1 0,1 2 0,-2-2 0,1 2 0,-1 0 0,-1-3 0,2 4 0,-1-2 0,-1 0 0,2 0 0,-2 1 0,0 1 0,0-1 0,0 0 0,0 0 0,0-1 0,0 1 0,0 1 0,0-1 0,0 0 0,0 1 0,0-1 0,3 1 0,-3-2 0,0 4 0,0-1 0,0-2 0,0-1 0,0-2 0,2-3 0,-2 0 0,-3 2 0,4 0 0,-4 5 0,6 0 0,1 0 0,0-1 0,0 3 0,2-1 0,-4 3 0,3-3 0,-1 3 0,0-2 0,0 0 0,-1 0 0,0 2 0,0-4 0,0 3 0,-1-4 0,-2 5 0,2-5 0,-2 5 0,2-2 0,-2-1 0,0 2 0,0-2 0,0 2 0,0-4 0,0 1 0,0-2 0,0 0 0,0 0 0,0-1 0,2-1 0,-2 3 0,0 0 0,0 0 0,2 1 0,-2-1 0,2-1 0,-2 0 0,0-3 0,0 1 0,0 1 0,0-2 0,0-1 0,0 0 0,2 2 0,-2-2 0,0 0 0,0 3 0,0-4 0,0 2 0,0-1 0,0 1 0,0-2 0,1 2 0,-1 0 0,2 0 0,-1 1 0,0-2 0,1 2 0,0-2 0,-1 2 0,1-1 0,-2-2 0,3 3 0,-2-2 0,2-1 0,-3 2 0,3-2 0,-3 2 0,2-3 0,-2 1 0,2 0 0,-2 0 0,1 0 0,0 0 0,-1-1 0,2 3 0,-2-3 0,0 3 0,0-3 0,0 2 0,1-1 0,0 1 0,0-1 0,-1-1 0,0 3 0,0-1 0,0-2 0,0 3 0,0-3 0,0 2 0,0 1 0,0-2 0,0 0 0,0 0 0,0 0 0,0-1 0,0 1 0,0 0 0,0 1 0,0-2 0,0 2 0,0 0 0,0-1 0,0-1 0,0 2 0,0-2 0,0 2 0,0-2 0,0 3 0,0-4 0,0 4 0,-1-3 0,1 1 0,-2 2 0,2-2 0,0-1 0,0 1 0,0 0 0,-2 1 0,1-1 0,1 0 0,-1 0 0,-2-1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84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1 16383,'8'15'0,"-1"0"0,-4-8 0,0 1 0,3-2 0,-4 2 0,2-2 0,-1 1 0,0 1 0,-1-3 0,1 3 0,0-4 0,1 4 0,-1-3 0,-2 1 0,2-1 0,-1 2 0,-1-2 0,0 1 0,2 0 0,-3-1 0,2 2 0,-2 0 0,3-1 0,-3 2 0,1-3 0,1 2 0,-2-3 0,1 3 0,0-2 0,-1 2 0,1-2 0,-1 3 0,2-1 0,-1 0 0,-1-1 0,0 2 0,0-2 0,0 2 0,0-4 0,0 5 0,0-4 0,0 1 0,0 1 0,0 0 0,0 1 0,0-1 0,0 0 0,0 0 0,0 0 0,0-2 0,0 3 0,0-3 0,0 3 0,0-3 0,0 2 0,0-2 0,0 2 0,0-2 0,0-1 0,-1 1 0,-1 0 0,0 0 0,1 0 0,-3 1 0,2-1 0,0-1 0,-1 1 0,1-1 0,0 0 0,-1 2 0,1-3 0,0 1 0,-1-19 0,3 6 0,0-15 0,3 11 0,1 0 0,0 2 0,-1 1 0,0 0 0,1 1 0,-4-1 0,4 3 0,-4 0 0,0 0 0,0 1 0,0 0 0,0 0 0,0 1 0,0-1 0,0 0 0,0-1 0,0 1 0,1 0 0,-1-2 0,1 2 0,0-2 0,-1 2 0,2-2 0,-2 1 0,0 0 0,0 0 0,0 0 0,0 0 0,0 0 0,0 0 0,0-1 0,0 0 0,0 2 0,-2-1 0,1 0 0,-1 0 0,0 0 0,0 1 0,0-2 0,2 4 0,-4-4 0,3 2 0,-1-2 0,0-1 0,-1 2 0,1-1 0,1 1 0,-3 1 0,2 1 0,-1 0 0,-1 1 0,2 0 0,-2 0 0,2 0 0,10 18 0,-1-2 0,12 17 0,-6-10 0,0 3 0,-2-8 0,1 7 0,-3-4 0,-2-3 0,1 0 0,-3-2 0,-1-2 0,0-1 0,-3-1 0,1-2 0,-1 2 0,-1-2 0,0-1 0,0 0 0,0 2 0,0-3 0,0 4 0,0-3 0,0 2 0,0 0 0,0 2 0,0-2 0,0 0 0,0 0 0,-1 0 0,-1 1 0,-1 1 0,-1 0 0,-1 1 0,2-1 0,-1 0 0,0 0 0,-2-2 0,4 1 0,-2 0 0,0-1 0,1 0 0,-1-2 0,3 1 0,-4 0 0,2 0 0,-1 0 0,2-1 0,0-2 0,0 2 0,-2 0 0,1-1 0,-1 1 0,1 0 0,1-2 0,-2 3 0,0-2 0,2-2 0,-1 3 0,-2-4 0,-1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70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0 16383,'0'0'0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85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0 16383,'0'0'0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86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0 16383,'20'11'0,"-7"0"0,1-2 0,-6 2 0,6 1 0,-5-1 0,3 5 0,-2-4 0,1 2 0,-1-2 0,-3 0 0,2 1 0,-3-1 0,3-2 0,-2 0 0,0 1 0,-1 1 0,-1-2 0,-1 1 0,2-2 0,-4 2 0,4-3 0,-3 2 0,2-1 0,-4 1 0,2-3 0,0 1 0,0 0 0,-1 0 0,0 1 0,1-2 0,1 3 0,-1-2 0,-1 2 0,0-3 0,1 3 0,0-3 0,0 2 0,-1-6 0,1 3 0,0-2 0,2-1 0,0 4 0,0-4 0,0 2 0,-1 0 0,0-1 0,0-2 0,1 2 0,-3-1 0,3 1 0,-5 2 0,6 0 0,-4 4 0,2-3 0,2 4 0,-3-3 0,5 5 0,-4 2 0,2 1 0,0 1 0,-4-3 0,2 1 0,-1-3 0,-1 2 0,0-3 0,0 1 0,-2-1 0,0-1 0,2-2 0,-2 2 0,0-3 0,0-1 0,0 1 0,0-3 0,2 1 0,-2 0 0,0 1 0,0-2 0,0 1 0,0 1 0,2-1 0,-2 1 0,1 0 0,-1 1 0,2 2 0,-2-2 0,1 1 0,-1 0 0,1 2 0,-1-3 0,2 3 0,-2-1 0,0 0 0,0-3 0,0 3 0,0-6 0,-4 2 0,4-2 0,-2 5 0,4-2 0,2 4 0,-2-2 0,4 3 0,-3-3 0,1 1 0,0-1 0,-2 2 0,2-1 0,-1 0 0,0 1 0,-1-2 0,1 2 0,1-1 0,-4-1 0,3 1 0,-3-1 0,1-5 0,0 6 0,1-4 0,-1 2 0,-1-2 0,1 1 0,1 1 0,-2-2 0,1 2 0,1-2 0,-2 2 0,1 0 0,0 0 0,-1 1 0,1-2 0,-1 2 0,2 1 0,-1-2 0,-1 0 0,0 2 0,0 1 0,0-3 0,0 2 0,0-4 0,0 0 0,0 1 0,0 4 0,1 0 0,1 6 0,0-4 0,1 2 0,0-2 0,1 2 0,-1 1 0,0 1 0,0 3 0,0 2 0,1-3 0,-2 1 0,0-3 0,-2-1 0,4 1 0,-4-4 0,2 2 0,-1-5 0,0 2 0,-1-2 0,1-1 0,1 2 0,-2-2 0,0 2 0,0 0 0,1-2 0,-1 2 0,1-3 0,-1 0 0,0 2 0,0-2 0,0-1 0,0-2 0,0 4 0,0 2 0,0 3 0,0 2 0,0 1 0,0-1 0,0 1 0,0-4 0,0 8 0,0-3 0,0 5 0,0-2 0,0-2 0,0 0 0,0-3 0,0 1 0,0-1 0,0-1 0,2 1 0,-2-3 0,3 1 0,-3-2 0,2-1 0,-2-1 0,0 0 0,0-1 0,2 0 0,-2 0 0,0-3 0,1 4 0,-1-2 0,1-1 0,1 0 0,-2-1 0,1 1 0,0 0 0,-1-1 0,2 1 0,-2-3 0,1 4 0,0-3 0,-1 3 0,2-3 0,-2 1 0,0 1 0,0-2 0,1 3 0,-1-2 0,2 2 0,-1-1 0,-1-1 0,1 1 0,-1-2 0,1 1 0,-1 0 0,2-1 0,-2 2 0,0-1 0,0 1 0,0-2 0,0 4 0,0-2 0,0 1 0,0-2 0,0 3 0,0-1 0,0-1 0,0 2 0,0-3 0,0 2 0,0 0 0,0-3 0,0 3 0,0-2 0,0 2 0,-2-2 0,2 2 0,-3-1 0,3 0 0,-1-1 0,1 0 0,0 1 0,-1-1 0,1 1 0,-1-1 0,1 1 0,0-2 0,0 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87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1 1 16383,'0'0'0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88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1 16383,'0'0'0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89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1 1 16383,'15'6'0,"-1"1"0,-10 0 0,2 1 0,-2-3 0,1 3 0,1-1 0,-2-2 0,0 2 0,1 0 0,-1-2 0,-1 2 0,1-3 0,0 4 0,1-3 0,1 3 0,-2-2 0,2 2 0,-2 0 0,3 1 0,-2-2 0,-1 1 0,1 1 0,0-2 0,-1 0 0,1 2 0,-3-1 0,3-1 0,-3 2 0,1-3 0,-1 2 0,1-2 0,0 1 0,-1 0 0,0-1 0,2 0 0,-2-1 0,1-1 0,-2 1 0,2 1 0,0 0 0,0-1 0,1 3 0,-3-4 0,3 1 0,-2 0 0,0-1 0,1 3 0,0-3 0,1 1 0,-2 1 0,0-3 0,3 1 0,-2 0 0,1-1 0,-1 2 0,-1 0 0,0 2 0,4 4 0,-1-2 0,1 3 0,-1 0 0,3 3 0,-1 0 0,1 4 0,1-4 0,-4 4 0,1-4 0,0 1 0,-1 0 0,-1-3 0,0 0 0,-1 1 0,1-2 0,-2 2 0,2-5 0,-2 3 0,0-3 0,1 1 0,-1 1 0,-2-4 0,3 3 0,-3-3 0,3 4 0,-3 0 0,3 0 0,-3 1 0,0-1 0,0 1 0,0 2 0,0-3 0,0 3 0,0-3 0,0 3 0,0-3 0,0 2 0,0 0 0,0 0 0,0 0 0,0-3 0,0-1 0,0-5 0,-4 0 0,0-4 0,-2 6 0,6 1 0,5 3 0,3 5 0,-1-2 0,-1-2 0,-2 0 0,2-1 0,-4 0 0,3 2 0,-3-5 0,1 5 0,1-2 0,-2-1 0,1 2 0,-2-2 0,1 2 0,-1 0 0,-1-3 0,2 4 0,-1-2 0,-1 0 0,2 0 0,-2 1 0,0 1 0,0-1 0,0 0 0,0 0 0,0-1 0,0 1 0,0 1 0,0-1 0,0 0 0,0 1 0,0-1 0,3 1 0,-3-2 0,0 4 0,0-1 0,0-2 0,0-1 0,0-2 0,2-3 0,-2 0 0,-3 2 0,4 0 0,-4 5 0,6 0 0,1 0 0,0-1 0,0 3 0,2-1 0,-4 3 0,3-3 0,-1 3 0,0-2 0,0 0 0,-1 0 0,0 2 0,0-4 0,0 3 0,-1-4 0,-2 5 0,2-5 0,-2 5 0,2-2 0,-2-1 0,0 2 0,0-2 0,0 2 0,0-4 0,0 1 0,0-2 0,0 0 0,0 0 0,0-1 0,2-1 0,-2 3 0,0 0 0,0 0 0,2 1 0,-2-1 0,2-1 0,-2 0 0,0-3 0,0 1 0,0 1 0,0-2 0,0-1 0,0 0 0,2 2 0,-2-2 0,0 0 0,0 3 0,0-4 0,0 2 0,0-1 0,0 1 0,0-2 0,1 2 0,-1 0 0,2 0 0,-1 1 0,0-2 0,1 2 0,0-2 0,-1 2 0,1-1 0,-2-2 0,3 3 0,-2-2 0,2-1 0,-3 2 0,3-2 0,-3 2 0,2-3 0,-2 1 0,2 0 0,-2 0 0,1 0 0,0 0 0,-1-1 0,2 3 0,-2-3 0,0 3 0,0-3 0,0 2 0,1-1 0,0 1 0,0-1 0,-1-1 0,0 3 0,0-1 0,0-2 0,0 3 0,0-3 0,0 2 0,0 1 0,0-2 0,0 0 0,0 0 0,0 0 0,0-1 0,0 1 0,0 0 0,0 1 0,0-2 0,0 2 0,0 0 0,0-1 0,0-1 0,0 2 0,0-2 0,0 2 0,0-2 0,0 3 0,0-4 0,0 4 0,-1-3 0,1 1 0,-2 2 0,2-2 0,0-1 0,0 1 0,0 0 0,-2 1 0,1-1 0,1 0 0,-1 0 0,-2-1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78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1 16383,'8'15'0,"-1"0"0,-4-8 0,0 1 0,3-2 0,-4 2 0,2-2 0,-1 1 0,0 1 0,-1-3 0,1 3 0,0-4 0,1 4 0,-1-3 0,-2 1 0,2-1 0,-1 2 0,-1-2 0,0 1 0,2 0 0,-3-1 0,2 2 0,-2 0 0,3-1 0,-3 2 0,1-3 0,1 2 0,-2-3 0,1 3 0,0-2 0,-1 2 0,1-2 0,-1 3 0,2-1 0,-1 0 0,-1-1 0,0 2 0,0-2 0,0 2 0,0-4 0,0 5 0,0-4 0,0 1 0,0 1 0,0 0 0,0 1 0,0-1 0,0 0 0,0 0 0,0 0 0,0-2 0,0 3 0,0-3 0,0 3 0,0-3 0,0 2 0,0-2 0,0 2 0,0-2 0,0-1 0,-1 1 0,-1 0 0,0 0 0,1 0 0,-3 1 0,2-1 0,0-1 0,-1 1 0,1-1 0,0 0 0,-1 2 0,1-3 0,0 1 0,-1-19 0,3 6 0,0-15 0,3 11 0,1 0 0,0 2 0,-1 1 0,0 0 0,1 1 0,-4-1 0,4 3 0,-4 0 0,0 0 0,0 1 0,0 0 0,0 0 0,0 1 0,0-1 0,0 0 0,0-1 0,0 1 0,1 0 0,-1-2 0,1 2 0,0-2 0,-1 2 0,2-2 0,-2 1 0,0 0 0,0 0 0,0 0 0,0 0 0,0 0 0,0 0 0,0-1 0,0 0 0,0 2 0,-2-1 0,1 0 0,-1 0 0,0 0 0,0 1 0,0-2 0,2 4 0,-4-4 0,3 2 0,-1-2 0,0-1 0,-1 2 0,1-1 0,1 1 0,-3 1 0,2 1 0,-1 0 0,-1 1 0,2 0 0,-2 0 0,2 0 0,10 18 0,-1-2 0,12 17 0,-6-10 0,0 3 0,-2-8 0,1 7 0,-3-4 0,-2-3 0,1 0 0,-3-2 0,-1-2 0,0-1 0,-3-1 0,1-2 0,-1 2 0,-1-2 0,0-1 0,0 0 0,0 2 0,0-3 0,0 4 0,0-3 0,0 2 0,0 0 0,0 2 0,0-2 0,0 0 0,0 0 0,-1 0 0,-1 1 0,-1 1 0,-1 0 0,-1 1 0,2-1 0,-1 0 0,0 0 0,-2-2 0,4 1 0,-2 0 0,0-1 0,1 0 0,-1-2 0,3 1 0,-4 0 0,2 0 0,-1 0 0,2-1 0,0-2 0,0 2 0,-2 0 0,1-1 0,-1 1 0,1 0 0,1-2 0,-2 3 0,0-2 0,2-2 0,-1 3 0,-2-4 0,-1 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79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0 16383,'0'0'0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80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0 16383,'20'11'0,"-7"0"0,1-2 0,-6 2 0,6 1 0,-5-1 0,3 5 0,-2-4 0,1 2 0,-1-2 0,-3 0 0,2 1 0,-3-1 0,3-2 0,-2 0 0,0 1 0,-1 1 0,-1-2 0,-1 1 0,2-2 0,-4 2 0,4-3 0,-3 2 0,2-1 0,-4 1 0,2-3 0,0 1 0,0 0 0,-1 0 0,0 1 0,1-2 0,1 3 0,-1-2 0,-1 2 0,0-3 0,1 3 0,0-3 0,0 2 0,-1-6 0,1 3 0,0-2 0,2-1 0,0 4 0,0-4 0,0 2 0,-1 0 0,0-1 0,0-2 0,1 2 0,-3-1 0,3 1 0,-5 2 0,6 0 0,-4 4 0,2-3 0,2 4 0,-3-3 0,5 5 0,-4 2 0,2 1 0,0 1 0,-4-3 0,2 1 0,-1-3 0,-1 2 0,0-3 0,0 1 0,-2-1 0,0-1 0,2-2 0,-2 2 0,0-3 0,0-1 0,0 1 0,0-3 0,2 1 0,-2 0 0,0 1 0,0-2 0,0 1 0,0 1 0,2-1 0,-2 1 0,1 0 0,-1 1 0,2 2 0,-2-2 0,1 1 0,-1 0 0,1 2 0,-1-3 0,2 3 0,-2-1 0,0 0 0,0-3 0,0 3 0,0-6 0,-4 2 0,4-2 0,-2 5 0,4-2 0,2 4 0,-2-2 0,4 3 0,-3-3 0,1 1 0,0-1 0,-2 2 0,2-1 0,-1 0 0,0 1 0,-1-2 0,1 2 0,1-1 0,-4-1 0,3 1 0,-3-1 0,1-5 0,0 6 0,1-4 0,-1 2 0,-1-2 0,1 1 0,1 1 0,-2-2 0,1 2 0,1-2 0,-2 2 0,1 0 0,0 0 0,-1 1 0,1-2 0,-1 2 0,2 1 0,-1-2 0,-1 0 0,0 2 0,0 1 0,0-3 0,0 2 0,0-4 0,0 0 0,0 1 0,0 4 0,1 0 0,1 6 0,0-4 0,1 2 0,0-2 0,1 2 0,-1 1 0,0 1 0,0 3 0,0 2 0,1-3 0,-2 1 0,0-3 0,-2-1 0,4 1 0,-4-4 0,2 2 0,-1-5 0,0 2 0,-1-2 0,1-1 0,1 2 0,-2-2 0,0 2 0,0 0 0,1-2 0,-1 2 0,1-3 0,-1 0 0,0 2 0,0-2 0,0-1 0,0-2 0,0 4 0,0 2 0,0 3 0,0 2 0,0 1 0,0-1 0,0 1 0,0-4 0,0 8 0,0-3 0,0 5 0,0-2 0,0-2 0,0 0 0,0-3 0,0 1 0,0-1 0,0-1 0,2 1 0,-2-3 0,3 1 0,-3-2 0,2-1 0,-2-1 0,0 0 0,0-1 0,2 0 0,-2 0 0,0-3 0,1 4 0,-1-2 0,1-1 0,1 0 0,-2-1 0,1 1 0,0 0 0,-1-1 0,2 1 0,-2-3 0,1 4 0,0-3 0,-1 3 0,2-3 0,-2 1 0,0 1 0,0-2 0,1 3 0,-1-2 0,2 2 0,-1-1 0,-1-1 0,1 1 0,-1-2 0,1 1 0,-1 0 0,2-1 0,-2 2 0,0-1 0,0 1 0,0-2 0,0 4 0,0-2 0,0 1 0,0-2 0,0 3 0,0-1 0,0-1 0,0 2 0,0-3 0,0 2 0,0 0 0,0-3 0,0 3 0,0-2 0,0 2 0,-2-2 0,2 2 0,-3-1 0,3 0 0,-1-1 0,1 0 0,0 1 0,-1-1 0,1 1 0,-1-1 0,1 1 0,0-2 0,0 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81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1 1 16383,'0'0'0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82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1 16383,'0'0'0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71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15 54 16383,'0'17'0,"0"-1"0,0-7 0,0-1 0,0 1 0,0-1 0,0 0 0,0 1 0,0-1 0,0 1 0,0 0 0,3-5 0,1 3 0,1-1 0,-1 2 0,-2 0 0,0 1 0,4-1 0,-6 1 0,8-1 0,-8 1 0,6 0 0,-5-2 0,1 2 0,2 0 0,-4-2 0,4 2 0,0-5 0,-3 4 0,2-3 0,-1 3 0,0 1 0,0 0 0,2-5 0,-2 2 0,0 0 0,-2 3 0,0-2 0,0 2 0,0 0 0,0-1 0,0 1 0,0-2 0,0 2 0,0 1 0,0-2 0,0 1 0,0 4 0,0-3 0,0 4 0,0-1 0,0-1 0,0 5 0,0-1 0,0-6 0,0 5 0,0-3 0,0-2 0,0 3 0,-4 0 0,3-4 0,-6 6 0,2-4 0,1 0 0,-3 6 0,3-6 0,-3 4 0,2-8 0,1 1 0,1 1 0,2 0 0,-3-2 0,1-1 0,2-22 0,-1 1 0,4-14 0,3 10 0,3-2 0,0 4 0,1 2 0,-1 1 0,-4 6 0,2 0 0,-6-3 0,8 4 0,-4-2 0,4-6 0,0 6 0,-1-4 0,1 4 0,0 3 0,-3-1 0,0 3 0,-4-5 0,5 5 0,-4-3 0,1 2 0,0-1 0,-2-1 0,3 2 0,-4-3 0,0 0 0,0-1 0,0 0 0,0-4 0,0 4 0,0-5 0,0 1 0,0 4 0,0-6 0,0 7 0,0-6 0,0 4 0,0-3 0,0 5 0,0-2 0,0 3 0,0-8 0,-4 5 0,0-2 0,-4 3 0,4-1 0,-2 3 0,4-2 0,-4 0 0,1 0 0,1 0 0,-3 0 0,4 1 0,-1-1 0,-4 1 0,7-1 0,-4 1 0,3-2 0,-6 1 0,5 2 0,-5-4 0,4 4 0,-4-2 0,4-1 0,1 3 0,-3-2 0,2 5 0,-5-8 0,1 6 0,2-3 0,0 0 0,0 8 0,20-2 0,-14 3 0,16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83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1 1 16383,'15'6'0,"-1"1"0,-10 0 0,2 1 0,-2-3 0,1 3 0,1-1 0,-2-2 0,0 2 0,1 0 0,-1-2 0,-1 2 0,1-3 0,0 4 0,1-3 0,1 3 0,-2-2 0,2 2 0,-2 0 0,3 1 0,-2-2 0,-1 1 0,1 1 0,0-2 0,-1 0 0,1 2 0,-3-1 0,3-1 0,-3 2 0,1-3 0,-1 2 0,1-2 0,0 1 0,-1 0 0,0-1 0,2 0 0,-2-1 0,1-1 0,-2 1 0,2 1 0,0 0 0,0-1 0,1 3 0,-3-4 0,3 1 0,-2 0 0,0-1 0,1 3 0,0-3 0,1 1 0,-2 1 0,0-3 0,3 1 0,-2 0 0,1-1 0,-1 2 0,-1 0 0,0 2 0,4 4 0,-1-2 0,1 3 0,-1 0 0,3 3 0,-1 0 0,1 4 0,1-4 0,-4 4 0,1-4 0,0 1 0,-1 0 0,-1-3 0,0 0 0,-1 1 0,1-2 0,-2 2 0,2-5 0,-2 3 0,0-3 0,1 1 0,-1 1 0,-2-4 0,3 3 0,-3-3 0,3 4 0,-3 0 0,3 0 0,-3 1 0,0-1 0,0 1 0,0 2 0,0-3 0,0 3 0,0-3 0,0 3 0,0-3 0,0 2 0,0 0 0,0 0 0,0 0 0,0-3 0,0-1 0,0-5 0,-4 0 0,0-4 0,-2 6 0,6 1 0,5 3 0,3 5 0,-1-2 0,-1-2 0,-2 0 0,2-1 0,-4 0 0,3 2 0,-3-5 0,1 5 0,1-2 0,-2-1 0,1 2 0,-2-2 0,1 2 0,-1 0 0,-1-3 0,2 4 0,-1-2 0,-1 0 0,2 0 0,-2 1 0,0 1 0,0-1 0,0 0 0,0 0 0,0-1 0,0 1 0,0 1 0,0-1 0,0 0 0,0 1 0,0-1 0,3 1 0,-3-2 0,0 4 0,0-1 0,0-2 0,0-1 0,0-2 0,2-3 0,-2 0 0,-3 2 0,4 0 0,-4 5 0,6 0 0,1 0 0,0-1 0,0 3 0,2-1 0,-4 3 0,3-3 0,-1 3 0,0-2 0,0 0 0,-1 0 0,0 2 0,0-4 0,0 3 0,-1-4 0,-2 5 0,2-5 0,-2 5 0,2-2 0,-2-1 0,0 2 0,0-2 0,0 2 0,0-4 0,0 1 0,0-2 0,0 0 0,0 0 0,0-1 0,2-1 0,-2 3 0,0 0 0,0 0 0,2 1 0,-2-1 0,2-1 0,-2 0 0,0-3 0,0 1 0,0 1 0,0-2 0,0-1 0,0 0 0,2 2 0,-2-2 0,0 0 0,0 3 0,0-4 0,0 2 0,0-1 0,0 1 0,0-2 0,1 2 0,-1 0 0,2 0 0,-1 1 0,0-2 0,1 2 0,0-2 0,-1 2 0,1-1 0,-2-2 0,3 3 0,-2-2 0,2-1 0,-3 2 0,3-2 0,-3 2 0,2-3 0,-2 1 0,2 0 0,-2 0 0,1 0 0,0 0 0,-1-1 0,2 3 0,-2-3 0,0 3 0,0-3 0,0 2 0,1-1 0,0 1 0,0-1 0,-1-1 0,0 3 0,0-1 0,0-2 0,0 3 0,0-3 0,0 2 0,0 1 0,0-2 0,0 0 0,0 0 0,0 0 0,0-1 0,0 1 0,0 0 0,0 1 0,0-2 0,0 2 0,0 0 0,0-1 0,0-1 0,0 2 0,0-2 0,0 2 0,0-2 0,0 3 0,0-4 0,0 4 0,-1-3 0,1 1 0,-2 2 0,2-2 0,0-1 0,0 1 0,0 0 0,-2 1 0,1-1 0,1 0 0,-1 0 0,-2-1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74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0 16383,'0'0'0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75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15 54 16383,'0'17'0,"0"-1"0,0-7 0,0-1 0,0 1 0,0-1 0,0 0 0,0 1 0,0-1 0,0 1 0,0 0 0,3-5 0,1 3 0,1-1 0,-1 2 0,-2 0 0,0 1 0,4-1 0,-6 1 0,8-1 0,-8 1 0,6 0 0,-5-2 0,1 2 0,2 0 0,-4-2 0,4 2 0,0-5 0,-3 4 0,2-3 0,-1 3 0,0 1 0,0 0 0,2-5 0,-2 2 0,0 0 0,-2 3 0,0-2 0,0 2 0,0 0 0,0-1 0,0 1 0,0-2 0,0 2 0,0 1 0,0-2 0,0 1 0,0 4 0,0-3 0,0 4 0,0-1 0,0-1 0,0 5 0,0-1 0,0-6 0,0 5 0,0-3 0,0-2 0,0 3 0,-4 0 0,3-4 0,-6 6 0,2-4 0,1 0 0,-3 6 0,3-6 0,-3 4 0,2-8 0,1 1 0,1 1 0,2 0 0,-3-2 0,1-1 0,2-22 0,-1 1 0,4-14 0,3 10 0,3-2 0,0 4 0,1 2 0,-1 1 0,-4 6 0,2 0 0,-6-3 0,8 4 0,-4-2 0,4-6 0,0 6 0,-1-4 0,1 4 0,0 3 0,-3-1 0,0 3 0,-4-5 0,5 5 0,-4-3 0,1 2 0,0-1 0,-2-1 0,3 2 0,-4-3 0,0 0 0,0-1 0,0 0 0,0-4 0,0 4 0,0-5 0,0 1 0,0 4 0,0-6 0,0 7 0,0-6 0,0 4 0,0-3 0,0 5 0,0-2 0,0 3 0,0-8 0,-4 5 0,0-2 0,-4 3 0,4-1 0,-2 3 0,4-2 0,-4 0 0,1 0 0,1 0 0,-3 0 0,4 1 0,-1-1 0,-4 1 0,7-1 0,-4 1 0,3-2 0,-6 1 0,5 2 0,-5-4 0,4 4 0,-4-2 0,4-1 0,1 3 0,-3-2 0,2 5 0,-5-8 0,1 6 0,2-3 0,0 0 0,0 8 0,20-2 0,-14 3 0,16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76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1 16383,'0'0'0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77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0 16383,'4'18'0,"0"-4"0,0-6 0,-1-1 0,0-1 0,0 2 0,1 1 0,-2-1 0,1 0 0,2 1 0,-3-1 0,1 2 0,0-6 0,-1 5 0,1-1 0,-1-2 0,0 1 0,1-1 0,-1 0 0,1-1 0,0 1 0,-1-2 0,1 5 0,-1-3 0,1 0 0,-2-2 0,2 2 0,-1-1 0,0 2 0,0-2 0,0 0 0,0 1 0,1 0 0,-1-1 0,0 2 0,1-4 0,-1 4 0,0-1 0,0 0 0,0-1 0,1 1 0,-1 0 0,0-1 0,-1 1 0,1-1 0,0 1 0,2 0 0,-3 0 0,2 0 0,-2 1 0,0-1 0,2 3 0,-2-4 0,-1 1 0,0-1 0,1 3 0,2-1 0,-2-3 0,4 0 0,-1 4 0,3-1 0,-2 3 0,3 1 0,-4-1 0,0 0 0,1 1 0,-2-4 0,-1 2 0,1 1 0,-2-2 0,2 0 0,-3-1 0,2 2 0,0 0 0,-2-3 0,0 4 0,0-4 0,0 2 0,1-1 0,0-1 0,0 1 0,-1 1 0,0-2 0,0-1 0,0 0 0,0 0 0,0 1 0,0 0 0,0 1 0,0-1 0,0 0 0,0 1 0,0 1 0,0-2 0,0 1 0,0-1 0,2 0 0,-2 1 0,0-1 0,1 3 0,0-3 0,2 1 0,-3 1 0,2 1 0,0-1 0,-1 1 0,2-2 0,-3 5 0,2-2 0,-1 2 0,1-3 0,0 1 0,0-1 0,-1-3 0,-1-2 0,0 6 0,3-4 0,-1 6 0,2-2 0,2 6 0,-2-1 0,2 0 0,-3-3 0,1 2 0,-1-4 0,0 0 0,0 1 0,-2-1 0,0-1 0,-1-2 0,0 4 0,3-4 0,-3 2 0,0 1 0,0 0 0,0-1 0,0-1 0,0 1 0,0 0 0,1-1 0,0-1 0,1 2 0,-2 1 0,0-2 0,0 2 0,1-1 0,0 3 0,0-4 0,1 4 0,-2-2 0,0 5 0,0-7 0,0 4 0,0-1 0,0-5 0,0-2 0,-5 3 0,6 1 0,-2 4 0,6-3 0,-1 1 0,2 2 0,-1 2 0,-1 0 0,3 6 0,-4-3 0,3 5 0,-4-5 0,2 6 0,0-4 0,-1-3 0,-1 2 0,2-1 0,-1-1 0,-2 0 0,2-2 0,-2-1 0,1 0 0,2 0 0,-4-1 0,2 2 0,-2-2 0,3 1 0,-3-1 0,0 0 0,2 0 0,-2 0 0,0-2 0,0 2 0,0-3 0,0 2 0,0 2 0,0 0 0,2 1 0,-2-1 0,1 3 0,-1-1 0,0 0 0,1 0 0,-1-3 0,3-2 0,-3 1 0,0-3 0,0-2 0,0 0 0,0 5 0,0 2 0,0 2 0,4-1 0,-2-1 0,2 5 0,-1-2 0,1 5 0,-2-4 0,2 0 0,0 1 0,-2-3 0,1 3 0,0-4 0,-2 3 0,1-1 0,1-4 0,-3 5 0,3-6 0,-3 0 0,1 1 0,-1-4 0,1 3 0,-1-4 0,1 5 0,-1-5 0,0 3 0,0-1 0,3 0 0,-3 0 0,0-1 0,0 0 0,0-2 0,1 0 0,-1 0 0,3 2 0,-3 0 0,0 1 0,0 1 0,0 0 0,0-2 0,0 1 0,0 2 0,0-2 0,0-1 0,0-2 0,0 3 0,0-1 0,0 0 0,0 1 0,0 0 0,0-2 0,0 0 0,0-1 0,0 0 0,0-2 0,0 4 0,0-2 0,0 1 0,0-1 0,0 1 0,0 1 0,0-4 0,0 4 0,0-4 0,0 3 0,0 2 0,0-4 0,0 1 0,0 0 0,0-1 0,0 4 0,0-5 0,0 2 0,0 1 0,0 1 0,0-1 0,0-1 0,0-2 0,0 7 0,0-5 0,0 1 0,0 0 0,0-1 0,0 0 0,0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70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0 16383,'0'0'0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71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15 54 16383,'0'17'0,"0"-1"0,0-7 0,0-1 0,0 1 0,0-1 0,0 0 0,0 1 0,0-1 0,0 1 0,0 0 0,3-5 0,1 3 0,1-1 0,-1 2 0,-2 0 0,0 1 0,4-1 0,-6 1 0,8-1 0,-8 1 0,6 0 0,-5-2 0,1 2 0,2 0 0,-4-2 0,4 2 0,0-5 0,-3 4 0,2-3 0,-1 3 0,0 1 0,0 0 0,2-5 0,-2 2 0,0 0 0,-2 3 0,0-2 0,0 2 0,0 0 0,0-1 0,0 1 0,0-2 0,0 2 0,0 1 0,0-2 0,0 1 0,0 4 0,0-3 0,0 4 0,0-1 0,0-1 0,0 5 0,0-1 0,0-6 0,0 5 0,0-3 0,0-2 0,0 3 0,-4 0 0,3-4 0,-6 6 0,2-4 0,1 0 0,-3 6 0,3-6 0,-3 4 0,2-8 0,1 1 0,1 1 0,2 0 0,-3-2 0,1-1 0,2-22 0,-1 1 0,4-14 0,3 10 0,3-2 0,0 4 0,1 2 0,-1 1 0,-4 6 0,2 0 0,-6-3 0,8 4 0,-4-2 0,4-6 0,0 6 0,-1-4 0,1 4 0,0 3 0,-3-1 0,0 3 0,-4-5 0,5 5 0,-4-3 0,1 2 0,0-1 0,-2-1 0,3 2 0,-4-3 0,0 0 0,0-1 0,0 0 0,0-4 0,0 4 0,0-5 0,0 1 0,0 4 0,0-6 0,0 7 0,0-6 0,0 4 0,0-3 0,0 5 0,0-2 0,0 3 0,0-8 0,-4 5 0,0-2 0,-4 3 0,4-1 0,-2 3 0,4-2 0,-4 0 0,1 0 0,1 0 0,-3 0 0,4 1 0,-1-1 0,-4 1 0,7-1 0,-4 1 0,3-2 0,-6 1 0,5 2 0,-5-4 0,4 4 0,-4-2 0,4-1 0,1 3 0,-3-2 0,2 5 0,-5-8 0,1 6 0,2-3 0,0 0 0,0 8 0,20-2 0,-14 3 0,16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72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1 16383,'0'0'0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73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0 16383,'4'18'0,"0"-4"0,0-6 0,-1-1 0,0-1 0,0 2 0,1 1 0,-2-1 0,1 0 0,2 1 0,-3-1 0,1 2 0,0-6 0,-1 5 0,1-1 0,-1-2 0,0 1 0,1-1 0,-1 0 0,1-1 0,0 1 0,-1-2 0,1 5 0,-1-3 0,1 0 0,-2-2 0,2 2 0,-1-1 0,0 2 0,0-2 0,0 0 0,0 1 0,1 0 0,-1-1 0,0 2 0,1-4 0,-1 4 0,0-1 0,0 0 0,0-1 0,1 1 0,-1 0 0,0-1 0,-1 1 0,1-1 0,0 1 0,2 0 0,-3 0 0,2 0 0,-2 1 0,0-1 0,2 3 0,-2-4 0,-1 1 0,0-1 0,1 3 0,2-1 0,-2-3 0,4 0 0,-1 4 0,3-1 0,-2 3 0,3 1 0,-4-1 0,0 0 0,1 1 0,-2-4 0,-1 2 0,1 1 0,-2-2 0,2 0 0,-3-1 0,2 2 0,0 0 0,-2-3 0,0 4 0,0-4 0,0 2 0,1-1 0,0-1 0,0 1 0,-1 1 0,0-2 0,0-1 0,0 0 0,0 0 0,0 1 0,0 0 0,0 1 0,0-1 0,0 0 0,0 1 0,0 1 0,0-2 0,0 1 0,0-1 0,2 0 0,-2 1 0,0-1 0,1 3 0,0-3 0,2 1 0,-3 1 0,2 1 0,0-1 0,-1 1 0,2-2 0,-3 5 0,2-2 0,-1 2 0,1-3 0,0 1 0,0-1 0,-1-3 0,-1-2 0,0 6 0,3-4 0,-1 6 0,2-2 0,2 6 0,-2-1 0,2 0 0,-3-3 0,1 2 0,-1-4 0,0 0 0,0 1 0,-2-1 0,0-1 0,-1-2 0,0 4 0,3-4 0,-3 2 0,0 1 0,0 0 0,0-1 0,0-1 0,0 1 0,0 0 0,1-1 0,0-1 0,1 2 0,-2 1 0,0-2 0,0 2 0,1-1 0,0 3 0,0-4 0,1 4 0,-2-2 0,0 5 0,0-7 0,0 4 0,0-1 0,0-5 0,0-2 0,-5 3 0,6 1 0,-2 4 0,6-3 0,-1 1 0,2 2 0,-1 2 0,-1 0 0,3 6 0,-4-3 0,3 5 0,-4-5 0,2 6 0,0-4 0,-1-3 0,-1 2 0,2-1 0,-1-1 0,-2 0 0,2-2 0,-2-1 0,1 0 0,2 0 0,-4-1 0,2 2 0,-2-2 0,3 1 0,-3-1 0,0 0 0,2 0 0,-2 0 0,0-2 0,0 2 0,0-3 0,0 2 0,0 2 0,0 0 0,2 1 0,-2-1 0,1 3 0,-1-1 0,0 0 0,1 0 0,-1-3 0,3-2 0,-3 1 0,0-3 0,0-2 0,0 0 0,0 5 0,0 2 0,0 2 0,4-1 0,-2-1 0,2 5 0,-1-2 0,1 5 0,-2-4 0,2 0 0,0 1 0,-2-3 0,1 3 0,0-4 0,-2 3 0,1-1 0,1-4 0,-3 5 0,3-6 0,-3 0 0,1 1 0,-1-4 0,1 3 0,-1-4 0,1 5 0,-1-5 0,0 3 0,0-1 0,3 0 0,-3 0 0,0-1 0,0 0 0,0-2 0,1 0 0,-1 0 0,3 2 0,-3 0 0,0 1 0,0 1 0,0 0 0,0-2 0,0 1 0,0 2 0,0-2 0,0-1 0,0-2 0,0 3 0,0-1 0,0 0 0,0 1 0,0 0 0,0-2 0,0 0 0,0-1 0,0 0 0,0-2 0,0 4 0,0-2 0,0 1 0,0-1 0,0 1 0,0 1 0,0-4 0,0 4 0,0-4 0,0 3 0,0 2 0,0-4 0,0 1 0,0 0 0,0-1 0,0 4 0,0-5 0,0 2 0,0 1 0,0 1 0,0-1 0,0-1 0,0-2 0,0 7 0,0-5 0,0 1 0,0 0 0,0-1 0,0 0 0,0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66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0 16383,'0'0'0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72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1 16383,'0'0'0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67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15 54 16383,'0'17'0,"0"-1"0,0-7 0,0-1 0,0 1 0,0-1 0,0 0 0,0 1 0,0-1 0,0 1 0,0 0 0,3-5 0,1 3 0,1-1 0,-1 2 0,-2 0 0,0 1 0,4-1 0,-6 1 0,8-1 0,-8 1 0,6 0 0,-5-2 0,1 2 0,2 0 0,-4-2 0,4 2 0,0-5 0,-3 4 0,2-3 0,-1 3 0,0 1 0,0 0 0,2-5 0,-2 2 0,0 0 0,-2 3 0,0-2 0,0 2 0,0 0 0,0-1 0,0 1 0,0-2 0,0 2 0,0 1 0,0-2 0,0 1 0,0 4 0,0-3 0,0 4 0,0-1 0,0-1 0,0 5 0,0-1 0,0-6 0,0 5 0,0-3 0,0-2 0,0 3 0,-4 0 0,3-4 0,-6 6 0,2-4 0,1 0 0,-3 6 0,3-6 0,-3 4 0,2-8 0,1 1 0,1 1 0,2 0 0,-3-2 0,1-1 0,2-22 0,-1 1 0,4-14 0,3 10 0,3-2 0,0 4 0,1 2 0,-1 1 0,-4 6 0,2 0 0,-6-3 0,8 4 0,-4-2 0,4-6 0,0 6 0,-1-4 0,1 4 0,0 3 0,-3-1 0,0 3 0,-4-5 0,5 5 0,-4-3 0,1 2 0,0-1 0,-2-1 0,3 2 0,-4-3 0,0 0 0,0-1 0,0 0 0,0-4 0,0 4 0,0-5 0,0 1 0,0 4 0,0-6 0,0 7 0,0-6 0,0 4 0,0-3 0,0 5 0,0-2 0,0 3 0,0-8 0,-4 5 0,0-2 0,-4 3 0,4-1 0,-2 3 0,4-2 0,-4 0 0,1 0 0,1 0 0,-3 0 0,4 1 0,-1-1 0,-4 1 0,7-1 0,-4 1 0,3-2 0,-6 1 0,5 2 0,-5-4 0,4 4 0,-4-2 0,4-1 0,1 3 0,-3-2 0,2 5 0,-5-8 0,1 6 0,2-3 0,0 0 0,0 8 0,20-2 0,-14 3 0,16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68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1 16383,'0'0'0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69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0 16383,'4'18'0,"0"-4"0,0-6 0,-1-1 0,0-1 0,0 2 0,1 1 0,-2-1 0,1 0 0,2 1 0,-3-1 0,1 2 0,0-6 0,-1 5 0,1-1 0,-1-2 0,0 1 0,1-1 0,-1 0 0,1-1 0,0 1 0,-1-2 0,1 5 0,-1-3 0,1 0 0,-2-2 0,2 2 0,-1-1 0,0 2 0,0-2 0,0 0 0,0 1 0,1 0 0,-1-1 0,0 2 0,1-4 0,-1 4 0,0-1 0,0 0 0,0-1 0,1 1 0,-1 0 0,0-1 0,-1 1 0,1-1 0,0 1 0,2 0 0,-3 0 0,2 0 0,-2 1 0,0-1 0,2 3 0,-2-4 0,-1 1 0,0-1 0,1 3 0,2-1 0,-2-3 0,4 0 0,-1 4 0,3-1 0,-2 3 0,3 1 0,-4-1 0,0 0 0,1 1 0,-2-4 0,-1 2 0,1 1 0,-2-2 0,2 0 0,-3-1 0,2 2 0,0 0 0,-2-3 0,0 4 0,0-4 0,0 2 0,1-1 0,0-1 0,0 1 0,-1 1 0,0-2 0,0-1 0,0 0 0,0 0 0,0 1 0,0 0 0,0 1 0,0-1 0,0 0 0,0 1 0,0 1 0,0-2 0,0 1 0,0-1 0,2 0 0,-2 1 0,0-1 0,1 3 0,0-3 0,2 1 0,-3 1 0,2 1 0,0-1 0,-1 1 0,2-2 0,-3 5 0,2-2 0,-1 2 0,1-3 0,0 1 0,0-1 0,-1-3 0,-1-2 0,0 6 0,3-4 0,-1 6 0,2-2 0,2 6 0,-2-1 0,2 0 0,-3-3 0,1 2 0,-1-4 0,0 0 0,0 1 0,-2-1 0,0-1 0,-1-2 0,0 4 0,3-4 0,-3 2 0,0 1 0,0 0 0,0-1 0,0-1 0,0 1 0,0 0 0,1-1 0,0-1 0,1 2 0,-2 1 0,0-2 0,0 2 0,1-1 0,0 3 0,0-4 0,1 4 0,-2-2 0,0 5 0,0-7 0,0 4 0,0-1 0,0-5 0,0-2 0,-5 3 0,6 1 0,-2 4 0,6-3 0,-1 1 0,2 2 0,-1 2 0,-1 0 0,3 6 0,-4-3 0,3 5 0,-4-5 0,2 6 0,0-4 0,-1-3 0,-1 2 0,2-1 0,-1-1 0,-2 0 0,2-2 0,-2-1 0,1 0 0,2 0 0,-4-1 0,2 2 0,-2-2 0,3 1 0,-3-1 0,0 0 0,2 0 0,-2 0 0,0-2 0,0 2 0,0-3 0,0 2 0,0 2 0,0 0 0,2 1 0,-2-1 0,1 3 0,-1-1 0,0 0 0,1 0 0,-1-3 0,3-2 0,-3 1 0,0-3 0,0-2 0,0 0 0,0 5 0,0 2 0,0 2 0,4-1 0,-2-1 0,2 5 0,-1-2 0,1 5 0,-2-4 0,2 0 0,0 1 0,-2-3 0,1 3 0,0-4 0,-2 3 0,1-1 0,1-4 0,-3 5 0,3-6 0,-3 0 0,1 1 0,-1-4 0,1 3 0,-1-4 0,1 5 0,-1-5 0,0 3 0,0-1 0,3 0 0,-3 0 0,0-1 0,0 0 0,0-2 0,1 0 0,-1 0 0,3 2 0,-3 0 0,0 1 0,0 1 0,0 0 0,0-2 0,0 1 0,0 2 0,0-2 0,0-1 0,0-2 0,0 3 0,0-1 0,0 0 0,0 1 0,0 0 0,0-2 0,0 0 0,0-1 0,0 0 0,0-2 0,0 4 0,0-2 0,0 1 0,0-1 0,0 1 0,0 1 0,0-4 0,0 4 0,0-4 0,0 3 0,0 2 0,0-4 0,0 1 0,0 0 0,0-1 0,0 4 0,0-5 0,0 2 0,0 1 0,0 1 0,0-1 0,0-1 0,0-2 0,0 7 0,0-5 0,0 1 0,0 0 0,0-1 0,0 0 0,0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90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1 16383,'8'15'0,"-1"0"0,-4-8 0,0 1 0,3-2 0,-4 2 0,2-2 0,-1 1 0,0 1 0,-1-3 0,1 3 0,0-4 0,1 4 0,-1-3 0,-2 1 0,2-1 0,-1 2 0,-1-2 0,0 1 0,2 0 0,-3-1 0,2 2 0,-2 0 0,3-1 0,-3 2 0,1-3 0,1 2 0,-2-3 0,1 3 0,0-2 0,-1 2 0,1-2 0,-1 3 0,2-1 0,-1 0 0,-1-1 0,0 2 0,0-2 0,0 2 0,0-4 0,0 5 0,0-4 0,0 1 0,0 1 0,0 0 0,0 1 0,0-1 0,0 0 0,0 0 0,0 0 0,0-2 0,0 3 0,0-3 0,0 3 0,0-3 0,0 2 0,0-2 0,0 2 0,0-2 0,0-1 0,-1 1 0,-1 0 0,0 0 0,1 0 0,-3 1 0,2-1 0,0-1 0,-1 1 0,1-1 0,0 0 0,-1 2 0,1-3 0,0 1 0,-1-19 0,3 6 0,0-15 0,3 11 0,1 0 0,0 2 0,-1 1 0,0 0 0,1 1 0,-4-1 0,4 3 0,-4 0 0,0 0 0,0 1 0,0 0 0,0 0 0,0 1 0,0-1 0,0 0 0,0-1 0,0 1 0,1 0 0,-1-2 0,1 2 0,0-2 0,-1 2 0,2-2 0,-2 1 0,0 0 0,0 0 0,0 0 0,0 0 0,0 0 0,0 0 0,0-1 0,0 0 0,0 2 0,-2-1 0,1 0 0,-1 0 0,0 0 0,0 1 0,0-2 0,2 4 0,-4-4 0,3 2 0,-1-2 0,0-1 0,-1 2 0,1-1 0,1 1 0,-3 1 0,2 1 0,-1 0 0,-1 1 0,2 0 0,-2 0 0,2 0 0,10 18 0,-1-2 0,12 17 0,-6-10 0,0 3 0,-2-8 0,1 7 0,-3-4 0,-2-3 0,1 0 0,-3-2 0,-1-2 0,0-1 0,-3-1 0,1-2 0,-1 2 0,-1-2 0,0-1 0,0 0 0,0 2 0,0-3 0,0 4 0,0-3 0,0 2 0,0 0 0,0 2 0,0-2 0,0 0 0,0 0 0,-1 0 0,-1 1 0,-1 1 0,-1 0 0,-1 1 0,2-1 0,-1 0 0,0 0 0,-2-2 0,4 1 0,-2 0 0,0-1 0,1 0 0,-1-2 0,3 1 0,-4 0 0,2 0 0,-1 0 0,2-1 0,0-2 0,0 2 0,-2 0 0,1-1 0,-1 1 0,1 0 0,1-2 0,-2 3 0,0-2 0,2-2 0,-1 3 0,-2-4 0,-1 1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91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0 16383,'0'0'0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92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0 16383,'20'11'0,"-7"0"0,1-2 0,-6 2 0,6 1 0,-5-1 0,3 5 0,-2-4 0,1 2 0,-1-2 0,-3 0 0,2 1 0,-3-1 0,3-2 0,-2 0 0,0 1 0,-1 1 0,-1-2 0,-1 1 0,2-2 0,-4 2 0,4-3 0,-3 2 0,2-1 0,-4 1 0,2-3 0,0 1 0,0 0 0,-1 0 0,0 1 0,1-2 0,1 3 0,-1-2 0,-1 2 0,0-3 0,1 3 0,0-3 0,0 2 0,-1-6 0,1 3 0,0-2 0,2-1 0,0 4 0,0-4 0,0 2 0,-1 0 0,0-1 0,0-2 0,1 2 0,-3-1 0,3 1 0,-5 2 0,6 0 0,-4 4 0,2-3 0,2 4 0,-3-3 0,5 5 0,-4 2 0,2 1 0,0 1 0,-4-3 0,2 1 0,-1-3 0,-1 2 0,0-3 0,0 1 0,-2-1 0,0-1 0,2-2 0,-2 2 0,0-3 0,0-1 0,0 1 0,0-3 0,2 1 0,-2 0 0,0 1 0,0-2 0,0 1 0,0 1 0,2-1 0,-2 1 0,1 0 0,-1 1 0,2 2 0,-2-2 0,1 1 0,-1 0 0,1 2 0,-1-3 0,2 3 0,-2-1 0,0 0 0,0-3 0,0 3 0,0-6 0,-4 2 0,4-2 0,-2 5 0,4-2 0,2 4 0,-2-2 0,4 3 0,-3-3 0,1 1 0,0-1 0,-2 2 0,2-1 0,-1 0 0,0 1 0,-1-2 0,1 2 0,1-1 0,-4-1 0,3 1 0,-3-1 0,1-5 0,0 6 0,1-4 0,-1 2 0,-1-2 0,1 1 0,1 1 0,-2-2 0,1 2 0,1-2 0,-2 2 0,1 0 0,0 0 0,-1 1 0,1-2 0,-1 2 0,2 1 0,-1-2 0,-1 0 0,0 2 0,0 1 0,0-3 0,0 2 0,0-4 0,0 0 0,0 1 0,0 4 0,1 0 0,1 6 0,0-4 0,1 2 0,0-2 0,1 2 0,-1 1 0,0 1 0,0 3 0,0 2 0,1-3 0,-2 1 0,0-3 0,-2-1 0,4 1 0,-4-4 0,2 2 0,-1-5 0,0 2 0,-1-2 0,1-1 0,1 2 0,-2-2 0,0 2 0,0 0 0,1-2 0,-1 2 0,1-3 0,-1 0 0,0 2 0,0-2 0,0-1 0,0-2 0,0 4 0,0 2 0,0 3 0,0 2 0,0 1 0,0-1 0,0 1 0,0-4 0,0 8 0,0-3 0,0 5 0,0-2 0,0-2 0,0 0 0,0-3 0,0 1 0,0-1 0,0-1 0,2 1 0,-2-3 0,3 1 0,-3-2 0,2-1 0,-2-1 0,0 0 0,0-1 0,2 0 0,-2 0 0,0-3 0,1 4 0,-1-2 0,1-1 0,1 0 0,-2-1 0,1 1 0,0 0 0,-1-1 0,2 1 0,-2-3 0,1 4 0,0-3 0,-1 3 0,2-3 0,-2 1 0,0 1 0,0-2 0,1 3 0,-1-2 0,2 2 0,-1-1 0,-1-1 0,1 1 0,-1-2 0,1 1 0,-1 0 0,2-1 0,-2 2 0,0-1 0,0 1 0,0-2 0,0 4 0,0-2 0,0 1 0,0-2 0,0 3 0,0-1 0,0-1 0,0 2 0,0-3 0,0 2 0,0 0 0,0-3 0,0 3 0,0-2 0,0 2 0,-2-2 0,2 2 0,-3-1 0,3 0 0,-1-1 0,1 0 0,0 1 0,-1-1 0,1 1 0,-1-1 0,1 1 0,0-2 0,0 1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93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1 1 16383,'0'0'0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94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1 16383,'0'0'0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95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1 1 16383,'15'6'0,"-1"1"0,-10 0 0,2 1 0,-2-3 0,1 3 0,1-1 0,-2-2 0,0 2 0,1 0 0,-1-2 0,-1 2 0,1-3 0,0 4 0,1-3 0,1 3 0,-2-2 0,2 2 0,-2 0 0,3 1 0,-2-2 0,-1 1 0,1 1 0,0-2 0,-1 0 0,1 2 0,-3-1 0,3-1 0,-3 2 0,1-3 0,-1 2 0,1-2 0,0 1 0,-1 0 0,0-1 0,2 0 0,-2-1 0,1-1 0,-2 1 0,2 1 0,0 0 0,0-1 0,1 3 0,-3-4 0,3 1 0,-2 0 0,0-1 0,1 3 0,0-3 0,1 1 0,-2 1 0,0-3 0,3 1 0,-2 0 0,1-1 0,-1 2 0,-1 0 0,0 2 0,4 4 0,-1-2 0,1 3 0,-1 0 0,3 3 0,-1 0 0,1 4 0,1-4 0,-4 4 0,1-4 0,0 1 0,-1 0 0,-1-3 0,0 0 0,-1 1 0,1-2 0,-2 2 0,2-5 0,-2 3 0,0-3 0,1 1 0,-1 1 0,-2-4 0,3 3 0,-3-3 0,3 4 0,-3 0 0,3 0 0,-3 1 0,0-1 0,0 1 0,0 2 0,0-3 0,0 3 0,0-3 0,0 3 0,0-3 0,0 2 0,0 0 0,0 0 0,0 0 0,0-3 0,0-1 0,0-5 0,-4 0 0,0-4 0,-2 6 0,6 1 0,5 3 0,3 5 0,-1-2 0,-1-2 0,-2 0 0,2-1 0,-4 0 0,3 2 0,-3-5 0,1 5 0,1-2 0,-2-1 0,1 2 0,-2-2 0,1 2 0,-1 0 0,-1-3 0,2 4 0,-1-2 0,-1 0 0,2 0 0,-2 1 0,0 1 0,0-1 0,0 0 0,0 0 0,0-1 0,0 1 0,0 1 0,0-1 0,0 0 0,0 1 0,0-1 0,3 1 0,-3-2 0,0 4 0,0-1 0,0-2 0,0-1 0,0-2 0,2-3 0,-2 0 0,-3 2 0,4 0 0,-4 5 0,6 0 0,1 0 0,0-1 0,0 3 0,2-1 0,-4 3 0,3-3 0,-1 3 0,0-2 0,0 0 0,-1 0 0,0 2 0,0-4 0,0 3 0,-1-4 0,-2 5 0,2-5 0,-2 5 0,2-2 0,-2-1 0,0 2 0,0-2 0,0 2 0,0-4 0,0 1 0,0-2 0,0 0 0,0 0 0,0-1 0,2-1 0,-2 3 0,0 0 0,0 0 0,2 1 0,-2-1 0,2-1 0,-2 0 0,0-3 0,0 1 0,0 1 0,0-2 0,0-1 0,0 0 0,2 2 0,-2-2 0,0 0 0,0 3 0,0-4 0,0 2 0,0-1 0,0 1 0,0-2 0,1 2 0,-1 0 0,2 0 0,-1 1 0,0-2 0,1 2 0,0-2 0,-1 2 0,1-1 0,-2-2 0,3 3 0,-2-2 0,2-1 0,-3 2 0,3-2 0,-3 2 0,2-3 0,-2 1 0,2 0 0,-2 0 0,1 0 0,0 0 0,-1-1 0,2 3 0,-2-3 0,0 3 0,0-3 0,0 2 0,1-1 0,0 1 0,0-1 0,-1-1 0,0 3 0,0-1 0,0-2 0,0 3 0,0-3 0,0 2 0,0 1 0,0-2 0,0 0 0,0 0 0,0 0 0,0-1 0,0 1 0,0 0 0,0 1 0,0-2 0,0 2 0,0 0 0,0-1 0,0-1 0,0 2 0,0-2 0,0 2 0,0-2 0,0 3 0,0-4 0,0 4 0,-1-3 0,1 1 0,-2 2 0,2-2 0,0-1 0,0 1 0,0 0 0,-2 1 0,1-1 0,1 0 0,-1 0 0,-2-1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84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1 16383,'8'15'0,"-1"0"0,-4-8 0,0 1 0,3-2 0,-4 2 0,2-2 0,-1 1 0,0 1 0,-1-3 0,1 3 0,0-4 0,1 4 0,-1-3 0,-2 1 0,2-1 0,-1 2 0,-1-2 0,0 1 0,2 0 0,-3-1 0,2 2 0,-2 0 0,3-1 0,-3 2 0,1-3 0,1 2 0,-2-3 0,1 3 0,0-2 0,-1 2 0,1-2 0,-1 3 0,2-1 0,-1 0 0,-1-1 0,0 2 0,0-2 0,0 2 0,0-4 0,0 5 0,0-4 0,0 1 0,0 1 0,0 0 0,0 1 0,0-1 0,0 0 0,0 0 0,0 0 0,0-2 0,0 3 0,0-3 0,0 3 0,0-3 0,0 2 0,0-2 0,0 2 0,0-2 0,0-1 0,-1 1 0,-1 0 0,0 0 0,1 0 0,-3 1 0,2-1 0,0-1 0,-1 1 0,1-1 0,0 0 0,-1 2 0,1-3 0,0 1 0,-1-19 0,3 6 0,0-15 0,3 11 0,1 0 0,0 2 0,-1 1 0,0 0 0,1 1 0,-4-1 0,4 3 0,-4 0 0,0 0 0,0 1 0,0 0 0,0 0 0,0 1 0,0-1 0,0 0 0,0-1 0,0 1 0,1 0 0,-1-2 0,1 2 0,0-2 0,-1 2 0,2-2 0,-2 1 0,0 0 0,0 0 0,0 0 0,0 0 0,0 0 0,0 0 0,0-1 0,0 0 0,0 2 0,-2-1 0,1 0 0,-1 0 0,0 0 0,0 1 0,0-2 0,2 4 0,-4-4 0,3 2 0,-1-2 0,0-1 0,-1 2 0,1-1 0,1 1 0,-3 1 0,2 1 0,-1 0 0,-1 1 0,2 0 0,-2 0 0,2 0 0,10 18 0,-1-2 0,12 17 0,-6-10 0,0 3 0,-2-8 0,1 7 0,-3-4 0,-2-3 0,1 0 0,-3-2 0,-1-2 0,0-1 0,-3-1 0,1-2 0,-1 2 0,-1-2 0,0-1 0,0 0 0,0 2 0,0-3 0,0 4 0,0-3 0,0 2 0,0 0 0,0 2 0,0-2 0,0 0 0,0 0 0,-1 0 0,-1 1 0,-1 1 0,-1 0 0,-1 1 0,2-1 0,-1 0 0,0 0 0,-2-2 0,4 1 0,-2 0 0,0-1 0,1 0 0,-1-2 0,3 1 0,-4 0 0,2 0 0,-1 0 0,2-1 0,0-2 0,0 2 0,-2 0 0,1-1 0,-1 1 0,1 0 0,1-2 0,-2 3 0,0-2 0,2-2 0,-1 3 0,-2-4 0,-1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73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0 16383,'4'18'0,"0"-4"0,0-6 0,-1-1 0,0-1 0,0 2 0,1 1 0,-2-1 0,1 0 0,2 1 0,-3-1 0,1 2 0,0-6 0,-1 5 0,1-1 0,-1-2 0,0 1 0,1-1 0,-1 0 0,1-1 0,0 1 0,-1-2 0,1 5 0,-1-3 0,1 0 0,-2-2 0,2 2 0,-1-1 0,0 2 0,0-2 0,0 0 0,0 1 0,1 0 0,-1-1 0,0 2 0,1-4 0,-1 4 0,0-1 0,0 0 0,0-1 0,1 1 0,-1 0 0,0-1 0,-1 1 0,1-1 0,0 1 0,2 0 0,-3 0 0,2 0 0,-2 1 0,0-1 0,2 3 0,-2-4 0,-1 1 0,0-1 0,1 3 0,2-1 0,-2-3 0,4 0 0,-1 4 0,3-1 0,-2 3 0,3 1 0,-4-1 0,0 0 0,1 1 0,-2-4 0,-1 2 0,1 1 0,-2-2 0,2 0 0,-3-1 0,2 2 0,0 0 0,-2-3 0,0 4 0,0-4 0,0 2 0,1-1 0,0-1 0,0 1 0,-1 1 0,0-2 0,0-1 0,0 0 0,0 0 0,0 1 0,0 0 0,0 1 0,0-1 0,0 0 0,0 1 0,0 1 0,0-2 0,0 1 0,0-1 0,2 0 0,-2 1 0,0-1 0,1 3 0,0-3 0,2 1 0,-3 1 0,2 1 0,0-1 0,-1 1 0,2-2 0,-3 5 0,2-2 0,-1 2 0,1-3 0,0 1 0,0-1 0,-1-3 0,-1-2 0,0 6 0,3-4 0,-1 6 0,2-2 0,2 6 0,-2-1 0,2 0 0,-3-3 0,1 2 0,-1-4 0,0 0 0,0 1 0,-2-1 0,0-1 0,-1-2 0,0 4 0,3-4 0,-3 2 0,0 1 0,0 0 0,0-1 0,0-1 0,0 1 0,0 0 0,1-1 0,0-1 0,1 2 0,-2 1 0,0-2 0,0 2 0,1-1 0,0 3 0,0-4 0,1 4 0,-2-2 0,0 5 0,0-7 0,0 4 0,0-1 0,0-5 0,0-2 0,-5 3 0,6 1 0,-2 4 0,6-3 0,-1 1 0,2 2 0,-1 2 0,-1 0 0,3 6 0,-4-3 0,3 5 0,-4-5 0,2 6 0,0-4 0,-1-3 0,-1 2 0,2-1 0,-1-1 0,-2 0 0,2-2 0,-2-1 0,1 0 0,2 0 0,-4-1 0,2 2 0,-2-2 0,3 1 0,-3-1 0,0 0 0,2 0 0,-2 0 0,0-2 0,0 2 0,0-3 0,0 2 0,0 2 0,0 0 0,2 1 0,-2-1 0,1 3 0,-1-1 0,0 0 0,1 0 0,-1-3 0,3-2 0,-3 1 0,0-3 0,0-2 0,0 0 0,0 5 0,0 2 0,0 2 0,4-1 0,-2-1 0,2 5 0,-1-2 0,1 5 0,-2-4 0,2 0 0,0 1 0,-2-3 0,1 3 0,0-4 0,-2 3 0,1-1 0,1-4 0,-3 5 0,3-6 0,-3 0 0,1 1 0,-1-4 0,1 3 0,-1-4 0,1 5 0,-1-5 0,0 3 0,0-1 0,3 0 0,-3 0 0,0-1 0,0 0 0,0-2 0,1 0 0,-1 0 0,3 2 0,-3 0 0,0 1 0,0 1 0,0 0 0,0-2 0,0 1 0,0 2 0,0-2 0,0-1 0,0-2 0,0 3 0,0-1 0,0 0 0,0 1 0,0 0 0,0-2 0,0 0 0,0-1 0,0 0 0,0-2 0,0 4 0,0-2 0,0 1 0,0-1 0,0 1 0,0 1 0,0-4 0,0 4 0,0-4 0,0 3 0,0 2 0,0-4 0,0 1 0,0 0 0,0-1 0,0 4 0,0-5 0,0 2 0,0 1 0,0 1 0,0-1 0,0-1 0,0-2 0,0 7 0,0-5 0,0 1 0,0 0 0,0-1 0,0 0 0,0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85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0 16383,'0'0'0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86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0 16383,'20'11'0,"-7"0"0,1-2 0,-6 2 0,6 1 0,-5-1 0,3 5 0,-2-4 0,1 2 0,-1-2 0,-3 0 0,2 1 0,-3-1 0,3-2 0,-2 0 0,0 1 0,-1 1 0,-1-2 0,-1 1 0,2-2 0,-4 2 0,4-3 0,-3 2 0,2-1 0,-4 1 0,2-3 0,0 1 0,0 0 0,-1 0 0,0 1 0,1-2 0,1 3 0,-1-2 0,-1 2 0,0-3 0,1 3 0,0-3 0,0 2 0,-1-6 0,1 3 0,0-2 0,2-1 0,0 4 0,0-4 0,0 2 0,-1 0 0,0-1 0,0-2 0,1 2 0,-3-1 0,3 1 0,-5 2 0,6 0 0,-4 4 0,2-3 0,2 4 0,-3-3 0,5 5 0,-4 2 0,2 1 0,0 1 0,-4-3 0,2 1 0,-1-3 0,-1 2 0,0-3 0,0 1 0,-2-1 0,0-1 0,2-2 0,-2 2 0,0-3 0,0-1 0,0 1 0,0-3 0,2 1 0,-2 0 0,0 1 0,0-2 0,0 1 0,0 1 0,2-1 0,-2 1 0,1 0 0,-1 1 0,2 2 0,-2-2 0,1 1 0,-1 0 0,1 2 0,-1-3 0,2 3 0,-2-1 0,0 0 0,0-3 0,0 3 0,0-6 0,-4 2 0,4-2 0,-2 5 0,4-2 0,2 4 0,-2-2 0,4 3 0,-3-3 0,1 1 0,0-1 0,-2 2 0,2-1 0,-1 0 0,0 1 0,-1-2 0,1 2 0,1-1 0,-4-1 0,3 1 0,-3-1 0,1-5 0,0 6 0,1-4 0,-1 2 0,-1-2 0,1 1 0,1 1 0,-2-2 0,1 2 0,1-2 0,-2 2 0,1 0 0,0 0 0,-1 1 0,1-2 0,-1 2 0,2 1 0,-1-2 0,-1 0 0,0 2 0,0 1 0,0-3 0,0 2 0,0-4 0,0 0 0,0 1 0,0 4 0,1 0 0,1 6 0,0-4 0,1 2 0,0-2 0,1 2 0,-1 1 0,0 1 0,0 3 0,0 2 0,1-3 0,-2 1 0,0-3 0,-2-1 0,4 1 0,-4-4 0,2 2 0,-1-5 0,0 2 0,-1-2 0,1-1 0,1 2 0,-2-2 0,0 2 0,0 0 0,1-2 0,-1 2 0,1-3 0,-1 0 0,0 2 0,0-2 0,0-1 0,0-2 0,0 4 0,0 2 0,0 3 0,0 2 0,0 1 0,0-1 0,0 1 0,0-4 0,0 8 0,0-3 0,0 5 0,0-2 0,0-2 0,0 0 0,0-3 0,0 1 0,0-1 0,0-1 0,2 1 0,-2-3 0,3 1 0,-3-2 0,2-1 0,-2-1 0,0 0 0,0-1 0,2 0 0,-2 0 0,0-3 0,1 4 0,-1-2 0,1-1 0,1 0 0,-2-1 0,1 1 0,0 0 0,-1-1 0,2 1 0,-2-3 0,1 4 0,0-3 0,-1 3 0,2-3 0,-2 1 0,0 1 0,0-2 0,1 3 0,-1-2 0,2 2 0,-1-1 0,-1-1 0,1 1 0,-1-2 0,1 1 0,-1 0 0,2-1 0,-2 2 0,0-1 0,0 1 0,0-2 0,0 4 0,0-2 0,0 1 0,0-2 0,0 3 0,0-1 0,0-1 0,0 2 0,0-3 0,0 2 0,0 0 0,0-3 0,0 3 0,0-2 0,0 2 0,-2-2 0,2 2 0,-3-1 0,3 0 0,-1-1 0,1 0 0,0 1 0,-1-1 0,1 1 0,-1-1 0,1 1 0,0-2 0,0 1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87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1 1 16383,'0'0'0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88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1 16383,'0'0'0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89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1 1 16383,'15'6'0,"-1"1"0,-10 0 0,2 1 0,-2-3 0,1 3 0,1-1 0,-2-2 0,0 2 0,1 0 0,-1-2 0,-1 2 0,1-3 0,0 4 0,1-3 0,1 3 0,-2-2 0,2 2 0,-2 0 0,3 1 0,-2-2 0,-1 1 0,1 1 0,0-2 0,-1 0 0,1 2 0,-3-1 0,3-1 0,-3 2 0,1-3 0,-1 2 0,1-2 0,0 1 0,-1 0 0,0-1 0,2 0 0,-2-1 0,1-1 0,-2 1 0,2 1 0,0 0 0,0-1 0,1 3 0,-3-4 0,3 1 0,-2 0 0,0-1 0,1 3 0,0-3 0,1 1 0,-2 1 0,0-3 0,3 1 0,-2 0 0,1-1 0,-1 2 0,-1 0 0,0 2 0,4 4 0,-1-2 0,1 3 0,-1 0 0,3 3 0,-1 0 0,1 4 0,1-4 0,-4 4 0,1-4 0,0 1 0,-1 0 0,-1-3 0,0 0 0,-1 1 0,1-2 0,-2 2 0,2-5 0,-2 3 0,0-3 0,1 1 0,-1 1 0,-2-4 0,3 3 0,-3-3 0,3 4 0,-3 0 0,3 0 0,-3 1 0,0-1 0,0 1 0,0 2 0,0-3 0,0 3 0,0-3 0,0 3 0,0-3 0,0 2 0,0 0 0,0 0 0,0 0 0,0-3 0,0-1 0,0-5 0,-4 0 0,0-4 0,-2 6 0,6 1 0,5 3 0,3 5 0,-1-2 0,-1-2 0,-2 0 0,2-1 0,-4 0 0,3 2 0,-3-5 0,1 5 0,1-2 0,-2-1 0,1 2 0,-2-2 0,1 2 0,-1 0 0,-1-3 0,2 4 0,-1-2 0,-1 0 0,2 0 0,-2 1 0,0 1 0,0-1 0,0 0 0,0 0 0,0-1 0,0 1 0,0 1 0,0-1 0,0 0 0,0 1 0,0-1 0,3 1 0,-3-2 0,0 4 0,0-1 0,0-2 0,0-1 0,0-2 0,2-3 0,-2 0 0,-3 2 0,4 0 0,-4 5 0,6 0 0,1 0 0,0-1 0,0 3 0,2-1 0,-4 3 0,3-3 0,-1 3 0,0-2 0,0 0 0,-1 0 0,0 2 0,0-4 0,0 3 0,-1-4 0,-2 5 0,2-5 0,-2 5 0,2-2 0,-2-1 0,0 2 0,0-2 0,0 2 0,0-4 0,0 1 0,0-2 0,0 0 0,0 0 0,0-1 0,2-1 0,-2 3 0,0 0 0,0 0 0,2 1 0,-2-1 0,2-1 0,-2 0 0,0-3 0,0 1 0,0 1 0,0-2 0,0-1 0,0 0 0,2 2 0,-2-2 0,0 0 0,0 3 0,0-4 0,0 2 0,0-1 0,0 1 0,0-2 0,1 2 0,-1 0 0,2 0 0,-1 1 0,0-2 0,1 2 0,0-2 0,-1 2 0,1-1 0,-2-2 0,3 3 0,-2-2 0,2-1 0,-3 2 0,3-2 0,-3 2 0,2-3 0,-2 1 0,2 0 0,-2 0 0,1 0 0,0 0 0,-1-1 0,2 3 0,-2-3 0,0 3 0,0-3 0,0 2 0,1-1 0,0 1 0,0-1 0,-1-1 0,0 3 0,0-1 0,0-2 0,0 3 0,0-3 0,0 2 0,0 1 0,0-2 0,0 0 0,0 0 0,0 0 0,0-1 0,0 1 0,0 0 0,0 1 0,0-2 0,0 2 0,0 0 0,0-1 0,0-1 0,0 2 0,0-2 0,0 2 0,0-2 0,0 3 0,0-4 0,0 4 0,-1-3 0,1 1 0,-2 2 0,2-2 0,0-1 0,0 1 0,0 0 0,-2 1 0,1-1 0,1 0 0,-1 0 0,-2-1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78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1 16383,'8'15'0,"-1"0"0,-4-8 0,0 1 0,3-2 0,-4 2 0,2-2 0,-1 1 0,0 1 0,-1-3 0,1 3 0,0-4 0,1 4 0,-1-3 0,-2 1 0,2-1 0,-1 2 0,-1-2 0,0 1 0,2 0 0,-3-1 0,2 2 0,-2 0 0,3-1 0,-3 2 0,1-3 0,1 2 0,-2-3 0,1 3 0,0-2 0,-1 2 0,1-2 0,-1 3 0,2-1 0,-1 0 0,-1-1 0,0 2 0,0-2 0,0 2 0,0-4 0,0 5 0,0-4 0,0 1 0,0 1 0,0 0 0,0 1 0,0-1 0,0 0 0,0 0 0,0 0 0,0-2 0,0 3 0,0-3 0,0 3 0,0-3 0,0 2 0,0-2 0,0 2 0,0-2 0,0-1 0,-1 1 0,-1 0 0,0 0 0,1 0 0,-3 1 0,2-1 0,0-1 0,-1 1 0,1-1 0,0 0 0,-1 2 0,1-3 0,0 1 0,-1-19 0,3 6 0,0-15 0,3 11 0,1 0 0,0 2 0,-1 1 0,0 0 0,1 1 0,-4-1 0,4 3 0,-4 0 0,0 0 0,0 1 0,0 0 0,0 0 0,0 1 0,0-1 0,0 0 0,0-1 0,0 1 0,1 0 0,-1-2 0,1 2 0,0-2 0,-1 2 0,2-2 0,-2 1 0,0 0 0,0 0 0,0 0 0,0 0 0,0 0 0,0 0 0,0-1 0,0 0 0,0 2 0,-2-1 0,1 0 0,-1 0 0,0 0 0,0 1 0,0-2 0,2 4 0,-4-4 0,3 2 0,-1-2 0,0-1 0,-1 2 0,1-1 0,1 1 0,-3 1 0,2 1 0,-1 0 0,-1 1 0,2 0 0,-2 0 0,2 0 0,10 18 0,-1-2 0,12 17 0,-6-10 0,0 3 0,-2-8 0,1 7 0,-3-4 0,-2-3 0,1 0 0,-3-2 0,-1-2 0,0-1 0,-3-1 0,1-2 0,-1 2 0,-1-2 0,0-1 0,0 0 0,0 2 0,0-3 0,0 4 0,0-3 0,0 2 0,0 0 0,0 2 0,0-2 0,0 0 0,0 0 0,-1 0 0,-1 1 0,-1 1 0,-1 0 0,-1 1 0,2-1 0,-1 0 0,0 0 0,-2-2 0,4 1 0,-2 0 0,0-1 0,1 0 0,-1-2 0,3 1 0,-4 0 0,2 0 0,-1 0 0,2-1 0,0-2 0,0 2 0,-2 0 0,1-1 0,-1 1 0,1 0 0,1-2 0,-2 3 0,0-2 0,2-2 0,-1 3 0,-2-4 0,-1 1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79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0 16383,'0'0'0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80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0 16383,'20'11'0,"-7"0"0,1-2 0,-6 2 0,6 1 0,-5-1 0,3 5 0,-2-4 0,1 2 0,-1-2 0,-3 0 0,2 1 0,-3-1 0,3-2 0,-2 0 0,0 1 0,-1 1 0,-1-2 0,-1 1 0,2-2 0,-4 2 0,4-3 0,-3 2 0,2-1 0,-4 1 0,2-3 0,0 1 0,0 0 0,-1 0 0,0 1 0,1-2 0,1 3 0,-1-2 0,-1 2 0,0-3 0,1 3 0,0-3 0,0 2 0,-1-6 0,1 3 0,0-2 0,2-1 0,0 4 0,0-4 0,0 2 0,-1 0 0,0-1 0,0-2 0,1 2 0,-3-1 0,3 1 0,-5 2 0,6 0 0,-4 4 0,2-3 0,2 4 0,-3-3 0,5 5 0,-4 2 0,2 1 0,0 1 0,-4-3 0,2 1 0,-1-3 0,-1 2 0,0-3 0,0 1 0,-2-1 0,0-1 0,2-2 0,-2 2 0,0-3 0,0-1 0,0 1 0,0-3 0,2 1 0,-2 0 0,0 1 0,0-2 0,0 1 0,0 1 0,2-1 0,-2 1 0,1 0 0,-1 1 0,2 2 0,-2-2 0,1 1 0,-1 0 0,1 2 0,-1-3 0,2 3 0,-2-1 0,0 0 0,0-3 0,0 3 0,0-6 0,-4 2 0,4-2 0,-2 5 0,4-2 0,2 4 0,-2-2 0,4 3 0,-3-3 0,1 1 0,0-1 0,-2 2 0,2-1 0,-1 0 0,0 1 0,-1-2 0,1 2 0,1-1 0,-4-1 0,3 1 0,-3-1 0,1-5 0,0 6 0,1-4 0,-1 2 0,-1-2 0,1 1 0,1 1 0,-2-2 0,1 2 0,1-2 0,-2 2 0,1 0 0,0 0 0,-1 1 0,1-2 0,-1 2 0,2 1 0,-1-2 0,-1 0 0,0 2 0,0 1 0,0-3 0,0 2 0,0-4 0,0 0 0,0 1 0,0 4 0,1 0 0,1 6 0,0-4 0,1 2 0,0-2 0,1 2 0,-1 1 0,0 1 0,0 3 0,0 2 0,1-3 0,-2 1 0,0-3 0,-2-1 0,4 1 0,-4-4 0,2 2 0,-1-5 0,0 2 0,-1-2 0,1-1 0,1 2 0,-2-2 0,0 2 0,0 0 0,1-2 0,-1 2 0,1-3 0,-1 0 0,0 2 0,0-2 0,0-1 0,0-2 0,0 4 0,0 2 0,0 3 0,0 2 0,0 1 0,0-1 0,0 1 0,0-4 0,0 8 0,0-3 0,0 5 0,0-2 0,0-2 0,0 0 0,0-3 0,0 1 0,0-1 0,0-1 0,2 1 0,-2-3 0,3 1 0,-3-2 0,2-1 0,-2-1 0,0 0 0,0-1 0,2 0 0,-2 0 0,0-3 0,1 4 0,-1-2 0,1-1 0,1 0 0,-2-1 0,1 1 0,0 0 0,-1-1 0,2 1 0,-2-3 0,1 4 0,0-3 0,-1 3 0,2-3 0,-2 1 0,0 1 0,0-2 0,1 3 0,-1-2 0,2 2 0,-1-1 0,-1-1 0,1 1 0,-1-2 0,1 1 0,-1 0 0,2-1 0,-2 2 0,0-1 0,0 1 0,0-2 0,0 4 0,0-2 0,0 1 0,0-2 0,0 3 0,0-1 0,0-1 0,0 2 0,0-3 0,0 2 0,0 0 0,0-3 0,0 3 0,0-2 0,0 2 0,-2-2 0,2 2 0,-3-1 0,3 0 0,-1-1 0,1 0 0,0 1 0,-1-1 0,1 1 0,-1-1 0,1 1 0,0-2 0,0 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81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1 1 16383,'0'0'0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82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0 1 16383,'0'0'0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66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0 16383,'0'0'0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83"/>
    </inkml:context>
    <inkml:brush xml:id="br0">
      <inkml:brushProperty name="width" value="0.2" units="cm"/>
      <inkml:brushProperty name="height" value="1.2" units="cm"/>
      <inkml:brushProperty name="color" value="#66CC00"/>
      <inkml:brushProperty name="inkEffects" value="pencil"/>
    </inkml:brush>
  </inkml:definitions>
  <inkml:trace contextRef="#ctx0" brushRef="#br0">1 1 16383,'15'6'0,"-1"1"0,-10 0 0,2 1 0,-2-3 0,1 3 0,1-1 0,-2-2 0,0 2 0,1 0 0,-1-2 0,-1 2 0,1-3 0,0 4 0,1-3 0,1 3 0,-2-2 0,2 2 0,-2 0 0,3 1 0,-2-2 0,-1 1 0,1 1 0,0-2 0,-1 0 0,1 2 0,-3-1 0,3-1 0,-3 2 0,1-3 0,-1 2 0,1-2 0,0 1 0,-1 0 0,0-1 0,2 0 0,-2-1 0,1-1 0,-2 1 0,2 1 0,0 0 0,0-1 0,1 3 0,-3-4 0,3 1 0,-2 0 0,0-1 0,1 3 0,0-3 0,1 1 0,-2 1 0,0-3 0,3 1 0,-2 0 0,1-1 0,-1 2 0,-1 0 0,0 2 0,4 4 0,-1-2 0,1 3 0,-1 0 0,3 3 0,-1 0 0,1 4 0,1-4 0,-4 4 0,1-4 0,0 1 0,-1 0 0,-1-3 0,0 0 0,-1 1 0,1-2 0,-2 2 0,2-5 0,-2 3 0,0-3 0,1 1 0,-1 1 0,-2-4 0,3 3 0,-3-3 0,3 4 0,-3 0 0,3 0 0,-3 1 0,0-1 0,0 1 0,0 2 0,0-3 0,0 3 0,0-3 0,0 3 0,0-3 0,0 2 0,0 0 0,0 0 0,0 0 0,0-3 0,0-1 0,0-5 0,-4 0 0,0-4 0,-2 6 0,6 1 0,5 3 0,3 5 0,-1-2 0,-1-2 0,-2 0 0,2-1 0,-4 0 0,3 2 0,-3-5 0,1 5 0,1-2 0,-2-1 0,1 2 0,-2-2 0,1 2 0,-1 0 0,-1-3 0,2 4 0,-1-2 0,-1 0 0,2 0 0,-2 1 0,0 1 0,0-1 0,0 0 0,0 0 0,0-1 0,0 1 0,0 1 0,0-1 0,0 0 0,0 1 0,0-1 0,3 1 0,-3-2 0,0 4 0,0-1 0,0-2 0,0-1 0,0-2 0,2-3 0,-2 0 0,-3 2 0,4 0 0,-4 5 0,6 0 0,1 0 0,0-1 0,0 3 0,2-1 0,-4 3 0,3-3 0,-1 3 0,0-2 0,0 0 0,-1 0 0,0 2 0,0-4 0,0 3 0,-1-4 0,-2 5 0,2-5 0,-2 5 0,2-2 0,-2-1 0,0 2 0,0-2 0,0 2 0,0-4 0,0 1 0,0-2 0,0 0 0,0 0 0,0-1 0,2-1 0,-2 3 0,0 0 0,0 0 0,2 1 0,-2-1 0,2-1 0,-2 0 0,0-3 0,0 1 0,0 1 0,0-2 0,0-1 0,0 0 0,2 2 0,-2-2 0,0 0 0,0 3 0,0-4 0,0 2 0,0-1 0,0 1 0,0-2 0,1 2 0,-1 0 0,2 0 0,-1 1 0,0-2 0,1 2 0,0-2 0,-1 2 0,1-1 0,-2-2 0,3 3 0,-2-2 0,2-1 0,-3 2 0,3-2 0,-3 2 0,2-3 0,-2 1 0,2 0 0,-2 0 0,1 0 0,0 0 0,-1-1 0,2 3 0,-2-3 0,0 3 0,0-3 0,0 2 0,1-1 0,0 1 0,0-1 0,-1-1 0,0 3 0,0-1 0,0-2 0,0 3 0,0-3 0,0 2 0,0 1 0,0-2 0,0 0 0,0 0 0,0 0 0,0-1 0,0 1 0,0 0 0,0 1 0,0-2 0,0 2 0,0 0 0,0-1 0,0-1 0,0 2 0,0-2 0,0 2 0,0-2 0,0 3 0,0-4 0,0 4 0,-1-3 0,1 1 0,-2 2 0,2-2 0,0-1 0,0 1 0,0 0 0,-2 1 0,1-1 0,1 0 0,-1 0 0,-2-1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74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0 16383,'0'0'0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75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15 54 16383,'0'17'0,"0"-1"0,0-7 0,0-1 0,0 1 0,0-1 0,0 0 0,0 1 0,0-1 0,0 1 0,0 0 0,3-5 0,1 3 0,1-1 0,-1 2 0,-2 0 0,0 1 0,4-1 0,-6 1 0,8-1 0,-8 1 0,6 0 0,-5-2 0,1 2 0,2 0 0,-4-2 0,4 2 0,0-5 0,-3 4 0,2-3 0,-1 3 0,0 1 0,0 0 0,2-5 0,-2 2 0,0 0 0,-2 3 0,0-2 0,0 2 0,0 0 0,0-1 0,0 1 0,0-2 0,0 2 0,0 1 0,0-2 0,0 1 0,0 4 0,0-3 0,0 4 0,0-1 0,0-1 0,0 5 0,0-1 0,0-6 0,0 5 0,0-3 0,0-2 0,0 3 0,-4 0 0,3-4 0,-6 6 0,2-4 0,1 0 0,-3 6 0,3-6 0,-3 4 0,2-8 0,1 1 0,1 1 0,2 0 0,-3-2 0,1-1 0,2-22 0,-1 1 0,4-14 0,3 10 0,3-2 0,0 4 0,1 2 0,-1 1 0,-4 6 0,2 0 0,-6-3 0,8 4 0,-4-2 0,4-6 0,0 6 0,-1-4 0,1 4 0,0 3 0,-3-1 0,0 3 0,-4-5 0,5 5 0,-4-3 0,1 2 0,0-1 0,-2-1 0,3 2 0,-4-3 0,0 0 0,0-1 0,0 0 0,0-4 0,0 4 0,0-5 0,0 1 0,0 4 0,0-6 0,0 7 0,0-6 0,0 4 0,0-3 0,0 5 0,0-2 0,0 3 0,0-8 0,-4 5 0,0-2 0,-4 3 0,4-1 0,-2 3 0,4-2 0,-4 0 0,1 0 0,1 0 0,-3 0 0,4 1 0,-1-1 0,-4 1 0,7-1 0,-4 1 0,3-2 0,-6 1 0,5 2 0,-5-4 0,4 4 0,-4-2 0,4-1 0,1 3 0,-3-2 0,2 5 0,-5-8 0,1 6 0,2-3 0,0 0 0,0 8 0,20-2 0,-14 3 0,16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76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1 16383,'0'0'0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77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0 16383,'4'18'0,"0"-4"0,0-6 0,-1-1 0,0-1 0,0 2 0,1 1 0,-2-1 0,1 0 0,2 1 0,-3-1 0,1 2 0,0-6 0,-1 5 0,1-1 0,-1-2 0,0 1 0,1-1 0,-1 0 0,1-1 0,0 1 0,-1-2 0,1 5 0,-1-3 0,1 0 0,-2-2 0,2 2 0,-1-1 0,0 2 0,0-2 0,0 0 0,0 1 0,1 0 0,-1-1 0,0 2 0,1-4 0,-1 4 0,0-1 0,0 0 0,0-1 0,1 1 0,-1 0 0,0-1 0,-1 1 0,1-1 0,0 1 0,2 0 0,-3 0 0,2 0 0,-2 1 0,0-1 0,2 3 0,-2-4 0,-1 1 0,0-1 0,1 3 0,2-1 0,-2-3 0,4 0 0,-1 4 0,3-1 0,-2 3 0,3 1 0,-4-1 0,0 0 0,1 1 0,-2-4 0,-1 2 0,1 1 0,-2-2 0,2 0 0,-3-1 0,2 2 0,0 0 0,-2-3 0,0 4 0,0-4 0,0 2 0,1-1 0,0-1 0,0 1 0,-1 1 0,0-2 0,0-1 0,0 0 0,0 0 0,0 1 0,0 0 0,0 1 0,0-1 0,0 0 0,0 1 0,0 1 0,0-2 0,0 1 0,0-1 0,2 0 0,-2 1 0,0-1 0,1 3 0,0-3 0,2 1 0,-3 1 0,2 1 0,0-1 0,-1 1 0,2-2 0,-3 5 0,2-2 0,-1 2 0,1-3 0,0 1 0,0-1 0,-1-3 0,-1-2 0,0 6 0,3-4 0,-1 6 0,2-2 0,2 6 0,-2-1 0,2 0 0,-3-3 0,1 2 0,-1-4 0,0 0 0,0 1 0,-2-1 0,0-1 0,-1-2 0,0 4 0,3-4 0,-3 2 0,0 1 0,0 0 0,0-1 0,0-1 0,0 1 0,0 0 0,1-1 0,0-1 0,1 2 0,-2 1 0,0-2 0,0 2 0,1-1 0,0 3 0,0-4 0,1 4 0,-2-2 0,0 5 0,0-7 0,0 4 0,0-1 0,0-5 0,0-2 0,-5 3 0,6 1 0,-2 4 0,6-3 0,-1 1 0,2 2 0,-1 2 0,-1 0 0,3 6 0,-4-3 0,3 5 0,-4-5 0,2 6 0,0-4 0,-1-3 0,-1 2 0,2-1 0,-1-1 0,-2 0 0,2-2 0,-2-1 0,1 0 0,2 0 0,-4-1 0,2 2 0,-2-2 0,3 1 0,-3-1 0,0 0 0,2 0 0,-2 0 0,0-2 0,0 2 0,0-3 0,0 2 0,0 2 0,0 0 0,2 1 0,-2-1 0,1 3 0,-1-1 0,0 0 0,1 0 0,-1-3 0,3-2 0,-3 1 0,0-3 0,0-2 0,0 0 0,0 5 0,0 2 0,0 2 0,4-1 0,-2-1 0,2 5 0,-1-2 0,1 5 0,-2-4 0,2 0 0,0 1 0,-2-3 0,1 3 0,0-4 0,-2 3 0,1-1 0,1-4 0,-3 5 0,3-6 0,-3 0 0,1 1 0,-1-4 0,1 3 0,-1-4 0,1 5 0,-1-5 0,0 3 0,0-1 0,3 0 0,-3 0 0,0-1 0,0 0 0,0-2 0,1 0 0,-1 0 0,3 2 0,-3 0 0,0 1 0,0 1 0,0 0 0,0-2 0,0 1 0,0 2 0,0-2 0,0-1 0,0-2 0,0 3 0,0-1 0,0 0 0,0 1 0,0 0 0,0-2 0,0 0 0,0-1 0,0 0 0,0-2 0,0 4 0,0-2 0,0 1 0,0-1 0,0 1 0,0 1 0,0-4 0,0 4 0,0-4 0,0 3 0,0 2 0,0-4 0,0 1 0,0 0 0,0-1 0,0 4 0,0-5 0,0 2 0,0 1 0,0 1 0,0-1 0,0-1 0,0-2 0,0 7 0,0-5 0,0 1 0,0 0 0,0-1 0,0 0 0,0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70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0 16383,'0'0'0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71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15 54 16383,'0'17'0,"0"-1"0,0-7 0,0-1 0,0 1 0,0-1 0,0 0 0,0 1 0,0-1 0,0 1 0,0 0 0,3-5 0,1 3 0,1-1 0,-1 2 0,-2 0 0,0 1 0,4-1 0,-6 1 0,8-1 0,-8 1 0,6 0 0,-5-2 0,1 2 0,2 0 0,-4-2 0,4 2 0,0-5 0,-3 4 0,2-3 0,-1 3 0,0 1 0,0 0 0,2-5 0,-2 2 0,0 0 0,-2 3 0,0-2 0,0 2 0,0 0 0,0-1 0,0 1 0,0-2 0,0 2 0,0 1 0,0-2 0,0 1 0,0 4 0,0-3 0,0 4 0,0-1 0,0-1 0,0 5 0,0-1 0,0-6 0,0 5 0,0-3 0,0-2 0,0 3 0,-4 0 0,3-4 0,-6 6 0,2-4 0,1 0 0,-3 6 0,3-6 0,-3 4 0,2-8 0,1 1 0,1 1 0,2 0 0,-3-2 0,1-1 0,2-22 0,-1 1 0,4-14 0,3 10 0,3-2 0,0 4 0,1 2 0,-1 1 0,-4 6 0,2 0 0,-6-3 0,8 4 0,-4-2 0,4-6 0,0 6 0,-1-4 0,1 4 0,0 3 0,-3-1 0,0 3 0,-4-5 0,5 5 0,-4-3 0,1 2 0,0-1 0,-2-1 0,3 2 0,-4-3 0,0 0 0,0-1 0,0 0 0,0-4 0,0 4 0,0-5 0,0 1 0,0 4 0,0-6 0,0 7 0,0-6 0,0 4 0,0-3 0,0 5 0,0-2 0,0 3 0,0-8 0,-4 5 0,0-2 0,-4 3 0,4-1 0,-2 3 0,4-2 0,-4 0 0,1 0 0,1 0 0,-3 0 0,4 1 0,-1-1 0,-4 1 0,7-1 0,-4 1 0,3-2 0,-6 1 0,5 2 0,-5-4 0,4 4 0,-4-2 0,4-1 0,1 3 0,-3-2 0,2 5 0,-5-8 0,1 6 0,2-3 0,0 0 0,0 8 0,20-2 0,-14 3 0,16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72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1 16383,'0'0'0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73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0 16383,'4'18'0,"0"-4"0,0-6 0,-1-1 0,0-1 0,0 2 0,1 1 0,-2-1 0,1 0 0,2 1 0,-3-1 0,1 2 0,0-6 0,-1 5 0,1-1 0,-1-2 0,0 1 0,1-1 0,-1 0 0,1-1 0,0 1 0,-1-2 0,1 5 0,-1-3 0,1 0 0,-2-2 0,2 2 0,-1-1 0,0 2 0,0-2 0,0 0 0,0 1 0,1 0 0,-1-1 0,0 2 0,1-4 0,-1 4 0,0-1 0,0 0 0,0-1 0,1 1 0,-1 0 0,0-1 0,-1 1 0,1-1 0,0 1 0,2 0 0,-3 0 0,2 0 0,-2 1 0,0-1 0,2 3 0,-2-4 0,-1 1 0,0-1 0,1 3 0,2-1 0,-2-3 0,4 0 0,-1 4 0,3-1 0,-2 3 0,3 1 0,-4-1 0,0 0 0,1 1 0,-2-4 0,-1 2 0,1 1 0,-2-2 0,2 0 0,-3-1 0,2 2 0,0 0 0,-2-3 0,0 4 0,0-4 0,0 2 0,1-1 0,0-1 0,0 1 0,-1 1 0,0-2 0,0-1 0,0 0 0,0 0 0,0 1 0,0 0 0,0 1 0,0-1 0,0 0 0,0 1 0,0 1 0,0-2 0,0 1 0,0-1 0,2 0 0,-2 1 0,0-1 0,1 3 0,0-3 0,2 1 0,-3 1 0,2 1 0,0-1 0,-1 1 0,2-2 0,-3 5 0,2-2 0,-1 2 0,1-3 0,0 1 0,0-1 0,-1-3 0,-1-2 0,0 6 0,3-4 0,-1 6 0,2-2 0,2 6 0,-2-1 0,2 0 0,-3-3 0,1 2 0,-1-4 0,0 0 0,0 1 0,-2-1 0,0-1 0,-1-2 0,0 4 0,3-4 0,-3 2 0,0 1 0,0 0 0,0-1 0,0-1 0,0 1 0,0 0 0,1-1 0,0-1 0,1 2 0,-2 1 0,0-2 0,0 2 0,1-1 0,0 3 0,0-4 0,1 4 0,-2-2 0,0 5 0,0-7 0,0 4 0,0-1 0,0-5 0,0-2 0,-5 3 0,6 1 0,-2 4 0,6-3 0,-1 1 0,2 2 0,-1 2 0,-1 0 0,3 6 0,-4-3 0,3 5 0,-4-5 0,2 6 0,0-4 0,-1-3 0,-1 2 0,2-1 0,-1-1 0,-2 0 0,2-2 0,-2-1 0,1 0 0,2 0 0,-4-1 0,2 2 0,-2-2 0,3 1 0,-3-1 0,0 0 0,2 0 0,-2 0 0,0-2 0,0 2 0,0-3 0,0 2 0,0 2 0,0 0 0,2 1 0,-2-1 0,1 3 0,-1-1 0,0 0 0,1 0 0,-1-3 0,3-2 0,-3 1 0,0-3 0,0-2 0,0 0 0,0 5 0,0 2 0,0 2 0,4-1 0,-2-1 0,2 5 0,-1-2 0,1 5 0,-2-4 0,2 0 0,0 1 0,-2-3 0,1 3 0,0-4 0,-2 3 0,1-1 0,1-4 0,-3 5 0,3-6 0,-3 0 0,1 1 0,-1-4 0,1 3 0,-1-4 0,1 5 0,-1-5 0,0 3 0,0-1 0,3 0 0,-3 0 0,0-1 0,0 0 0,0-2 0,1 0 0,-1 0 0,3 2 0,-3 0 0,0 1 0,0 1 0,0 0 0,0-2 0,0 1 0,0 2 0,0-2 0,0-1 0,0-2 0,0 3 0,0-1 0,0 0 0,0 1 0,0 0 0,0-2 0,0 0 0,0-1 0,0 0 0,0-2 0,0 4 0,0-2 0,0 1 0,0-1 0,0 1 0,0 1 0,0-4 0,0 4 0,0-4 0,0 3 0,0 2 0,0-4 0,0 1 0,0 0 0,0-1 0,0 4 0,0-5 0,0 2 0,0 1 0,0 1 0,0-1 0,0-1 0,0-2 0,0 7 0,0-5 0,0 1 0,0 0 0,0-1 0,0 0 0,0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2:47:50.766"/>
    </inkml:context>
    <inkml:brush xml:id="br0">
      <inkml:brushProperty name="width" value="0.2" units="cm"/>
      <inkml:brushProperty name="height" value="1.2" units="cm"/>
      <inkml:brushProperty name="color" value="#00A0D7"/>
      <inkml:brushProperty name="inkEffects" value="pencil"/>
    </inkml:brush>
  </inkml:definitions>
  <inkml:trace contextRef="#ctx0" brushRef="#br0">0 0 16383,'0'0'0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bildplatzhalter 11"/>
          <p:cNvSpPr>
            <a:spLocks noGrp="1" noRot="1" noChangeAspect="1"/>
          </p:cNvSpPr>
          <p:nvPr>
            <p:ph type="sldImg" idx="2"/>
          </p:nvPr>
        </p:nvSpPr>
        <p:spPr>
          <a:xfrm>
            <a:off x="764704" y="899592"/>
            <a:ext cx="5560412" cy="3127732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4"/>
          </p:nvPr>
        </p:nvSpPr>
        <p:spPr>
          <a:xfrm>
            <a:off x="775244" y="8712000"/>
            <a:ext cx="2230428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r>
              <a:rPr lang="de-CH" dirty="0"/>
              <a:t>Fusszeilentext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5"/>
          </p:nvPr>
        </p:nvSpPr>
        <p:spPr>
          <a:xfrm>
            <a:off x="5462663" y="8712000"/>
            <a:ext cx="871173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/>
            </a:lvl1pPr>
          </a:lstStyle>
          <a:p>
            <a:fld id="{83C81C81-E364-4366-A610-2DB15FF9853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773424" y="4283968"/>
            <a:ext cx="5560412" cy="424847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idx="1"/>
          </p:nvPr>
        </p:nvSpPr>
        <p:spPr>
          <a:xfrm>
            <a:off x="4229809" y="425838"/>
            <a:ext cx="2095308" cy="185722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/>
            </a:lvl1pPr>
          </a:lstStyle>
          <a:p>
            <a:fld id="{A17AAF7D-4283-4014-80F4-26E915FEACF8}" type="datetime1">
              <a:rPr lang="de-CH" smtClean="0"/>
              <a:t>13.09.2024</a:t>
            </a:fld>
            <a:endParaRPr lang="de-CH" dirty="0"/>
          </a:p>
        </p:txBody>
      </p:sp>
      <p:sp>
        <p:nvSpPr>
          <p:cNvPr id="18" name="Kopfzeilenplatzhalter 17"/>
          <p:cNvSpPr>
            <a:spLocks noGrp="1"/>
          </p:cNvSpPr>
          <p:nvPr>
            <p:ph type="hdr" sz="quarter"/>
          </p:nvPr>
        </p:nvSpPr>
        <p:spPr>
          <a:xfrm>
            <a:off x="764704" y="432000"/>
            <a:ext cx="3249080" cy="17956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/>
            </a:lvl1pPr>
          </a:lstStyle>
          <a:p>
            <a:r>
              <a:rPr lang="de-CH"/>
              <a:t>Kopfzeilentext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2040BAA5-8ED1-5052-684A-DB6BB56E8FD6}"/>
              </a:ext>
            </a:extLst>
          </p:cNvPr>
          <p:cNvSpPr/>
          <p:nvPr userDrawn="1"/>
        </p:nvSpPr>
        <p:spPr>
          <a:xfrm>
            <a:off x="0" y="846667"/>
            <a:ext cx="6102000" cy="6011333"/>
          </a:xfrm>
          <a:prstGeom prst="rect">
            <a:avLst/>
          </a:prstGeom>
          <a:solidFill>
            <a:srgbClr val="FDE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79343" y="1136898"/>
            <a:ext cx="5265301" cy="1224000"/>
          </a:xfrm>
        </p:spPr>
        <p:txBody>
          <a:bodyPr anchor="b">
            <a:noAutofit/>
          </a:bodyPr>
          <a:lstStyle>
            <a:lvl1pPr algn="l">
              <a:defRPr sz="4000" b="1"/>
            </a:lvl1pPr>
          </a:lstStyle>
          <a:p>
            <a:r>
              <a:rPr lang="de-CH" dirty="0"/>
              <a:t>Titel </a:t>
            </a:r>
            <a:br>
              <a:rPr lang="de-CH" dirty="0"/>
            </a:br>
            <a:r>
              <a:rPr lang="de-CH" dirty="0"/>
              <a:t>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79344" y="2926800"/>
            <a:ext cx="5265300" cy="756000"/>
          </a:xfrm>
        </p:spPr>
        <p:txBody>
          <a:bodyPr>
            <a:noAutofit/>
          </a:bodyPr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Untertitel </a:t>
            </a:r>
            <a:br>
              <a:rPr lang="de-CH" noProof="0" dirty="0"/>
            </a:br>
            <a:r>
              <a:rPr lang="de-CH" noProof="0" dirty="0"/>
              <a:t>hinzufügen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2D3C48-FDED-470C-908E-96B5A0DD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344" y="6273316"/>
            <a:ext cx="2631600" cy="216000"/>
          </a:xfrm>
        </p:spPr>
        <p:txBody>
          <a:bodyPr/>
          <a:lstStyle>
            <a:lvl1pPr>
              <a:defRPr sz="1350"/>
            </a:lvl1pPr>
          </a:lstStyle>
          <a:p>
            <a:r>
              <a:rPr lang="de-CH"/>
              <a:t>14. September 2023</a:t>
            </a:r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8B2F51-FE27-4B05-A169-62F7E9E3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2031569" y="148321"/>
            <a:ext cx="360000" cy="360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e-CH"/>
              <a:t>Praxisevaluation SEKI FS23 </a:t>
            </a:r>
            <a:endParaRPr lang="de-CH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D7C1A0D-0D46-4AD6-A4E0-C34A72CE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2031569" y="148321"/>
            <a:ext cx="360000" cy="360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37EA372-1F3F-FD95-320B-03B77579C3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7844" y="4003200"/>
            <a:ext cx="5265300" cy="246221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C958DB58-2461-7CDF-BD4C-0543237571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7844" y="4244400"/>
            <a:ext cx="5265300" cy="246221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7" name="Bildplatzhalter 3">
            <a:extLst>
              <a:ext uri="{FF2B5EF4-FFF2-40B4-BE49-F238E27FC236}">
                <a16:creationId xmlns:a16="http://schemas.microsoft.com/office/drawing/2014/main" id="{594B6BE9-185E-A88B-41DA-D0D14396ED7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03027" y="850779"/>
            <a:ext cx="5323238" cy="6007221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t"/>
          <a:lstStyle>
            <a:lvl1pPr algn="ctr">
              <a:defRPr sz="1600" b="0"/>
            </a:lvl1pPr>
          </a:lstStyle>
          <a:p>
            <a:r>
              <a:rPr lang="de-CH" dirty="0"/>
              <a:t> </a:t>
            </a:r>
            <a:br>
              <a:rPr lang="de-CH" dirty="0"/>
            </a:br>
            <a:r>
              <a:rPr lang="de-CH" dirty="0"/>
              <a:t>Ersetzen Sie diesen Platzhalter durch ein Bild </a:t>
            </a:r>
            <a:br>
              <a:rPr lang="de-CH" dirty="0"/>
            </a:br>
            <a:r>
              <a:rPr lang="de-CH" dirty="0"/>
              <a:t>(Grösse und Position beibehalten).</a:t>
            </a:r>
            <a:br>
              <a:rPr lang="de-CH" dirty="0"/>
            </a:br>
            <a:br>
              <a:rPr lang="de-CH" dirty="0"/>
            </a:br>
            <a:r>
              <a:rPr lang="de-CH" dirty="0"/>
              <a:t>Eine Auswahl an FHNW-Bildern finden</a:t>
            </a:r>
            <a:br>
              <a:rPr lang="de-CH" dirty="0"/>
            </a:br>
            <a:r>
              <a:rPr lang="de-CH" dirty="0"/>
              <a:t>Sie im «Content </a:t>
            </a:r>
            <a:r>
              <a:rPr lang="de-CH" dirty="0" err="1"/>
              <a:t>Chooser</a:t>
            </a:r>
            <a:r>
              <a:rPr lang="de-CH" dirty="0"/>
              <a:t>» rechts in PowerPoint</a:t>
            </a:r>
            <a:br>
              <a:rPr lang="de-CH" dirty="0"/>
            </a:br>
            <a:r>
              <a:rPr lang="de-CH" dirty="0"/>
              <a:t>oder unter dem Menüpunkt «Einfügen &gt; Inhalte».</a:t>
            </a:r>
            <a:br>
              <a:rPr lang="de-CH" dirty="0"/>
            </a:br>
            <a:br>
              <a:rPr lang="de-CH" dirty="0"/>
            </a:br>
            <a:r>
              <a:rPr lang="de-CH" dirty="0"/>
              <a:t>Eigene Bilder können Sie durch einen Klick</a:t>
            </a:r>
            <a:br>
              <a:rPr lang="de-CH" dirty="0"/>
            </a:br>
            <a:r>
              <a:rPr lang="de-CH" dirty="0"/>
              <a:t>auf das untenstehende Icon einfügen.</a:t>
            </a:r>
          </a:p>
        </p:txBody>
      </p:sp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84E75BB-61FF-4F7E-9CDB-A5E34775C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14. September 2023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909AB7D-DBAB-4FFF-BA65-85B952116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Praxisevaluation SEKI FS23 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9B7570-0B3E-4F91-B744-978CA7BDE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9222" y="1170372"/>
            <a:ext cx="11012400" cy="492443"/>
          </a:xfrm>
        </p:spPr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99222" y="1973011"/>
            <a:ext cx="11012400" cy="421188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14. September 2023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Praxisevaluation SEKI FS23 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B03B558-1909-9EAA-030E-9F4C655318C3}"/>
              </a:ext>
            </a:extLst>
          </p:cNvPr>
          <p:cNvSpPr/>
          <p:nvPr userDrawn="1"/>
        </p:nvSpPr>
        <p:spPr>
          <a:xfrm>
            <a:off x="0" y="846667"/>
            <a:ext cx="11430000" cy="6011333"/>
          </a:xfrm>
          <a:prstGeom prst="rect">
            <a:avLst/>
          </a:prstGeom>
          <a:solidFill>
            <a:srgbClr val="FDE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9405" y="1080000"/>
            <a:ext cx="10587038" cy="900246"/>
          </a:xfrm>
        </p:spPr>
        <p:txBody>
          <a:bodyPr/>
          <a:lstStyle>
            <a:lvl1pPr>
              <a:defRPr sz="5850"/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2030000" y="162000"/>
            <a:ext cx="360000" cy="360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e-CH"/>
              <a:t>14. September 2023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2030000" y="162000"/>
            <a:ext cx="360000" cy="360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e-CH"/>
              <a:t>Praxisevaluation SEKI FS23 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1814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9222" y="1170372"/>
            <a:ext cx="11012400" cy="492443"/>
          </a:xfrm>
        </p:spPr>
        <p:txBody>
          <a:bodyPr/>
          <a:lstStyle>
            <a:lvl1pPr>
              <a:defRPr b="1"/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99222" y="2215918"/>
            <a:ext cx="11012400" cy="3968982"/>
          </a:xfrm>
        </p:spPr>
        <p:txBody>
          <a:bodyPr/>
          <a:lstStyle>
            <a:lvl1pPr marL="447675" indent="-447675">
              <a:buFont typeface="+mj-lt"/>
              <a:buAutoNum type="arabicPeriod"/>
              <a:defRPr sz="2800"/>
            </a:lvl1pPr>
            <a:lvl2pPr marL="808038" indent="-360363">
              <a:buFont typeface="+mj-lt"/>
              <a:buAutoNum type="alphaLcPeriod"/>
              <a:defRPr sz="2800"/>
            </a:lvl2pPr>
            <a:lvl3pPr marL="896938" indent="-90488">
              <a:defRPr sz="2800"/>
            </a:lvl3pPr>
            <a:lvl4pPr marL="1077913" indent="-88900">
              <a:defRPr sz="2800"/>
            </a:lvl4pPr>
            <a:lvl5pPr marL="1254125" indent="-88900">
              <a:defRPr sz="2800"/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14. September 2023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Praxisevaluation SEKI FS23 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98374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9222" y="1170372"/>
            <a:ext cx="11012400" cy="492443"/>
          </a:xfrm>
        </p:spPr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97722" y="1972800"/>
            <a:ext cx="4917600" cy="42041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507962" y="1972800"/>
            <a:ext cx="4917276" cy="4212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CBC3AC7-219E-4C67-AEDA-C67A12A6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14. September 2023</a:t>
            </a:r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782AC2-B1F9-49B1-8F1C-175BF9874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Praxisevaluation SEKI FS23 </a:t>
            </a:r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64E7F5-EE66-4CED-8EDA-D78B639D2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8625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507962" y="1170372"/>
            <a:ext cx="4917276" cy="492443"/>
          </a:xfrm>
        </p:spPr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507962" y="1972800"/>
            <a:ext cx="4917276" cy="4212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CBC3AC7-219E-4C67-AEDA-C67A12A6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14. September 2023</a:t>
            </a:r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782AC2-B1F9-49B1-8F1C-175BF9874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Praxisevaluation SEKI FS23 </a:t>
            </a:r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64E7F5-EE66-4CED-8EDA-D78B639D2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3" name="Bildplatzhalter 3">
            <a:extLst>
              <a:ext uri="{FF2B5EF4-FFF2-40B4-BE49-F238E27FC236}">
                <a16:creationId xmlns:a16="http://schemas.microsoft.com/office/drawing/2014/main" id="{045B5233-76F3-BDA2-C5F4-340A566D321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2941" y="846001"/>
            <a:ext cx="6047472" cy="5688000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t"/>
          <a:lstStyle>
            <a:lvl1pPr algn="ctr">
              <a:defRPr sz="1600" b="0"/>
            </a:lvl1pPr>
          </a:lstStyle>
          <a:p>
            <a:r>
              <a:rPr lang="de-CH" dirty="0"/>
              <a:t> </a:t>
            </a:r>
            <a:br>
              <a:rPr lang="de-CH" dirty="0"/>
            </a:br>
            <a:r>
              <a:rPr lang="de-CH" dirty="0"/>
              <a:t>Ersetzen Sie diesen Platzhalter durch ein Bild </a:t>
            </a:r>
            <a:br>
              <a:rPr lang="de-CH" dirty="0"/>
            </a:br>
            <a:r>
              <a:rPr lang="de-CH" dirty="0"/>
              <a:t>(Grösse und Position beibehalten).</a:t>
            </a:r>
            <a:br>
              <a:rPr lang="de-CH" dirty="0"/>
            </a:br>
            <a:br>
              <a:rPr lang="de-CH" dirty="0"/>
            </a:br>
            <a:r>
              <a:rPr lang="de-CH" dirty="0"/>
              <a:t>Eine Auswahl an FHNW-Bildern finden</a:t>
            </a:r>
            <a:br>
              <a:rPr lang="de-CH" dirty="0"/>
            </a:br>
            <a:r>
              <a:rPr lang="de-CH" dirty="0"/>
              <a:t>Sie im «Content </a:t>
            </a:r>
            <a:r>
              <a:rPr lang="de-CH" dirty="0" err="1"/>
              <a:t>Chooser</a:t>
            </a:r>
            <a:r>
              <a:rPr lang="de-CH" dirty="0"/>
              <a:t>» rechts in PowerPoint</a:t>
            </a:r>
            <a:br>
              <a:rPr lang="de-CH" dirty="0"/>
            </a:br>
            <a:r>
              <a:rPr lang="de-CH" dirty="0"/>
              <a:t>oder unter dem Menüpunkt «Einfügen &gt; Inhalte».</a:t>
            </a:r>
            <a:br>
              <a:rPr lang="de-CH" dirty="0"/>
            </a:br>
            <a:br>
              <a:rPr lang="de-CH" dirty="0"/>
            </a:br>
            <a:r>
              <a:rPr lang="de-CH" dirty="0"/>
              <a:t>Eigene Bilder können Sie durch einen Klick</a:t>
            </a:r>
            <a:br>
              <a:rPr lang="de-CH" dirty="0"/>
            </a:br>
            <a:r>
              <a:rPr lang="de-CH" dirty="0"/>
              <a:t>auf das untenstehende Icon einfügen.</a:t>
            </a:r>
          </a:p>
        </p:txBody>
      </p:sp>
    </p:spTree>
    <p:extLst>
      <p:ext uri="{BB962C8B-B14F-4D97-AF65-F5344CB8AC3E}">
        <p14:creationId xmlns:p14="http://schemas.microsoft.com/office/powerpoint/2010/main" val="3997219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9222" y="1170372"/>
            <a:ext cx="4734000" cy="492443"/>
          </a:xfrm>
        </p:spPr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99222" y="1972800"/>
            <a:ext cx="4734000" cy="4212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CBC3AC7-219E-4C67-AEDA-C67A12A6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14. September 2023</a:t>
            </a:r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782AC2-B1F9-49B1-8F1C-175BF9874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Praxisevaluation SEKI FS23 </a:t>
            </a:r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64E7F5-EE66-4CED-8EDA-D78B639D2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Bildplatzhalter 3">
            <a:extLst>
              <a:ext uri="{FF2B5EF4-FFF2-40B4-BE49-F238E27FC236}">
                <a16:creationId xmlns:a16="http://schemas.microsoft.com/office/drawing/2014/main" id="{BFED3010-9542-8FB4-6B6D-FE485296850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31196" y="846000"/>
            <a:ext cx="6103556" cy="5688000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t"/>
          <a:lstStyle>
            <a:lvl1pPr algn="ctr">
              <a:defRPr sz="1600" b="0"/>
            </a:lvl1pPr>
          </a:lstStyle>
          <a:p>
            <a:r>
              <a:rPr lang="de-CH" dirty="0"/>
              <a:t> </a:t>
            </a:r>
            <a:br>
              <a:rPr lang="de-CH" dirty="0"/>
            </a:br>
            <a:r>
              <a:rPr lang="de-CH" dirty="0"/>
              <a:t>Ersetzen Sie diesen Platzhalter durch ein Bild </a:t>
            </a:r>
            <a:br>
              <a:rPr lang="de-CH" dirty="0"/>
            </a:br>
            <a:r>
              <a:rPr lang="de-CH" dirty="0"/>
              <a:t>(Grösse und Position beibehalten).</a:t>
            </a:r>
            <a:br>
              <a:rPr lang="de-CH" dirty="0"/>
            </a:br>
            <a:br>
              <a:rPr lang="de-CH" dirty="0"/>
            </a:br>
            <a:r>
              <a:rPr lang="de-CH" dirty="0"/>
              <a:t>Eine Auswahl an FHNW-Bildern finden</a:t>
            </a:r>
            <a:br>
              <a:rPr lang="de-CH" dirty="0"/>
            </a:br>
            <a:r>
              <a:rPr lang="de-CH" dirty="0"/>
              <a:t>Sie im «Content </a:t>
            </a:r>
            <a:r>
              <a:rPr lang="de-CH" dirty="0" err="1"/>
              <a:t>Chooser</a:t>
            </a:r>
            <a:r>
              <a:rPr lang="de-CH" dirty="0"/>
              <a:t>» rechts in PowerPoint</a:t>
            </a:r>
            <a:br>
              <a:rPr lang="de-CH" dirty="0"/>
            </a:br>
            <a:r>
              <a:rPr lang="de-CH" dirty="0"/>
              <a:t>oder unter dem Menüpunkt «Einfügen &gt; Inhalte».</a:t>
            </a:r>
            <a:br>
              <a:rPr lang="de-CH" dirty="0"/>
            </a:br>
            <a:br>
              <a:rPr lang="de-CH" dirty="0"/>
            </a:br>
            <a:r>
              <a:rPr lang="de-CH" dirty="0"/>
              <a:t>Eigene Bilder können Sie durch einen Klick</a:t>
            </a:r>
            <a:br>
              <a:rPr lang="de-CH" dirty="0"/>
            </a:br>
            <a:r>
              <a:rPr lang="de-CH" dirty="0"/>
              <a:t>auf das untenstehende Icon einfügen.</a:t>
            </a:r>
          </a:p>
        </p:txBody>
      </p:sp>
    </p:spTree>
    <p:extLst>
      <p:ext uri="{BB962C8B-B14F-4D97-AF65-F5344CB8AC3E}">
        <p14:creationId xmlns:p14="http://schemas.microsoft.com/office/powerpoint/2010/main" val="2932665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B216CB-AE9D-4C01-AD48-4B79158751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CH"/>
              <a:t>14. September 2023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E67269-0443-40A6-8D53-CF9C30AE720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Praxisevaluation SEKI FS23 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D2179C-3288-47A5-A587-1B7255A2C3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Bildplatzhalter 3">
            <a:extLst>
              <a:ext uri="{FF2B5EF4-FFF2-40B4-BE49-F238E27FC236}">
                <a16:creationId xmlns:a16="http://schemas.microsoft.com/office/drawing/2014/main" id="{FA158FDB-0E1B-74C0-3EFC-E1E947BFEE2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846872"/>
            <a:ext cx="11430000" cy="5688000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t"/>
          <a:lstStyle>
            <a:lvl1pPr algn="ctr">
              <a:defRPr sz="1600" b="0"/>
            </a:lvl1pPr>
          </a:lstStyle>
          <a:p>
            <a:r>
              <a:rPr lang="de-CH" dirty="0"/>
              <a:t> </a:t>
            </a:r>
            <a:br>
              <a:rPr lang="de-CH" dirty="0"/>
            </a:br>
            <a:r>
              <a:rPr lang="de-CH" dirty="0"/>
              <a:t>Ersetzen Sie diesen Platzhalter durch ein Bild </a:t>
            </a:r>
            <a:br>
              <a:rPr lang="de-CH" dirty="0"/>
            </a:br>
            <a:r>
              <a:rPr lang="de-CH" dirty="0"/>
              <a:t>(Grösse und Position beibehalten).</a:t>
            </a:r>
            <a:br>
              <a:rPr lang="de-CH" dirty="0"/>
            </a:br>
            <a:br>
              <a:rPr lang="de-CH" dirty="0"/>
            </a:br>
            <a:r>
              <a:rPr lang="de-CH" dirty="0"/>
              <a:t>Eine Auswahl an FHNW-Bildern finden</a:t>
            </a:r>
            <a:br>
              <a:rPr lang="de-CH" dirty="0"/>
            </a:br>
            <a:r>
              <a:rPr lang="de-CH" dirty="0"/>
              <a:t>Sie im «Content </a:t>
            </a:r>
            <a:r>
              <a:rPr lang="de-CH" dirty="0" err="1"/>
              <a:t>Chooser</a:t>
            </a:r>
            <a:r>
              <a:rPr lang="de-CH" dirty="0"/>
              <a:t>» rechts in PowerPoint</a:t>
            </a:r>
            <a:br>
              <a:rPr lang="de-CH" dirty="0"/>
            </a:br>
            <a:r>
              <a:rPr lang="de-CH" dirty="0"/>
              <a:t>oder unter dem Menüpunkt «Einfügen &gt; Inhalte».</a:t>
            </a:r>
            <a:br>
              <a:rPr lang="de-CH" dirty="0"/>
            </a:br>
            <a:br>
              <a:rPr lang="de-CH" dirty="0"/>
            </a:br>
            <a:r>
              <a:rPr lang="de-CH" dirty="0"/>
              <a:t>Eigene Bilder können Sie durch einen Klick</a:t>
            </a:r>
            <a:br>
              <a:rPr lang="de-CH" dirty="0"/>
            </a:br>
            <a:r>
              <a:rPr lang="de-CH" dirty="0"/>
              <a:t>auf das untenstehende Icon einfügen.</a:t>
            </a:r>
          </a:p>
        </p:txBody>
      </p:sp>
    </p:spTree>
    <p:extLst>
      <p:ext uri="{BB962C8B-B14F-4D97-AF65-F5344CB8AC3E}">
        <p14:creationId xmlns:p14="http://schemas.microsoft.com/office/powerpoint/2010/main" val="245175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9001" y="1170372"/>
            <a:ext cx="11012400" cy="492443"/>
          </a:xfrm>
        </p:spPr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46EAAB-E9CC-4FBB-A777-DFD68618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14. September 2023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90A60D-3123-4534-B4E1-1B214E40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Praxisevaluation SEKI FS23 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A66DD1-3165-483D-99FB-202ADC04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CCA65A95-72B9-9C39-BC44-04A643558335}"/>
              </a:ext>
            </a:extLst>
          </p:cNvPr>
          <p:cNvSpPr/>
          <p:nvPr userDrawn="1"/>
        </p:nvSpPr>
        <p:spPr>
          <a:xfrm>
            <a:off x="0" y="6534000"/>
            <a:ext cx="11430000" cy="324000"/>
          </a:xfrm>
          <a:prstGeom prst="rect">
            <a:avLst/>
          </a:prstGeom>
          <a:solidFill>
            <a:srgbClr val="FDE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19100" y="1170372"/>
            <a:ext cx="11006138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19100" y="1973011"/>
            <a:ext cx="11006138" cy="4211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 err="1"/>
              <a:t>Erum</a:t>
            </a:r>
            <a:r>
              <a:rPr lang="de-CH" noProof="0" dirty="0"/>
              <a:t> </a:t>
            </a:r>
            <a:r>
              <a:rPr lang="de-CH" noProof="0" dirty="0" err="1"/>
              <a:t>qui</a:t>
            </a:r>
            <a:r>
              <a:rPr lang="de-CH" noProof="0" dirty="0"/>
              <a:t> </a:t>
            </a:r>
            <a:r>
              <a:rPr lang="de-CH" noProof="0" dirty="0" err="1"/>
              <a:t>blam</a:t>
            </a:r>
            <a:r>
              <a:rPr lang="de-CH" noProof="0" dirty="0"/>
              <a:t> </a:t>
            </a:r>
            <a:r>
              <a:rPr lang="de-CH" noProof="0" dirty="0" err="1"/>
              <a:t>faciis</a:t>
            </a:r>
            <a:r>
              <a:rPr lang="de-CH" noProof="0" dirty="0"/>
              <a:t> </a:t>
            </a:r>
            <a:r>
              <a:rPr lang="de-CH" noProof="0" dirty="0" err="1"/>
              <a:t>ullente</a:t>
            </a:r>
            <a:r>
              <a:rPr lang="de-CH" noProof="0" dirty="0"/>
              <a:t> </a:t>
            </a:r>
            <a:r>
              <a:rPr lang="de-CH" noProof="0" dirty="0" err="1"/>
              <a:t>nim</a:t>
            </a:r>
            <a:r>
              <a:rPr lang="de-CH" noProof="0" dirty="0"/>
              <a:t> </a:t>
            </a:r>
            <a:r>
              <a:rPr lang="de-CH" noProof="0" dirty="0" err="1"/>
              <a:t>aut</a:t>
            </a:r>
            <a:r>
              <a:rPr lang="de-CH" noProof="0" dirty="0"/>
              <a:t> </a:t>
            </a:r>
            <a:r>
              <a:rPr lang="de-CH" noProof="0" dirty="0" err="1"/>
              <a:t>que</a:t>
            </a:r>
            <a:r>
              <a:rPr lang="de-CH" noProof="0" dirty="0"/>
              <a:t> </a:t>
            </a:r>
            <a:r>
              <a:rPr lang="de-CH" noProof="0" dirty="0" err="1"/>
              <a:t>conserumenis</a:t>
            </a:r>
            <a:r>
              <a:rPr lang="de-CH" noProof="0" dirty="0"/>
              <a:t> </a:t>
            </a:r>
            <a:r>
              <a:rPr lang="de-CH" noProof="0" dirty="0" err="1"/>
              <a:t>maxim</a:t>
            </a:r>
            <a:r>
              <a:rPr lang="de-CH" noProof="0" dirty="0"/>
              <a:t> </a:t>
            </a:r>
            <a:r>
              <a:rPr lang="de-CH" noProof="0" dirty="0" err="1"/>
              <a:t>reptio</a:t>
            </a:r>
            <a:r>
              <a:rPr lang="de-CH" noProof="0" dirty="0"/>
              <a:t> </a:t>
            </a:r>
            <a:r>
              <a:rPr lang="de-CH" noProof="0" dirty="0" err="1"/>
              <a:t>intis</a:t>
            </a:r>
            <a:r>
              <a:rPr lang="de-CH" noProof="0" dirty="0"/>
              <a:t> </a:t>
            </a:r>
            <a:r>
              <a:rPr lang="de-CH" noProof="0" dirty="0" err="1"/>
              <a:t>sero</a:t>
            </a:r>
            <a:r>
              <a:rPr lang="de-CH" noProof="0" dirty="0"/>
              <a:t> </a:t>
            </a:r>
            <a:r>
              <a:rPr lang="de-CH" noProof="0" dirty="0" err="1"/>
              <a:t>doluptatiam</a:t>
            </a:r>
            <a:r>
              <a:rPr lang="de-CH" noProof="0" dirty="0"/>
              <a:t> </a:t>
            </a:r>
            <a:r>
              <a:rPr lang="de-CH" noProof="0" dirty="0" err="1"/>
              <a:t>nemque</a:t>
            </a:r>
            <a:r>
              <a:rPr lang="de-CH" noProof="0" dirty="0"/>
              <a:t> </a:t>
            </a:r>
            <a:r>
              <a:rPr lang="de-CH" noProof="0" dirty="0" err="1"/>
              <a:t>pore</a:t>
            </a:r>
            <a:r>
              <a:rPr lang="de-CH" noProof="0" dirty="0"/>
              <a:t> </a:t>
            </a:r>
            <a:r>
              <a:rPr lang="de-CH" noProof="0" dirty="0" err="1"/>
              <a:t>volliquis</a:t>
            </a:r>
            <a:r>
              <a:rPr lang="de-CH" noProof="0" dirty="0"/>
              <a:t> </a:t>
            </a:r>
            <a:r>
              <a:rPr lang="de-CH" noProof="0" dirty="0" err="1"/>
              <a:t>archicient</a:t>
            </a:r>
            <a:r>
              <a:rPr lang="de-CH" noProof="0" dirty="0"/>
              <a:t> </a:t>
            </a:r>
            <a:r>
              <a:rPr lang="de-CH" noProof="0" dirty="0" err="1"/>
              <a:t>remporu</a:t>
            </a:r>
            <a:r>
              <a:rPr lang="de-CH" noProof="0" dirty="0"/>
              <a:t> </a:t>
            </a:r>
            <a:r>
              <a:rPr lang="de-CH" noProof="0" dirty="0" err="1"/>
              <a:t>mquatis</a:t>
            </a:r>
            <a:r>
              <a:rPr lang="de-CH" noProof="0" dirty="0"/>
              <a:t> </a:t>
            </a:r>
            <a:r>
              <a:rPr lang="de-CH" noProof="0" dirty="0" err="1"/>
              <a:t>ipicipit</a:t>
            </a:r>
            <a:r>
              <a:rPr lang="de-CH" noProof="0" dirty="0"/>
              <a:t> </a:t>
            </a:r>
            <a:r>
              <a:rPr lang="de-CH" noProof="0" dirty="0" err="1"/>
              <a:t>que</a:t>
            </a:r>
            <a:r>
              <a:rPr lang="de-CH" noProof="0" dirty="0"/>
              <a:t> </a:t>
            </a:r>
            <a:r>
              <a:rPr lang="de-CH" noProof="0" dirty="0" err="1"/>
              <a:t>eati</a:t>
            </a:r>
            <a:r>
              <a:rPr lang="de-CH" noProof="0" dirty="0"/>
              <a:t> </a:t>
            </a:r>
            <a:r>
              <a:rPr lang="de-CH" noProof="0" dirty="0" err="1"/>
              <a:t>offictus</a:t>
            </a:r>
            <a:r>
              <a:rPr lang="de-CH" noProof="0" dirty="0"/>
              <a:t> sed </a:t>
            </a:r>
            <a:r>
              <a:rPr lang="de-CH" noProof="0" dirty="0" err="1"/>
              <a:t>milluptatum</a:t>
            </a:r>
            <a:r>
              <a:rPr lang="de-CH" noProof="0" dirty="0"/>
              <a:t> </a:t>
            </a:r>
            <a:r>
              <a:rPr lang="de-CH" noProof="0" dirty="0" err="1"/>
              <a:t>volores</a:t>
            </a:r>
            <a:r>
              <a:rPr lang="de-CH" noProof="0" dirty="0"/>
              <a:t> </a:t>
            </a:r>
            <a:r>
              <a:rPr lang="de-CH" noProof="0" dirty="0" err="1"/>
              <a:t>tincipicid</a:t>
            </a:r>
            <a:r>
              <a:rPr lang="de-CH" noProof="0" dirty="0"/>
              <a:t> quo </a:t>
            </a:r>
            <a:r>
              <a:rPr lang="de-CH" noProof="0" dirty="0" err="1"/>
              <a:t>etum</a:t>
            </a:r>
            <a:r>
              <a:rPr lang="de-CH" noProof="0" dirty="0"/>
              <a:t> </a:t>
            </a:r>
            <a:r>
              <a:rPr lang="de-CH" noProof="0" dirty="0" err="1"/>
              <a:t>audiaer</a:t>
            </a:r>
            <a:r>
              <a:rPr lang="de-CH" noProof="0" dirty="0"/>
              <a:t> </a:t>
            </a:r>
            <a:r>
              <a:rPr lang="de-CH" noProof="0" dirty="0" err="1"/>
              <a:t>eribeatia</a:t>
            </a:r>
            <a:r>
              <a:rPr lang="de-CH" noProof="0" dirty="0"/>
              <a:t> </a:t>
            </a:r>
            <a:r>
              <a:rPr lang="de-CH" noProof="0" dirty="0" err="1"/>
              <a:t>ditias</a:t>
            </a:r>
            <a:r>
              <a:rPr lang="de-CH" noProof="0" dirty="0"/>
              <a:t> </a:t>
            </a:r>
            <a:r>
              <a:rPr lang="de-CH" noProof="0" dirty="0" err="1"/>
              <a:t>ea</a:t>
            </a:r>
            <a:r>
              <a:rPr lang="de-CH" noProof="0" dirty="0"/>
              <a:t> </a:t>
            </a:r>
            <a:r>
              <a:rPr lang="de-CH" noProof="0" dirty="0" err="1"/>
              <a:t>volessum</a:t>
            </a:r>
            <a:r>
              <a:rPr lang="de-CH" noProof="0" dirty="0"/>
              <a:t> </a:t>
            </a:r>
            <a:r>
              <a:rPr lang="de-CH" noProof="0" dirty="0" err="1"/>
              <a:t>culparum</a:t>
            </a:r>
            <a:r>
              <a:rPr lang="de-CH" noProof="0" dirty="0"/>
              <a:t> </a:t>
            </a:r>
            <a:r>
              <a:rPr lang="de-CH" noProof="0" dirty="0" err="1"/>
              <a:t>Accabores</a:t>
            </a:r>
            <a:r>
              <a:rPr lang="de-CH" noProof="0" dirty="0"/>
              <a:t> </a:t>
            </a:r>
            <a:r>
              <a:rPr lang="de-CH" noProof="0" dirty="0" err="1"/>
              <a:t>minctur</a:t>
            </a:r>
            <a:r>
              <a:rPr lang="de-CH" noProof="0" dirty="0"/>
              <a:t> </a:t>
            </a:r>
            <a:r>
              <a:rPr lang="de-CH" noProof="0" dirty="0" err="1"/>
              <a:t>suntus</a:t>
            </a:r>
            <a:r>
              <a:rPr lang="de-CH" noProof="0" dirty="0"/>
              <a:t> </a:t>
            </a:r>
            <a:r>
              <a:rPr lang="de-CH" noProof="0" dirty="0" err="1"/>
              <a:t>voleculleni</a:t>
            </a:r>
            <a:r>
              <a:rPr lang="de-CH" noProof="0" dirty="0"/>
              <a:t> </a:t>
            </a:r>
            <a:r>
              <a:rPr lang="de-CH" noProof="0" dirty="0" err="1"/>
              <a:t>Utet</a:t>
            </a:r>
            <a:r>
              <a:rPr lang="de-CH" noProof="0" dirty="0"/>
              <a:t> </a:t>
            </a:r>
            <a:r>
              <a:rPr lang="de-CH" noProof="0" dirty="0" err="1"/>
              <a:t>eum</a:t>
            </a:r>
            <a:r>
              <a:rPr lang="de-CH" noProof="0" dirty="0"/>
              <a:t> </a:t>
            </a:r>
            <a:r>
              <a:rPr lang="de-CH" noProof="0" dirty="0" err="1"/>
              <a:t>quis</a:t>
            </a:r>
            <a:r>
              <a:rPr lang="de-CH" noProof="0" dirty="0"/>
              <a:t> </a:t>
            </a:r>
            <a:r>
              <a:rPr lang="de-CH" noProof="0" dirty="0" err="1"/>
              <a:t>magnima</a:t>
            </a:r>
            <a:r>
              <a:rPr lang="de-CH" noProof="0" dirty="0"/>
              <a:t> </a:t>
            </a:r>
            <a:r>
              <a:rPr lang="de-CH" noProof="0" dirty="0" err="1"/>
              <a:t>Gnatquam</a:t>
            </a:r>
            <a:r>
              <a:rPr lang="de-CH" noProof="0" dirty="0"/>
              <a:t>, </a:t>
            </a:r>
            <a:r>
              <a:rPr lang="de-CH" noProof="0" dirty="0" err="1"/>
              <a:t>eat</a:t>
            </a:r>
            <a:r>
              <a:rPr lang="de-CH" noProof="0" dirty="0"/>
              <a:t> </a:t>
            </a:r>
            <a:r>
              <a:rPr lang="de-CH" noProof="0" dirty="0" err="1"/>
              <a:t>quid</a:t>
            </a:r>
            <a:r>
              <a:rPr lang="de-CH" noProof="0" dirty="0"/>
              <a:t> </a:t>
            </a:r>
            <a:r>
              <a:rPr lang="de-CH" noProof="0" dirty="0" err="1"/>
              <a:t>qui</a:t>
            </a:r>
            <a:r>
              <a:rPr lang="de-CH" noProof="0" dirty="0"/>
              <a:t> </a:t>
            </a:r>
            <a:r>
              <a:rPr lang="de-CH" noProof="0" dirty="0" err="1"/>
              <a:t>consecum</a:t>
            </a:r>
            <a:r>
              <a:rPr lang="de-CH" noProof="0" dirty="0"/>
              <a:t> </a:t>
            </a:r>
            <a:r>
              <a:rPr lang="de-CH" noProof="0" dirty="0" err="1"/>
              <a:t>Nulland</a:t>
            </a:r>
            <a:r>
              <a:rPr lang="de-CH" noProof="0" dirty="0"/>
              <a:t> </a:t>
            </a:r>
            <a:r>
              <a:rPr lang="de-CH" noProof="0" dirty="0" err="1"/>
              <a:t>amusand</a:t>
            </a:r>
            <a:r>
              <a:rPr lang="de-CH" noProof="0" dirty="0"/>
              <a:t> </a:t>
            </a:r>
            <a:r>
              <a:rPr lang="de-CH" noProof="0" dirty="0" err="1"/>
              <a:t>ipissi</a:t>
            </a:r>
            <a:r>
              <a:rPr lang="de-CH" noProof="0" dirty="0"/>
              <a:t> </a:t>
            </a:r>
            <a:r>
              <a:rPr lang="de-CH" noProof="0" dirty="0" err="1"/>
              <a:t>coreped</a:t>
            </a:r>
            <a:r>
              <a:rPr lang="de-CH" noProof="0" dirty="0"/>
              <a:t> </a:t>
            </a:r>
            <a:r>
              <a:rPr lang="de-CH" noProof="0" dirty="0" err="1"/>
              <a:t>Molupta</a:t>
            </a:r>
            <a:r>
              <a:rPr lang="de-CH" noProof="0" dirty="0"/>
              <a:t> </a:t>
            </a:r>
            <a:r>
              <a:rPr lang="de-CH" noProof="0" dirty="0" err="1"/>
              <a:t>pre</a:t>
            </a:r>
            <a:r>
              <a:rPr lang="de-CH" noProof="0" dirty="0"/>
              <a:t>, </a:t>
            </a:r>
            <a:r>
              <a:rPr lang="de-CH" noProof="0" dirty="0" err="1"/>
              <a:t>quistotae</a:t>
            </a:r>
            <a:r>
              <a:rPr lang="de-CH" noProof="0" dirty="0"/>
              <a:t> </a:t>
            </a:r>
            <a:r>
              <a:rPr lang="de-CH" noProof="0" dirty="0" err="1"/>
              <a:t>sit</a:t>
            </a:r>
            <a:r>
              <a:rPr lang="de-CH" noProof="0" dirty="0"/>
              <a:t> Volum </a:t>
            </a:r>
            <a:r>
              <a:rPr lang="de-CH" noProof="0" dirty="0" err="1"/>
              <a:t>doluptat</a:t>
            </a:r>
            <a:r>
              <a:rPr lang="de-CH" noProof="0" dirty="0"/>
              <a:t> </a:t>
            </a:r>
            <a:r>
              <a:rPr lang="de-CH" noProof="0" dirty="0" err="1"/>
              <a:t>aliti</a:t>
            </a:r>
            <a:r>
              <a:rPr lang="de-CH" noProof="0" dirty="0"/>
              <a:t> cum et </a:t>
            </a:r>
            <a:r>
              <a:rPr lang="de-CH" noProof="0" dirty="0" err="1"/>
              <a:t>fugit</a:t>
            </a:r>
            <a:r>
              <a:rPr lang="de-CH" noProof="0" dirty="0"/>
              <a:t> </a:t>
            </a:r>
            <a:r>
              <a:rPr lang="de-CH" noProof="0" dirty="0" err="1"/>
              <a:t>latia</a:t>
            </a:r>
            <a:endParaRPr lang="de-CH" noProof="0" dirty="0"/>
          </a:p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19100" y="6620400"/>
            <a:ext cx="118800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50">
                <a:solidFill>
                  <a:schemeClr val="tx1"/>
                </a:solidFill>
              </a:defRPr>
            </a:lvl1pPr>
          </a:lstStyle>
          <a:p>
            <a:r>
              <a:rPr lang="de-CH"/>
              <a:t>14. September 2023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67508" y="6620400"/>
            <a:ext cx="810000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50" b="1">
                <a:solidFill>
                  <a:schemeClr val="tx1"/>
                </a:solidFill>
              </a:defRPr>
            </a:lvl1pPr>
          </a:lstStyle>
          <a:p>
            <a:r>
              <a:rPr lang="de-CH"/>
              <a:t>Praxisevaluation SEKI FS23 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60596" y="6620400"/>
            <a:ext cx="37671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50"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C703539-8E35-D069-DBD5-3A4DCC125A4D}"/>
              </a:ext>
            </a:extLst>
          </p:cNvPr>
          <p:cNvSpPr txBox="1"/>
          <p:nvPr userDrawn="1"/>
        </p:nvSpPr>
        <p:spPr>
          <a:xfrm rot="5400000">
            <a:off x="11394044" y="5941110"/>
            <a:ext cx="1753783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CH" sz="400" spc="40" baseline="0" dirty="0">
                <a:solidFill>
                  <a:schemeClr val="bg1">
                    <a:lumMod val="85000"/>
                  </a:schemeClr>
                </a:solidFill>
              </a:rPr>
              <a:t>Erstellt durch Vorlagenbauer.ch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BBC21AA-03C3-7EDE-BB82-F15F9CEADEFF}"/>
              </a:ext>
            </a:extLst>
          </p:cNvPr>
          <p:cNvSpPr txBox="1"/>
          <p:nvPr userDrawn="1"/>
        </p:nvSpPr>
        <p:spPr>
          <a:xfrm>
            <a:off x="10056440" y="6620400"/>
            <a:ext cx="1217488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>
              <a:defRPr sz="950" b="1"/>
            </a:lvl1pPr>
          </a:lstStyle>
          <a:p>
            <a:pPr lvl="0" algn="r"/>
            <a:r>
              <a:rPr lang="de-CH" dirty="0"/>
              <a:t>www.fhnw.ch/ph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6B5E281-31F0-6934-F728-070531EC3F4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212400"/>
            <a:ext cx="2727286" cy="4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7" r:id="rId3"/>
    <p:sldLayoutId id="2147483668" r:id="rId4"/>
    <p:sldLayoutId id="2147483661" r:id="rId5"/>
    <p:sldLayoutId id="2147483669" r:id="rId6"/>
    <p:sldLayoutId id="2147483670" r:id="rId7"/>
    <p:sldLayoutId id="2147483665" r:id="rId8"/>
    <p:sldLayoutId id="2147483663" r:id="rId9"/>
    <p:sldLayoutId id="2147483664" r:id="rId10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88900" indent="-889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68288" indent="-904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449263" indent="-889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25475" indent="-889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64" userDrawn="1">
          <p15:clr>
            <a:srgbClr val="A4A3A4"/>
          </p15:clr>
        </p15:guide>
        <p15:guide id="2" pos="7197" userDrawn="1">
          <p15:clr>
            <a:srgbClr val="A4A3A4"/>
          </p15:clr>
        </p15:guide>
        <p15:guide id="3" orient="horz" pos="3896" userDrawn="1">
          <p15:clr>
            <a:srgbClr val="A4A3A4"/>
          </p15:clr>
        </p15:guide>
        <p15:guide id="4" orient="horz" pos="124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6.xml"/><Relationship Id="rId18" Type="http://schemas.openxmlformats.org/officeDocument/2006/relationships/image" Target="../media/image21.png"/><Relationship Id="rId26" Type="http://schemas.openxmlformats.org/officeDocument/2006/relationships/image" Target="../media/image25.png"/><Relationship Id="rId39" Type="http://schemas.openxmlformats.org/officeDocument/2006/relationships/customXml" Target="../ink/ink79.xml"/><Relationship Id="rId21" Type="http://schemas.openxmlformats.org/officeDocument/2006/relationships/customXml" Target="../ink/ink70.xml"/><Relationship Id="rId34" Type="http://schemas.openxmlformats.org/officeDocument/2006/relationships/image" Target="../media/image29.png"/><Relationship Id="rId42" Type="http://schemas.openxmlformats.org/officeDocument/2006/relationships/image" Target="../media/image33.png"/><Relationship Id="rId47" Type="http://schemas.openxmlformats.org/officeDocument/2006/relationships/customXml" Target="../ink/ink83.xml"/><Relationship Id="rId50" Type="http://schemas.openxmlformats.org/officeDocument/2006/relationships/image" Target="../media/image37.png"/><Relationship Id="rId55" Type="http://schemas.openxmlformats.org/officeDocument/2006/relationships/customXml" Target="../ink/ink87.xml"/><Relationship Id="rId63" Type="http://schemas.openxmlformats.org/officeDocument/2006/relationships/image" Target="../media/image6.png"/><Relationship Id="rId7" Type="http://schemas.openxmlformats.org/officeDocument/2006/relationships/customXml" Target="../ink/ink63.xml"/><Relationship Id="rId2" Type="http://schemas.openxmlformats.org/officeDocument/2006/relationships/image" Target="../media/image5.tiff"/><Relationship Id="rId16" Type="http://schemas.openxmlformats.org/officeDocument/2006/relationships/image" Target="../media/image20.png"/><Relationship Id="rId29" Type="http://schemas.openxmlformats.org/officeDocument/2006/relationships/customXml" Target="../ink/ink74.xml"/><Relationship Id="rId11" Type="http://schemas.openxmlformats.org/officeDocument/2006/relationships/customXml" Target="../ink/ink65.xml"/><Relationship Id="rId24" Type="http://schemas.openxmlformats.org/officeDocument/2006/relationships/image" Target="../media/image24.png"/><Relationship Id="rId32" Type="http://schemas.openxmlformats.org/officeDocument/2006/relationships/image" Target="../media/image28.png"/><Relationship Id="rId37" Type="http://schemas.openxmlformats.org/officeDocument/2006/relationships/customXml" Target="../ink/ink78.xml"/><Relationship Id="rId40" Type="http://schemas.openxmlformats.org/officeDocument/2006/relationships/image" Target="../media/image32.png"/><Relationship Id="rId45" Type="http://schemas.openxmlformats.org/officeDocument/2006/relationships/customXml" Target="../ink/ink82.xml"/><Relationship Id="rId53" Type="http://schemas.openxmlformats.org/officeDocument/2006/relationships/customXml" Target="../ink/ink86.xml"/><Relationship Id="rId58" Type="http://schemas.openxmlformats.org/officeDocument/2006/relationships/image" Target="../media/image41.png"/><Relationship Id="rId5" Type="http://schemas.openxmlformats.org/officeDocument/2006/relationships/customXml" Target="../ink/ink62.xml"/><Relationship Id="rId61" Type="http://schemas.openxmlformats.org/officeDocument/2006/relationships/customXml" Target="../ink/ink90.xml"/><Relationship Id="rId19" Type="http://schemas.openxmlformats.org/officeDocument/2006/relationships/customXml" Target="../ink/ink69.xml"/><Relationship Id="rId14" Type="http://schemas.openxmlformats.org/officeDocument/2006/relationships/image" Target="../media/image19.png"/><Relationship Id="rId22" Type="http://schemas.openxmlformats.org/officeDocument/2006/relationships/image" Target="../media/image23.png"/><Relationship Id="rId27" Type="http://schemas.openxmlformats.org/officeDocument/2006/relationships/customXml" Target="../ink/ink73.xml"/><Relationship Id="rId30" Type="http://schemas.openxmlformats.org/officeDocument/2006/relationships/image" Target="../media/image27.png"/><Relationship Id="rId35" Type="http://schemas.openxmlformats.org/officeDocument/2006/relationships/customXml" Target="../ink/ink77.xml"/><Relationship Id="rId43" Type="http://schemas.openxmlformats.org/officeDocument/2006/relationships/customXml" Target="../ink/ink81.xml"/><Relationship Id="rId48" Type="http://schemas.openxmlformats.org/officeDocument/2006/relationships/image" Target="../media/image36.png"/><Relationship Id="rId56" Type="http://schemas.openxmlformats.org/officeDocument/2006/relationships/image" Target="../media/image40.png"/><Relationship Id="rId64" Type="http://schemas.openxmlformats.org/officeDocument/2006/relationships/image" Target="../media/image7.svg"/><Relationship Id="rId8" Type="http://schemas.openxmlformats.org/officeDocument/2006/relationships/image" Target="../media/image16.png"/><Relationship Id="rId51" Type="http://schemas.openxmlformats.org/officeDocument/2006/relationships/customXml" Target="../ink/ink85.xml"/><Relationship Id="rId3" Type="http://schemas.openxmlformats.org/officeDocument/2006/relationships/customXml" Target="../ink/ink61.xml"/><Relationship Id="rId12" Type="http://schemas.openxmlformats.org/officeDocument/2006/relationships/image" Target="../media/image18.png"/><Relationship Id="rId17" Type="http://schemas.openxmlformats.org/officeDocument/2006/relationships/customXml" Target="../ink/ink68.xml"/><Relationship Id="rId25" Type="http://schemas.openxmlformats.org/officeDocument/2006/relationships/customXml" Target="../ink/ink72.xml"/><Relationship Id="rId33" Type="http://schemas.openxmlformats.org/officeDocument/2006/relationships/customXml" Target="../ink/ink76.xml"/><Relationship Id="rId38" Type="http://schemas.openxmlformats.org/officeDocument/2006/relationships/image" Target="../media/image31.png"/><Relationship Id="rId46" Type="http://schemas.openxmlformats.org/officeDocument/2006/relationships/image" Target="../media/image35.png"/><Relationship Id="rId59" Type="http://schemas.openxmlformats.org/officeDocument/2006/relationships/customXml" Target="../ink/ink89.xml"/><Relationship Id="rId20" Type="http://schemas.openxmlformats.org/officeDocument/2006/relationships/image" Target="../media/image22.png"/><Relationship Id="rId41" Type="http://schemas.openxmlformats.org/officeDocument/2006/relationships/customXml" Target="../ink/ink80.xml"/><Relationship Id="rId54" Type="http://schemas.openxmlformats.org/officeDocument/2006/relationships/image" Target="../media/image39.png"/><Relationship Id="rId6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5" Type="http://schemas.openxmlformats.org/officeDocument/2006/relationships/customXml" Target="../ink/ink67.xml"/><Relationship Id="rId23" Type="http://schemas.openxmlformats.org/officeDocument/2006/relationships/customXml" Target="../ink/ink71.xml"/><Relationship Id="rId28" Type="http://schemas.openxmlformats.org/officeDocument/2006/relationships/image" Target="../media/image26.png"/><Relationship Id="rId36" Type="http://schemas.openxmlformats.org/officeDocument/2006/relationships/image" Target="../media/image30.png"/><Relationship Id="rId49" Type="http://schemas.openxmlformats.org/officeDocument/2006/relationships/customXml" Target="../ink/ink84.xml"/><Relationship Id="rId57" Type="http://schemas.openxmlformats.org/officeDocument/2006/relationships/customXml" Target="../ink/ink88.xml"/><Relationship Id="rId10" Type="http://schemas.openxmlformats.org/officeDocument/2006/relationships/image" Target="../media/image17.png"/><Relationship Id="rId31" Type="http://schemas.openxmlformats.org/officeDocument/2006/relationships/customXml" Target="../ink/ink75.xml"/><Relationship Id="rId44" Type="http://schemas.openxmlformats.org/officeDocument/2006/relationships/image" Target="../media/image34.png"/><Relationship Id="rId52" Type="http://schemas.openxmlformats.org/officeDocument/2006/relationships/image" Target="../media/image38.png"/><Relationship Id="rId60" Type="http://schemas.openxmlformats.org/officeDocument/2006/relationships/image" Target="../media/image42.png"/><Relationship Id="rId4" Type="http://schemas.openxmlformats.org/officeDocument/2006/relationships/image" Target="../media/image10.png"/><Relationship Id="rId9" Type="http://schemas.openxmlformats.org/officeDocument/2006/relationships/customXml" Target="../ink/ink6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6.xml"/><Relationship Id="rId18" Type="http://schemas.openxmlformats.org/officeDocument/2006/relationships/image" Target="../media/image21.png"/><Relationship Id="rId26" Type="http://schemas.openxmlformats.org/officeDocument/2006/relationships/image" Target="../media/image25.png"/><Relationship Id="rId39" Type="http://schemas.openxmlformats.org/officeDocument/2006/relationships/customXml" Target="../ink/ink109.xml"/><Relationship Id="rId21" Type="http://schemas.openxmlformats.org/officeDocument/2006/relationships/customXml" Target="../ink/ink100.xml"/><Relationship Id="rId34" Type="http://schemas.openxmlformats.org/officeDocument/2006/relationships/image" Target="../media/image29.png"/><Relationship Id="rId42" Type="http://schemas.openxmlformats.org/officeDocument/2006/relationships/image" Target="../media/image33.png"/><Relationship Id="rId47" Type="http://schemas.openxmlformats.org/officeDocument/2006/relationships/customXml" Target="../ink/ink113.xml"/><Relationship Id="rId50" Type="http://schemas.openxmlformats.org/officeDocument/2006/relationships/image" Target="../media/image37.png"/><Relationship Id="rId55" Type="http://schemas.openxmlformats.org/officeDocument/2006/relationships/customXml" Target="../ink/ink117.xml"/><Relationship Id="rId63" Type="http://schemas.openxmlformats.org/officeDocument/2006/relationships/image" Target="../media/image6.png"/><Relationship Id="rId7" Type="http://schemas.openxmlformats.org/officeDocument/2006/relationships/customXml" Target="../ink/ink93.xml"/><Relationship Id="rId2" Type="http://schemas.openxmlformats.org/officeDocument/2006/relationships/image" Target="../media/image5.tiff"/><Relationship Id="rId16" Type="http://schemas.openxmlformats.org/officeDocument/2006/relationships/image" Target="../media/image20.png"/><Relationship Id="rId29" Type="http://schemas.openxmlformats.org/officeDocument/2006/relationships/customXml" Target="../ink/ink104.xml"/><Relationship Id="rId11" Type="http://schemas.openxmlformats.org/officeDocument/2006/relationships/customXml" Target="../ink/ink95.xml"/><Relationship Id="rId24" Type="http://schemas.openxmlformats.org/officeDocument/2006/relationships/image" Target="../media/image24.png"/><Relationship Id="rId32" Type="http://schemas.openxmlformats.org/officeDocument/2006/relationships/image" Target="../media/image28.png"/><Relationship Id="rId37" Type="http://schemas.openxmlformats.org/officeDocument/2006/relationships/customXml" Target="../ink/ink108.xml"/><Relationship Id="rId40" Type="http://schemas.openxmlformats.org/officeDocument/2006/relationships/image" Target="../media/image32.png"/><Relationship Id="rId45" Type="http://schemas.openxmlformats.org/officeDocument/2006/relationships/customXml" Target="../ink/ink112.xml"/><Relationship Id="rId53" Type="http://schemas.openxmlformats.org/officeDocument/2006/relationships/customXml" Target="../ink/ink116.xml"/><Relationship Id="rId58" Type="http://schemas.openxmlformats.org/officeDocument/2006/relationships/image" Target="../media/image41.png"/><Relationship Id="rId5" Type="http://schemas.openxmlformats.org/officeDocument/2006/relationships/customXml" Target="../ink/ink92.xml"/><Relationship Id="rId61" Type="http://schemas.openxmlformats.org/officeDocument/2006/relationships/customXml" Target="../ink/ink120.xml"/><Relationship Id="rId19" Type="http://schemas.openxmlformats.org/officeDocument/2006/relationships/customXml" Target="../ink/ink99.xml"/><Relationship Id="rId14" Type="http://schemas.openxmlformats.org/officeDocument/2006/relationships/image" Target="../media/image19.png"/><Relationship Id="rId22" Type="http://schemas.openxmlformats.org/officeDocument/2006/relationships/image" Target="../media/image23.png"/><Relationship Id="rId27" Type="http://schemas.openxmlformats.org/officeDocument/2006/relationships/customXml" Target="../ink/ink103.xml"/><Relationship Id="rId30" Type="http://schemas.openxmlformats.org/officeDocument/2006/relationships/image" Target="../media/image27.png"/><Relationship Id="rId35" Type="http://schemas.openxmlformats.org/officeDocument/2006/relationships/customXml" Target="../ink/ink107.xml"/><Relationship Id="rId43" Type="http://schemas.openxmlformats.org/officeDocument/2006/relationships/customXml" Target="../ink/ink111.xml"/><Relationship Id="rId48" Type="http://schemas.openxmlformats.org/officeDocument/2006/relationships/image" Target="../media/image36.png"/><Relationship Id="rId56" Type="http://schemas.openxmlformats.org/officeDocument/2006/relationships/image" Target="../media/image40.png"/><Relationship Id="rId64" Type="http://schemas.openxmlformats.org/officeDocument/2006/relationships/image" Target="../media/image7.svg"/><Relationship Id="rId8" Type="http://schemas.openxmlformats.org/officeDocument/2006/relationships/image" Target="../media/image16.png"/><Relationship Id="rId51" Type="http://schemas.openxmlformats.org/officeDocument/2006/relationships/customXml" Target="../ink/ink115.xml"/><Relationship Id="rId3" Type="http://schemas.openxmlformats.org/officeDocument/2006/relationships/customXml" Target="../ink/ink91.xml"/><Relationship Id="rId12" Type="http://schemas.openxmlformats.org/officeDocument/2006/relationships/image" Target="../media/image18.png"/><Relationship Id="rId17" Type="http://schemas.openxmlformats.org/officeDocument/2006/relationships/customXml" Target="../ink/ink98.xml"/><Relationship Id="rId25" Type="http://schemas.openxmlformats.org/officeDocument/2006/relationships/customXml" Target="../ink/ink102.xml"/><Relationship Id="rId33" Type="http://schemas.openxmlformats.org/officeDocument/2006/relationships/customXml" Target="../ink/ink106.xml"/><Relationship Id="rId38" Type="http://schemas.openxmlformats.org/officeDocument/2006/relationships/image" Target="../media/image31.png"/><Relationship Id="rId46" Type="http://schemas.openxmlformats.org/officeDocument/2006/relationships/image" Target="../media/image35.png"/><Relationship Id="rId59" Type="http://schemas.openxmlformats.org/officeDocument/2006/relationships/customXml" Target="../ink/ink119.xml"/><Relationship Id="rId20" Type="http://schemas.openxmlformats.org/officeDocument/2006/relationships/image" Target="../media/image22.png"/><Relationship Id="rId41" Type="http://schemas.openxmlformats.org/officeDocument/2006/relationships/customXml" Target="../ink/ink110.xml"/><Relationship Id="rId54" Type="http://schemas.openxmlformats.org/officeDocument/2006/relationships/image" Target="../media/image39.png"/><Relationship Id="rId6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5" Type="http://schemas.openxmlformats.org/officeDocument/2006/relationships/customXml" Target="../ink/ink97.xml"/><Relationship Id="rId23" Type="http://schemas.openxmlformats.org/officeDocument/2006/relationships/customXml" Target="../ink/ink101.xml"/><Relationship Id="rId28" Type="http://schemas.openxmlformats.org/officeDocument/2006/relationships/image" Target="../media/image26.png"/><Relationship Id="rId36" Type="http://schemas.openxmlformats.org/officeDocument/2006/relationships/image" Target="../media/image30.png"/><Relationship Id="rId49" Type="http://schemas.openxmlformats.org/officeDocument/2006/relationships/customXml" Target="../ink/ink114.xml"/><Relationship Id="rId57" Type="http://schemas.openxmlformats.org/officeDocument/2006/relationships/customXml" Target="../ink/ink118.xml"/><Relationship Id="rId10" Type="http://schemas.openxmlformats.org/officeDocument/2006/relationships/image" Target="../media/image17.png"/><Relationship Id="rId31" Type="http://schemas.openxmlformats.org/officeDocument/2006/relationships/customXml" Target="../ink/ink105.xml"/><Relationship Id="rId44" Type="http://schemas.openxmlformats.org/officeDocument/2006/relationships/image" Target="../media/image34.png"/><Relationship Id="rId52" Type="http://schemas.openxmlformats.org/officeDocument/2006/relationships/image" Target="../media/image38.png"/><Relationship Id="rId60" Type="http://schemas.openxmlformats.org/officeDocument/2006/relationships/image" Target="../media/image42.png"/><Relationship Id="rId4" Type="http://schemas.openxmlformats.org/officeDocument/2006/relationships/image" Target="../media/image10.png"/><Relationship Id="rId9" Type="http://schemas.openxmlformats.org/officeDocument/2006/relationships/customXml" Target="../ink/ink9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26.xml"/><Relationship Id="rId18" Type="http://schemas.openxmlformats.org/officeDocument/2006/relationships/image" Target="../media/image21.png"/><Relationship Id="rId26" Type="http://schemas.openxmlformats.org/officeDocument/2006/relationships/image" Target="../media/image25.png"/><Relationship Id="rId39" Type="http://schemas.openxmlformats.org/officeDocument/2006/relationships/customXml" Target="../ink/ink139.xml"/><Relationship Id="rId21" Type="http://schemas.openxmlformats.org/officeDocument/2006/relationships/customXml" Target="../ink/ink130.xml"/><Relationship Id="rId34" Type="http://schemas.openxmlformats.org/officeDocument/2006/relationships/image" Target="../media/image29.png"/><Relationship Id="rId42" Type="http://schemas.openxmlformats.org/officeDocument/2006/relationships/image" Target="../media/image33.png"/><Relationship Id="rId47" Type="http://schemas.openxmlformats.org/officeDocument/2006/relationships/customXml" Target="../ink/ink143.xml"/><Relationship Id="rId50" Type="http://schemas.openxmlformats.org/officeDocument/2006/relationships/image" Target="../media/image37.png"/><Relationship Id="rId55" Type="http://schemas.openxmlformats.org/officeDocument/2006/relationships/customXml" Target="../ink/ink147.xml"/><Relationship Id="rId63" Type="http://schemas.openxmlformats.org/officeDocument/2006/relationships/image" Target="../media/image6.png"/><Relationship Id="rId7" Type="http://schemas.openxmlformats.org/officeDocument/2006/relationships/customXml" Target="../ink/ink123.xml"/><Relationship Id="rId2" Type="http://schemas.openxmlformats.org/officeDocument/2006/relationships/image" Target="../media/image5.tiff"/><Relationship Id="rId16" Type="http://schemas.openxmlformats.org/officeDocument/2006/relationships/image" Target="../media/image20.png"/><Relationship Id="rId29" Type="http://schemas.openxmlformats.org/officeDocument/2006/relationships/customXml" Target="../ink/ink134.xml"/><Relationship Id="rId11" Type="http://schemas.openxmlformats.org/officeDocument/2006/relationships/customXml" Target="../ink/ink125.xml"/><Relationship Id="rId24" Type="http://schemas.openxmlformats.org/officeDocument/2006/relationships/image" Target="../media/image24.png"/><Relationship Id="rId32" Type="http://schemas.openxmlformats.org/officeDocument/2006/relationships/image" Target="../media/image28.png"/><Relationship Id="rId37" Type="http://schemas.openxmlformats.org/officeDocument/2006/relationships/customXml" Target="../ink/ink138.xml"/><Relationship Id="rId40" Type="http://schemas.openxmlformats.org/officeDocument/2006/relationships/image" Target="../media/image32.png"/><Relationship Id="rId45" Type="http://schemas.openxmlformats.org/officeDocument/2006/relationships/customXml" Target="../ink/ink142.xml"/><Relationship Id="rId53" Type="http://schemas.openxmlformats.org/officeDocument/2006/relationships/customXml" Target="../ink/ink146.xml"/><Relationship Id="rId58" Type="http://schemas.openxmlformats.org/officeDocument/2006/relationships/image" Target="../media/image41.png"/><Relationship Id="rId5" Type="http://schemas.openxmlformats.org/officeDocument/2006/relationships/customXml" Target="../ink/ink122.xml"/><Relationship Id="rId61" Type="http://schemas.openxmlformats.org/officeDocument/2006/relationships/customXml" Target="../ink/ink150.xml"/><Relationship Id="rId19" Type="http://schemas.openxmlformats.org/officeDocument/2006/relationships/customXml" Target="../ink/ink129.xml"/><Relationship Id="rId14" Type="http://schemas.openxmlformats.org/officeDocument/2006/relationships/image" Target="../media/image19.png"/><Relationship Id="rId22" Type="http://schemas.openxmlformats.org/officeDocument/2006/relationships/image" Target="../media/image23.png"/><Relationship Id="rId27" Type="http://schemas.openxmlformats.org/officeDocument/2006/relationships/customXml" Target="../ink/ink133.xml"/><Relationship Id="rId30" Type="http://schemas.openxmlformats.org/officeDocument/2006/relationships/image" Target="../media/image27.png"/><Relationship Id="rId35" Type="http://schemas.openxmlformats.org/officeDocument/2006/relationships/customXml" Target="../ink/ink137.xml"/><Relationship Id="rId43" Type="http://schemas.openxmlformats.org/officeDocument/2006/relationships/customXml" Target="../ink/ink141.xml"/><Relationship Id="rId48" Type="http://schemas.openxmlformats.org/officeDocument/2006/relationships/image" Target="../media/image36.png"/><Relationship Id="rId56" Type="http://schemas.openxmlformats.org/officeDocument/2006/relationships/image" Target="../media/image40.png"/><Relationship Id="rId64" Type="http://schemas.openxmlformats.org/officeDocument/2006/relationships/image" Target="../media/image7.svg"/><Relationship Id="rId8" Type="http://schemas.openxmlformats.org/officeDocument/2006/relationships/image" Target="../media/image16.png"/><Relationship Id="rId51" Type="http://schemas.openxmlformats.org/officeDocument/2006/relationships/customXml" Target="../ink/ink145.xml"/><Relationship Id="rId3" Type="http://schemas.openxmlformats.org/officeDocument/2006/relationships/customXml" Target="../ink/ink121.xml"/><Relationship Id="rId12" Type="http://schemas.openxmlformats.org/officeDocument/2006/relationships/image" Target="../media/image18.png"/><Relationship Id="rId17" Type="http://schemas.openxmlformats.org/officeDocument/2006/relationships/customXml" Target="../ink/ink128.xml"/><Relationship Id="rId25" Type="http://schemas.openxmlformats.org/officeDocument/2006/relationships/customXml" Target="../ink/ink132.xml"/><Relationship Id="rId33" Type="http://schemas.openxmlformats.org/officeDocument/2006/relationships/customXml" Target="../ink/ink136.xml"/><Relationship Id="rId38" Type="http://schemas.openxmlformats.org/officeDocument/2006/relationships/image" Target="../media/image31.png"/><Relationship Id="rId46" Type="http://schemas.openxmlformats.org/officeDocument/2006/relationships/image" Target="../media/image35.png"/><Relationship Id="rId59" Type="http://schemas.openxmlformats.org/officeDocument/2006/relationships/customXml" Target="../ink/ink149.xml"/><Relationship Id="rId20" Type="http://schemas.openxmlformats.org/officeDocument/2006/relationships/image" Target="../media/image22.png"/><Relationship Id="rId41" Type="http://schemas.openxmlformats.org/officeDocument/2006/relationships/customXml" Target="../ink/ink140.xml"/><Relationship Id="rId54" Type="http://schemas.openxmlformats.org/officeDocument/2006/relationships/image" Target="../media/image39.png"/><Relationship Id="rId6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5" Type="http://schemas.openxmlformats.org/officeDocument/2006/relationships/customXml" Target="../ink/ink127.xml"/><Relationship Id="rId23" Type="http://schemas.openxmlformats.org/officeDocument/2006/relationships/customXml" Target="../ink/ink131.xml"/><Relationship Id="rId28" Type="http://schemas.openxmlformats.org/officeDocument/2006/relationships/image" Target="../media/image26.png"/><Relationship Id="rId36" Type="http://schemas.openxmlformats.org/officeDocument/2006/relationships/image" Target="../media/image30.png"/><Relationship Id="rId49" Type="http://schemas.openxmlformats.org/officeDocument/2006/relationships/customXml" Target="../ink/ink144.xml"/><Relationship Id="rId57" Type="http://schemas.openxmlformats.org/officeDocument/2006/relationships/customXml" Target="../ink/ink148.xml"/><Relationship Id="rId10" Type="http://schemas.openxmlformats.org/officeDocument/2006/relationships/image" Target="../media/image17.png"/><Relationship Id="rId31" Type="http://schemas.openxmlformats.org/officeDocument/2006/relationships/customXml" Target="../ink/ink135.xml"/><Relationship Id="rId44" Type="http://schemas.openxmlformats.org/officeDocument/2006/relationships/image" Target="../media/image34.png"/><Relationship Id="rId52" Type="http://schemas.openxmlformats.org/officeDocument/2006/relationships/image" Target="../media/image38.png"/><Relationship Id="rId60" Type="http://schemas.openxmlformats.org/officeDocument/2006/relationships/image" Target="../media/image42.png"/><Relationship Id="rId4" Type="http://schemas.openxmlformats.org/officeDocument/2006/relationships/image" Target="../media/image10.png"/><Relationship Id="rId9" Type="http://schemas.openxmlformats.org/officeDocument/2006/relationships/customXml" Target="../ink/ink124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6.xml"/><Relationship Id="rId18" Type="http://schemas.openxmlformats.org/officeDocument/2006/relationships/image" Target="../media/image21.png"/><Relationship Id="rId26" Type="http://schemas.openxmlformats.org/officeDocument/2006/relationships/image" Target="../media/image25.png"/><Relationship Id="rId39" Type="http://schemas.openxmlformats.org/officeDocument/2006/relationships/customXml" Target="../ink/ink169.xml"/><Relationship Id="rId21" Type="http://schemas.openxmlformats.org/officeDocument/2006/relationships/customXml" Target="../ink/ink160.xml"/><Relationship Id="rId34" Type="http://schemas.openxmlformats.org/officeDocument/2006/relationships/image" Target="../media/image29.png"/><Relationship Id="rId42" Type="http://schemas.openxmlformats.org/officeDocument/2006/relationships/image" Target="../media/image33.png"/><Relationship Id="rId47" Type="http://schemas.openxmlformats.org/officeDocument/2006/relationships/customXml" Target="../ink/ink173.xml"/><Relationship Id="rId50" Type="http://schemas.openxmlformats.org/officeDocument/2006/relationships/image" Target="../media/image37.png"/><Relationship Id="rId55" Type="http://schemas.openxmlformats.org/officeDocument/2006/relationships/customXml" Target="../ink/ink177.xml"/><Relationship Id="rId63" Type="http://schemas.openxmlformats.org/officeDocument/2006/relationships/image" Target="../media/image6.png"/><Relationship Id="rId7" Type="http://schemas.openxmlformats.org/officeDocument/2006/relationships/customXml" Target="../ink/ink153.xml"/><Relationship Id="rId2" Type="http://schemas.openxmlformats.org/officeDocument/2006/relationships/image" Target="../media/image5.tiff"/><Relationship Id="rId16" Type="http://schemas.openxmlformats.org/officeDocument/2006/relationships/image" Target="../media/image20.png"/><Relationship Id="rId29" Type="http://schemas.openxmlformats.org/officeDocument/2006/relationships/customXml" Target="../ink/ink164.xml"/><Relationship Id="rId11" Type="http://schemas.openxmlformats.org/officeDocument/2006/relationships/customXml" Target="../ink/ink155.xml"/><Relationship Id="rId24" Type="http://schemas.openxmlformats.org/officeDocument/2006/relationships/image" Target="../media/image24.png"/><Relationship Id="rId32" Type="http://schemas.openxmlformats.org/officeDocument/2006/relationships/image" Target="../media/image28.png"/><Relationship Id="rId37" Type="http://schemas.openxmlformats.org/officeDocument/2006/relationships/customXml" Target="../ink/ink168.xml"/><Relationship Id="rId40" Type="http://schemas.openxmlformats.org/officeDocument/2006/relationships/image" Target="../media/image32.png"/><Relationship Id="rId45" Type="http://schemas.openxmlformats.org/officeDocument/2006/relationships/customXml" Target="../ink/ink172.xml"/><Relationship Id="rId53" Type="http://schemas.openxmlformats.org/officeDocument/2006/relationships/customXml" Target="../ink/ink176.xml"/><Relationship Id="rId58" Type="http://schemas.openxmlformats.org/officeDocument/2006/relationships/image" Target="../media/image41.png"/><Relationship Id="rId5" Type="http://schemas.openxmlformats.org/officeDocument/2006/relationships/customXml" Target="../ink/ink152.xml"/><Relationship Id="rId61" Type="http://schemas.openxmlformats.org/officeDocument/2006/relationships/customXml" Target="../ink/ink180.xml"/><Relationship Id="rId19" Type="http://schemas.openxmlformats.org/officeDocument/2006/relationships/customXml" Target="../ink/ink159.xml"/><Relationship Id="rId14" Type="http://schemas.openxmlformats.org/officeDocument/2006/relationships/image" Target="../media/image19.png"/><Relationship Id="rId22" Type="http://schemas.openxmlformats.org/officeDocument/2006/relationships/image" Target="../media/image23.png"/><Relationship Id="rId27" Type="http://schemas.openxmlformats.org/officeDocument/2006/relationships/customXml" Target="../ink/ink163.xml"/><Relationship Id="rId30" Type="http://schemas.openxmlformats.org/officeDocument/2006/relationships/image" Target="../media/image27.png"/><Relationship Id="rId35" Type="http://schemas.openxmlformats.org/officeDocument/2006/relationships/customXml" Target="../ink/ink167.xml"/><Relationship Id="rId43" Type="http://schemas.openxmlformats.org/officeDocument/2006/relationships/customXml" Target="../ink/ink171.xml"/><Relationship Id="rId48" Type="http://schemas.openxmlformats.org/officeDocument/2006/relationships/image" Target="../media/image36.png"/><Relationship Id="rId56" Type="http://schemas.openxmlformats.org/officeDocument/2006/relationships/image" Target="../media/image40.png"/><Relationship Id="rId64" Type="http://schemas.openxmlformats.org/officeDocument/2006/relationships/image" Target="../media/image7.svg"/><Relationship Id="rId8" Type="http://schemas.openxmlformats.org/officeDocument/2006/relationships/image" Target="../media/image16.png"/><Relationship Id="rId51" Type="http://schemas.openxmlformats.org/officeDocument/2006/relationships/customXml" Target="../ink/ink175.xml"/><Relationship Id="rId3" Type="http://schemas.openxmlformats.org/officeDocument/2006/relationships/customXml" Target="../ink/ink151.xml"/><Relationship Id="rId12" Type="http://schemas.openxmlformats.org/officeDocument/2006/relationships/image" Target="../media/image18.png"/><Relationship Id="rId17" Type="http://schemas.openxmlformats.org/officeDocument/2006/relationships/customXml" Target="../ink/ink158.xml"/><Relationship Id="rId25" Type="http://schemas.openxmlformats.org/officeDocument/2006/relationships/customXml" Target="../ink/ink162.xml"/><Relationship Id="rId33" Type="http://schemas.openxmlformats.org/officeDocument/2006/relationships/customXml" Target="../ink/ink166.xml"/><Relationship Id="rId38" Type="http://schemas.openxmlformats.org/officeDocument/2006/relationships/image" Target="../media/image31.png"/><Relationship Id="rId46" Type="http://schemas.openxmlformats.org/officeDocument/2006/relationships/image" Target="../media/image35.png"/><Relationship Id="rId59" Type="http://schemas.openxmlformats.org/officeDocument/2006/relationships/customXml" Target="../ink/ink179.xml"/><Relationship Id="rId20" Type="http://schemas.openxmlformats.org/officeDocument/2006/relationships/image" Target="../media/image22.png"/><Relationship Id="rId41" Type="http://schemas.openxmlformats.org/officeDocument/2006/relationships/customXml" Target="../ink/ink170.xml"/><Relationship Id="rId54" Type="http://schemas.openxmlformats.org/officeDocument/2006/relationships/image" Target="../media/image39.png"/><Relationship Id="rId6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5" Type="http://schemas.openxmlformats.org/officeDocument/2006/relationships/customXml" Target="../ink/ink157.xml"/><Relationship Id="rId23" Type="http://schemas.openxmlformats.org/officeDocument/2006/relationships/customXml" Target="../ink/ink161.xml"/><Relationship Id="rId28" Type="http://schemas.openxmlformats.org/officeDocument/2006/relationships/image" Target="../media/image26.png"/><Relationship Id="rId36" Type="http://schemas.openxmlformats.org/officeDocument/2006/relationships/image" Target="../media/image30.png"/><Relationship Id="rId49" Type="http://schemas.openxmlformats.org/officeDocument/2006/relationships/customXml" Target="../ink/ink174.xml"/><Relationship Id="rId57" Type="http://schemas.openxmlformats.org/officeDocument/2006/relationships/customXml" Target="../ink/ink178.xml"/><Relationship Id="rId10" Type="http://schemas.openxmlformats.org/officeDocument/2006/relationships/image" Target="../media/image17.png"/><Relationship Id="rId31" Type="http://schemas.openxmlformats.org/officeDocument/2006/relationships/customXml" Target="../ink/ink165.xml"/><Relationship Id="rId44" Type="http://schemas.openxmlformats.org/officeDocument/2006/relationships/image" Target="../media/image34.png"/><Relationship Id="rId52" Type="http://schemas.openxmlformats.org/officeDocument/2006/relationships/image" Target="../media/image38.png"/><Relationship Id="rId60" Type="http://schemas.openxmlformats.org/officeDocument/2006/relationships/image" Target="../media/image42.png"/><Relationship Id="rId4" Type="http://schemas.openxmlformats.org/officeDocument/2006/relationships/image" Target="../media/image10.png"/><Relationship Id="rId9" Type="http://schemas.openxmlformats.org/officeDocument/2006/relationships/customXml" Target="../ink/ink15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.xml"/><Relationship Id="rId18" Type="http://schemas.openxmlformats.org/officeDocument/2006/relationships/customXml" Target="../ink/ink6.xml"/><Relationship Id="rId26" Type="http://schemas.openxmlformats.org/officeDocument/2006/relationships/image" Target="NULL"/><Relationship Id="rId39" Type="http://schemas.openxmlformats.org/officeDocument/2006/relationships/customXml" Target="../ink/ink22.xml"/><Relationship Id="rId21" Type="http://schemas.openxmlformats.org/officeDocument/2006/relationships/customXml" Target="../ink/ink9.xml"/><Relationship Id="rId34" Type="http://schemas.openxmlformats.org/officeDocument/2006/relationships/customXml" Target="../ink/ink18.xml"/><Relationship Id="rId42" Type="http://schemas.openxmlformats.org/officeDocument/2006/relationships/customXml" Target="../ink/ink25.xml"/><Relationship Id="rId47" Type="http://schemas.openxmlformats.org/officeDocument/2006/relationships/customXml" Target="../ink/ink30.xml"/><Relationship Id="rId2" Type="http://schemas.openxmlformats.org/officeDocument/2006/relationships/image" Target="../media/image5.tiff"/><Relationship Id="rId16" Type="http://schemas.openxmlformats.org/officeDocument/2006/relationships/image" Target="NULL"/><Relationship Id="rId20" Type="http://schemas.openxmlformats.org/officeDocument/2006/relationships/customXml" Target="../ink/ink8.xml"/><Relationship Id="rId29" Type="http://schemas.openxmlformats.org/officeDocument/2006/relationships/customXml" Target="../ink/ink15.xml"/><Relationship Id="rId41" Type="http://schemas.openxmlformats.org/officeDocument/2006/relationships/customXml" Target="../ink/ink24.xml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2.xml"/><Relationship Id="rId24" Type="http://schemas.openxmlformats.org/officeDocument/2006/relationships/customXml" Target="../ink/ink12.xml"/><Relationship Id="rId32" Type="http://schemas.openxmlformats.org/officeDocument/2006/relationships/image" Target="NULL"/><Relationship Id="rId37" Type="http://schemas.openxmlformats.org/officeDocument/2006/relationships/customXml" Target="../ink/ink20.xml"/><Relationship Id="rId40" Type="http://schemas.openxmlformats.org/officeDocument/2006/relationships/customXml" Target="../ink/ink23.xml"/><Relationship Id="rId45" Type="http://schemas.openxmlformats.org/officeDocument/2006/relationships/customXml" Target="../ink/ink28.xml"/><Relationship Id="rId15" Type="http://schemas.openxmlformats.org/officeDocument/2006/relationships/customXml" Target="../ink/ink4.xml"/><Relationship Id="rId23" Type="http://schemas.openxmlformats.org/officeDocument/2006/relationships/customXml" Target="../ink/ink11.xml"/><Relationship Id="rId28" Type="http://schemas.openxmlformats.org/officeDocument/2006/relationships/image" Target="NULL"/><Relationship Id="rId36" Type="http://schemas.openxmlformats.org/officeDocument/2006/relationships/customXml" Target="../ink/ink19.xml"/><Relationship Id="rId49" Type="http://schemas.openxmlformats.org/officeDocument/2006/relationships/image" Target="../media/image7.svg"/><Relationship Id="rId10" Type="http://schemas.openxmlformats.org/officeDocument/2006/relationships/image" Target="NULL"/><Relationship Id="rId19" Type="http://schemas.openxmlformats.org/officeDocument/2006/relationships/customXml" Target="../ink/ink7.xml"/><Relationship Id="rId31" Type="http://schemas.openxmlformats.org/officeDocument/2006/relationships/customXml" Target="../ink/ink16.xml"/><Relationship Id="rId44" Type="http://schemas.openxmlformats.org/officeDocument/2006/relationships/customXml" Target="../ink/ink27.xml"/><Relationship Id="rId14" Type="http://schemas.openxmlformats.org/officeDocument/2006/relationships/image" Target="NULL"/><Relationship Id="rId22" Type="http://schemas.openxmlformats.org/officeDocument/2006/relationships/customXml" Target="../ink/ink10.xml"/><Relationship Id="rId27" Type="http://schemas.openxmlformats.org/officeDocument/2006/relationships/customXml" Target="../ink/ink14.xml"/><Relationship Id="rId30" Type="http://schemas.openxmlformats.org/officeDocument/2006/relationships/image" Target="NULL"/><Relationship Id="rId35" Type="http://schemas.openxmlformats.org/officeDocument/2006/relationships/image" Target="NULL"/><Relationship Id="rId43" Type="http://schemas.openxmlformats.org/officeDocument/2006/relationships/customXml" Target="../ink/ink26.xml"/><Relationship Id="rId48" Type="http://schemas.openxmlformats.org/officeDocument/2006/relationships/image" Target="../media/image6.png"/><Relationship Id="rId3" Type="http://schemas.openxmlformats.org/officeDocument/2006/relationships/customXml" Target="../ink/ink1.xml"/><Relationship Id="rId12" Type="http://schemas.openxmlformats.org/officeDocument/2006/relationships/image" Target="NULL"/><Relationship Id="rId17" Type="http://schemas.openxmlformats.org/officeDocument/2006/relationships/customXml" Target="../ink/ink5.xml"/><Relationship Id="rId25" Type="http://schemas.openxmlformats.org/officeDocument/2006/relationships/customXml" Target="../ink/ink13.xml"/><Relationship Id="rId33" Type="http://schemas.openxmlformats.org/officeDocument/2006/relationships/customXml" Target="../ink/ink17.xml"/><Relationship Id="rId38" Type="http://schemas.openxmlformats.org/officeDocument/2006/relationships/customXml" Target="../ink/ink21.xml"/><Relationship Id="rId46" Type="http://schemas.openxmlformats.org/officeDocument/2006/relationships/customXml" Target="../ink/ink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6.xml"/><Relationship Id="rId18" Type="http://schemas.openxmlformats.org/officeDocument/2006/relationships/image" Target="../media/image21.png"/><Relationship Id="rId26" Type="http://schemas.openxmlformats.org/officeDocument/2006/relationships/image" Target="../media/image25.png"/><Relationship Id="rId39" Type="http://schemas.openxmlformats.org/officeDocument/2006/relationships/customXml" Target="../ink/ink49.xml"/><Relationship Id="rId21" Type="http://schemas.openxmlformats.org/officeDocument/2006/relationships/customXml" Target="../ink/ink40.xml"/><Relationship Id="rId34" Type="http://schemas.openxmlformats.org/officeDocument/2006/relationships/image" Target="../media/image29.png"/><Relationship Id="rId42" Type="http://schemas.openxmlformats.org/officeDocument/2006/relationships/image" Target="../media/image33.png"/><Relationship Id="rId47" Type="http://schemas.openxmlformats.org/officeDocument/2006/relationships/customXml" Target="../ink/ink53.xml"/><Relationship Id="rId50" Type="http://schemas.openxmlformats.org/officeDocument/2006/relationships/image" Target="../media/image37.png"/><Relationship Id="rId55" Type="http://schemas.openxmlformats.org/officeDocument/2006/relationships/customXml" Target="../ink/ink57.xml"/><Relationship Id="rId63" Type="http://schemas.openxmlformats.org/officeDocument/2006/relationships/image" Target="../media/image6.png"/><Relationship Id="rId7" Type="http://schemas.openxmlformats.org/officeDocument/2006/relationships/customXml" Target="../ink/ink33.xml"/><Relationship Id="rId2" Type="http://schemas.openxmlformats.org/officeDocument/2006/relationships/image" Target="../media/image5.tiff"/><Relationship Id="rId16" Type="http://schemas.openxmlformats.org/officeDocument/2006/relationships/image" Target="../media/image20.png"/><Relationship Id="rId29" Type="http://schemas.openxmlformats.org/officeDocument/2006/relationships/customXml" Target="../ink/ink44.xml"/><Relationship Id="rId11" Type="http://schemas.openxmlformats.org/officeDocument/2006/relationships/customXml" Target="../ink/ink35.xml"/><Relationship Id="rId24" Type="http://schemas.openxmlformats.org/officeDocument/2006/relationships/image" Target="../media/image24.png"/><Relationship Id="rId32" Type="http://schemas.openxmlformats.org/officeDocument/2006/relationships/image" Target="../media/image28.png"/><Relationship Id="rId37" Type="http://schemas.openxmlformats.org/officeDocument/2006/relationships/customXml" Target="../ink/ink48.xml"/><Relationship Id="rId40" Type="http://schemas.openxmlformats.org/officeDocument/2006/relationships/image" Target="../media/image32.png"/><Relationship Id="rId45" Type="http://schemas.openxmlformats.org/officeDocument/2006/relationships/customXml" Target="../ink/ink52.xml"/><Relationship Id="rId53" Type="http://schemas.openxmlformats.org/officeDocument/2006/relationships/customXml" Target="../ink/ink56.xml"/><Relationship Id="rId58" Type="http://schemas.openxmlformats.org/officeDocument/2006/relationships/image" Target="../media/image41.png"/><Relationship Id="rId5" Type="http://schemas.openxmlformats.org/officeDocument/2006/relationships/customXml" Target="../ink/ink32.xml"/><Relationship Id="rId61" Type="http://schemas.openxmlformats.org/officeDocument/2006/relationships/customXml" Target="../ink/ink60.xml"/><Relationship Id="rId19" Type="http://schemas.openxmlformats.org/officeDocument/2006/relationships/customXml" Target="../ink/ink39.xml"/><Relationship Id="rId14" Type="http://schemas.openxmlformats.org/officeDocument/2006/relationships/image" Target="../media/image19.png"/><Relationship Id="rId22" Type="http://schemas.openxmlformats.org/officeDocument/2006/relationships/image" Target="../media/image23.png"/><Relationship Id="rId27" Type="http://schemas.openxmlformats.org/officeDocument/2006/relationships/customXml" Target="../ink/ink43.xml"/><Relationship Id="rId30" Type="http://schemas.openxmlformats.org/officeDocument/2006/relationships/image" Target="../media/image27.png"/><Relationship Id="rId35" Type="http://schemas.openxmlformats.org/officeDocument/2006/relationships/customXml" Target="../ink/ink47.xml"/><Relationship Id="rId43" Type="http://schemas.openxmlformats.org/officeDocument/2006/relationships/customXml" Target="../ink/ink51.xml"/><Relationship Id="rId48" Type="http://schemas.openxmlformats.org/officeDocument/2006/relationships/image" Target="../media/image36.png"/><Relationship Id="rId56" Type="http://schemas.openxmlformats.org/officeDocument/2006/relationships/image" Target="../media/image40.png"/><Relationship Id="rId64" Type="http://schemas.openxmlformats.org/officeDocument/2006/relationships/image" Target="../media/image7.svg"/><Relationship Id="rId8" Type="http://schemas.openxmlformats.org/officeDocument/2006/relationships/image" Target="../media/image16.png"/><Relationship Id="rId51" Type="http://schemas.openxmlformats.org/officeDocument/2006/relationships/customXml" Target="../ink/ink55.xml"/><Relationship Id="rId3" Type="http://schemas.openxmlformats.org/officeDocument/2006/relationships/customXml" Target="../ink/ink31.xml"/><Relationship Id="rId12" Type="http://schemas.openxmlformats.org/officeDocument/2006/relationships/image" Target="../media/image18.png"/><Relationship Id="rId17" Type="http://schemas.openxmlformats.org/officeDocument/2006/relationships/customXml" Target="../ink/ink38.xml"/><Relationship Id="rId25" Type="http://schemas.openxmlformats.org/officeDocument/2006/relationships/customXml" Target="../ink/ink42.xml"/><Relationship Id="rId33" Type="http://schemas.openxmlformats.org/officeDocument/2006/relationships/customXml" Target="../ink/ink46.xml"/><Relationship Id="rId38" Type="http://schemas.openxmlformats.org/officeDocument/2006/relationships/image" Target="../media/image31.png"/><Relationship Id="rId46" Type="http://schemas.openxmlformats.org/officeDocument/2006/relationships/image" Target="../media/image35.png"/><Relationship Id="rId59" Type="http://schemas.openxmlformats.org/officeDocument/2006/relationships/customXml" Target="../ink/ink59.xml"/><Relationship Id="rId20" Type="http://schemas.openxmlformats.org/officeDocument/2006/relationships/image" Target="../media/image22.png"/><Relationship Id="rId41" Type="http://schemas.openxmlformats.org/officeDocument/2006/relationships/customXml" Target="../ink/ink50.xml"/><Relationship Id="rId54" Type="http://schemas.openxmlformats.org/officeDocument/2006/relationships/image" Target="../media/image39.png"/><Relationship Id="rId6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5" Type="http://schemas.openxmlformats.org/officeDocument/2006/relationships/customXml" Target="../ink/ink37.xml"/><Relationship Id="rId23" Type="http://schemas.openxmlformats.org/officeDocument/2006/relationships/customXml" Target="../ink/ink41.xml"/><Relationship Id="rId28" Type="http://schemas.openxmlformats.org/officeDocument/2006/relationships/image" Target="../media/image26.png"/><Relationship Id="rId36" Type="http://schemas.openxmlformats.org/officeDocument/2006/relationships/image" Target="../media/image30.png"/><Relationship Id="rId49" Type="http://schemas.openxmlformats.org/officeDocument/2006/relationships/customXml" Target="../ink/ink54.xml"/><Relationship Id="rId57" Type="http://schemas.openxmlformats.org/officeDocument/2006/relationships/customXml" Target="../ink/ink58.xml"/><Relationship Id="rId10" Type="http://schemas.openxmlformats.org/officeDocument/2006/relationships/image" Target="../media/image17.png"/><Relationship Id="rId31" Type="http://schemas.openxmlformats.org/officeDocument/2006/relationships/customXml" Target="../ink/ink45.xml"/><Relationship Id="rId44" Type="http://schemas.openxmlformats.org/officeDocument/2006/relationships/image" Target="../media/image34.png"/><Relationship Id="rId52" Type="http://schemas.openxmlformats.org/officeDocument/2006/relationships/image" Target="../media/image38.png"/><Relationship Id="rId60" Type="http://schemas.openxmlformats.org/officeDocument/2006/relationships/image" Target="../media/image42.png"/><Relationship Id="rId4" Type="http://schemas.openxmlformats.org/officeDocument/2006/relationships/image" Target="../media/image10.png"/><Relationship Id="rId9" Type="http://schemas.openxmlformats.org/officeDocument/2006/relationships/customXml" Target="../ink/ink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A7E708-50E1-4306-20B5-0DB60EB888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Evaluation FS24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74765E9-16C0-C09C-5E0D-90BE7443B7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Praxisevaluation FS24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570CF7-4E61-9A90-1FE4-E489C8CE6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14. September 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54417C-4B8C-1F12-668C-49FD2462A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Praxisevaluation SEKI FS23 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A25E97-CE9A-79EA-8972-E0796A962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771C8AA-C057-F613-6D3A-5B3FB97708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/>
              <a:t>Sandra Fehlmann	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2096EFA-30EE-C5FC-A216-E480FEB225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Praxisevaluation</a:t>
            </a:r>
          </a:p>
        </p:txBody>
      </p:sp>
      <p:pic>
        <p:nvPicPr>
          <p:cNvPr id="23" name="Bildplatzhalter 22">
            <a:extLst>
              <a:ext uri="{FF2B5EF4-FFF2-40B4-BE49-F238E27FC236}">
                <a16:creationId xmlns:a16="http://schemas.microsoft.com/office/drawing/2014/main" id="{E85ECD1E-CDD8-B922-C5B8-B6481D4443B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8692" r="86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2889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F449D0-26B0-0610-A3F7-04FBA47CF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E0C983DF-08E5-6F2B-8CFE-9C799819FD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120" y="6637507"/>
            <a:ext cx="1188000" cy="144016"/>
          </a:xfrm>
        </p:spPr>
        <p:txBody>
          <a:bodyPr/>
          <a:lstStyle/>
          <a:p>
            <a:r>
              <a:rPr lang="de-CH" dirty="0"/>
              <a:t>14. September 2024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AFDFABEB-0F8C-7058-42EF-A4BA65863412}"/>
              </a:ext>
            </a:extLst>
          </p:cNvPr>
          <p:cNvSpPr txBox="1">
            <a:spLocks/>
          </p:cNvSpPr>
          <p:nvPr/>
        </p:nvSpPr>
        <p:spPr>
          <a:xfrm>
            <a:off x="1847528" y="6637507"/>
            <a:ext cx="810000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9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/>
              <a:t>Praxisevaluation SEKI FS24</a:t>
            </a:r>
            <a:endParaRPr lang="de-CH" dirty="0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DF342667-29A6-2241-2F26-EA2E5F5571DB}"/>
              </a:ext>
            </a:extLst>
          </p:cNvPr>
          <p:cNvSpPr txBox="1">
            <a:spLocks/>
          </p:cNvSpPr>
          <p:nvPr/>
        </p:nvSpPr>
        <p:spPr>
          <a:xfrm>
            <a:off x="11460596" y="6620400"/>
            <a:ext cx="376710" cy="1440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de-CH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8C9FB15C-43E7-5F5D-E57A-E01B04CD5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495" y="1064349"/>
            <a:ext cx="11012400" cy="369332"/>
          </a:xfrm>
        </p:spPr>
        <p:txBody>
          <a:bodyPr/>
          <a:lstStyle/>
          <a:p>
            <a:r>
              <a:rPr lang="de-CH" sz="2400" b="1" dirty="0"/>
              <a:t>Konsolidierungsphase FS24: Wer wurde befragt? 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C49F4F4-7F3F-973D-939B-5FE886B307F1}"/>
              </a:ext>
            </a:extLst>
          </p:cNvPr>
          <p:cNvGrpSpPr/>
          <p:nvPr/>
        </p:nvGrpSpPr>
        <p:grpSpPr>
          <a:xfrm>
            <a:off x="364495" y="3738627"/>
            <a:ext cx="6161314" cy="2194086"/>
            <a:chOff x="364495" y="3738627"/>
            <a:chExt cx="6161314" cy="2194086"/>
          </a:xfrm>
        </p:grpSpPr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4DB10A16-7D1D-D403-4C7F-AF0A239AD0CD}"/>
                </a:ext>
              </a:extLst>
            </p:cNvPr>
            <p:cNvGrpSpPr/>
            <p:nvPr/>
          </p:nvGrpSpPr>
          <p:grpSpPr>
            <a:xfrm>
              <a:off x="433920" y="3738627"/>
              <a:ext cx="790962" cy="1849052"/>
              <a:chOff x="4556097" y="4877723"/>
              <a:chExt cx="1225934" cy="2504035"/>
            </a:xfrm>
          </p:grpSpPr>
          <p:pic>
            <p:nvPicPr>
              <p:cNvPr id="34" name="Grafik 33">
                <a:extLst>
                  <a:ext uri="{FF2B5EF4-FFF2-40B4-BE49-F238E27FC236}">
                    <a16:creationId xmlns:a16="http://schemas.microsoft.com/office/drawing/2014/main" id="{3311D352-382F-E472-7637-DC750E30B2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097" y="4877723"/>
                <a:ext cx="1225934" cy="2504035"/>
              </a:xfrm>
              <a:prstGeom prst="rect">
                <a:avLst/>
              </a:prstGeom>
            </p:spPr>
          </p:pic>
          <p:grpSp>
            <p:nvGrpSpPr>
              <p:cNvPr id="35" name="Gruppieren 34">
                <a:extLst>
                  <a:ext uri="{FF2B5EF4-FFF2-40B4-BE49-F238E27FC236}">
                    <a16:creationId xmlns:a16="http://schemas.microsoft.com/office/drawing/2014/main" id="{C06D3F89-3CF2-F70D-115E-7FD0B92CE906}"/>
                  </a:ext>
                </a:extLst>
              </p:cNvPr>
              <p:cNvGrpSpPr/>
              <p:nvPr/>
            </p:nvGrpSpPr>
            <p:grpSpPr>
              <a:xfrm>
                <a:off x="5192426" y="5058405"/>
                <a:ext cx="334229" cy="2026623"/>
                <a:chOff x="866921" y="3924927"/>
                <a:chExt cx="215447" cy="1306378"/>
              </a:xfrm>
            </p:grpSpPr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3">
                  <p14:nvContentPartPr>
                    <p14:cNvPr id="36" name="Freihand 35">
                      <a:extLst>
                        <a:ext uri="{FF2B5EF4-FFF2-40B4-BE49-F238E27FC236}">
                          <a16:creationId xmlns:a16="http://schemas.microsoft.com/office/drawing/2014/main" id="{497FE2BE-E944-8AD6-C9C7-9FA65257E79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4841" y="3941847"/>
                    <a:ext cx="360" cy="360"/>
                  </p14:xfrm>
                </p:contentPart>
              </mc:Choice>
              <mc:Fallback xmlns="">
                <p:pic>
                  <p:nvPicPr>
                    <p:cNvPr id="36" name="Freihand 35">
                      <a:extLst>
                        <a:ext uri="{FF2B5EF4-FFF2-40B4-BE49-F238E27FC236}">
                          <a16:creationId xmlns:a16="http://schemas.microsoft.com/office/drawing/2014/main" id="{497FE2BE-E944-8AD6-C9C7-9FA65257E798}"/>
                        </a:ext>
                      </a:extLst>
                    </p:cNvPr>
                    <p:cNvPicPr/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838841" y="3725847"/>
                      <a:ext cx="72000" cy="43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5">
                  <p14:nvContentPartPr>
                    <p14:cNvPr id="37" name="Freihand 36">
                      <a:extLst>
                        <a:ext uri="{FF2B5EF4-FFF2-40B4-BE49-F238E27FC236}">
                          <a16:creationId xmlns:a16="http://schemas.microsoft.com/office/drawing/2014/main" id="{DC1A5254-3D34-F39A-43EE-BBE48A77E96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66921" y="3924927"/>
                    <a:ext cx="56520" cy="234360"/>
                  </p14:xfrm>
                </p:contentPart>
              </mc:Choice>
              <mc:Fallback xmlns="">
                <p:pic>
                  <p:nvPicPr>
                    <p:cNvPr id="37" name="Freihand 36">
                      <a:extLst>
                        <a:ext uri="{FF2B5EF4-FFF2-40B4-BE49-F238E27FC236}">
                          <a16:creationId xmlns:a16="http://schemas.microsoft.com/office/drawing/2014/main" id="{DC1A5254-3D34-F39A-43EE-BBE48A77E960}"/>
                        </a:ext>
                      </a:extLst>
                    </p:cNvPr>
                    <p:cNvPicPr/>
                    <p:nvPr/>
                  </p:nvPicPr>
                  <p:blipFill>
                    <a:blip r:embed="rId6"/>
                    <a:stretch>
                      <a:fillRect/>
                    </a:stretch>
                  </p:blipFill>
                  <p:spPr>
                    <a:xfrm>
                      <a:off x="830921" y="3736434"/>
                      <a:ext cx="128160" cy="61103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7">
                  <p14:nvContentPartPr>
                    <p14:cNvPr id="38" name="Freihand 37">
                      <a:extLst>
                        <a:ext uri="{FF2B5EF4-FFF2-40B4-BE49-F238E27FC236}">
                          <a16:creationId xmlns:a16="http://schemas.microsoft.com/office/drawing/2014/main" id="{81C3410F-DBBA-18F2-B9E8-D571F919F95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96441" y="4357287"/>
                    <a:ext cx="360" cy="360"/>
                  </p14:xfrm>
                </p:contentPart>
              </mc:Choice>
              <mc:Fallback xmlns="">
                <p:pic>
                  <p:nvPicPr>
                    <p:cNvPr id="38" name="Freihand 37">
                      <a:extLst>
                        <a:ext uri="{FF2B5EF4-FFF2-40B4-BE49-F238E27FC236}">
                          <a16:creationId xmlns:a16="http://schemas.microsoft.com/office/drawing/2014/main" id="{81C3410F-DBBA-18F2-B9E8-D571F919F955}"/>
                        </a:ext>
                      </a:extLst>
                    </p:cNvPr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860441" y="4141287"/>
                      <a:ext cx="72000" cy="43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9">
                  <p14:nvContentPartPr>
                    <p14:cNvPr id="39" name="Freihand 38">
                      <a:extLst>
                        <a:ext uri="{FF2B5EF4-FFF2-40B4-BE49-F238E27FC236}">
                          <a16:creationId xmlns:a16="http://schemas.microsoft.com/office/drawing/2014/main" id="{6D12A7AA-2135-44BD-49F1-D14E760FFCA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4048" y="4390345"/>
                    <a:ext cx="148320" cy="840960"/>
                  </p14:xfrm>
                </p:contentPart>
              </mc:Choice>
              <mc:Fallback xmlns="">
                <p:pic>
                  <p:nvPicPr>
                    <p:cNvPr id="39" name="Freihand 38">
                      <a:extLst>
                        <a:ext uri="{FF2B5EF4-FFF2-40B4-BE49-F238E27FC236}">
                          <a16:creationId xmlns:a16="http://schemas.microsoft.com/office/drawing/2014/main" id="{6D12A7AA-2135-44BD-49F1-D14E760FFCA4}"/>
                        </a:ext>
                      </a:extLst>
                    </p:cNvPr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898222" y="4201859"/>
                      <a:ext cx="219614" cy="1217617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B472C34D-B925-4175-3974-C8819DE4D1FF}"/>
                </a:ext>
              </a:extLst>
            </p:cNvPr>
            <p:cNvGrpSpPr/>
            <p:nvPr/>
          </p:nvGrpSpPr>
          <p:grpSpPr>
            <a:xfrm>
              <a:off x="1117641" y="3774657"/>
              <a:ext cx="790962" cy="1849052"/>
              <a:chOff x="4556097" y="4877723"/>
              <a:chExt cx="1225934" cy="2504035"/>
            </a:xfrm>
          </p:grpSpPr>
          <p:pic>
            <p:nvPicPr>
              <p:cNvPr id="28" name="Grafik 27">
                <a:extLst>
                  <a:ext uri="{FF2B5EF4-FFF2-40B4-BE49-F238E27FC236}">
                    <a16:creationId xmlns:a16="http://schemas.microsoft.com/office/drawing/2014/main" id="{8F7F24DC-09EB-D220-2941-710CF38F6C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097" y="4877723"/>
                <a:ext cx="1225934" cy="2504035"/>
              </a:xfrm>
              <a:prstGeom prst="rect">
                <a:avLst/>
              </a:prstGeom>
            </p:spPr>
          </p:pic>
          <p:grpSp>
            <p:nvGrpSpPr>
              <p:cNvPr id="29" name="Gruppieren 28">
                <a:extLst>
                  <a:ext uri="{FF2B5EF4-FFF2-40B4-BE49-F238E27FC236}">
                    <a16:creationId xmlns:a16="http://schemas.microsoft.com/office/drawing/2014/main" id="{BE2F3811-567B-9EBD-CB92-FB8362767744}"/>
                  </a:ext>
                </a:extLst>
              </p:cNvPr>
              <p:cNvGrpSpPr/>
              <p:nvPr/>
            </p:nvGrpSpPr>
            <p:grpSpPr>
              <a:xfrm>
                <a:off x="5192426" y="5058405"/>
                <a:ext cx="334229" cy="2026623"/>
                <a:chOff x="866921" y="3924927"/>
                <a:chExt cx="215447" cy="1306378"/>
              </a:xfrm>
            </p:grpSpPr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1">
                  <p14:nvContentPartPr>
                    <p14:cNvPr id="30" name="Freihand 29">
                      <a:extLst>
                        <a:ext uri="{FF2B5EF4-FFF2-40B4-BE49-F238E27FC236}">
                          <a16:creationId xmlns:a16="http://schemas.microsoft.com/office/drawing/2014/main" id="{626EE04B-570E-7CF0-3A24-85425EBF3C5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4841" y="3941847"/>
                    <a:ext cx="360" cy="360"/>
                  </p14:xfrm>
                </p:contentPart>
              </mc:Choice>
              <mc:Fallback xmlns="">
                <p:pic>
                  <p:nvPicPr>
                    <p:cNvPr id="30" name="Freihand 29">
                      <a:extLst>
                        <a:ext uri="{FF2B5EF4-FFF2-40B4-BE49-F238E27FC236}">
                          <a16:creationId xmlns:a16="http://schemas.microsoft.com/office/drawing/2014/main" id="{626EE04B-570E-7CF0-3A24-85425EBF3C52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38841" y="3725847"/>
                      <a:ext cx="72000" cy="43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3">
                  <p14:nvContentPartPr>
                    <p14:cNvPr id="31" name="Freihand 30">
                      <a:extLst>
                        <a:ext uri="{FF2B5EF4-FFF2-40B4-BE49-F238E27FC236}">
                          <a16:creationId xmlns:a16="http://schemas.microsoft.com/office/drawing/2014/main" id="{2C15617F-63C4-721B-4825-ACD8F413B27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66921" y="3924927"/>
                    <a:ext cx="56520" cy="234360"/>
                  </p14:xfrm>
                </p:contentPart>
              </mc:Choice>
              <mc:Fallback xmlns="">
                <p:pic>
                  <p:nvPicPr>
                    <p:cNvPr id="31" name="Freihand 30">
                      <a:extLst>
                        <a:ext uri="{FF2B5EF4-FFF2-40B4-BE49-F238E27FC236}">
                          <a16:creationId xmlns:a16="http://schemas.microsoft.com/office/drawing/2014/main" id="{2C15617F-63C4-721B-4825-ACD8F413B275}"/>
                        </a:ext>
                      </a:extLst>
                    </p:cNvPr>
                    <p:cNvPicPr/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>
                      <a:off x="830921" y="3736434"/>
                      <a:ext cx="128160" cy="61103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5">
                  <p14:nvContentPartPr>
                    <p14:cNvPr id="32" name="Freihand 31">
                      <a:extLst>
                        <a:ext uri="{FF2B5EF4-FFF2-40B4-BE49-F238E27FC236}">
                          <a16:creationId xmlns:a16="http://schemas.microsoft.com/office/drawing/2014/main" id="{5061FFFF-9092-F44E-5D4C-2B8794F23CD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96441" y="4357287"/>
                    <a:ext cx="360" cy="360"/>
                  </p14:xfrm>
                </p:contentPart>
              </mc:Choice>
              <mc:Fallback xmlns="">
                <p:pic>
                  <p:nvPicPr>
                    <p:cNvPr id="32" name="Freihand 31">
                      <a:extLst>
                        <a:ext uri="{FF2B5EF4-FFF2-40B4-BE49-F238E27FC236}">
                          <a16:creationId xmlns:a16="http://schemas.microsoft.com/office/drawing/2014/main" id="{5061FFFF-9092-F44E-5D4C-2B8794F23CDF}"/>
                        </a:ext>
                      </a:extLst>
                    </p:cNvPr>
                    <p:cNvPicPr/>
                    <p:nvPr/>
                  </p:nvPicPr>
                  <p:blipFill>
                    <a:blip r:embed="rId16"/>
                    <a:stretch>
                      <a:fillRect/>
                    </a:stretch>
                  </p:blipFill>
                  <p:spPr>
                    <a:xfrm>
                      <a:off x="860441" y="4141287"/>
                      <a:ext cx="72000" cy="43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7">
                  <p14:nvContentPartPr>
                    <p14:cNvPr id="33" name="Freihand 32">
                      <a:extLst>
                        <a:ext uri="{FF2B5EF4-FFF2-40B4-BE49-F238E27FC236}">
                          <a16:creationId xmlns:a16="http://schemas.microsoft.com/office/drawing/2014/main" id="{20B4CA94-5D8C-5874-DF54-D4650C46EBF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4048" y="4390345"/>
                    <a:ext cx="148320" cy="840960"/>
                  </p14:xfrm>
                </p:contentPart>
              </mc:Choice>
              <mc:Fallback xmlns="">
                <p:pic>
                  <p:nvPicPr>
                    <p:cNvPr id="33" name="Freihand 32">
                      <a:extLst>
                        <a:ext uri="{FF2B5EF4-FFF2-40B4-BE49-F238E27FC236}">
                          <a16:creationId xmlns:a16="http://schemas.microsoft.com/office/drawing/2014/main" id="{20B4CA94-5D8C-5874-DF54-D4650C46EBFB}"/>
                        </a:ext>
                      </a:extLst>
                    </p:cNvPr>
                    <p:cNvPicPr/>
                    <p:nvPr/>
                  </p:nvPicPr>
                  <p:blipFill>
                    <a:blip r:embed="rId18"/>
                    <a:stretch>
                      <a:fillRect/>
                    </a:stretch>
                  </p:blipFill>
                  <p:spPr>
                    <a:xfrm>
                      <a:off x="898222" y="4201859"/>
                      <a:ext cx="219614" cy="1217617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D53A7C5B-2691-8AC0-CAD4-3FC4104EEC95}"/>
                </a:ext>
              </a:extLst>
            </p:cNvPr>
            <p:cNvGrpSpPr/>
            <p:nvPr/>
          </p:nvGrpSpPr>
          <p:grpSpPr>
            <a:xfrm>
              <a:off x="1906983" y="3750852"/>
              <a:ext cx="790962" cy="1849052"/>
              <a:chOff x="4556097" y="4877723"/>
              <a:chExt cx="1225934" cy="2504035"/>
            </a:xfrm>
          </p:grpSpPr>
          <p:pic>
            <p:nvPicPr>
              <p:cNvPr id="22" name="Grafik 21">
                <a:extLst>
                  <a:ext uri="{FF2B5EF4-FFF2-40B4-BE49-F238E27FC236}">
                    <a16:creationId xmlns:a16="http://schemas.microsoft.com/office/drawing/2014/main" id="{80BFDF2F-3473-E446-8016-EAEAD721D2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097" y="4877723"/>
                <a:ext cx="1225934" cy="2504035"/>
              </a:xfrm>
              <a:prstGeom prst="rect">
                <a:avLst/>
              </a:prstGeom>
            </p:spPr>
          </p:pic>
          <p:grpSp>
            <p:nvGrpSpPr>
              <p:cNvPr id="23" name="Gruppieren 22">
                <a:extLst>
                  <a:ext uri="{FF2B5EF4-FFF2-40B4-BE49-F238E27FC236}">
                    <a16:creationId xmlns:a16="http://schemas.microsoft.com/office/drawing/2014/main" id="{73D8A964-9BB8-772C-E713-2BC0DB4F1313}"/>
                  </a:ext>
                </a:extLst>
              </p:cNvPr>
              <p:cNvGrpSpPr/>
              <p:nvPr/>
            </p:nvGrpSpPr>
            <p:grpSpPr>
              <a:xfrm>
                <a:off x="5192426" y="5058405"/>
                <a:ext cx="334229" cy="2026623"/>
                <a:chOff x="866921" y="3924927"/>
                <a:chExt cx="215447" cy="1306378"/>
              </a:xfrm>
            </p:grpSpPr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9">
                  <p14:nvContentPartPr>
                    <p14:cNvPr id="24" name="Freihand 23">
                      <a:extLst>
                        <a:ext uri="{FF2B5EF4-FFF2-40B4-BE49-F238E27FC236}">
                          <a16:creationId xmlns:a16="http://schemas.microsoft.com/office/drawing/2014/main" id="{D81DA198-E86C-1E12-F476-BC518AD1193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4841" y="3941847"/>
                    <a:ext cx="360" cy="360"/>
                  </p14:xfrm>
                </p:contentPart>
              </mc:Choice>
              <mc:Fallback xmlns="">
                <p:pic>
                  <p:nvPicPr>
                    <p:cNvPr id="24" name="Freihand 23">
                      <a:extLst>
                        <a:ext uri="{FF2B5EF4-FFF2-40B4-BE49-F238E27FC236}">
                          <a16:creationId xmlns:a16="http://schemas.microsoft.com/office/drawing/2014/main" id="{D81DA198-E86C-1E12-F476-BC518AD11935}"/>
                        </a:ext>
                      </a:extLst>
                    </p:cNvPr>
                    <p:cNvPicPr/>
                    <p:nvPr/>
                  </p:nvPicPr>
                  <p:blipFill>
                    <a:blip r:embed="rId20"/>
                    <a:stretch>
                      <a:fillRect/>
                    </a:stretch>
                  </p:blipFill>
                  <p:spPr>
                    <a:xfrm>
                      <a:off x="838841" y="3725847"/>
                      <a:ext cx="72000" cy="43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1">
                  <p14:nvContentPartPr>
                    <p14:cNvPr id="25" name="Freihand 24">
                      <a:extLst>
                        <a:ext uri="{FF2B5EF4-FFF2-40B4-BE49-F238E27FC236}">
                          <a16:creationId xmlns:a16="http://schemas.microsoft.com/office/drawing/2014/main" id="{24D515A1-26F0-CDCA-DA67-AF9C6ED2547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66921" y="3924927"/>
                    <a:ext cx="56520" cy="234360"/>
                  </p14:xfrm>
                </p:contentPart>
              </mc:Choice>
              <mc:Fallback xmlns="">
                <p:pic>
                  <p:nvPicPr>
                    <p:cNvPr id="25" name="Freihand 24">
                      <a:extLst>
                        <a:ext uri="{FF2B5EF4-FFF2-40B4-BE49-F238E27FC236}">
                          <a16:creationId xmlns:a16="http://schemas.microsoft.com/office/drawing/2014/main" id="{24D515A1-26F0-CDCA-DA67-AF9C6ED25477}"/>
                        </a:ext>
                      </a:extLst>
                    </p:cNvPr>
                    <p:cNvPicPr/>
                    <p:nvPr/>
                  </p:nvPicPr>
                  <p:blipFill>
                    <a:blip r:embed="rId22"/>
                    <a:stretch>
                      <a:fillRect/>
                    </a:stretch>
                  </p:blipFill>
                  <p:spPr>
                    <a:xfrm>
                      <a:off x="830921" y="3736434"/>
                      <a:ext cx="128160" cy="61103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3">
                  <p14:nvContentPartPr>
                    <p14:cNvPr id="26" name="Freihand 25">
                      <a:extLst>
                        <a:ext uri="{FF2B5EF4-FFF2-40B4-BE49-F238E27FC236}">
                          <a16:creationId xmlns:a16="http://schemas.microsoft.com/office/drawing/2014/main" id="{0016A247-6E25-968E-B9D6-A5E4781B53B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96441" y="4357287"/>
                    <a:ext cx="360" cy="360"/>
                  </p14:xfrm>
                </p:contentPart>
              </mc:Choice>
              <mc:Fallback xmlns="">
                <p:pic>
                  <p:nvPicPr>
                    <p:cNvPr id="26" name="Freihand 25">
                      <a:extLst>
                        <a:ext uri="{FF2B5EF4-FFF2-40B4-BE49-F238E27FC236}">
                          <a16:creationId xmlns:a16="http://schemas.microsoft.com/office/drawing/2014/main" id="{0016A247-6E25-968E-B9D6-A5E4781B53B5}"/>
                        </a:ext>
                      </a:extLst>
                    </p:cNvPr>
                    <p:cNvPicPr/>
                    <p:nvPr/>
                  </p:nvPicPr>
                  <p:blipFill>
                    <a:blip r:embed="rId24"/>
                    <a:stretch>
                      <a:fillRect/>
                    </a:stretch>
                  </p:blipFill>
                  <p:spPr>
                    <a:xfrm>
                      <a:off x="860441" y="4141287"/>
                      <a:ext cx="72000" cy="43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5">
                  <p14:nvContentPartPr>
                    <p14:cNvPr id="27" name="Freihand 26">
                      <a:extLst>
                        <a:ext uri="{FF2B5EF4-FFF2-40B4-BE49-F238E27FC236}">
                          <a16:creationId xmlns:a16="http://schemas.microsoft.com/office/drawing/2014/main" id="{49B97C3A-1AA6-179D-D2B4-FF2A7893C96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4048" y="4390345"/>
                    <a:ext cx="148320" cy="840960"/>
                  </p14:xfrm>
                </p:contentPart>
              </mc:Choice>
              <mc:Fallback xmlns="">
                <p:pic>
                  <p:nvPicPr>
                    <p:cNvPr id="27" name="Freihand 26">
                      <a:extLst>
                        <a:ext uri="{FF2B5EF4-FFF2-40B4-BE49-F238E27FC236}">
                          <a16:creationId xmlns:a16="http://schemas.microsoft.com/office/drawing/2014/main" id="{49B97C3A-1AA6-179D-D2B4-FF2A7893C965}"/>
                        </a:ext>
                      </a:extLst>
                    </p:cNvPr>
                    <p:cNvPicPr/>
                    <p:nvPr/>
                  </p:nvPicPr>
                  <p:blipFill>
                    <a:blip r:embed="rId26"/>
                    <a:stretch>
                      <a:fillRect/>
                    </a:stretch>
                  </p:blipFill>
                  <p:spPr>
                    <a:xfrm>
                      <a:off x="898222" y="4201859"/>
                      <a:ext cx="219614" cy="1217617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317E046E-C6A4-BE21-7D77-6673EDEC76E0}"/>
                </a:ext>
              </a:extLst>
            </p:cNvPr>
            <p:cNvSpPr txBox="1"/>
            <p:nvPr/>
          </p:nvSpPr>
          <p:spPr>
            <a:xfrm>
              <a:off x="364495" y="5563381"/>
              <a:ext cx="616131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CH" dirty="0"/>
                <a:t>24 Studierende</a:t>
              </a:r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C79627B3-E20F-682D-AA8D-DB5484E4584F}"/>
              </a:ext>
            </a:extLst>
          </p:cNvPr>
          <p:cNvGrpSpPr/>
          <p:nvPr/>
        </p:nvGrpSpPr>
        <p:grpSpPr>
          <a:xfrm>
            <a:off x="419100" y="1568104"/>
            <a:ext cx="2441821" cy="1760709"/>
            <a:chOff x="419100" y="1568104"/>
            <a:chExt cx="2441821" cy="1760709"/>
          </a:xfrm>
        </p:grpSpPr>
        <p:grpSp>
          <p:nvGrpSpPr>
            <p:cNvPr id="41" name="Gruppieren 40">
              <a:extLst>
                <a:ext uri="{FF2B5EF4-FFF2-40B4-BE49-F238E27FC236}">
                  <a16:creationId xmlns:a16="http://schemas.microsoft.com/office/drawing/2014/main" id="{E8E64114-78D6-8A58-68A8-9664EC212FF6}"/>
                </a:ext>
              </a:extLst>
            </p:cNvPr>
            <p:cNvGrpSpPr/>
            <p:nvPr/>
          </p:nvGrpSpPr>
          <p:grpSpPr>
            <a:xfrm>
              <a:off x="626963" y="1568104"/>
              <a:ext cx="2179966" cy="1572864"/>
              <a:chOff x="626963" y="1568104"/>
              <a:chExt cx="2179966" cy="1572864"/>
            </a:xfrm>
          </p:grpSpPr>
          <p:grpSp>
            <p:nvGrpSpPr>
              <p:cNvPr id="43" name="Gruppieren 42">
                <a:extLst>
                  <a:ext uri="{FF2B5EF4-FFF2-40B4-BE49-F238E27FC236}">
                    <a16:creationId xmlns:a16="http://schemas.microsoft.com/office/drawing/2014/main" id="{E1C930ED-5CB7-C2AF-6F95-9DA1F10F9457}"/>
                  </a:ext>
                </a:extLst>
              </p:cNvPr>
              <p:cNvGrpSpPr/>
              <p:nvPr/>
            </p:nvGrpSpPr>
            <p:grpSpPr>
              <a:xfrm>
                <a:off x="1343472" y="1600968"/>
                <a:ext cx="761733" cy="1540000"/>
                <a:chOff x="2583490" y="3808458"/>
                <a:chExt cx="790779" cy="1615208"/>
              </a:xfrm>
            </p:grpSpPr>
            <p:pic>
              <p:nvPicPr>
                <p:cNvPr id="62" name="Grafik 61">
                  <a:extLst>
                    <a:ext uri="{FF2B5EF4-FFF2-40B4-BE49-F238E27FC236}">
                      <a16:creationId xmlns:a16="http://schemas.microsoft.com/office/drawing/2014/main" id="{32584E60-FED0-7670-E927-80720A5084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583490" y="3808458"/>
                  <a:ext cx="790779" cy="1615208"/>
                </a:xfrm>
                <a:prstGeom prst="rect">
                  <a:avLst/>
                </a:prstGeom>
              </p:spPr>
            </p:pic>
            <p:grpSp>
              <p:nvGrpSpPr>
                <p:cNvPr id="63" name="Gruppieren 62">
                  <a:extLst>
                    <a:ext uri="{FF2B5EF4-FFF2-40B4-BE49-F238E27FC236}">
                      <a16:creationId xmlns:a16="http://schemas.microsoft.com/office/drawing/2014/main" id="{E4943EF2-4845-437D-0CE3-CD7550E95693}"/>
                    </a:ext>
                  </a:extLst>
                </p:cNvPr>
                <p:cNvGrpSpPr/>
                <p:nvPr/>
              </p:nvGrpSpPr>
              <p:grpSpPr>
                <a:xfrm>
                  <a:off x="3008728" y="3957625"/>
                  <a:ext cx="203400" cy="1283040"/>
                  <a:chOff x="3008728" y="3957625"/>
                  <a:chExt cx="203400" cy="1283040"/>
                </a:xfrm>
              </p:grpSpPr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27">
                    <p14:nvContentPartPr>
                      <p14:cNvPr id="64" name="Freihand 63">
                        <a:extLst>
                          <a:ext uri="{FF2B5EF4-FFF2-40B4-BE49-F238E27FC236}">
                            <a16:creationId xmlns:a16="http://schemas.microsoft.com/office/drawing/2014/main" id="{5CCE8025-6785-5A53-38DD-49606C8F348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08728" y="3957625"/>
                      <a:ext cx="58320" cy="200520"/>
                    </p14:xfrm>
                  </p:contentPart>
                </mc:Choice>
                <mc:Fallback xmlns="">
                  <p:pic>
                    <p:nvPicPr>
                      <p:cNvPr id="64" name="Freihand 63">
                        <a:extLst>
                          <a:ext uri="{FF2B5EF4-FFF2-40B4-BE49-F238E27FC236}">
                            <a16:creationId xmlns:a16="http://schemas.microsoft.com/office/drawing/2014/main" id="{5CCE8025-6785-5A53-38DD-49606C8F34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971343" y="3730621"/>
                        <a:ext cx="132715" cy="654149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29">
                    <p14:nvContentPartPr>
                      <p14:cNvPr id="65" name="Freihand 64">
                        <a:extLst>
                          <a:ext uri="{FF2B5EF4-FFF2-40B4-BE49-F238E27FC236}">
                            <a16:creationId xmlns:a16="http://schemas.microsoft.com/office/drawing/2014/main" id="{99D9ECC5-6154-4B67-B0E5-CB85555867A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16648" y="436838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65" name="Freihand 64">
                        <a:extLst>
                          <a:ext uri="{FF2B5EF4-FFF2-40B4-BE49-F238E27FC236}">
                            <a16:creationId xmlns:a16="http://schemas.microsoft.com/office/drawing/2014/main" id="{99D9ECC5-6154-4B67-B0E5-CB85555867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980648" y="415238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31">
                    <p14:nvContentPartPr>
                      <p14:cNvPr id="66" name="Freihand 65">
                        <a:extLst>
                          <a:ext uri="{FF2B5EF4-FFF2-40B4-BE49-F238E27FC236}">
                            <a16:creationId xmlns:a16="http://schemas.microsoft.com/office/drawing/2014/main" id="{D9B98D86-CACA-2A11-ABC0-50183175116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16648" y="4368385"/>
                      <a:ext cx="187560" cy="872280"/>
                    </p14:xfrm>
                  </p:contentPart>
                </mc:Choice>
                <mc:Fallback xmlns="">
                  <p:pic>
                    <p:nvPicPr>
                      <p:cNvPr id="66" name="Freihand 65">
                        <a:extLst>
                          <a:ext uri="{FF2B5EF4-FFF2-40B4-BE49-F238E27FC236}">
                            <a16:creationId xmlns:a16="http://schemas.microsoft.com/office/drawing/2014/main" id="{D9B98D86-CACA-2A11-ABC0-5018317511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2979360" y="4141819"/>
                        <a:ext cx="261764" cy="132503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33">
                    <p14:nvContentPartPr>
                      <p14:cNvPr id="67" name="Freihand 66">
                        <a:extLst>
                          <a:ext uri="{FF2B5EF4-FFF2-40B4-BE49-F238E27FC236}">
                            <a16:creationId xmlns:a16="http://schemas.microsoft.com/office/drawing/2014/main" id="{FCA7CE86-3B69-0692-0725-766E0B64476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64168" y="438746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67" name="Freihand 66">
                        <a:extLst>
                          <a:ext uri="{FF2B5EF4-FFF2-40B4-BE49-F238E27FC236}">
                            <a16:creationId xmlns:a16="http://schemas.microsoft.com/office/drawing/2014/main" id="{FCA7CE86-3B69-0692-0725-766E0B6447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3028168" y="417146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35">
                    <p14:nvContentPartPr>
                      <p14:cNvPr id="68" name="Freihand 67">
                        <a:extLst>
                          <a:ext uri="{FF2B5EF4-FFF2-40B4-BE49-F238E27FC236}">
                            <a16:creationId xmlns:a16="http://schemas.microsoft.com/office/drawing/2014/main" id="{A700F12A-FA19-4D32-5162-F92B6B4053B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63448" y="438746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68" name="Freihand 67">
                        <a:extLst>
                          <a:ext uri="{FF2B5EF4-FFF2-40B4-BE49-F238E27FC236}">
                            <a16:creationId xmlns:a16="http://schemas.microsoft.com/office/drawing/2014/main" id="{A700F12A-FA19-4D32-5162-F92B6B4053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3027448" y="417146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37">
                    <p14:nvContentPartPr>
                      <p14:cNvPr id="69" name="Freihand 68">
                        <a:extLst>
                          <a:ext uri="{FF2B5EF4-FFF2-40B4-BE49-F238E27FC236}">
                            <a16:creationId xmlns:a16="http://schemas.microsoft.com/office/drawing/2014/main" id="{5D991580-4612-F435-4271-4D57D0999D3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26008" y="4353625"/>
                      <a:ext cx="186120" cy="883080"/>
                    </p14:xfrm>
                  </p:contentPart>
                </mc:Choice>
                <mc:Fallback xmlns="">
                  <p:pic>
                    <p:nvPicPr>
                      <p:cNvPr id="69" name="Freihand 68">
                        <a:extLst>
                          <a:ext uri="{FF2B5EF4-FFF2-40B4-BE49-F238E27FC236}">
                            <a16:creationId xmlns:a16="http://schemas.microsoft.com/office/drawing/2014/main" id="{5D991580-4612-F435-4271-4D57D0999D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2988635" y="4127001"/>
                        <a:ext cx="260493" cy="1335951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  <p:grpSp>
            <p:nvGrpSpPr>
              <p:cNvPr id="44" name="Gruppieren 43">
                <a:extLst>
                  <a:ext uri="{FF2B5EF4-FFF2-40B4-BE49-F238E27FC236}">
                    <a16:creationId xmlns:a16="http://schemas.microsoft.com/office/drawing/2014/main" id="{CBED1232-9BF0-B91E-A8A1-3F2BD95141B8}"/>
                  </a:ext>
                </a:extLst>
              </p:cNvPr>
              <p:cNvGrpSpPr/>
              <p:nvPr/>
            </p:nvGrpSpPr>
            <p:grpSpPr>
              <a:xfrm>
                <a:off x="626963" y="1568104"/>
                <a:ext cx="761733" cy="1540000"/>
                <a:chOff x="2583490" y="3808458"/>
                <a:chExt cx="790779" cy="1615208"/>
              </a:xfrm>
            </p:grpSpPr>
            <p:pic>
              <p:nvPicPr>
                <p:cNvPr id="54" name="Grafik 53">
                  <a:extLst>
                    <a:ext uri="{FF2B5EF4-FFF2-40B4-BE49-F238E27FC236}">
                      <a16:creationId xmlns:a16="http://schemas.microsoft.com/office/drawing/2014/main" id="{8144C8C2-B11C-6B4B-0B6D-9D37B4A2A8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583490" y="3808458"/>
                  <a:ext cx="790779" cy="1615208"/>
                </a:xfrm>
                <a:prstGeom prst="rect">
                  <a:avLst/>
                </a:prstGeom>
              </p:spPr>
            </p:pic>
            <p:grpSp>
              <p:nvGrpSpPr>
                <p:cNvPr id="55" name="Gruppieren 54">
                  <a:extLst>
                    <a:ext uri="{FF2B5EF4-FFF2-40B4-BE49-F238E27FC236}">
                      <a16:creationId xmlns:a16="http://schemas.microsoft.com/office/drawing/2014/main" id="{2D3678BC-B0F2-8DA7-69A6-15762A082D3E}"/>
                    </a:ext>
                  </a:extLst>
                </p:cNvPr>
                <p:cNvGrpSpPr/>
                <p:nvPr/>
              </p:nvGrpSpPr>
              <p:grpSpPr>
                <a:xfrm>
                  <a:off x="3008728" y="3957625"/>
                  <a:ext cx="203400" cy="1283040"/>
                  <a:chOff x="3008728" y="3957625"/>
                  <a:chExt cx="203400" cy="1283040"/>
                </a:xfrm>
              </p:grpSpPr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39">
                    <p14:nvContentPartPr>
                      <p14:cNvPr id="56" name="Freihand 55">
                        <a:extLst>
                          <a:ext uri="{FF2B5EF4-FFF2-40B4-BE49-F238E27FC236}">
                            <a16:creationId xmlns:a16="http://schemas.microsoft.com/office/drawing/2014/main" id="{71D3C256-F1E2-8D0A-4BB2-67D78131844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08728" y="3957625"/>
                      <a:ext cx="58320" cy="200520"/>
                    </p14:xfrm>
                  </p:contentPart>
                </mc:Choice>
                <mc:Fallback xmlns="">
                  <p:pic>
                    <p:nvPicPr>
                      <p:cNvPr id="56" name="Freihand 55">
                        <a:extLst>
                          <a:ext uri="{FF2B5EF4-FFF2-40B4-BE49-F238E27FC236}">
                            <a16:creationId xmlns:a16="http://schemas.microsoft.com/office/drawing/2014/main" id="{71D3C256-F1E2-8D0A-4BB2-67D7813184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2971343" y="3730621"/>
                        <a:ext cx="132715" cy="654149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41">
                    <p14:nvContentPartPr>
                      <p14:cNvPr id="57" name="Freihand 56">
                        <a:extLst>
                          <a:ext uri="{FF2B5EF4-FFF2-40B4-BE49-F238E27FC236}">
                            <a16:creationId xmlns:a16="http://schemas.microsoft.com/office/drawing/2014/main" id="{077893FD-197E-DBB4-73A1-C05097AB45A0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16648" y="436838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57" name="Freihand 56">
                        <a:extLst>
                          <a:ext uri="{FF2B5EF4-FFF2-40B4-BE49-F238E27FC236}">
                            <a16:creationId xmlns:a16="http://schemas.microsoft.com/office/drawing/2014/main" id="{077893FD-197E-DBB4-73A1-C05097AB45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2980648" y="415238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43">
                    <p14:nvContentPartPr>
                      <p14:cNvPr id="58" name="Freihand 57">
                        <a:extLst>
                          <a:ext uri="{FF2B5EF4-FFF2-40B4-BE49-F238E27FC236}">
                            <a16:creationId xmlns:a16="http://schemas.microsoft.com/office/drawing/2014/main" id="{B33C4CD6-C36A-DE17-2CF1-6FF86B2E735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16648" y="4368385"/>
                      <a:ext cx="187560" cy="872280"/>
                    </p14:xfrm>
                  </p:contentPart>
                </mc:Choice>
                <mc:Fallback xmlns="">
                  <p:pic>
                    <p:nvPicPr>
                      <p:cNvPr id="58" name="Freihand 57">
                        <a:extLst>
                          <a:ext uri="{FF2B5EF4-FFF2-40B4-BE49-F238E27FC236}">
                            <a16:creationId xmlns:a16="http://schemas.microsoft.com/office/drawing/2014/main" id="{B33C4CD6-C36A-DE17-2CF1-6FF86B2E73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2979360" y="4141819"/>
                        <a:ext cx="261764" cy="132503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45">
                    <p14:nvContentPartPr>
                      <p14:cNvPr id="59" name="Freihand 58">
                        <a:extLst>
                          <a:ext uri="{FF2B5EF4-FFF2-40B4-BE49-F238E27FC236}">
                            <a16:creationId xmlns:a16="http://schemas.microsoft.com/office/drawing/2014/main" id="{1B4072AA-CA79-00B1-B3B1-949FC6914DC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64168" y="438746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59" name="Freihand 58">
                        <a:extLst>
                          <a:ext uri="{FF2B5EF4-FFF2-40B4-BE49-F238E27FC236}">
                            <a16:creationId xmlns:a16="http://schemas.microsoft.com/office/drawing/2014/main" id="{1B4072AA-CA79-00B1-B3B1-949FC6914D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3028168" y="417146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47">
                    <p14:nvContentPartPr>
                      <p14:cNvPr id="60" name="Freihand 59">
                        <a:extLst>
                          <a:ext uri="{FF2B5EF4-FFF2-40B4-BE49-F238E27FC236}">
                            <a16:creationId xmlns:a16="http://schemas.microsoft.com/office/drawing/2014/main" id="{3BBA52E7-F876-226F-F92A-089C21B58E17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63448" y="438746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60" name="Freihand 59">
                        <a:extLst>
                          <a:ext uri="{FF2B5EF4-FFF2-40B4-BE49-F238E27FC236}">
                            <a16:creationId xmlns:a16="http://schemas.microsoft.com/office/drawing/2014/main" id="{3BBA52E7-F876-226F-F92A-089C21B58E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3027448" y="417146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49">
                    <p14:nvContentPartPr>
                      <p14:cNvPr id="61" name="Freihand 60">
                        <a:extLst>
                          <a:ext uri="{FF2B5EF4-FFF2-40B4-BE49-F238E27FC236}">
                            <a16:creationId xmlns:a16="http://schemas.microsoft.com/office/drawing/2014/main" id="{5E9BABA7-27A4-2DDC-1564-E3E4FD31A19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26008" y="4353625"/>
                      <a:ext cx="186120" cy="883080"/>
                    </p14:xfrm>
                  </p:contentPart>
                </mc:Choice>
                <mc:Fallback xmlns="">
                  <p:pic>
                    <p:nvPicPr>
                      <p:cNvPr id="61" name="Freihand 60">
                        <a:extLst>
                          <a:ext uri="{FF2B5EF4-FFF2-40B4-BE49-F238E27FC236}">
                            <a16:creationId xmlns:a16="http://schemas.microsoft.com/office/drawing/2014/main" id="{5E9BABA7-27A4-2DDC-1564-E3E4FD31A1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2988635" y="4127001"/>
                        <a:ext cx="260493" cy="1335951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  <p:grpSp>
            <p:nvGrpSpPr>
              <p:cNvPr id="45" name="Gruppieren 44">
                <a:extLst>
                  <a:ext uri="{FF2B5EF4-FFF2-40B4-BE49-F238E27FC236}">
                    <a16:creationId xmlns:a16="http://schemas.microsoft.com/office/drawing/2014/main" id="{2528AB6D-B5CF-5EC1-3B9C-055CE26EEABF}"/>
                  </a:ext>
                </a:extLst>
              </p:cNvPr>
              <p:cNvGrpSpPr/>
              <p:nvPr/>
            </p:nvGrpSpPr>
            <p:grpSpPr>
              <a:xfrm>
                <a:off x="2045196" y="1580329"/>
                <a:ext cx="761733" cy="1540000"/>
                <a:chOff x="2583490" y="3808458"/>
                <a:chExt cx="790779" cy="1615208"/>
              </a:xfrm>
            </p:grpSpPr>
            <p:pic>
              <p:nvPicPr>
                <p:cNvPr id="46" name="Grafik 45">
                  <a:extLst>
                    <a:ext uri="{FF2B5EF4-FFF2-40B4-BE49-F238E27FC236}">
                      <a16:creationId xmlns:a16="http://schemas.microsoft.com/office/drawing/2014/main" id="{A1A50DBF-8312-DAE2-C169-C6D5CB612E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583490" y="3808458"/>
                  <a:ext cx="790779" cy="1615208"/>
                </a:xfrm>
                <a:prstGeom prst="rect">
                  <a:avLst/>
                </a:prstGeom>
              </p:spPr>
            </p:pic>
            <p:grpSp>
              <p:nvGrpSpPr>
                <p:cNvPr id="47" name="Gruppieren 46">
                  <a:extLst>
                    <a:ext uri="{FF2B5EF4-FFF2-40B4-BE49-F238E27FC236}">
                      <a16:creationId xmlns:a16="http://schemas.microsoft.com/office/drawing/2014/main" id="{2C5FFE2D-CB50-77F7-BC22-D969E5B0189D}"/>
                    </a:ext>
                  </a:extLst>
                </p:cNvPr>
                <p:cNvGrpSpPr/>
                <p:nvPr/>
              </p:nvGrpSpPr>
              <p:grpSpPr>
                <a:xfrm>
                  <a:off x="3008728" y="3957625"/>
                  <a:ext cx="203400" cy="1283040"/>
                  <a:chOff x="3008728" y="3957625"/>
                  <a:chExt cx="203400" cy="1283040"/>
                </a:xfrm>
              </p:grpSpPr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51">
                    <p14:nvContentPartPr>
                      <p14:cNvPr id="48" name="Freihand 47">
                        <a:extLst>
                          <a:ext uri="{FF2B5EF4-FFF2-40B4-BE49-F238E27FC236}">
                            <a16:creationId xmlns:a16="http://schemas.microsoft.com/office/drawing/2014/main" id="{436936AF-3D7E-7B5A-FC13-09AB5CA70A2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08728" y="3957625"/>
                      <a:ext cx="58320" cy="200520"/>
                    </p14:xfrm>
                  </p:contentPart>
                </mc:Choice>
                <mc:Fallback xmlns="">
                  <p:pic>
                    <p:nvPicPr>
                      <p:cNvPr id="48" name="Freihand 47">
                        <a:extLst>
                          <a:ext uri="{FF2B5EF4-FFF2-40B4-BE49-F238E27FC236}">
                            <a16:creationId xmlns:a16="http://schemas.microsoft.com/office/drawing/2014/main" id="{436936AF-3D7E-7B5A-FC13-09AB5CA70A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2971343" y="3730621"/>
                        <a:ext cx="132715" cy="654149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53">
                    <p14:nvContentPartPr>
                      <p14:cNvPr id="49" name="Freihand 48">
                        <a:extLst>
                          <a:ext uri="{FF2B5EF4-FFF2-40B4-BE49-F238E27FC236}">
                            <a16:creationId xmlns:a16="http://schemas.microsoft.com/office/drawing/2014/main" id="{D5794B96-5F45-8AB4-B761-6DA7A9D5F8E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16648" y="436838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49" name="Freihand 48">
                        <a:extLst>
                          <a:ext uri="{FF2B5EF4-FFF2-40B4-BE49-F238E27FC236}">
                            <a16:creationId xmlns:a16="http://schemas.microsoft.com/office/drawing/2014/main" id="{D5794B96-5F45-8AB4-B761-6DA7A9D5F8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2980648" y="415238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55">
                    <p14:nvContentPartPr>
                      <p14:cNvPr id="50" name="Freihand 49">
                        <a:extLst>
                          <a:ext uri="{FF2B5EF4-FFF2-40B4-BE49-F238E27FC236}">
                            <a16:creationId xmlns:a16="http://schemas.microsoft.com/office/drawing/2014/main" id="{A431CBBA-7EFA-CF4A-96FE-AE2CE892DB8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16648" y="4368385"/>
                      <a:ext cx="187560" cy="872280"/>
                    </p14:xfrm>
                  </p:contentPart>
                </mc:Choice>
                <mc:Fallback xmlns="">
                  <p:pic>
                    <p:nvPicPr>
                      <p:cNvPr id="50" name="Freihand 49">
                        <a:extLst>
                          <a:ext uri="{FF2B5EF4-FFF2-40B4-BE49-F238E27FC236}">
                            <a16:creationId xmlns:a16="http://schemas.microsoft.com/office/drawing/2014/main" id="{A431CBBA-7EFA-CF4A-96FE-AE2CE892DB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2979360" y="4141819"/>
                        <a:ext cx="261764" cy="132503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57">
                    <p14:nvContentPartPr>
                      <p14:cNvPr id="51" name="Freihand 50">
                        <a:extLst>
                          <a:ext uri="{FF2B5EF4-FFF2-40B4-BE49-F238E27FC236}">
                            <a16:creationId xmlns:a16="http://schemas.microsoft.com/office/drawing/2014/main" id="{D0E01CE5-2247-EB72-CA6A-13040F36CE8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64168" y="438746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51" name="Freihand 50">
                        <a:extLst>
                          <a:ext uri="{FF2B5EF4-FFF2-40B4-BE49-F238E27FC236}">
                            <a16:creationId xmlns:a16="http://schemas.microsoft.com/office/drawing/2014/main" id="{D0E01CE5-2247-EB72-CA6A-13040F36CE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3028168" y="417146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59">
                    <p14:nvContentPartPr>
                      <p14:cNvPr id="52" name="Freihand 51">
                        <a:extLst>
                          <a:ext uri="{FF2B5EF4-FFF2-40B4-BE49-F238E27FC236}">
                            <a16:creationId xmlns:a16="http://schemas.microsoft.com/office/drawing/2014/main" id="{99F81364-7A26-B517-2C80-AF4D6DCF9A9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63448" y="438746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52" name="Freihand 51">
                        <a:extLst>
                          <a:ext uri="{FF2B5EF4-FFF2-40B4-BE49-F238E27FC236}">
                            <a16:creationId xmlns:a16="http://schemas.microsoft.com/office/drawing/2014/main" id="{99F81364-7A26-B517-2C80-AF4D6DCF9A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0"/>
                      <a:stretch>
                        <a:fillRect/>
                      </a:stretch>
                    </p:blipFill>
                    <p:spPr>
                      <a:xfrm>
                        <a:off x="3027448" y="417146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61">
                    <p14:nvContentPartPr>
                      <p14:cNvPr id="53" name="Freihand 52">
                        <a:extLst>
                          <a:ext uri="{FF2B5EF4-FFF2-40B4-BE49-F238E27FC236}">
                            <a16:creationId xmlns:a16="http://schemas.microsoft.com/office/drawing/2014/main" id="{B1F552CB-D8A6-0846-66BD-D694458ADBA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26008" y="4353625"/>
                      <a:ext cx="186120" cy="883080"/>
                    </p14:xfrm>
                  </p:contentPart>
                </mc:Choice>
                <mc:Fallback xmlns="">
                  <p:pic>
                    <p:nvPicPr>
                      <p:cNvPr id="53" name="Freihand 52">
                        <a:extLst>
                          <a:ext uri="{FF2B5EF4-FFF2-40B4-BE49-F238E27FC236}">
                            <a16:creationId xmlns:a16="http://schemas.microsoft.com/office/drawing/2014/main" id="{B1F552CB-D8A6-0846-66BD-D694458ADB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2"/>
                      <a:stretch>
                        <a:fillRect/>
                      </a:stretch>
                    </p:blipFill>
                    <p:spPr>
                      <a:xfrm>
                        <a:off x="2988635" y="4127001"/>
                        <a:ext cx="260493" cy="1335951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</p:grp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D0F942C7-6F41-C18A-C32A-5BAE1347D161}"/>
                </a:ext>
              </a:extLst>
            </p:cNvPr>
            <p:cNvSpPr txBox="1"/>
            <p:nvPr/>
          </p:nvSpPr>
          <p:spPr>
            <a:xfrm>
              <a:off x="419100" y="3051814"/>
              <a:ext cx="244182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dirty="0"/>
                <a:t>23 Praxislehrpersonen</a:t>
              </a:r>
            </a:p>
          </p:txBody>
        </p:sp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E4BFF431-453E-54E5-F2B7-3EAF030BD6D2}"/>
              </a:ext>
            </a:extLst>
          </p:cNvPr>
          <p:cNvGrpSpPr/>
          <p:nvPr/>
        </p:nvGrpSpPr>
        <p:grpSpPr>
          <a:xfrm>
            <a:off x="4203531" y="1826597"/>
            <a:ext cx="4340741" cy="914400"/>
            <a:chOff x="4203531" y="1826597"/>
            <a:chExt cx="4340741" cy="914400"/>
          </a:xfrm>
        </p:grpSpPr>
        <p:pic>
          <p:nvPicPr>
            <p:cNvPr id="71" name="Grafik 70" descr="Klemmbrett mit einfarbiger Füllung">
              <a:extLst>
                <a:ext uri="{FF2B5EF4-FFF2-40B4-BE49-F238E27FC236}">
                  <a16:creationId xmlns:a16="http://schemas.microsoft.com/office/drawing/2014/main" id="{92FAD42F-2C0F-10E7-CA45-3BAE5E551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4"/>
                </a:ext>
              </a:extLst>
            </a:blip>
            <a:stretch>
              <a:fillRect/>
            </a:stretch>
          </p:blipFill>
          <p:spPr>
            <a:xfrm>
              <a:off x="4203531" y="1826597"/>
              <a:ext cx="914400" cy="914400"/>
            </a:xfrm>
            <a:prstGeom prst="rect">
              <a:avLst/>
            </a:prstGeom>
          </p:spPr>
        </p:pic>
        <p:sp>
          <p:nvSpPr>
            <p:cNvPr id="72" name="Textfeld 71">
              <a:extLst>
                <a:ext uri="{FF2B5EF4-FFF2-40B4-BE49-F238E27FC236}">
                  <a16:creationId xmlns:a16="http://schemas.microsoft.com/office/drawing/2014/main" id="{2D155243-8042-252D-099A-8DAAB5CD5F7E}"/>
                </a:ext>
              </a:extLst>
            </p:cNvPr>
            <p:cNvSpPr txBox="1"/>
            <p:nvPr/>
          </p:nvSpPr>
          <p:spPr>
            <a:xfrm>
              <a:off x="5117931" y="2257673"/>
              <a:ext cx="342634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dirty="0"/>
                <a:t>davon haben 86% ausgefüllt</a:t>
              </a:r>
            </a:p>
          </p:txBody>
        </p:sp>
      </p:grp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50D0E932-0FDC-7C10-723B-B56F3B1CD712}"/>
              </a:ext>
            </a:extLst>
          </p:cNvPr>
          <p:cNvGrpSpPr/>
          <p:nvPr/>
        </p:nvGrpSpPr>
        <p:grpSpPr>
          <a:xfrm>
            <a:off x="4231433" y="4623994"/>
            <a:ext cx="4096815" cy="914400"/>
            <a:chOff x="4203531" y="1826597"/>
            <a:chExt cx="4096815" cy="914400"/>
          </a:xfrm>
        </p:grpSpPr>
        <p:pic>
          <p:nvPicPr>
            <p:cNvPr id="74" name="Grafik 73" descr="Klemmbrett mit einfarbiger Füllung">
              <a:extLst>
                <a:ext uri="{FF2B5EF4-FFF2-40B4-BE49-F238E27FC236}">
                  <a16:creationId xmlns:a16="http://schemas.microsoft.com/office/drawing/2014/main" id="{E6C7F8D5-F325-D387-6F7E-06730D02F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4"/>
                </a:ext>
              </a:extLst>
            </a:blip>
            <a:stretch>
              <a:fillRect/>
            </a:stretch>
          </p:blipFill>
          <p:spPr>
            <a:xfrm>
              <a:off x="4203531" y="1826597"/>
              <a:ext cx="914400" cy="914400"/>
            </a:xfrm>
            <a:prstGeom prst="rect">
              <a:avLst/>
            </a:prstGeom>
          </p:spPr>
        </p:pic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D3A2964A-DF22-BB6F-36D1-AD5199BDFD4F}"/>
                </a:ext>
              </a:extLst>
            </p:cNvPr>
            <p:cNvSpPr txBox="1"/>
            <p:nvPr/>
          </p:nvSpPr>
          <p:spPr>
            <a:xfrm>
              <a:off x="5117931" y="2257673"/>
              <a:ext cx="318241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dirty="0"/>
                <a:t>davon haben 45% ausgefüllt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4136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3732C-9AA7-669D-0376-0527DC412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Konsolidierungsphase FS24 Studierende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F449D0-26B0-0610-A3F7-04FBA47CF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98BC960C-DD34-0C0E-DF22-5DB85BEE21DC}"/>
              </a:ext>
            </a:extLst>
          </p:cNvPr>
          <p:cNvSpPr txBox="1">
            <a:spLocks/>
          </p:cNvSpPr>
          <p:nvPr/>
        </p:nvSpPr>
        <p:spPr>
          <a:xfrm>
            <a:off x="1652433" y="4035310"/>
            <a:ext cx="9793088" cy="233910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000" dirty="0"/>
              <a:t>Allgemein: sehr positive Rückmeldungen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Kriterienraster für Zwischen- und Schlussbilanz wird von 30% als *eher nicht geeignet* bewertet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33% geben an, dass die Konsolidierungsseminar erworbenen Kompetenzen nicht wichtig sind für die berufliche Praxis.</a:t>
            </a:r>
          </a:p>
          <a:p>
            <a:endParaRPr lang="de-CH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E03FD8C-9BF6-EB27-F84C-8ECF3C24A1F8}"/>
              </a:ext>
            </a:extLst>
          </p:cNvPr>
          <p:cNvSpPr txBox="1">
            <a:spLocks/>
          </p:cNvSpPr>
          <p:nvPr/>
        </p:nvSpPr>
        <p:spPr>
          <a:xfrm>
            <a:off x="1623476" y="2151409"/>
            <a:ext cx="9562297" cy="123110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Extrem positive Rückmeldungen von Studierenden zu den </a:t>
            </a:r>
            <a:r>
              <a:rPr lang="de-CH" sz="2000" dirty="0" err="1"/>
              <a:t>PxL</a:t>
            </a:r>
            <a:r>
              <a:rPr lang="de-CH" sz="2000" dirty="0"/>
              <a:t>/Coaches in allen Aspekten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Das Vorbereitungstreffen wird als sehr positiv bewertet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Unterstützung durch Dozierende/</a:t>
            </a:r>
            <a:r>
              <a:rPr lang="de-CH" sz="2000" dirty="0" err="1"/>
              <a:t>Adminteam</a:t>
            </a:r>
            <a:endParaRPr lang="de-CH" sz="20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2239532-589A-5CD7-39BF-11B8C1592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91" y="4005064"/>
            <a:ext cx="898773" cy="223224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B79942E-7A41-90DB-0448-18EDD0B4F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13" y="1748503"/>
            <a:ext cx="861751" cy="2226671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B3715BCE-D9BE-C4F7-9CCD-C56B873C1D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9100" y="6620400"/>
            <a:ext cx="1188000" cy="144016"/>
          </a:xfrm>
        </p:spPr>
        <p:txBody>
          <a:bodyPr/>
          <a:lstStyle/>
          <a:p>
            <a:r>
              <a:rPr lang="de-CH" dirty="0"/>
              <a:t>14. September 2024</a:t>
            </a:r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4DE9CBC2-5985-D31C-2594-92314EE9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7508" y="6620400"/>
            <a:ext cx="8100000" cy="144016"/>
          </a:xfrm>
        </p:spPr>
        <p:txBody>
          <a:bodyPr/>
          <a:lstStyle/>
          <a:p>
            <a:r>
              <a:rPr lang="de-CH" dirty="0"/>
              <a:t>Praxisevaluation SEKI FS24</a:t>
            </a:r>
          </a:p>
        </p:txBody>
      </p:sp>
    </p:spTree>
    <p:extLst>
      <p:ext uri="{BB962C8B-B14F-4D97-AF65-F5344CB8AC3E}">
        <p14:creationId xmlns:p14="http://schemas.microsoft.com/office/powerpoint/2010/main" val="2601067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3732C-9AA7-669D-0376-0527DC412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891" y="1052736"/>
            <a:ext cx="11012400" cy="492443"/>
          </a:xfrm>
        </p:spPr>
        <p:txBody>
          <a:bodyPr/>
          <a:lstStyle/>
          <a:p>
            <a:r>
              <a:rPr lang="de-CH" dirty="0"/>
              <a:t>Konsolidierungsphase FS24 Praxislehrpersonen (</a:t>
            </a:r>
            <a:r>
              <a:rPr lang="de-CH" dirty="0" err="1"/>
              <a:t>PxL</a:t>
            </a:r>
            <a:r>
              <a:rPr lang="de-CH" dirty="0"/>
              <a:t>)</a:t>
            </a:r>
            <a:endParaRPr lang="de-CH" b="1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5B1679-1369-DABF-B4CF-98B153595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14. September 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CEA04E-9EBA-0E3E-0738-03F36B089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Praxisevaluation SEKI FS234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F449D0-26B0-0610-A3F7-04FBA47CF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12</a:t>
            </a:fld>
            <a:endParaRPr lang="de-CH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870A780-1783-D4D4-296C-FA16EF2DDBCD}"/>
              </a:ext>
            </a:extLst>
          </p:cNvPr>
          <p:cNvSpPr txBox="1">
            <a:spLocks/>
          </p:cNvSpPr>
          <p:nvPr/>
        </p:nvSpPr>
        <p:spPr>
          <a:xfrm>
            <a:off x="1711557" y="4567190"/>
            <a:ext cx="9973108" cy="11079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000" dirty="0"/>
              <a:t>Allgemein: extrem positive Rückmeldungen</a:t>
            </a:r>
          </a:p>
          <a:p>
            <a:endParaRPr lang="de-CH" sz="2000" dirty="0"/>
          </a:p>
          <a:p>
            <a:endParaRPr lang="de-CH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9A40A35-9AF0-1BDC-ED32-7EAC1A0AE72D}"/>
              </a:ext>
            </a:extLst>
          </p:cNvPr>
          <p:cNvSpPr txBox="1">
            <a:spLocks/>
          </p:cNvSpPr>
          <p:nvPr/>
        </p:nvSpPr>
        <p:spPr>
          <a:xfrm>
            <a:off x="1625946" y="2400173"/>
            <a:ext cx="9562297" cy="9233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Rückmeldungen von </a:t>
            </a:r>
            <a:r>
              <a:rPr lang="de-CH" sz="2000" dirty="0" err="1"/>
              <a:t>PxL</a:t>
            </a:r>
            <a:r>
              <a:rPr lang="de-CH" sz="2000" dirty="0"/>
              <a:t> zu Studierenden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100% der </a:t>
            </a:r>
            <a:r>
              <a:rPr lang="de-CH" sz="2000" dirty="0" err="1"/>
              <a:t>PxL</a:t>
            </a:r>
            <a:r>
              <a:rPr lang="de-CH" sz="2000" dirty="0"/>
              <a:t> beurteilen das Manual und das Kriterienraster positiv</a:t>
            </a:r>
          </a:p>
          <a:p>
            <a:endParaRPr lang="de-CH" sz="2000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E316C14-B096-EF5C-2E9C-FF6F4F344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91" y="4005064"/>
            <a:ext cx="898773" cy="223224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1562AB4-F257-3E66-7410-2273F8FBB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13" y="1748503"/>
            <a:ext cx="861751" cy="222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94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F449D0-26B0-0610-A3F7-04FBA47CF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E0C983DF-08E5-6F2B-8CFE-9C799819FD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120" y="6637507"/>
            <a:ext cx="1188000" cy="144016"/>
          </a:xfrm>
        </p:spPr>
        <p:txBody>
          <a:bodyPr/>
          <a:lstStyle/>
          <a:p>
            <a:r>
              <a:rPr lang="de-CH" dirty="0"/>
              <a:t>14 September 2024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AFDFABEB-0F8C-7058-42EF-A4BA65863412}"/>
              </a:ext>
            </a:extLst>
          </p:cNvPr>
          <p:cNvSpPr txBox="1">
            <a:spLocks/>
          </p:cNvSpPr>
          <p:nvPr/>
        </p:nvSpPr>
        <p:spPr>
          <a:xfrm>
            <a:off x="1847528" y="6637507"/>
            <a:ext cx="810000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9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/>
              <a:t>Praxisevaluation SEKI FS24</a:t>
            </a:r>
            <a:endParaRPr lang="de-CH" dirty="0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DF342667-29A6-2241-2F26-EA2E5F5571DB}"/>
              </a:ext>
            </a:extLst>
          </p:cNvPr>
          <p:cNvSpPr txBox="1">
            <a:spLocks/>
          </p:cNvSpPr>
          <p:nvPr/>
        </p:nvSpPr>
        <p:spPr>
          <a:xfrm>
            <a:off x="11460596" y="6620400"/>
            <a:ext cx="376710" cy="1440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de-CH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8C9FB15C-43E7-5F5D-E57A-E01B04CD5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495" y="1064349"/>
            <a:ext cx="11012400" cy="369332"/>
          </a:xfrm>
        </p:spPr>
        <p:txBody>
          <a:bodyPr/>
          <a:lstStyle/>
          <a:p>
            <a:r>
              <a:rPr lang="de-CH" sz="2400" b="1" dirty="0"/>
              <a:t>Phase Grundlegung FS24: Wer wurde befragt? 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C49F4F4-7F3F-973D-939B-5FE886B307F1}"/>
              </a:ext>
            </a:extLst>
          </p:cNvPr>
          <p:cNvGrpSpPr/>
          <p:nvPr/>
        </p:nvGrpSpPr>
        <p:grpSpPr>
          <a:xfrm>
            <a:off x="364495" y="3738627"/>
            <a:ext cx="6161314" cy="2194086"/>
            <a:chOff x="364495" y="3738627"/>
            <a:chExt cx="6161314" cy="2194086"/>
          </a:xfrm>
        </p:grpSpPr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4DB10A16-7D1D-D403-4C7F-AF0A239AD0CD}"/>
                </a:ext>
              </a:extLst>
            </p:cNvPr>
            <p:cNvGrpSpPr/>
            <p:nvPr/>
          </p:nvGrpSpPr>
          <p:grpSpPr>
            <a:xfrm>
              <a:off x="433920" y="3738627"/>
              <a:ext cx="790962" cy="1849052"/>
              <a:chOff x="4556097" y="4877723"/>
              <a:chExt cx="1225934" cy="2504035"/>
            </a:xfrm>
          </p:grpSpPr>
          <p:pic>
            <p:nvPicPr>
              <p:cNvPr id="34" name="Grafik 33">
                <a:extLst>
                  <a:ext uri="{FF2B5EF4-FFF2-40B4-BE49-F238E27FC236}">
                    <a16:creationId xmlns:a16="http://schemas.microsoft.com/office/drawing/2014/main" id="{3311D352-382F-E472-7637-DC750E30B2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097" y="4877723"/>
                <a:ext cx="1225934" cy="2504035"/>
              </a:xfrm>
              <a:prstGeom prst="rect">
                <a:avLst/>
              </a:prstGeom>
            </p:spPr>
          </p:pic>
          <p:grpSp>
            <p:nvGrpSpPr>
              <p:cNvPr id="35" name="Gruppieren 34">
                <a:extLst>
                  <a:ext uri="{FF2B5EF4-FFF2-40B4-BE49-F238E27FC236}">
                    <a16:creationId xmlns:a16="http://schemas.microsoft.com/office/drawing/2014/main" id="{C06D3F89-3CF2-F70D-115E-7FD0B92CE906}"/>
                  </a:ext>
                </a:extLst>
              </p:cNvPr>
              <p:cNvGrpSpPr/>
              <p:nvPr/>
            </p:nvGrpSpPr>
            <p:grpSpPr>
              <a:xfrm>
                <a:off x="5192426" y="5058405"/>
                <a:ext cx="334229" cy="2026623"/>
                <a:chOff x="866921" y="3924927"/>
                <a:chExt cx="215447" cy="1306378"/>
              </a:xfrm>
            </p:grpSpPr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3">
                  <p14:nvContentPartPr>
                    <p14:cNvPr id="36" name="Freihand 35">
                      <a:extLst>
                        <a:ext uri="{FF2B5EF4-FFF2-40B4-BE49-F238E27FC236}">
                          <a16:creationId xmlns:a16="http://schemas.microsoft.com/office/drawing/2014/main" id="{497FE2BE-E944-8AD6-C9C7-9FA65257E79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4841" y="3941847"/>
                    <a:ext cx="360" cy="360"/>
                  </p14:xfrm>
                </p:contentPart>
              </mc:Choice>
              <mc:Fallback xmlns="">
                <p:pic>
                  <p:nvPicPr>
                    <p:cNvPr id="36" name="Freihand 35">
                      <a:extLst>
                        <a:ext uri="{FF2B5EF4-FFF2-40B4-BE49-F238E27FC236}">
                          <a16:creationId xmlns:a16="http://schemas.microsoft.com/office/drawing/2014/main" id="{497FE2BE-E944-8AD6-C9C7-9FA65257E798}"/>
                        </a:ext>
                      </a:extLst>
                    </p:cNvPr>
                    <p:cNvPicPr/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838841" y="3725847"/>
                      <a:ext cx="72000" cy="43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5">
                  <p14:nvContentPartPr>
                    <p14:cNvPr id="37" name="Freihand 36">
                      <a:extLst>
                        <a:ext uri="{FF2B5EF4-FFF2-40B4-BE49-F238E27FC236}">
                          <a16:creationId xmlns:a16="http://schemas.microsoft.com/office/drawing/2014/main" id="{DC1A5254-3D34-F39A-43EE-BBE48A77E96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66921" y="3924927"/>
                    <a:ext cx="56520" cy="234360"/>
                  </p14:xfrm>
                </p:contentPart>
              </mc:Choice>
              <mc:Fallback xmlns="">
                <p:pic>
                  <p:nvPicPr>
                    <p:cNvPr id="37" name="Freihand 36">
                      <a:extLst>
                        <a:ext uri="{FF2B5EF4-FFF2-40B4-BE49-F238E27FC236}">
                          <a16:creationId xmlns:a16="http://schemas.microsoft.com/office/drawing/2014/main" id="{DC1A5254-3D34-F39A-43EE-BBE48A77E960}"/>
                        </a:ext>
                      </a:extLst>
                    </p:cNvPr>
                    <p:cNvPicPr/>
                    <p:nvPr/>
                  </p:nvPicPr>
                  <p:blipFill>
                    <a:blip r:embed="rId6"/>
                    <a:stretch>
                      <a:fillRect/>
                    </a:stretch>
                  </p:blipFill>
                  <p:spPr>
                    <a:xfrm>
                      <a:off x="830921" y="3736434"/>
                      <a:ext cx="128160" cy="61103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7">
                  <p14:nvContentPartPr>
                    <p14:cNvPr id="38" name="Freihand 37">
                      <a:extLst>
                        <a:ext uri="{FF2B5EF4-FFF2-40B4-BE49-F238E27FC236}">
                          <a16:creationId xmlns:a16="http://schemas.microsoft.com/office/drawing/2014/main" id="{81C3410F-DBBA-18F2-B9E8-D571F919F95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96441" y="4357287"/>
                    <a:ext cx="360" cy="360"/>
                  </p14:xfrm>
                </p:contentPart>
              </mc:Choice>
              <mc:Fallback xmlns="">
                <p:pic>
                  <p:nvPicPr>
                    <p:cNvPr id="38" name="Freihand 37">
                      <a:extLst>
                        <a:ext uri="{FF2B5EF4-FFF2-40B4-BE49-F238E27FC236}">
                          <a16:creationId xmlns:a16="http://schemas.microsoft.com/office/drawing/2014/main" id="{81C3410F-DBBA-18F2-B9E8-D571F919F955}"/>
                        </a:ext>
                      </a:extLst>
                    </p:cNvPr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860441" y="4141287"/>
                      <a:ext cx="72000" cy="43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9">
                  <p14:nvContentPartPr>
                    <p14:cNvPr id="39" name="Freihand 38">
                      <a:extLst>
                        <a:ext uri="{FF2B5EF4-FFF2-40B4-BE49-F238E27FC236}">
                          <a16:creationId xmlns:a16="http://schemas.microsoft.com/office/drawing/2014/main" id="{6D12A7AA-2135-44BD-49F1-D14E760FFCA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4048" y="4390345"/>
                    <a:ext cx="148320" cy="840960"/>
                  </p14:xfrm>
                </p:contentPart>
              </mc:Choice>
              <mc:Fallback xmlns="">
                <p:pic>
                  <p:nvPicPr>
                    <p:cNvPr id="39" name="Freihand 38">
                      <a:extLst>
                        <a:ext uri="{FF2B5EF4-FFF2-40B4-BE49-F238E27FC236}">
                          <a16:creationId xmlns:a16="http://schemas.microsoft.com/office/drawing/2014/main" id="{6D12A7AA-2135-44BD-49F1-D14E760FFCA4}"/>
                        </a:ext>
                      </a:extLst>
                    </p:cNvPr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898222" y="4201859"/>
                      <a:ext cx="219614" cy="1217617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B472C34D-B925-4175-3974-C8819DE4D1FF}"/>
                </a:ext>
              </a:extLst>
            </p:cNvPr>
            <p:cNvGrpSpPr/>
            <p:nvPr/>
          </p:nvGrpSpPr>
          <p:grpSpPr>
            <a:xfrm>
              <a:off x="1117641" y="3774657"/>
              <a:ext cx="790962" cy="1849052"/>
              <a:chOff x="4556097" y="4877723"/>
              <a:chExt cx="1225934" cy="2504035"/>
            </a:xfrm>
          </p:grpSpPr>
          <p:pic>
            <p:nvPicPr>
              <p:cNvPr id="28" name="Grafik 27">
                <a:extLst>
                  <a:ext uri="{FF2B5EF4-FFF2-40B4-BE49-F238E27FC236}">
                    <a16:creationId xmlns:a16="http://schemas.microsoft.com/office/drawing/2014/main" id="{8F7F24DC-09EB-D220-2941-710CF38F6C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097" y="4877723"/>
                <a:ext cx="1225934" cy="2504035"/>
              </a:xfrm>
              <a:prstGeom prst="rect">
                <a:avLst/>
              </a:prstGeom>
            </p:spPr>
          </p:pic>
          <p:grpSp>
            <p:nvGrpSpPr>
              <p:cNvPr id="29" name="Gruppieren 28">
                <a:extLst>
                  <a:ext uri="{FF2B5EF4-FFF2-40B4-BE49-F238E27FC236}">
                    <a16:creationId xmlns:a16="http://schemas.microsoft.com/office/drawing/2014/main" id="{BE2F3811-567B-9EBD-CB92-FB8362767744}"/>
                  </a:ext>
                </a:extLst>
              </p:cNvPr>
              <p:cNvGrpSpPr/>
              <p:nvPr/>
            </p:nvGrpSpPr>
            <p:grpSpPr>
              <a:xfrm>
                <a:off x="5192426" y="5058405"/>
                <a:ext cx="334229" cy="2026623"/>
                <a:chOff x="866921" y="3924927"/>
                <a:chExt cx="215447" cy="1306378"/>
              </a:xfrm>
            </p:grpSpPr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1">
                  <p14:nvContentPartPr>
                    <p14:cNvPr id="30" name="Freihand 29">
                      <a:extLst>
                        <a:ext uri="{FF2B5EF4-FFF2-40B4-BE49-F238E27FC236}">
                          <a16:creationId xmlns:a16="http://schemas.microsoft.com/office/drawing/2014/main" id="{626EE04B-570E-7CF0-3A24-85425EBF3C5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4841" y="3941847"/>
                    <a:ext cx="360" cy="360"/>
                  </p14:xfrm>
                </p:contentPart>
              </mc:Choice>
              <mc:Fallback xmlns="">
                <p:pic>
                  <p:nvPicPr>
                    <p:cNvPr id="30" name="Freihand 29">
                      <a:extLst>
                        <a:ext uri="{FF2B5EF4-FFF2-40B4-BE49-F238E27FC236}">
                          <a16:creationId xmlns:a16="http://schemas.microsoft.com/office/drawing/2014/main" id="{626EE04B-570E-7CF0-3A24-85425EBF3C52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38841" y="3725847"/>
                      <a:ext cx="72000" cy="43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3">
                  <p14:nvContentPartPr>
                    <p14:cNvPr id="31" name="Freihand 30">
                      <a:extLst>
                        <a:ext uri="{FF2B5EF4-FFF2-40B4-BE49-F238E27FC236}">
                          <a16:creationId xmlns:a16="http://schemas.microsoft.com/office/drawing/2014/main" id="{2C15617F-63C4-721B-4825-ACD8F413B27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66921" y="3924927"/>
                    <a:ext cx="56520" cy="234360"/>
                  </p14:xfrm>
                </p:contentPart>
              </mc:Choice>
              <mc:Fallback xmlns="">
                <p:pic>
                  <p:nvPicPr>
                    <p:cNvPr id="31" name="Freihand 30">
                      <a:extLst>
                        <a:ext uri="{FF2B5EF4-FFF2-40B4-BE49-F238E27FC236}">
                          <a16:creationId xmlns:a16="http://schemas.microsoft.com/office/drawing/2014/main" id="{2C15617F-63C4-721B-4825-ACD8F413B275}"/>
                        </a:ext>
                      </a:extLst>
                    </p:cNvPr>
                    <p:cNvPicPr/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>
                      <a:off x="830921" y="3736434"/>
                      <a:ext cx="128160" cy="61103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5">
                  <p14:nvContentPartPr>
                    <p14:cNvPr id="32" name="Freihand 31">
                      <a:extLst>
                        <a:ext uri="{FF2B5EF4-FFF2-40B4-BE49-F238E27FC236}">
                          <a16:creationId xmlns:a16="http://schemas.microsoft.com/office/drawing/2014/main" id="{5061FFFF-9092-F44E-5D4C-2B8794F23CD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96441" y="4357287"/>
                    <a:ext cx="360" cy="360"/>
                  </p14:xfrm>
                </p:contentPart>
              </mc:Choice>
              <mc:Fallback xmlns="">
                <p:pic>
                  <p:nvPicPr>
                    <p:cNvPr id="32" name="Freihand 31">
                      <a:extLst>
                        <a:ext uri="{FF2B5EF4-FFF2-40B4-BE49-F238E27FC236}">
                          <a16:creationId xmlns:a16="http://schemas.microsoft.com/office/drawing/2014/main" id="{5061FFFF-9092-F44E-5D4C-2B8794F23CDF}"/>
                        </a:ext>
                      </a:extLst>
                    </p:cNvPr>
                    <p:cNvPicPr/>
                    <p:nvPr/>
                  </p:nvPicPr>
                  <p:blipFill>
                    <a:blip r:embed="rId16"/>
                    <a:stretch>
                      <a:fillRect/>
                    </a:stretch>
                  </p:blipFill>
                  <p:spPr>
                    <a:xfrm>
                      <a:off x="860441" y="4141287"/>
                      <a:ext cx="72000" cy="43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7">
                  <p14:nvContentPartPr>
                    <p14:cNvPr id="33" name="Freihand 32">
                      <a:extLst>
                        <a:ext uri="{FF2B5EF4-FFF2-40B4-BE49-F238E27FC236}">
                          <a16:creationId xmlns:a16="http://schemas.microsoft.com/office/drawing/2014/main" id="{20B4CA94-5D8C-5874-DF54-D4650C46EBF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4048" y="4390345"/>
                    <a:ext cx="148320" cy="840960"/>
                  </p14:xfrm>
                </p:contentPart>
              </mc:Choice>
              <mc:Fallback xmlns="">
                <p:pic>
                  <p:nvPicPr>
                    <p:cNvPr id="33" name="Freihand 32">
                      <a:extLst>
                        <a:ext uri="{FF2B5EF4-FFF2-40B4-BE49-F238E27FC236}">
                          <a16:creationId xmlns:a16="http://schemas.microsoft.com/office/drawing/2014/main" id="{20B4CA94-5D8C-5874-DF54-D4650C46EBFB}"/>
                        </a:ext>
                      </a:extLst>
                    </p:cNvPr>
                    <p:cNvPicPr/>
                    <p:nvPr/>
                  </p:nvPicPr>
                  <p:blipFill>
                    <a:blip r:embed="rId18"/>
                    <a:stretch>
                      <a:fillRect/>
                    </a:stretch>
                  </p:blipFill>
                  <p:spPr>
                    <a:xfrm>
                      <a:off x="898222" y="4201859"/>
                      <a:ext cx="219614" cy="1217617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D53A7C5B-2691-8AC0-CAD4-3FC4104EEC95}"/>
                </a:ext>
              </a:extLst>
            </p:cNvPr>
            <p:cNvGrpSpPr/>
            <p:nvPr/>
          </p:nvGrpSpPr>
          <p:grpSpPr>
            <a:xfrm>
              <a:off x="1906983" y="3750852"/>
              <a:ext cx="790962" cy="1849052"/>
              <a:chOff x="4556097" y="4877723"/>
              <a:chExt cx="1225934" cy="2504035"/>
            </a:xfrm>
          </p:grpSpPr>
          <p:pic>
            <p:nvPicPr>
              <p:cNvPr id="22" name="Grafik 21">
                <a:extLst>
                  <a:ext uri="{FF2B5EF4-FFF2-40B4-BE49-F238E27FC236}">
                    <a16:creationId xmlns:a16="http://schemas.microsoft.com/office/drawing/2014/main" id="{80BFDF2F-3473-E446-8016-EAEAD721D2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097" y="4877723"/>
                <a:ext cx="1225934" cy="2504035"/>
              </a:xfrm>
              <a:prstGeom prst="rect">
                <a:avLst/>
              </a:prstGeom>
            </p:spPr>
          </p:pic>
          <p:grpSp>
            <p:nvGrpSpPr>
              <p:cNvPr id="23" name="Gruppieren 22">
                <a:extLst>
                  <a:ext uri="{FF2B5EF4-FFF2-40B4-BE49-F238E27FC236}">
                    <a16:creationId xmlns:a16="http://schemas.microsoft.com/office/drawing/2014/main" id="{73D8A964-9BB8-772C-E713-2BC0DB4F1313}"/>
                  </a:ext>
                </a:extLst>
              </p:cNvPr>
              <p:cNvGrpSpPr/>
              <p:nvPr/>
            </p:nvGrpSpPr>
            <p:grpSpPr>
              <a:xfrm>
                <a:off x="5192426" y="5058405"/>
                <a:ext cx="334229" cy="2026623"/>
                <a:chOff x="866921" y="3924927"/>
                <a:chExt cx="215447" cy="1306378"/>
              </a:xfrm>
            </p:grpSpPr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9">
                  <p14:nvContentPartPr>
                    <p14:cNvPr id="24" name="Freihand 23">
                      <a:extLst>
                        <a:ext uri="{FF2B5EF4-FFF2-40B4-BE49-F238E27FC236}">
                          <a16:creationId xmlns:a16="http://schemas.microsoft.com/office/drawing/2014/main" id="{D81DA198-E86C-1E12-F476-BC518AD1193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4841" y="3941847"/>
                    <a:ext cx="360" cy="360"/>
                  </p14:xfrm>
                </p:contentPart>
              </mc:Choice>
              <mc:Fallback xmlns="">
                <p:pic>
                  <p:nvPicPr>
                    <p:cNvPr id="24" name="Freihand 23">
                      <a:extLst>
                        <a:ext uri="{FF2B5EF4-FFF2-40B4-BE49-F238E27FC236}">
                          <a16:creationId xmlns:a16="http://schemas.microsoft.com/office/drawing/2014/main" id="{D81DA198-E86C-1E12-F476-BC518AD11935}"/>
                        </a:ext>
                      </a:extLst>
                    </p:cNvPr>
                    <p:cNvPicPr/>
                    <p:nvPr/>
                  </p:nvPicPr>
                  <p:blipFill>
                    <a:blip r:embed="rId20"/>
                    <a:stretch>
                      <a:fillRect/>
                    </a:stretch>
                  </p:blipFill>
                  <p:spPr>
                    <a:xfrm>
                      <a:off x="838841" y="3725847"/>
                      <a:ext cx="72000" cy="43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1">
                  <p14:nvContentPartPr>
                    <p14:cNvPr id="25" name="Freihand 24">
                      <a:extLst>
                        <a:ext uri="{FF2B5EF4-FFF2-40B4-BE49-F238E27FC236}">
                          <a16:creationId xmlns:a16="http://schemas.microsoft.com/office/drawing/2014/main" id="{24D515A1-26F0-CDCA-DA67-AF9C6ED2547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66921" y="3924927"/>
                    <a:ext cx="56520" cy="234360"/>
                  </p14:xfrm>
                </p:contentPart>
              </mc:Choice>
              <mc:Fallback xmlns="">
                <p:pic>
                  <p:nvPicPr>
                    <p:cNvPr id="25" name="Freihand 24">
                      <a:extLst>
                        <a:ext uri="{FF2B5EF4-FFF2-40B4-BE49-F238E27FC236}">
                          <a16:creationId xmlns:a16="http://schemas.microsoft.com/office/drawing/2014/main" id="{24D515A1-26F0-CDCA-DA67-AF9C6ED25477}"/>
                        </a:ext>
                      </a:extLst>
                    </p:cNvPr>
                    <p:cNvPicPr/>
                    <p:nvPr/>
                  </p:nvPicPr>
                  <p:blipFill>
                    <a:blip r:embed="rId22"/>
                    <a:stretch>
                      <a:fillRect/>
                    </a:stretch>
                  </p:blipFill>
                  <p:spPr>
                    <a:xfrm>
                      <a:off x="830921" y="3736434"/>
                      <a:ext cx="128160" cy="61103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3">
                  <p14:nvContentPartPr>
                    <p14:cNvPr id="26" name="Freihand 25">
                      <a:extLst>
                        <a:ext uri="{FF2B5EF4-FFF2-40B4-BE49-F238E27FC236}">
                          <a16:creationId xmlns:a16="http://schemas.microsoft.com/office/drawing/2014/main" id="{0016A247-6E25-968E-B9D6-A5E4781B53B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96441" y="4357287"/>
                    <a:ext cx="360" cy="360"/>
                  </p14:xfrm>
                </p:contentPart>
              </mc:Choice>
              <mc:Fallback xmlns="">
                <p:pic>
                  <p:nvPicPr>
                    <p:cNvPr id="26" name="Freihand 25">
                      <a:extLst>
                        <a:ext uri="{FF2B5EF4-FFF2-40B4-BE49-F238E27FC236}">
                          <a16:creationId xmlns:a16="http://schemas.microsoft.com/office/drawing/2014/main" id="{0016A247-6E25-968E-B9D6-A5E4781B53B5}"/>
                        </a:ext>
                      </a:extLst>
                    </p:cNvPr>
                    <p:cNvPicPr/>
                    <p:nvPr/>
                  </p:nvPicPr>
                  <p:blipFill>
                    <a:blip r:embed="rId24"/>
                    <a:stretch>
                      <a:fillRect/>
                    </a:stretch>
                  </p:blipFill>
                  <p:spPr>
                    <a:xfrm>
                      <a:off x="860441" y="4141287"/>
                      <a:ext cx="72000" cy="43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5">
                  <p14:nvContentPartPr>
                    <p14:cNvPr id="27" name="Freihand 26">
                      <a:extLst>
                        <a:ext uri="{FF2B5EF4-FFF2-40B4-BE49-F238E27FC236}">
                          <a16:creationId xmlns:a16="http://schemas.microsoft.com/office/drawing/2014/main" id="{49B97C3A-1AA6-179D-D2B4-FF2A7893C96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4048" y="4390345"/>
                    <a:ext cx="148320" cy="840960"/>
                  </p14:xfrm>
                </p:contentPart>
              </mc:Choice>
              <mc:Fallback xmlns="">
                <p:pic>
                  <p:nvPicPr>
                    <p:cNvPr id="27" name="Freihand 26">
                      <a:extLst>
                        <a:ext uri="{FF2B5EF4-FFF2-40B4-BE49-F238E27FC236}">
                          <a16:creationId xmlns:a16="http://schemas.microsoft.com/office/drawing/2014/main" id="{49B97C3A-1AA6-179D-D2B4-FF2A7893C965}"/>
                        </a:ext>
                      </a:extLst>
                    </p:cNvPr>
                    <p:cNvPicPr/>
                    <p:nvPr/>
                  </p:nvPicPr>
                  <p:blipFill>
                    <a:blip r:embed="rId26"/>
                    <a:stretch>
                      <a:fillRect/>
                    </a:stretch>
                  </p:blipFill>
                  <p:spPr>
                    <a:xfrm>
                      <a:off x="898222" y="4201859"/>
                      <a:ext cx="219614" cy="1217617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317E046E-C6A4-BE21-7D77-6673EDEC76E0}"/>
                </a:ext>
              </a:extLst>
            </p:cNvPr>
            <p:cNvSpPr txBox="1"/>
            <p:nvPr/>
          </p:nvSpPr>
          <p:spPr>
            <a:xfrm>
              <a:off x="364495" y="5563381"/>
              <a:ext cx="616131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CH" dirty="0"/>
                <a:t>34 Studierende</a:t>
              </a:r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C79627B3-E20F-682D-AA8D-DB5484E4584F}"/>
              </a:ext>
            </a:extLst>
          </p:cNvPr>
          <p:cNvGrpSpPr/>
          <p:nvPr/>
        </p:nvGrpSpPr>
        <p:grpSpPr>
          <a:xfrm>
            <a:off x="419100" y="1568104"/>
            <a:ext cx="2441821" cy="1760709"/>
            <a:chOff x="419100" y="1568104"/>
            <a:chExt cx="2441821" cy="1760709"/>
          </a:xfrm>
        </p:grpSpPr>
        <p:grpSp>
          <p:nvGrpSpPr>
            <p:cNvPr id="41" name="Gruppieren 40">
              <a:extLst>
                <a:ext uri="{FF2B5EF4-FFF2-40B4-BE49-F238E27FC236}">
                  <a16:creationId xmlns:a16="http://schemas.microsoft.com/office/drawing/2014/main" id="{E8E64114-78D6-8A58-68A8-9664EC212FF6}"/>
                </a:ext>
              </a:extLst>
            </p:cNvPr>
            <p:cNvGrpSpPr/>
            <p:nvPr/>
          </p:nvGrpSpPr>
          <p:grpSpPr>
            <a:xfrm>
              <a:off x="626963" y="1568104"/>
              <a:ext cx="2179966" cy="1572864"/>
              <a:chOff x="626963" y="1568104"/>
              <a:chExt cx="2179966" cy="1572864"/>
            </a:xfrm>
          </p:grpSpPr>
          <p:grpSp>
            <p:nvGrpSpPr>
              <p:cNvPr id="43" name="Gruppieren 42">
                <a:extLst>
                  <a:ext uri="{FF2B5EF4-FFF2-40B4-BE49-F238E27FC236}">
                    <a16:creationId xmlns:a16="http://schemas.microsoft.com/office/drawing/2014/main" id="{E1C930ED-5CB7-C2AF-6F95-9DA1F10F9457}"/>
                  </a:ext>
                </a:extLst>
              </p:cNvPr>
              <p:cNvGrpSpPr/>
              <p:nvPr/>
            </p:nvGrpSpPr>
            <p:grpSpPr>
              <a:xfrm>
                <a:off x="1343472" y="1600968"/>
                <a:ext cx="761733" cy="1540000"/>
                <a:chOff x="2583490" y="3808458"/>
                <a:chExt cx="790779" cy="1615208"/>
              </a:xfrm>
            </p:grpSpPr>
            <p:pic>
              <p:nvPicPr>
                <p:cNvPr id="62" name="Grafik 61">
                  <a:extLst>
                    <a:ext uri="{FF2B5EF4-FFF2-40B4-BE49-F238E27FC236}">
                      <a16:creationId xmlns:a16="http://schemas.microsoft.com/office/drawing/2014/main" id="{32584E60-FED0-7670-E927-80720A5084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583490" y="3808458"/>
                  <a:ext cx="790779" cy="1615208"/>
                </a:xfrm>
                <a:prstGeom prst="rect">
                  <a:avLst/>
                </a:prstGeom>
              </p:spPr>
            </p:pic>
            <p:grpSp>
              <p:nvGrpSpPr>
                <p:cNvPr id="63" name="Gruppieren 62">
                  <a:extLst>
                    <a:ext uri="{FF2B5EF4-FFF2-40B4-BE49-F238E27FC236}">
                      <a16:creationId xmlns:a16="http://schemas.microsoft.com/office/drawing/2014/main" id="{E4943EF2-4845-437D-0CE3-CD7550E95693}"/>
                    </a:ext>
                  </a:extLst>
                </p:cNvPr>
                <p:cNvGrpSpPr/>
                <p:nvPr/>
              </p:nvGrpSpPr>
              <p:grpSpPr>
                <a:xfrm>
                  <a:off x="3008728" y="3957625"/>
                  <a:ext cx="203400" cy="1283040"/>
                  <a:chOff x="3008728" y="3957625"/>
                  <a:chExt cx="203400" cy="1283040"/>
                </a:xfrm>
              </p:grpSpPr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27">
                    <p14:nvContentPartPr>
                      <p14:cNvPr id="64" name="Freihand 63">
                        <a:extLst>
                          <a:ext uri="{FF2B5EF4-FFF2-40B4-BE49-F238E27FC236}">
                            <a16:creationId xmlns:a16="http://schemas.microsoft.com/office/drawing/2014/main" id="{5CCE8025-6785-5A53-38DD-49606C8F348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08728" y="3957625"/>
                      <a:ext cx="58320" cy="200520"/>
                    </p14:xfrm>
                  </p:contentPart>
                </mc:Choice>
                <mc:Fallback xmlns="">
                  <p:pic>
                    <p:nvPicPr>
                      <p:cNvPr id="64" name="Freihand 63">
                        <a:extLst>
                          <a:ext uri="{FF2B5EF4-FFF2-40B4-BE49-F238E27FC236}">
                            <a16:creationId xmlns:a16="http://schemas.microsoft.com/office/drawing/2014/main" id="{5CCE8025-6785-5A53-38DD-49606C8F34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971343" y="3730621"/>
                        <a:ext cx="132715" cy="654149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29">
                    <p14:nvContentPartPr>
                      <p14:cNvPr id="65" name="Freihand 64">
                        <a:extLst>
                          <a:ext uri="{FF2B5EF4-FFF2-40B4-BE49-F238E27FC236}">
                            <a16:creationId xmlns:a16="http://schemas.microsoft.com/office/drawing/2014/main" id="{99D9ECC5-6154-4B67-B0E5-CB85555867A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16648" y="436838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65" name="Freihand 64">
                        <a:extLst>
                          <a:ext uri="{FF2B5EF4-FFF2-40B4-BE49-F238E27FC236}">
                            <a16:creationId xmlns:a16="http://schemas.microsoft.com/office/drawing/2014/main" id="{99D9ECC5-6154-4B67-B0E5-CB85555867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980648" y="415238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31">
                    <p14:nvContentPartPr>
                      <p14:cNvPr id="66" name="Freihand 65">
                        <a:extLst>
                          <a:ext uri="{FF2B5EF4-FFF2-40B4-BE49-F238E27FC236}">
                            <a16:creationId xmlns:a16="http://schemas.microsoft.com/office/drawing/2014/main" id="{D9B98D86-CACA-2A11-ABC0-50183175116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16648" y="4368385"/>
                      <a:ext cx="187560" cy="872280"/>
                    </p14:xfrm>
                  </p:contentPart>
                </mc:Choice>
                <mc:Fallback xmlns="">
                  <p:pic>
                    <p:nvPicPr>
                      <p:cNvPr id="66" name="Freihand 65">
                        <a:extLst>
                          <a:ext uri="{FF2B5EF4-FFF2-40B4-BE49-F238E27FC236}">
                            <a16:creationId xmlns:a16="http://schemas.microsoft.com/office/drawing/2014/main" id="{D9B98D86-CACA-2A11-ABC0-5018317511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2979360" y="4141819"/>
                        <a:ext cx="261764" cy="132503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33">
                    <p14:nvContentPartPr>
                      <p14:cNvPr id="67" name="Freihand 66">
                        <a:extLst>
                          <a:ext uri="{FF2B5EF4-FFF2-40B4-BE49-F238E27FC236}">
                            <a16:creationId xmlns:a16="http://schemas.microsoft.com/office/drawing/2014/main" id="{FCA7CE86-3B69-0692-0725-766E0B64476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64168" y="438746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67" name="Freihand 66">
                        <a:extLst>
                          <a:ext uri="{FF2B5EF4-FFF2-40B4-BE49-F238E27FC236}">
                            <a16:creationId xmlns:a16="http://schemas.microsoft.com/office/drawing/2014/main" id="{FCA7CE86-3B69-0692-0725-766E0B6447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3028168" y="417146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35">
                    <p14:nvContentPartPr>
                      <p14:cNvPr id="68" name="Freihand 67">
                        <a:extLst>
                          <a:ext uri="{FF2B5EF4-FFF2-40B4-BE49-F238E27FC236}">
                            <a16:creationId xmlns:a16="http://schemas.microsoft.com/office/drawing/2014/main" id="{A700F12A-FA19-4D32-5162-F92B6B4053B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63448" y="438746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68" name="Freihand 67">
                        <a:extLst>
                          <a:ext uri="{FF2B5EF4-FFF2-40B4-BE49-F238E27FC236}">
                            <a16:creationId xmlns:a16="http://schemas.microsoft.com/office/drawing/2014/main" id="{A700F12A-FA19-4D32-5162-F92B6B4053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3027448" y="417146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37">
                    <p14:nvContentPartPr>
                      <p14:cNvPr id="69" name="Freihand 68">
                        <a:extLst>
                          <a:ext uri="{FF2B5EF4-FFF2-40B4-BE49-F238E27FC236}">
                            <a16:creationId xmlns:a16="http://schemas.microsoft.com/office/drawing/2014/main" id="{5D991580-4612-F435-4271-4D57D0999D3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26008" y="4353625"/>
                      <a:ext cx="186120" cy="883080"/>
                    </p14:xfrm>
                  </p:contentPart>
                </mc:Choice>
                <mc:Fallback xmlns="">
                  <p:pic>
                    <p:nvPicPr>
                      <p:cNvPr id="69" name="Freihand 68">
                        <a:extLst>
                          <a:ext uri="{FF2B5EF4-FFF2-40B4-BE49-F238E27FC236}">
                            <a16:creationId xmlns:a16="http://schemas.microsoft.com/office/drawing/2014/main" id="{5D991580-4612-F435-4271-4D57D0999D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2988635" y="4127001"/>
                        <a:ext cx="260493" cy="1335951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  <p:grpSp>
            <p:nvGrpSpPr>
              <p:cNvPr id="44" name="Gruppieren 43">
                <a:extLst>
                  <a:ext uri="{FF2B5EF4-FFF2-40B4-BE49-F238E27FC236}">
                    <a16:creationId xmlns:a16="http://schemas.microsoft.com/office/drawing/2014/main" id="{CBED1232-9BF0-B91E-A8A1-3F2BD95141B8}"/>
                  </a:ext>
                </a:extLst>
              </p:cNvPr>
              <p:cNvGrpSpPr/>
              <p:nvPr/>
            </p:nvGrpSpPr>
            <p:grpSpPr>
              <a:xfrm>
                <a:off x="626963" y="1568104"/>
                <a:ext cx="761733" cy="1540000"/>
                <a:chOff x="2583490" y="3808458"/>
                <a:chExt cx="790779" cy="1615208"/>
              </a:xfrm>
            </p:grpSpPr>
            <p:pic>
              <p:nvPicPr>
                <p:cNvPr id="54" name="Grafik 53">
                  <a:extLst>
                    <a:ext uri="{FF2B5EF4-FFF2-40B4-BE49-F238E27FC236}">
                      <a16:creationId xmlns:a16="http://schemas.microsoft.com/office/drawing/2014/main" id="{8144C8C2-B11C-6B4B-0B6D-9D37B4A2A8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583490" y="3808458"/>
                  <a:ext cx="790779" cy="1615208"/>
                </a:xfrm>
                <a:prstGeom prst="rect">
                  <a:avLst/>
                </a:prstGeom>
              </p:spPr>
            </p:pic>
            <p:grpSp>
              <p:nvGrpSpPr>
                <p:cNvPr id="55" name="Gruppieren 54">
                  <a:extLst>
                    <a:ext uri="{FF2B5EF4-FFF2-40B4-BE49-F238E27FC236}">
                      <a16:creationId xmlns:a16="http://schemas.microsoft.com/office/drawing/2014/main" id="{2D3678BC-B0F2-8DA7-69A6-15762A082D3E}"/>
                    </a:ext>
                  </a:extLst>
                </p:cNvPr>
                <p:cNvGrpSpPr/>
                <p:nvPr/>
              </p:nvGrpSpPr>
              <p:grpSpPr>
                <a:xfrm>
                  <a:off x="3008728" y="3957625"/>
                  <a:ext cx="203400" cy="1283040"/>
                  <a:chOff x="3008728" y="3957625"/>
                  <a:chExt cx="203400" cy="1283040"/>
                </a:xfrm>
              </p:grpSpPr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39">
                    <p14:nvContentPartPr>
                      <p14:cNvPr id="56" name="Freihand 55">
                        <a:extLst>
                          <a:ext uri="{FF2B5EF4-FFF2-40B4-BE49-F238E27FC236}">
                            <a16:creationId xmlns:a16="http://schemas.microsoft.com/office/drawing/2014/main" id="{71D3C256-F1E2-8D0A-4BB2-67D78131844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08728" y="3957625"/>
                      <a:ext cx="58320" cy="200520"/>
                    </p14:xfrm>
                  </p:contentPart>
                </mc:Choice>
                <mc:Fallback xmlns="">
                  <p:pic>
                    <p:nvPicPr>
                      <p:cNvPr id="56" name="Freihand 55">
                        <a:extLst>
                          <a:ext uri="{FF2B5EF4-FFF2-40B4-BE49-F238E27FC236}">
                            <a16:creationId xmlns:a16="http://schemas.microsoft.com/office/drawing/2014/main" id="{71D3C256-F1E2-8D0A-4BB2-67D7813184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2971343" y="3730621"/>
                        <a:ext cx="132715" cy="654149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41">
                    <p14:nvContentPartPr>
                      <p14:cNvPr id="57" name="Freihand 56">
                        <a:extLst>
                          <a:ext uri="{FF2B5EF4-FFF2-40B4-BE49-F238E27FC236}">
                            <a16:creationId xmlns:a16="http://schemas.microsoft.com/office/drawing/2014/main" id="{077893FD-197E-DBB4-73A1-C05097AB45A0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16648" y="436838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57" name="Freihand 56">
                        <a:extLst>
                          <a:ext uri="{FF2B5EF4-FFF2-40B4-BE49-F238E27FC236}">
                            <a16:creationId xmlns:a16="http://schemas.microsoft.com/office/drawing/2014/main" id="{077893FD-197E-DBB4-73A1-C05097AB45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2980648" y="415238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43">
                    <p14:nvContentPartPr>
                      <p14:cNvPr id="58" name="Freihand 57">
                        <a:extLst>
                          <a:ext uri="{FF2B5EF4-FFF2-40B4-BE49-F238E27FC236}">
                            <a16:creationId xmlns:a16="http://schemas.microsoft.com/office/drawing/2014/main" id="{B33C4CD6-C36A-DE17-2CF1-6FF86B2E735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16648" y="4368385"/>
                      <a:ext cx="187560" cy="872280"/>
                    </p14:xfrm>
                  </p:contentPart>
                </mc:Choice>
                <mc:Fallback xmlns="">
                  <p:pic>
                    <p:nvPicPr>
                      <p:cNvPr id="58" name="Freihand 57">
                        <a:extLst>
                          <a:ext uri="{FF2B5EF4-FFF2-40B4-BE49-F238E27FC236}">
                            <a16:creationId xmlns:a16="http://schemas.microsoft.com/office/drawing/2014/main" id="{B33C4CD6-C36A-DE17-2CF1-6FF86B2E73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2979360" y="4141819"/>
                        <a:ext cx="261764" cy="132503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45">
                    <p14:nvContentPartPr>
                      <p14:cNvPr id="59" name="Freihand 58">
                        <a:extLst>
                          <a:ext uri="{FF2B5EF4-FFF2-40B4-BE49-F238E27FC236}">
                            <a16:creationId xmlns:a16="http://schemas.microsoft.com/office/drawing/2014/main" id="{1B4072AA-CA79-00B1-B3B1-949FC6914DC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64168" y="438746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59" name="Freihand 58">
                        <a:extLst>
                          <a:ext uri="{FF2B5EF4-FFF2-40B4-BE49-F238E27FC236}">
                            <a16:creationId xmlns:a16="http://schemas.microsoft.com/office/drawing/2014/main" id="{1B4072AA-CA79-00B1-B3B1-949FC6914D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3028168" y="417146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47">
                    <p14:nvContentPartPr>
                      <p14:cNvPr id="60" name="Freihand 59">
                        <a:extLst>
                          <a:ext uri="{FF2B5EF4-FFF2-40B4-BE49-F238E27FC236}">
                            <a16:creationId xmlns:a16="http://schemas.microsoft.com/office/drawing/2014/main" id="{3BBA52E7-F876-226F-F92A-089C21B58E17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63448" y="438746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60" name="Freihand 59">
                        <a:extLst>
                          <a:ext uri="{FF2B5EF4-FFF2-40B4-BE49-F238E27FC236}">
                            <a16:creationId xmlns:a16="http://schemas.microsoft.com/office/drawing/2014/main" id="{3BBA52E7-F876-226F-F92A-089C21B58E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3027448" y="417146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49">
                    <p14:nvContentPartPr>
                      <p14:cNvPr id="61" name="Freihand 60">
                        <a:extLst>
                          <a:ext uri="{FF2B5EF4-FFF2-40B4-BE49-F238E27FC236}">
                            <a16:creationId xmlns:a16="http://schemas.microsoft.com/office/drawing/2014/main" id="{5E9BABA7-27A4-2DDC-1564-E3E4FD31A19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26008" y="4353625"/>
                      <a:ext cx="186120" cy="883080"/>
                    </p14:xfrm>
                  </p:contentPart>
                </mc:Choice>
                <mc:Fallback xmlns="">
                  <p:pic>
                    <p:nvPicPr>
                      <p:cNvPr id="61" name="Freihand 60">
                        <a:extLst>
                          <a:ext uri="{FF2B5EF4-FFF2-40B4-BE49-F238E27FC236}">
                            <a16:creationId xmlns:a16="http://schemas.microsoft.com/office/drawing/2014/main" id="{5E9BABA7-27A4-2DDC-1564-E3E4FD31A1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2988635" y="4127001"/>
                        <a:ext cx="260493" cy="1335951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  <p:grpSp>
            <p:nvGrpSpPr>
              <p:cNvPr id="45" name="Gruppieren 44">
                <a:extLst>
                  <a:ext uri="{FF2B5EF4-FFF2-40B4-BE49-F238E27FC236}">
                    <a16:creationId xmlns:a16="http://schemas.microsoft.com/office/drawing/2014/main" id="{2528AB6D-B5CF-5EC1-3B9C-055CE26EEABF}"/>
                  </a:ext>
                </a:extLst>
              </p:cNvPr>
              <p:cNvGrpSpPr/>
              <p:nvPr/>
            </p:nvGrpSpPr>
            <p:grpSpPr>
              <a:xfrm>
                <a:off x="2045196" y="1580329"/>
                <a:ext cx="761733" cy="1540000"/>
                <a:chOff x="2583490" y="3808458"/>
                <a:chExt cx="790779" cy="1615208"/>
              </a:xfrm>
            </p:grpSpPr>
            <p:pic>
              <p:nvPicPr>
                <p:cNvPr id="46" name="Grafik 45">
                  <a:extLst>
                    <a:ext uri="{FF2B5EF4-FFF2-40B4-BE49-F238E27FC236}">
                      <a16:creationId xmlns:a16="http://schemas.microsoft.com/office/drawing/2014/main" id="{A1A50DBF-8312-DAE2-C169-C6D5CB612E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583490" y="3808458"/>
                  <a:ext cx="790779" cy="1615208"/>
                </a:xfrm>
                <a:prstGeom prst="rect">
                  <a:avLst/>
                </a:prstGeom>
              </p:spPr>
            </p:pic>
            <p:grpSp>
              <p:nvGrpSpPr>
                <p:cNvPr id="47" name="Gruppieren 46">
                  <a:extLst>
                    <a:ext uri="{FF2B5EF4-FFF2-40B4-BE49-F238E27FC236}">
                      <a16:creationId xmlns:a16="http://schemas.microsoft.com/office/drawing/2014/main" id="{2C5FFE2D-CB50-77F7-BC22-D969E5B0189D}"/>
                    </a:ext>
                  </a:extLst>
                </p:cNvPr>
                <p:cNvGrpSpPr/>
                <p:nvPr/>
              </p:nvGrpSpPr>
              <p:grpSpPr>
                <a:xfrm>
                  <a:off x="3008728" y="3957625"/>
                  <a:ext cx="203400" cy="1283040"/>
                  <a:chOff x="3008728" y="3957625"/>
                  <a:chExt cx="203400" cy="1283040"/>
                </a:xfrm>
              </p:grpSpPr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51">
                    <p14:nvContentPartPr>
                      <p14:cNvPr id="48" name="Freihand 47">
                        <a:extLst>
                          <a:ext uri="{FF2B5EF4-FFF2-40B4-BE49-F238E27FC236}">
                            <a16:creationId xmlns:a16="http://schemas.microsoft.com/office/drawing/2014/main" id="{436936AF-3D7E-7B5A-FC13-09AB5CA70A2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08728" y="3957625"/>
                      <a:ext cx="58320" cy="200520"/>
                    </p14:xfrm>
                  </p:contentPart>
                </mc:Choice>
                <mc:Fallback xmlns="">
                  <p:pic>
                    <p:nvPicPr>
                      <p:cNvPr id="48" name="Freihand 47">
                        <a:extLst>
                          <a:ext uri="{FF2B5EF4-FFF2-40B4-BE49-F238E27FC236}">
                            <a16:creationId xmlns:a16="http://schemas.microsoft.com/office/drawing/2014/main" id="{436936AF-3D7E-7B5A-FC13-09AB5CA70A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2971343" y="3730621"/>
                        <a:ext cx="132715" cy="654149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53">
                    <p14:nvContentPartPr>
                      <p14:cNvPr id="49" name="Freihand 48">
                        <a:extLst>
                          <a:ext uri="{FF2B5EF4-FFF2-40B4-BE49-F238E27FC236}">
                            <a16:creationId xmlns:a16="http://schemas.microsoft.com/office/drawing/2014/main" id="{D5794B96-5F45-8AB4-B761-6DA7A9D5F8E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16648" y="436838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49" name="Freihand 48">
                        <a:extLst>
                          <a:ext uri="{FF2B5EF4-FFF2-40B4-BE49-F238E27FC236}">
                            <a16:creationId xmlns:a16="http://schemas.microsoft.com/office/drawing/2014/main" id="{D5794B96-5F45-8AB4-B761-6DA7A9D5F8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2980648" y="415238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55">
                    <p14:nvContentPartPr>
                      <p14:cNvPr id="50" name="Freihand 49">
                        <a:extLst>
                          <a:ext uri="{FF2B5EF4-FFF2-40B4-BE49-F238E27FC236}">
                            <a16:creationId xmlns:a16="http://schemas.microsoft.com/office/drawing/2014/main" id="{A431CBBA-7EFA-CF4A-96FE-AE2CE892DB8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16648" y="4368385"/>
                      <a:ext cx="187560" cy="872280"/>
                    </p14:xfrm>
                  </p:contentPart>
                </mc:Choice>
                <mc:Fallback xmlns="">
                  <p:pic>
                    <p:nvPicPr>
                      <p:cNvPr id="50" name="Freihand 49">
                        <a:extLst>
                          <a:ext uri="{FF2B5EF4-FFF2-40B4-BE49-F238E27FC236}">
                            <a16:creationId xmlns:a16="http://schemas.microsoft.com/office/drawing/2014/main" id="{A431CBBA-7EFA-CF4A-96FE-AE2CE892DB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2979360" y="4141819"/>
                        <a:ext cx="261764" cy="132503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57">
                    <p14:nvContentPartPr>
                      <p14:cNvPr id="51" name="Freihand 50">
                        <a:extLst>
                          <a:ext uri="{FF2B5EF4-FFF2-40B4-BE49-F238E27FC236}">
                            <a16:creationId xmlns:a16="http://schemas.microsoft.com/office/drawing/2014/main" id="{D0E01CE5-2247-EB72-CA6A-13040F36CE8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64168" y="438746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51" name="Freihand 50">
                        <a:extLst>
                          <a:ext uri="{FF2B5EF4-FFF2-40B4-BE49-F238E27FC236}">
                            <a16:creationId xmlns:a16="http://schemas.microsoft.com/office/drawing/2014/main" id="{D0E01CE5-2247-EB72-CA6A-13040F36CE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3028168" y="417146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59">
                    <p14:nvContentPartPr>
                      <p14:cNvPr id="52" name="Freihand 51">
                        <a:extLst>
                          <a:ext uri="{FF2B5EF4-FFF2-40B4-BE49-F238E27FC236}">
                            <a16:creationId xmlns:a16="http://schemas.microsoft.com/office/drawing/2014/main" id="{99F81364-7A26-B517-2C80-AF4D6DCF9A9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63448" y="438746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52" name="Freihand 51">
                        <a:extLst>
                          <a:ext uri="{FF2B5EF4-FFF2-40B4-BE49-F238E27FC236}">
                            <a16:creationId xmlns:a16="http://schemas.microsoft.com/office/drawing/2014/main" id="{99F81364-7A26-B517-2C80-AF4D6DCF9A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0"/>
                      <a:stretch>
                        <a:fillRect/>
                      </a:stretch>
                    </p:blipFill>
                    <p:spPr>
                      <a:xfrm>
                        <a:off x="3027448" y="417146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61">
                    <p14:nvContentPartPr>
                      <p14:cNvPr id="53" name="Freihand 52">
                        <a:extLst>
                          <a:ext uri="{FF2B5EF4-FFF2-40B4-BE49-F238E27FC236}">
                            <a16:creationId xmlns:a16="http://schemas.microsoft.com/office/drawing/2014/main" id="{B1F552CB-D8A6-0846-66BD-D694458ADBA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26008" y="4353625"/>
                      <a:ext cx="186120" cy="883080"/>
                    </p14:xfrm>
                  </p:contentPart>
                </mc:Choice>
                <mc:Fallback xmlns="">
                  <p:pic>
                    <p:nvPicPr>
                      <p:cNvPr id="53" name="Freihand 52">
                        <a:extLst>
                          <a:ext uri="{FF2B5EF4-FFF2-40B4-BE49-F238E27FC236}">
                            <a16:creationId xmlns:a16="http://schemas.microsoft.com/office/drawing/2014/main" id="{B1F552CB-D8A6-0846-66BD-D694458ADB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2"/>
                      <a:stretch>
                        <a:fillRect/>
                      </a:stretch>
                    </p:blipFill>
                    <p:spPr>
                      <a:xfrm>
                        <a:off x="2988635" y="4127001"/>
                        <a:ext cx="260493" cy="1335951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</p:grp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D0F942C7-6F41-C18A-C32A-5BAE1347D161}"/>
                </a:ext>
              </a:extLst>
            </p:cNvPr>
            <p:cNvSpPr txBox="1"/>
            <p:nvPr/>
          </p:nvSpPr>
          <p:spPr>
            <a:xfrm>
              <a:off x="419100" y="3051814"/>
              <a:ext cx="244182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dirty="0"/>
                <a:t>28 Praxislehrpersonen</a:t>
              </a:r>
            </a:p>
          </p:txBody>
        </p:sp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E4BFF431-453E-54E5-F2B7-3EAF030BD6D2}"/>
              </a:ext>
            </a:extLst>
          </p:cNvPr>
          <p:cNvGrpSpPr/>
          <p:nvPr/>
        </p:nvGrpSpPr>
        <p:grpSpPr>
          <a:xfrm>
            <a:off x="4203531" y="1826597"/>
            <a:ext cx="4412749" cy="914400"/>
            <a:chOff x="4203531" y="1826597"/>
            <a:chExt cx="4412749" cy="914400"/>
          </a:xfrm>
        </p:grpSpPr>
        <p:pic>
          <p:nvPicPr>
            <p:cNvPr id="71" name="Grafik 70" descr="Klemmbrett mit einfarbiger Füllung">
              <a:extLst>
                <a:ext uri="{FF2B5EF4-FFF2-40B4-BE49-F238E27FC236}">
                  <a16:creationId xmlns:a16="http://schemas.microsoft.com/office/drawing/2014/main" id="{92FAD42F-2C0F-10E7-CA45-3BAE5E551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4"/>
                </a:ext>
              </a:extLst>
            </a:blip>
            <a:stretch>
              <a:fillRect/>
            </a:stretch>
          </p:blipFill>
          <p:spPr>
            <a:xfrm>
              <a:off x="4203531" y="1826597"/>
              <a:ext cx="914400" cy="914400"/>
            </a:xfrm>
            <a:prstGeom prst="rect">
              <a:avLst/>
            </a:prstGeom>
          </p:spPr>
        </p:pic>
        <p:sp>
          <p:nvSpPr>
            <p:cNvPr id="72" name="Textfeld 71">
              <a:extLst>
                <a:ext uri="{FF2B5EF4-FFF2-40B4-BE49-F238E27FC236}">
                  <a16:creationId xmlns:a16="http://schemas.microsoft.com/office/drawing/2014/main" id="{2D155243-8042-252D-099A-8DAAB5CD5F7E}"/>
                </a:ext>
              </a:extLst>
            </p:cNvPr>
            <p:cNvSpPr txBox="1"/>
            <p:nvPr/>
          </p:nvSpPr>
          <p:spPr>
            <a:xfrm>
              <a:off x="5117931" y="2257673"/>
              <a:ext cx="3498349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dirty="0"/>
                <a:t>davon haben 46% ausgefüllt</a:t>
              </a:r>
            </a:p>
          </p:txBody>
        </p:sp>
      </p:grp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50D0E932-0FDC-7C10-723B-B56F3B1CD712}"/>
              </a:ext>
            </a:extLst>
          </p:cNvPr>
          <p:cNvGrpSpPr/>
          <p:nvPr/>
        </p:nvGrpSpPr>
        <p:grpSpPr>
          <a:xfrm>
            <a:off x="4231433" y="4623994"/>
            <a:ext cx="4384847" cy="914400"/>
            <a:chOff x="4203531" y="1826597"/>
            <a:chExt cx="4384847" cy="914400"/>
          </a:xfrm>
        </p:grpSpPr>
        <p:pic>
          <p:nvPicPr>
            <p:cNvPr id="74" name="Grafik 73" descr="Klemmbrett mit einfarbiger Füllung">
              <a:extLst>
                <a:ext uri="{FF2B5EF4-FFF2-40B4-BE49-F238E27FC236}">
                  <a16:creationId xmlns:a16="http://schemas.microsoft.com/office/drawing/2014/main" id="{E6C7F8D5-F325-D387-6F7E-06730D02F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4"/>
                </a:ext>
              </a:extLst>
            </a:blip>
            <a:stretch>
              <a:fillRect/>
            </a:stretch>
          </p:blipFill>
          <p:spPr>
            <a:xfrm>
              <a:off x="4203531" y="1826597"/>
              <a:ext cx="914400" cy="914400"/>
            </a:xfrm>
            <a:prstGeom prst="rect">
              <a:avLst/>
            </a:prstGeom>
          </p:spPr>
        </p:pic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D3A2964A-DF22-BB6F-36D1-AD5199BDFD4F}"/>
                </a:ext>
              </a:extLst>
            </p:cNvPr>
            <p:cNvSpPr txBox="1"/>
            <p:nvPr/>
          </p:nvSpPr>
          <p:spPr>
            <a:xfrm>
              <a:off x="5117931" y="2257673"/>
              <a:ext cx="347044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dirty="0"/>
                <a:t>davon haben 64% ausgefüllt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7406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3732C-9AA7-669D-0376-0527DC412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Phase Grundlegung FS24 Studierende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F449D0-26B0-0610-A3F7-04FBA47CF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14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2239532-589A-5CD7-39BF-11B8C1592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91" y="4005064"/>
            <a:ext cx="898773" cy="223224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B79942E-7A41-90DB-0448-18EDD0B4F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13" y="1748503"/>
            <a:ext cx="861751" cy="2226671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F7002C0E-28E7-16F0-A1D9-514F9909488A}"/>
              </a:ext>
            </a:extLst>
          </p:cNvPr>
          <p:cNvSpPr txBox="1">
            <a:spLocks/>
          </p:cNvSpPr>
          <p:nvPr/>
        </p:nvSpPr>
        <p:spPr>
          <a:xfrm>
            <a:off x="1637297" y="2400313"/>
            <a:ext cx="9562297" cy="123110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Sehr positive Rückmeldungen von Studierenden zu den </a:t>
            </a:r>
            <a:r>
              <a:rPr lang="de-CH" sz="2000" dirty="0" err="1"/>
              <a:t>PxL</a:t>
            </a:r>
            <a:r>
              <a:rPr lang="de-CH" sz="2000" dirty="0"/>
              <a:t> in allen Aspekten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Das Vorbereitungstreffen wird positiv bewertet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100% der Studierenden geben an, dass sie sich im Kollegium wohl gefühlt haben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5339187-893D-AFB7-DE91-220340A6B31A}"/>
              </a:ext>
            </a:extLst>
          </p:cNvPr>
          <p:cNvSpPr txBox="1">
            <a:spLocks/>
          </p:cNvSpPr>
          <p:nvPr/>
        </p:nvSpPr>
        <p:spPr>
          <a:xfrm>
            <a:off x="1667508" y="4421722"/>
            <a:ext cx="9793088" cy="9233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23% der Studierenden finden das Manual eher unübersichtlich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20% beurteilen den Theorie-Praxisbezug als eher gering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dirty="0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A3859DB5-D67D-297E-010F-5C857BCDC1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9100" y="6620400"/>
            <a:ext cx="1188000" cy="144016"/>
          </a:xfrm>
        </p:spPr>
        <p:txBody>
          <a:bodyPr/>
          <a:lstStyle/>
          <a:p>
            <a:r>
              <a:rPr lang="de-CH" dirty="0"/>
              <a:t>14. September 2024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3A0561F-D3C1-1E4A-C702-1AF4328ED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7508" y="6620400"/>
            <a:ext cx="8100000" cy="144016"/>
          </a:xfrm>
        </p:spPr>
        <p:txBody>
          <a:bodyPr/>
          <a:lstStyle/>
          <a:p>
            <a:r>
              <a:rPr lang="de-CH" dirty="0"/>
              <a:t>Praxisevaluation SEKI FS24</a:t>
            </a:r>
          </a:p>
        </p:txBody>
      </p:sp>
    </p:spTree>
    <p:extLst>
      <p:ext uri="{BB962C8B-B14F-4D97-AF65-F5344CB8AC3E}">
        <p14:creationId xmlns:p14="http://schemas.microsoft.com/office/powerpoint/2010/main" val="4154800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3732C-9AA7-669D-0376-0527DC412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Phase Grundlegung FS24 Praxislehrpersonen (</a:t>
            </a:r>
            <a:r>
              <a:rPr lang="de-CH" dirty="0" err="1"/>
              <a:t>PxL</a:t>
            </a:r>
            <a:r>
              <a:rPr lang="de-CH" dirty="0"/>
              <a:t>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F449D0-26B0-0610-A3F7-04FBA47CF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15</a:t>
            </a:fld>
            <a:endParaRPr lang="de-CH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E03FD8C-9BF6-EB27-F84C-8ECF3C24A1F8}"/>
              </a:ext>
            </a:extLst>
          </p:cNvPr>
          <p:cNvSpPr txBox="1">
            <a:spLocks/>
          </p:cNvSpPr>
          <p:nvPr/>
        </p:nvSpPr>
        <p:spPr>
          <a:xfrm>
            <a:off x="1637297" y="2400313"/>
            <a:ext cx="9562297" cy="123110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Positive Rückmeldung von </a:t>
            </a:r>
            <a:r>
              <a:rPr lang="de-CH" sz="2000" dirty="0" err="1"/>
              <a:t>PxL</a:t>
            </a:r>
            <a:r>
              <a:rPr lang="de-CH" sz="2000" dirty="0"/>
              <a:t> zu Studierenden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Die </a:t>
            </a:r>
            <a:r>
              <a:rPr lang="de-CH" sz="2000" dirty="0" err="1"/>
              <a:t>PxL</a:t>
            </a:r>
            <a:r>
              <a:rPr lang="de-CH" sz="2000" dirty="0"/>
              <a:t> beurteilen das Manual als übersichtlich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Zusammenarbeit mit Mitarbeitern </a:t>
            </a:r>
            <a:r>
              <a:rPr lang="de-CH" sz="2000" dirty="0" err="1"/>
              <a:t>BpSt</a:t>
            </a:r>
            <a:endParaRPr lang="de-CH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2239532-589A-5CD7-39BF-11B8C1592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91" y="4005064"/>
            <a:ext cx="898773" cy="223224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B79942E-7A41-90DB-0448-18EDD0B4F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13" y="1748503"/>
            <a:ext cx="861751" cy="2226671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A896975F-C4B9-0BB9-F894-01E96E30961E}"/>
              </a:ext>
            </a:extLst>
          </p:cNvPr>
          <p:cNvSpPr txBox="1">
            <a:spLocks/>
          </p:cNvSpPr>
          <p:nvPr/>
        </p:nvSpPr>
        <p:spPr>
          <a:xfrm>
            <a:off x="1667508" y="4211122"/>
            <a:ext cx="9973108" cy="264687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000" dirty="0"/>
              <a:t>Allgemein: positive Rückmeldungen</a:t>
            </a:r>
          </a:p>
          <a:p>
            <a:endParaRPr lang="de-CH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15% geben an, dass das Bilanzierungsgespräch nicht oder eher nicht vor- nachbereitet wurde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15% erachten das Bilanzierungsraster als eher nicht geeignet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dirty="0"/>
          </a:p>
          <a:p>
            <a:endParaRPr lang="de-CH" dirty="0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712353D4-54E5-5817-D6F9-116397FF7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9100" y="6620400"/>
            <a:ext cx="1188000" cy="144016"/>
          </a:xfrm>
        </p:spPr>
        <p:txBody>
          <a:bodyPr/>
          <a:lstStyle/>
          <a:p>
            <a:r>
              <a:rPr lang="de-CH" dirty="0"/>
              <a:t>14. September 2024</a:t>
            </a:r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B1B85952-D4EE-51A9-998C-E107FBF6C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7508" y="6620400"/>
            <a:ext cx="8100000" cy="144016"/>
          </a:xfrm>
        </p:spPr>
        <p:txBody>
          <a:bodyPr/>
          <a:lstStyle/>
          <a:p>
            <a:r>
              <a:rPr lang="de-CH" dirty="0"/>
              <a:t>Praxisevaluation SEKI FS24</a:t>
            </a:r>
          </a:p>
        </p:txBody>
      </p:sp>
    </p:spTree>
    <p:extLst>
      <p:ext uri="{BB962C8B-B14F-4D97-AF65-F5344CB8AC3E}">
        <p14:creationId xmlns:p14="http://schemas.microsoft.com/office/powerpoint/2010/main" val="2601038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F449D0-26B0-0610-A3F7-04FBA47CF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16</a:t>
            </a:fld>
            <a:endParaRPr lang="de-CH" dirty="0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E0C983DF-08E5-6F2B-8CFE-9C799819FD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120" y="6637507"/>
            <a:ext cx="1188000" cy="144016"/>
          </a:xfrm>
        </p:spPr>
        <p:txBody>
          <a:bodyPr/>
          <a:lstStyle/>
          <a:p>
            <a:r>
              <a:rPr lang="de-CH" dirty="0"/>
              <a:t>14. September 2024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AFDFABEB-0F8C-7058-42EF-A4BA65863412}"/>
              </a:ext>
            </a:extLst>
          </p:cNvPr>
          <p:cNvSpPr txBox="1">
            <a:spLocks/>
          </p:cNvSpPr>
          <p:nvPr/>
        </p:nvSpPr>
        <p:spPr>
          <a:xfrm>
            <a:off x="1847528" y="6637507"/>
            <a:ext cx="810000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9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/>
              <a:t>Praxisevaluation SEKI FS24</a:t>
            </a:r>
            <a:endParaRPr lang="de-CH" dirty="0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DF342667-29A6-2241-2F26-EA2E5F5571DB}"/>
              </a:ext>
            </a:extLst>
          </p:cNvPr>
          <p:cNvSpPr txBox="1">
            <a:spLocks/>
          </p:cNvSpPr>
          <p:nvPr/>
        </p:nvSpPr>
        <p:spPr>
          <a:xfrm>
            <a:off x="11460596" y="6620400"/>
            <a:ext cx="376710" cy="1440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de-CH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8C9FB15C-43E7-5F5D-E57A-E01B04CD5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495" y="1064349"/>
            <a:ext cx="11012400" cy="369332"/>
          </a:xfrm>
        </p:spPr>
        <p:txBody>
          <a:bodyPr/>
          <a:lstStyle/>
          <a:p>
            <a:r>
              <a:rPr lang="de-CH" sz="2400" b="1" dirty="0"/>
              <a:t>Phase Orientierung FS24: Wer wurde befragt? 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C49F4F4-7F3F-973D-939B-5FE886B307F1}"/>
              </a:ext>
            </a:extLst>
          </p:cNvPr>
          <p:cNvGrpSpPr/>
          <p:nvPr/>
        </p:nvGrpSpPr>
        <p:grpSpPr>
          <a:xfrm>
            <a:off x="364495" y="3738627"/>
            <a:ext cx="6161314" cy="2194086"/>
            <a:chOff x="364495" y="3738627"/>
            <a:chExt cx="6161314" cy="2194086"/>
          </a:xfrm>
        </p:grpSpPr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4DB10A16-7D1D-D403-4C7F-AF0A239AD0CD}"/>
                </a:ext>
              </a:extLst>
            </p:cNvPr>
            <p:cNvGrpSpPr/>
            <p:nvPr/>
          </p:nvGrpSpPr>
          <p:grpSpPr>
            <a:xfrm>
              <a:off x="433920" y="3738627"/>
              <a:ext cx="790962" cy="1849052"/>
              <a:chOff x="4556097" y="4877723"/>
              <a:chExt cx="1225934" cy="2504035"/>
            </a:xfrm>
          </p:grpSpPr>
          <p:pic>
            <p:nvPicPr>
              <p:cNvPr id="34" name="Grafik 33">
                <a:extLst>
                  <a:ext uri="{FF2B5EF4-FFF2-40B4-BE49-F238E27FC236}">
                    <a16:creationId xmlns:a16="http://schemas.microsoft.com/office/drawing/2014/main" id="{3311D352-382F-E472-7637-DC750E30B2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097" y="4877723"/>
                <a:ext cx="1225934" cy="2504035"/>
              </a:xfrm>
              <a:prstGeom prst="rect">
                <a:avLst/>
              </a:prstGeom>
            </p:spPr>
          </p:pic>
          <p:grpSp>
            <p:nvGrpSpPr>
              <p:cNvPr id="35" name="Gruppieren 34">
                <a:extLst>
                  <a:ext uri="{FF2B5EF4-FFF2-40B4-BE49-F238E27FC236}">
                    <a16:creationId xmlns:a16="http://schemas.microsoft.com/office/drawing/2014/main" id="{C06D3F89-3CF2-F70D-115E-7FD0B92CE906}"/>
                  </a:ext>
                </a:extLst>
              </p:cNvPr>
              <p:cNvGrpSpPr/>
              <p:nvPr/>
            </p:nvGrpSpPr>
            <p:grpSpPr>
              <a:xfrm>
                <a:off x="5192426" y="5058405"/>
                <a:ext cx="334229" cy="2026623"/>
                <a:chOff x="866921" y="3924927"/>
                <a:chExt cx="215447" cy="1306378"/>
              </a:xfrm>
            </p:grpSpPr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3">
                  <p14:nvContentPartPr>
                    <p14:cNvPr id="36" name="Freihand 35">
                      <a:extLst>
                        <a:ext uri="{FF2B5EF4-FFF2-40B4-BE49-F238E27FC236}">
                          <a16:creationId xmlns:a16="http://schemas.microsoft.com/office/drawing/2014/main" id="{497FE2BE-E944-8AD6-C9C7-9FA65257E79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4841" y="3941847"/>
                    <a:ext cx="360" cy="360"/>
                  </p14:xfrm>
                </p:contentPart>
              </mc:Choice>
              <mc:Fallback xmlns="">
                <p:pic>
                  <p:nvPicPr>
                    <p:cNvPr id="36" name="Freihand 35">
                      <a:extLst>
                        <a:ext uri="{FF2B5EF4-FFF2-40B4-BE49-F238E27FC236}">
                          <a16:creationId xmlns:a16="http://schemas.microsoft.com/office/drawing/2014/main" id="{497FE2BE-E944-8AD6-C9C7-9FA65257E798}"/>
                        </a:ext>
                      </a:extLst>
                    </p:cNvPr>
                    <p:cNvPicPr/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838841" y="3725847"/>
                      <a:ext cx="72000" cy="43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5">
                  <p14:nvContentPartPr>
                    <p14:cNvPr id="37" name="Freihand 36">
                      <a:extLst>
                        <a:ext uri="{FF2B5EF4-FFF2-40B4-BE49-F238E27FC236}">
                          <a16:creationId xmlns:a16="http://schemas.microsoft.com/office/drawing/2014/main" id="{DC1A5254-3D34-F39A-43EE-BBE48A77E96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66921" y="3924927"/>
                    <a:ext cx="56520" cy="234360"/>
                  </p14:xfrm>
                </p:contentPart>
              </mc:Choice>
              <mc:Fallback xmlns="">
                <p:pic>
                  <p:nvPicPr>
                    <p:cNvPr id="37" name="Freihand 36">
                      <a:extLst>
                        <a:ext uri="{FF2B5EF4-FFF2-40B4-BE49-F238E27FC236}">
                          <a16:creationId xmlns:a16="http://schemas.microsoft.com/office/drawing/2014/main" id="{DC1A5254-3D34-F39A-43EE-BBE48A77E960}"/>
                        </a:ext>
                      </a:extLst>
                    </p:cNvPr>
                    <p:cNvPicPr/>
                    <p:nvPr/>
                  </p:nvPicPr>
                  <p:blipFill>
                    <a:blip r:embed="rId6"/>
                    <a:stretch>
                      <a:fillRect/>
                    </a:stretch>
                  </p:blipFill>
                  <p:spPr>
                    <a:xfrm>
                      <a:off x="830921" y="3736434"/>
                      <a:ext cx="128160" cy="61103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7">
                  <p14:nvContentPartPr>
                    <p14:cNvPr id="38" name="Freihand 37">
                      <a:extLst>
                        <a:ext uri="{FF2B5EF4-FFF2-40B4-BE49-F238E27FC236}">
                          <a16:creationId xmlns:a16="http://schemas.microsoft.com/office/drawing/2014/main" id="{81C3410F-DBBA-18F2-B9E8-D571F919F95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96441" y="4357287"/>
                    <a:ext cx="360" cy="360"/>
                  </p14:xfrm>
                </p:contentPart>
              </mc:Choice>
              <mc:Fallback xmlns="">
                <p:pic>
                  <p:nvPicPr>
                    <p:cNvPr id="38" name="Freihand 37">
                      <a:extLst>
                        <a:ext uri="{FF2B5EF4-FFF2-40B4-BE49-F238E27FC236}">
                          <a16:creationId xmlns:a16="http://schemas.microsoft.com/office/drawing/2014/main" id="{81C3410F-DBBA-18F2-B9E8-D571F919F955}"/>
                        </a:ext>
                      </a:extLst>
                    </p:cNvPr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860441" y="4141287"/>
                      <a:ext cx="72000" cy="43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9">
                  <p14:nvContentPartPr>
                    <p14:cNvPr id="39" name="Freihand 38">
                      <a:extLst>
                        <a:ext uri="{FF2B5EF4-FFF2-40B4-BE49-F238E27FC236}">
                          <a16:creationId xmlns:a16="http://schemas.microsoft.com/office/drawing/2014/main" id="{6D12A7AA-2135-44BD-49F1-D14E760FFCA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4048" y="4390345"/>
                    <a:ext cx="148320" cy="840960"/>
                  </p14:xfrm>
                </p:contentPart>
              </mc:Choice>
              <mc:Fallback xmlns="">
                <p:pic>
                  <p:nvPicPr>
                    <p:cNvPr id="39" name="Freihand 38">
                      <a:extLst>
                        <a:ext uri="{FF2B5EF4-FFF2-40B4-BE49-F238E27FC236}">
                          <a16:creationId xmlns:a16="http://schemas.microsoft.com/office/drawing/2014/main" id="{6D12A7AA-2135-44BD-49F1-D14E760FFCA4}"/>
                        </a:ext>
                      </a:extLst>
                    </p:cNvPr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898222" y="4201859"/>
                      <a:ext cx="219614" cy="1217617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B472C34D-B925-4175-3974-C8819DE4D1FF}"/>
                </a:ext>
              </a:extLst>
            </p:cNvPr>
            <p:cNvGrpSpPr/>
            <p:nvPr/>
          </p:nvGrpSpPr>
          <p:grpSpPr>
            <a:xfrm>
              <a:off x="1117641" y="3774657"/>
              <a:ext cx="790962" cy="1849052"/>
              <a:chOff x="4556097" y="4877723"/>
              <a:chExt cx="1225934" cy="2504035"/>
            </a:xfrm>
          </p:grpSpPr>
          <p:pic>
            <p:nvPicPr>
              <p:cNvPr id="28" name="Grafik 27">
                <a:extLst>
                  <a:ext uri="{FF2B5EF4-FFF2-40B4-BE49-F238E27FC236}">
                    <a16:creationId xmlns:a16="http://schemas.microsoft.com/office/drawing/2014/main" id="{8F7F24DC-09EB-D220-2941-710CF38F6C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097" y="4877723"/>
                <a:ext cx="1225934" cy="2504035"/>
              </a:xfrm>
              <a:prstGeom prst="rect">
                <a:avLst/>
              </a:prstGeom>
            </p:spPr>
          </p:pic>
          <p:grpSp>
            <p:nvGrpSpPr>
              <p:cNvPr id="29" name="Gruppieren 28">
                <a:extLst>
                  <a:ext uri="{FF2B5EF4-FFF2-40B4-BE49-F238E27FC236}">
                    <a16:creationId xmlns:a16="http://schemas.microsoft.com/office/drawing/2014/main" id="{BE2F3811-567B-9EBD-CB92-FB8362767744}"/>
                  </a:ext>
                </a:extLst>
              </p:cNvPr>
              <p:cNvGrpSpPr/>
              <p:nvPr/>
            </p:nvGrpSpPr>
            <p:grpSpPr>
              <a:xfrm>
                <a:off x="5192426" y="5058405"/>
                <a:ext cx="334229" cy="2026623"/>
                <a:chOff x="866921" y="3924927"/>
                <a:chExt cx="215447" cy="1306378"/>
              </a:xfrm>
            </p:grpSpPr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1">
                  <p14:nvContentPartPr>
                    <p14:cNvPr id="30" name="Freihand 29">
                      <a:extLst>
                        <a:ext uri="{FF2B5EF4-FFF2-40B4-BE49-F238E27FC236}">
                          <a16:creationId xmlns:a16="http://schemas.microsoft.com/office/drawing/2014/main" id="{626EE04B-570E-7CF0-3A24-85425EBF3C5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4841" y="3941847"/>
                    <a:ext cx="360" cy="360"/>
                  </p14:xfrm>
                </p:contentPart>
              </mc:Choice>
              <mc:Fallback xmlns="">
                <p:pic>
                  <p:nvPicPr>
                    <p:cNvPr id="30" name="Freihand 29">
                      <a:extLst>
                        <a:ext uri="{FF2B5EF4-FFF2-40B4-BE49-F238E27FC236}">
                          <a16:creationId xmlns:a16="http://schemas.microsoft.com/office/drawing/2014/main" id="{626EE04B-570E-7CF0-3A24-85425EBF3C52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38841" y="3725847"/>
                      <a:ext cx="72000" cy="43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3">
                  <p14:nvContentPartPr>
                    <p14:cNvPr id="31" name="Freihand 30">
                      <a:extLst>
                        <a:ext uri="{FF2B5EF4-FFF2-40B4-BE49-F238E27FC236}">
                          <a16:creationId xmlns:a16="http://schemas.microsoft.com/office/drawing/2014/main" id="{2C15617F-63C4-721B-4825-ACD8F413B27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66921" y="3924927"/>
                    <a:ext cx="56520" cy="234360"/>
                  </p14:xfrm>
                </p:contentPart>
              </mc:Choice>
              <mc:Fallback xmlns="">
                <p:pic>
                  <p:nvPicPr>
                    <p:cNvPr id="31" name="Freihand 30">
                      <a:extLst>
                        <a:ext uri="{FF2B5EF4-FFF2-40B4-BE49-F238E27FC236}">
                          <a16:creationId xmlns:a16="http://schemas.microsoft.com/office/drawing/2014/main" id="{2C15617F-63C4-721B-4825-ACD8F413B275}"/>
                        </a:ext>
                      </a:extLst>
                    </p:cNvPr>
                    <p:cNvPicPr/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>
                      <a:off x="830921" y="3736434"/>
                      <a:ext cx="128160" cy="61103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5">
                  <p14:nvContentPartPr>
                    <p14:cNvPr id="32" name="Freihand 31">
                      <a:extLst>
                        <a:ext uri="{FF2B5EF4-FFF2-40B4-BE49-F238E27FC236}">
                          <a16:creationId xmlns:a16="http://schemas.microsoft.com/office/drawing/2014/main" id="{5061FFFF-9092-F44E-5D4C-2B8794F23CD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96441" y="4357287"/>
                    <a:ext cx="360" cy="360"/>
                  </p14:xfrm>
                </p:contentPart>
              </mc:Choice>
              <mc:Fallback xmlns="">
                <p:pic>
                  <p:nvPicPr>
                    <p:cNvPr id="32" name="Freihand 31">
                      <a:extLst>
                        <a:ext uri="{FF2B5EF4-FFF2-40B4-BE49-F238E27FC236}">
                          <a16:creationId xmlns:a16="http://schemas.microsoft.com/office/drawing/2014/main" id="{5061FFFF-9092-F44E-5D4C-2B8794F23CDF}"/>
                        </a:ext>
                      </a:extLst>
                    </p:cNvPr>
                    <p:cNvPicPr/>
                    <p:nvPr/>
                  </p:nvPicPr>
                  <p:blipFill>
                    <a:blip r:embed="rId16"/>
                    <a:stretch>
                      <a:fillRect/>
                    </a:stretch>
                  </p:blipFill>
                  <p:spPr>
                    <a:xfrm>
                      <a:off x="860441" y="4141287"/>
                      <a:ext cx="72000" cy="43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7">
                  <p14:nvContentPartPr>
                    <p14:cNvPr id="33" name="Freihand 32">
                      <a:extLst>
                        <a:ext uri="{FF2B5EF4-FFF2-40B4-BE49-F238E27FC236}">
                          <a16:creationId xmlns:a16="http://schemas.microsoft.com/office/drawing/2014/main" id="{20B4CA94-5D8C-5874-DF54-D4650C46EBF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4048" y="4390345"/>
                    <a:ext cx="148320" cy="840960"/>
                  </p14:xfrm>
                </p:contentPart>
              </mc:Choice>
              <mc:Fallback xmlns="">
                <p:pic>
                  <p:nvPicPr>
                    <p:cNvPr id="33" name="Freihand 32">
                      <a:extLst>
                        <a:ext uri="{FF2B5EF4-FFF2-40B4-BE49-F238E27FC236}">
                          <a16:creationId xmlns:a16="http://schemas.microsoft.com/office/drawing/2014/main" id="{20B4CA94-5D8C-5874-DF54-D4650C46EBFB}"/>
                        </a:ext>
                      </a:extLst>
                    </p:cNvPr>
                    <p:cNvPicPr/>
                    <p:nvPr/>
                  </p:nvPicPr>
                  <p:blipFill>
                    <a:blip r:embed="rId18"/>
                    <a:stretch>
                      <a:fillRect/>
                    </a:stretch>
                  </p:blipFill>
                  <p:spPr>
                    <a:xfrm>
                      <a:off x="898222" y="4201859"/>
                      <a:ext cx="219614" cy="1217617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D53A7C5B-2691-8AC0-CAD4-3FC4104EEC95}"/>
                </a:ext>
              </a:extLst>
            </p:cNvPr>
            <p:cNvGrpSpPr/>
            <p:nvPr/>
          </p:nvGrpSpPr>
          <p:grpSpPr>
            <a:xfrm>
              <a:off x="1906983" y="3750852"/>
              <a:ext cx="790962" cy="1849052"/>
              <a:chOff x="4556097" y="4877723"/>
              <a:chExt cx="1225934" cy="2504035"/>
            </a:xfrm>
          </p:grpSpPr>
          <p:pic>
            <p:nvPicPr>
              <p:cNvPr id="22" name="Grafik 21">
                <a:extLst>
                  <a:ext uri="{FF2B5EF4-FFF2-40B4-BE49-F238E27FC236}">
                    <a16:creationId xmlns:a16="http://schemas.microsoft.com/office/drawing/2014/main" id="{80BFDF2F-3473-E446-8016-EAEAD721D2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097" y="4877723"/>
                <a:ext cx="1225934" cy="2504035"/>
              </a:xfrm>
              <a:prstGeom prst="rect">
                <a:avLst/>
              </a:prstGeom>
            </p:spPr>
          </p:pic>
          <p:grpSp>
            <p:nvGrpSpPr>
              <p:cNvPr id="23" name="Gruppieren 22">
                <a:extLst>
                  <a:ext uri="{FF2B5EF4-FFF2-40B4-BE49-F238E27FC236}">
                    <a16:creationId xmlns:a16="http://schemas.microsoft.com/office/drawing/2014/main" id="{73D8A964-9BB8-772C-E713-2BC0DB4F1313}"/>
                  </a:ext>
                </a:extLst>
              </p:cNvPr>
              <p:cNvGrpSpPr/>
              <p:nvPr/>
            </p:nvGrpSpPr>
            <p:grpSpPr>
              <a:xfrm>
                <a:off x="5192426" y="5058405"/>
                <a:ext cx="334229" cy="2026623"/>
                <a:chOff x="866921" y="3924927"/>
                <a:chExt cx="215447" cy="1306378"/>
              </a:xfrm>
            </p:grpSpPr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9">
                  <p14:nvContentPartPr>
                    <p14:cNvPr id="24" name="Freihand 23">
                      <a:extLst>
                        <a:ext uri="{FF2B5EF4-FFF2-40B4-BE49-F238E27FC236}">
                          <a16:creationId xmlns:a16="http://schemas.microsoft.com/office/drawing/2014/main" id="{D81DA198-E86C-1E12-F476-BC518AD1193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4841" y="3941847"/>
                    <a:ext cx="360" cy="360"/>
                  </p14:xfrm>
                </p:contentPart>
              </mc:Choice>
              <mc:Fallback xmlns="">
                <p:pic>
                  <p:nvPicPr>
                    <p:cNvPr id="24" name="Freihand 23">
                      <a:extLst>
                        <a:ext uri="{FF2B5EF4-FFF2-40B4-BE49-F238E27FC236}">
                          <a16:creationId xmlns:a16="http://schemas.microsoft.com/office/drawing/2014/main" id="{D81DA198-E86C-1E12-F476-BC518AD11935}"/>
                        </a:ext>
                      </a:extLst>
                    </p:cNvPr>
                    <p:cNvPicPr/>
                    <p:nvPr/>
                  </p:nvPicPr>
                  <p:blipFill>
                    <a:blip r:embed="rId20"/>
                    <a:stretch>
                      <a:fillRect/>
                    </a:stretch>
                  </p:blipFill>
                  <p:spPr>
                    <a:xfrm>
                      <a:off x="838841" y="3725847"/>
                      <a:ext cx="72000" cy="43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1">
                  <p14:nvContentPartPr>
                    <p14:cNvPr id="25" name="Freihand 24">
                      <a:extLst>
                        <a:ext uri="{FF2B5EF4-FFF2-40B4-BE49-F238E27FC236}">
                          <a16:creationId xmlns:a16="http://schemas.microsoft.com/office/drawing/2014/main" id="{24D515A1-26F0-CDCA-DA67-AF9C6ED2547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66921" y="3924927"/>
                    <a:ext cx="56520" cy="234360"/>
                  </p14:xfrm>
                </p:contentPart>
              </mc:Choice>
              <mc:Fallback xmlns="">
                <p:pic>
                  <p:nvPicPr>
                    <p:cNvPr id="25" name="Freihand 24">
                      <a:extLst>
                        <a:ext uri="{FF2B5EF4-FFF2-40B4-BE49-F238E27FC236}">
                          <a16:creationId xmlns:a16="http://schemas.microsoft.com/office/drawing/2014/main" id="{24D515A1-26F0-CDCA-DA67-AF9C6ED25477}"/>
                        </a:ext>
                      </a:extLst>
                    </p:cNvPr>
                    <p:cNvPicPr/>
                    <p:nvPr/>
                  </p:nvPicPr>
                  <p:blipFill>
                    <a:blip r:embed="rId22"/>
                    <a:stretch>
                      <a:fillRect/>
                    </a:stretch>
                  </p:blipFill>
                  <p:spPr>
                    <a:xfrm>
                      <a:off x="830921" y="3736434"/>
                      <a:ext cx="128160" cy="61103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3">
                  <p14:nvContentPartPr>
                    <p14:cNvPr id="26" name="Freihand 25">
                      <a:extLst>
                        <a:ext uri="{FF2B5EF4-FFF2-40B4-BE49-F238E27FC236}">
                          <a16:creationId xmlns:a16="http://schemas.microsoft.com/office/drawing/2014/main" id="{0016A247-6E25-968E-B9D6-A5E4781B53B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96441" y="4357287"/>
                    <a:ext cx="360" cy="360"/>
                  </p14:xfrm>
                </p:contentPart>
              </mc:Choice>
              <mc:Fallback xmlns="">
                <p:pic>
                  <p:nvPicPr>
                    <p:cNvPr id="26" name="Freihand 25">
                      <a:extLst>
                        <a:ext uri="{FF2B5EF4-FFF2-40B4-BE49-F238E27FC236}">
                          <a16:creationId xmlns:a16="http://schemas.microsoft.com/office/drawing/2014/main" id="{0016A247-6E25-968E-B9D6-A5E4781B53B5}"/>
                        </a:ext>
                      </a:extLst>
                    </p:cNvPr>
                    <p:cNvPicPr/>
                    <p:nvPr/>
                  </p:nvPicPr>
                  <p:blipFill>
                    <a:blip r:embed="rId24"/>
                    <a:stretch>
                      <a:fillRect/>
                    </a:stretch>
                  </p:blipFill>
                  <p:spPr>
                    <a:xfrm>
                      <a:off x="860441" y="4141287"/>
                      <a:ext cx="72000" cy="43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5">
                  <p14:nvContentPartPr>
                    <p14:cNvPr id="27" name="Freihand 26">
                      <a:extLst>
                        <a:ext uri="{FF2B5EF4-FFF2-40B4-BE49-F238E27FC236}">
                          <a16:creationId xmlns:a16="http://schemas.microsoft.com/office/drawing/2014/main" id="{49B97C3A-1AA6-179D-D2B4-FF2A7893C96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4048" y="4390345"/>
                    <a:ext cx="148320" cy="840960"/>
                  </p14:xfrm>
                </p:contentPart>
              </mc:Choice>
              <mc:Fallback xmlns="">
                <p:pic>
                  <p:nvPicPr>
                    <p:cNvPr id="27" name="Freihand 26">
                      <a:extLst>
                        <a:ext uri="{FF2B5EF4-FFF2-40B4-BE49-F238E27FC236}">
                          <a16:creationId xmlns:a16="http://schemas.microsoft.com/office/drawing/2014/main" id="{49B97C3A-1AA6-179D-D2B4-FF2A7893C965}"/>
                        </a:ext>
                      </a:extLst>
                    </p:cNvPr>
                    <p:cNvPicPr/>
                    <p:nvPr/>
                  </p:nvPicPr>
                  <p:blipFill>
                    <a:blip r:embed="rId26"/>
                    <a:stretch>
                      <a:fillRect/>
                    </a:stretch>
                  </p:blipFill>
                  <p:spPr>
                    <a:xfrm>
                      <a:off x="898222" y="4201859"/>
                      <a:ext cx="219614" cy="1217617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317E046E-C6A4-BE21-7D77-6673EDEC76E0}"/>
                </a:ext>
              </a:extLst>
            </p:cNvPr>
            <p:cNvSpPr txBox="1"/>
            <p:nvPr/>
          </p:nvSpPr>
          <p:spPr>
            <a:xfrm>
              <a:off x="364495" y="5563381"/>
              <a:ext cx="616131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CH" dirty="0"/>
                <a:t>10 Studierende</a:t>
              </a:r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C79627B3-E20F-682D-AA8D-DB5484E4584F}"/>
              </a:ext>
            </a:extLst>
          </p:cNvPr>
          <p:cNvGrpSpPr/>
          <p:nvPr/>
        </p:nvGrpSpPr>
        <p:grpSpPr>
          <a:xfrm>
            <a:off x="419100" y="1568104"/>
            <a:ext cx="2441821" cy="1760709"/>
            <a:chOff x="419100" y="1568104"/>
            <a:chExt cx="2441821" cy="1760709"/>
          </a:xfrm>
        </p:grpSpPr>
        <p:grpSp>
          <p:nvGrpSpPr>
            <p:cNvPr id="41" name="Gruppieren 40">
              <a:extLst>
                <a:ext uri="{FF2B5EF4-FFF2-40B4-BE49-F238E27FC236}">
                  <a16:creationId xmlns:a16="http://schemas.microsoft.com/office/drawing/2014/main" id="{E8E64114-78D6-8A58-68A8-9664EC212FF6}"/>
                </a:ext>
              </a:extLst>
            </p:cNvPr>
            <p:cNvGrpSpPr/>
            <p:nvPr/>
          </p:nvGrpSpPr>
          <p:grpSpPr>
            <a:xfrm>
              <a:off x="626963" y="1568104"/>
              <a:ext cx="2179966" cy="1572864"/>
              <a:chOff x="626963" y="1568104"/>
              <a:chExt cx="2179966" cy="1572864"/>
            </a:xfrm>
          </p:grpSpPr>
          <p:grpSp>
            <p:nvGrpSpPr>
              <p:cNvPr id="43" name="Gruppieren 42">
                <a:extLst>
                  <a:ext uri="{FF2B5EF4-FFF2-40B4-BE49-F238E27FC236}">
                    <a16:creationId xmlns:a16="http://schemas.microsoft.com/office/drawing/2014/main" id="{E1C930ED-5CB7-C2AF-6F95-9DA1F10F9457}"/>
                  </a:ext>
                </a:extLst>
              </p:cNvPr>
              <p:cNvGrpSpPr/>
              <p:nvPr/>
            </p:nvGrpSpPr>
            <p:grpSpPr>
              <a:xfrm>
                <a:off x="1343472" y="1600968"/>
                <a:ext cx="761733" cy="1540000"/>
                <a:chOff x="2583490" y="3808458"/>
                <a:chExt cx="790779" cy="1615208"/>
              </a:xfrm>
            </p:grpSpPr>
            <p:pic>
              <p:nvPicPr>
                <p:cNvPr id="62" name="Grafik 61">
                  <a:extLst>
                    <a:ext uri="{FF2B5EF4-FFF2-40B4-BE49-F238E27FC236}">
                      <a16:creationId xmlns:a16="http://schemas.microsoft.com/office/drawing/2014/main" id="{32584E60-FED0-7670-E927-80720A5084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583490" y="3808458"/>
                  <a:ext cx="790779" cy="1615208"/>
                </a:xfrm>
                <a:prstGeom prst="rect">
                  <a:avLst/>
                </a:prstGeom>
              </p:spPr>
            </p:pic>
            <p:grpSp>
              <p:nvGrpSpPr>
                <p:cNvPr id="63" name="Gruppieren 62">
                  <a:extLst>
                    <a:ext uri="{FF2B5EF4-FFF2-40B4-BE49-F238E27FC236}">
                      <a16:creationId xmlns:a16="http://schemas.microsoft.com/office/drawing/2014/main" id="{E4943EF2-4845-437D-0CE3-CD7550E95693}"/>
                    </a:ext>
                  </a:extLst>
                </p:cNvPr>
                <p:cNvGrpSpPr/>
                <p:nvPr/>
              </p:nvGrpSpPr>
              <p:grpSpPr>
                <a:xfrm>
                  <a:off x="3008728" y="3957625"/>
                  <a:ext cx="203400" cy="1283040"/>
                  <a:chOff x="3008728" y="3957625"/>
                  <a:chExt cx="203400" cy="1283040"/>
                </a:xfrm>
              </p:grpSpPr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27">
                    <p14:nvContentPartPr>
                      <p14:cNvPr id="64" name="Freihand 63">
                        <a:extLst>
                          <a:ext uri="{FF2B5EF4-FFF2-40B4-BE49-F238E27FC236}">
                            <a16:creationId xmlns:a16="http://schemas.microsoft.com/office/drawing/2014/main" id="{5CCE8025-6785-5A53-38DD-49606C8F348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08728" y="3957625"/>
                      <a:ext cx="58320" cy="200520"/>
                    </p14:xfrm>
                  </p:contentPart>
                </mc:Choice>
                <mc:Fallback xmlns="">
                  <p:pic>
                    <p:nvPicPr>
                      <p:cNvPr id="64" name="Freihand 63">
                        <a:extLst>
                          <a:ext uri="{FF2B5EF4-FFF2-40B4-BE49-F238E27FC236}">
                            <a16:creationId xmlns:a16="http://schemas.microsoft.com/office/drawing/2014/main" id="{5CCE8025-6785-5A53-38DD-49606C8F34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971343" y="3730621"/>
                        <a:ext cx="132715" cy="654149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29">
                    <p14:nvContentPartPr>
                      <p14:cNvPr id="65" name="Freihand 64">
                        <a:extLst>
                          <a:ext uri="{FF2B5EF4-FFF2-40B4-BE49-F238E27FC236}">
                            <a16:creationId xmlns:a16="http://schemas.microsoft.com/office/drawing/2014/main" id="{99D9ECC5-6154-4B67-B0E5-CB85555867A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16648" y="436838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65" name="Freihand 64">
                        <a:extLst>
                          <a:ext uri="{FF2B5EF4-FFF2-40B4-BE49-F238E27FC236}">
                            <a16:creationId xmlns:a16="http://schemas.microsoft.com/office/drawing/2014/main" id="{99D9ECC5-6154-4B67-B0E5-CB85555867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980648" y="415238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31">
                    <p14:nvContentPartPr>
                      <p14:cNvPr id="66" name="Freihand 65">
                        <a:extLst>
                          <a:ext uri="{FF2B5EF4-FFF2-40B4-BE49-F238E27FC236}">
                            <a16:creationId xmlns:a16="http://schemas.microsoft.com/office/drawing/2014/main" id="{D9B98D86-CACA-2A11-ABC0-50183175116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16648" y="4368385"/>
                      <a:ext cx="187560" cy="872280"/>
                    </p14:xfrm>
                  </p:contentPart>
                </mc:Choice>
                <mc:Fallback xmlns="">
                  <p:pic>
                    <p:nvPicPr>
                      <p:cNvPr id="66" name="Freihand 65">
                        <a:extLst>
                          <a:ext uri="{FF2B5EF4-FFF2-40B4-BE49-F238E27FC236}">
                            <a16:creationId xmlns:a16="http://schemas.microsoft.com/office/drawing/2014/main" id="{D9B98D86-CACA-2A11-ABC0-5018317511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2979360" y="4141819"/>
                        <a:ext cx="261764" cy="132503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33">
                    <p14:nvContentPartPr>
                      <p14:cNvPr id="67" name="Freihand 66">
                        <a:extLst>
                          <a:ext uri="{FF2B5EF4-FFF2-40B4-BE49-F238E27FC236}">
                            <a16:creationId xmlns:a16="http://schemas.microsoft.com/office/drawing/2014/main" id="{FCA7CE86-3B69-0692-0725-766E0B64476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64168" y="438746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67" name="Freihand 66">
                        <a:extLst>
                          <a:ext uri="{FF2B5EF4-FFF2-40B4-BE49-F238E27FC236}">
                            <a16:creationId xmlns:a16="http://schemas.microsoft.com/office/drawing/2014/main" id="{FCA7CE86-3B69-0692-0725-766E0B6447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3028168" y="417146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35">
                    <p14:nvContentPartPr>
                      <p14:cNvPr id="68" name="Freihand 67">
                        <a:extLst>
                          <a:ext uri="{FF2B5EF4-FFF2-40B4-BE49-F238E27FC236}">
                            <a16:creationId xmlns:a16="http://schemas.microsoft.com/office/drawing/2014/main" id="{A700F12A-FA19-4D32-5162-F92B6B4053B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63448" y="438746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68" name="Freihand 67">
                        <a:extLst>
                          <a:ext uri="{FF2B5EF4-FFF2-40B4-BE49-F238E27FC236}">
                            <a16:creationId xmlns:a16="http://schemas.microsoft.com/office/drawing/2014/main" id="{A700F12A-FA19-4D32-5162-F92B6B4053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3027448" y="417146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37">
                    <p14:nvContentPartPr>
                      <p14:cNvPr id="69" name="Freihand 68">
                        <a:extLst>
                          <a:ext uri="{FF2B5EF4-FFF2-40B4-BE49-F238E27FC236}">
                            <a16:creationId xmlns:a16="http://schemas.microsoft.com/office/drawing/2014/main" id="{5D991580-4612-F435-4271-4D57D0999D3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26008" y="4353625"/>
                      <a:ext cx="186120" cy="883080"/>
                    </p14:xfrm>
                  </p:contentPart>
                </mc:Choice>
                <mc:Fallback xmlns="">
                  <p:pic>
                    <p:nvPicPr>
                      <p:cNvPr id="69" name="Freihand 68">
                        <a:extLst>
                          <a:ext uri="{FF2B5EF4-FFF2-40B4-BE49-F238E27FC236}">
                            <a16:creationId xmlns:a16="http://schemas.microsoft.com/office/drawing/2014/main" id="{5D991580-4612-F435-4271-4D57D0999D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2988635" y="4127001"/>
                        <a:ext cx="260493" cy="1335951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  <p:grpSp>
            <p:nvGrpSpPr>
              <p:cNvPr id="44" name="Gruppieren 43">
                <a:extLst>
                  <a:ext uri="{FF2B5EF4-FFF2-40B4-BE49-F238E27FC236}">
                    <a16:creationId xmlns:a16="http://schemas.microsoft.com/office/drawing/2014/main" id="{CBED1232-9BF0-B91E-A8A1-3F2BD95141B8}"/>
                  </a:ext>
                </a:extLst>
              </p:cNvPr>
              <p:cNvGrpSpPr/>
              <p:nvPr/>
            </p:nvGrpSpPr>
            <p:grpSpPr>
              <a:xfrm>
                <a:off x="626963" y="1568104"/>
                <a:ext cx="761733" cy="1540000"/>
                <a:chOff x="2583490" y="3808458"/>
                <a:chExt cx="790779" cy="1615208"/>
              </a:xfrm>
            </p:grpSpPr>
            <p:pic>
              <p:nvPicPr>
                <p:cNvPr id="54" name="Grafik 53">
                  <a:extLst>
                    <a:ext uri="{FF2B5EF4-FFF2-40B4-BE49-F238E27FC236}">
                      <a16:creationId xmlns:a16="http://schemas.microsoft.com/office/drawing/2014/main" id="{8144C8C2-B11C-6B4B-0B6D-9D37B4A2A8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583490" y="3808458"/>
                  <a:ext cx="790779" cy="1615208"/>
                </a:xfrm>
                <a:prstGeom prst="rect">
                  <a:avLst/>
                </a:prstGeom>
              </p:spPr>
            </p:pic>
            <p:grpSp>
              <p:nvGrpSpPr>
                <p:cNvPr id="55" name="Gruppieren 54">
                  <a:extLst>
                    <a:ext uri="{FF2B5EF4-FFF2-40B4-BE49-F238E27FC236}">
                      <a16:creationId xmlns:a16="http://schemas.microsoft.com/office/drawing/2014/main" id="{2D3678BC-B0F2-8DA7-69A6-15762A082D3E}"/>
                    </a:ext>
                  </a:extLst>
                </p:cNvPr>
                <p:cNvGrpSpPr/>
                <p:nvPr/>
              </p:nvGrpSpPr>
              <p:grpSpPr>
                <a:xfrm>
                  <a:off x="3008728" y="3957625"/>
                  <a:ext cx="203400" cy="1283040"/>
                  <a:chOff x="3008728" y="3957625"/>
                  <a:chExt cx="203400" cy="1283040"/>
                </a:xfrm>
              </p:grpSpPr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39">
                    <p14:nvContentPartPr>
                      <p14:cNvPr id="56" name="Freihand 55">
                        <a:extLst>
                          <a:ext uri="{FF2B5EF4-FFF2-40B4-BE49-F238E27FC236}">
                            <a16:creationId xmlns:a16="http://schemas.microsoft.com/office/drawing/2014/main" id="{71D3C256-F1E2-8D0A-4BB2-67D78131844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08728" y="3957625"/>
                      <a:ext cx="58320" cy="200520"/>
                    </p14:xfrm>
                  </p:contentPart>
                </mc:Choice>
                <mc:Fallback xmlns="">
                  <p:pic>
                    <p:nvPicPr>
                      <p:cNvPr id="56" name="Freihand 55">
                        <a:extLst>
                          <a:ext uri="{FF2B5EF4-FFF2-40B4-BE49-F238E27FC236}">
                            <a16:creationId xmlns:a16="http://schemas.microsoft.com/office/drawing/2014/main" id="{71D3C256-F1E2-8D0A-4BB2-67D7813184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2971343" y="3730621"/>
                        <a:ext cx="132715" cy="654149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41">
                    <p14:nvContentPartPr>
                      <p14:cNvPr id="57" name="Freihand 56">
                        <a:extLst>
                          <a:ext uri="{FF2B5EF4-FFF2-40B4-BE49-F238E27FC236}">
                            <a16:creationId xmlns:a16="http://schemas.microsoft.com/office/drawing/2014/main" id="{077893FD-197E-DBB4-73A1-C05097AB45A0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16648" y="436838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57" name="Freihand 56">
                        <a:extLst>
                          <a:ext uri="{FF2B5EF4-FFF2-40B4-BE49-F238E27FC236}">
                            <a16:creationId xmlns:a16="http://schemas.microsoft.com/office/drawing/2014/main" id="{077893FD-197E-DBB4-73A1-C05097AB45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2980648" y="415238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43">
                    <p14:nvContentPartPr>
                      <p14:cNvPr id="58" name="Freihand 57">
                        <a:extLst>
                          <a:ext uri="{FF2B5EF4-FFF2-40B4-BE49-F238E27FC236}">
                            <a16:creationId xmlns:a16="http://schemas.microsoft.com/office/drawing/2014/main" id="{B33C4CD6-C36A-DE17-2CF1-6FF86B2E735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16648" y="4368385"/>
                      <a:ext cx="187560" cy="872280"/>
                    </p14:xfrm>
                  </p:contentPart>
                </mc:Choice>
                <mc:Fallback xmlns="">
                  <p:pic>
                    <p:nvPicPr>
                      <p:cNvPr id="58" name="Freihand 57">
                        <a:extLst>
                          <a:ext uri="{FF2B5EF4-FFF2-40B4-BE49-F238E27FC236}">
                            <a16:creationId xmlns:a16="http://schemas.microsoft.com/office/drawing/2014/main" id="{B33C4CD6-C36A-DE17-2CF1-6FF86B2E73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2979360" y="4141819"/>
                        <a:ext cx="261764" cy="132503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45">
                    <p14:nvContentPartPr>
                      <p14:cNvPr id="59" name="Freihand 58">
                        <a:extLst>
                          <a:ext uri="{FF2B5EF4-FFF2-40B4-BE49-F238E27FC236}">
                            <a16:creationId xmlns:a16="http://schemas.microsoft.com/office/drawing/2014/main" id="{1B4072AA-CA79-00B1-B3B1-949FC6914DC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64168" y="438746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59" name="Freihand 58">
                        <a:extLst>
                          <a:ext uri="{FF2B5EF4-FFF2-40B4-BE49-F238E27FC236}">
                            <a16:creationId xmlns:a16="http://schemas.microsoft.com/office/drawing/2014/main" id="{1B4072AA-CA79-00B1-B3B1-949FC6914D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3028168" y="417146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47">
                    <p14:nvContentPartPr>
                      <p14:cNvPr id="60" name="Freihand 59">
                        <a:extLst>
                          <a:ext uri="{FF2B5EF4-FFF2-40B4-BE49-F238E27FC236}">
                            <a16:creationId xmlns:a16="http://schemas.microsoft.com/office/drawing/2014/main" id="{3BBA52E7-F876-226F-F92A-089C21B58E17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63448" y="438746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60" name="Freihand 59">
                        <a:extLst>
                          <a:ext uri="{FF2B5EF4-FFF2-40B4-BE49-F238E27FC236}">
                            <a16:creationId xmlns:a16="http://schemas.microsoft.com/office/drawing/2014/main" id="{3BBA52E7-F876-226F-F92A-089C21B58E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3027448" y="417146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49">
                    <p14:nvContentPartPr>
                      <p14:cNvPr id="61" name="Freihand 60">
                        <a:extLst>
                          <a:ext uri="{FF2B5EF4-FFF2-40B4-BE49-F238E27FC236}">
                            <a16:creationId xmlns:a16="http://schemas.microsoft.com/office/drawing/2014/main" id="{5E9BABA7-27A4-2DDC-1564-E3E4FD31A19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26008" y="4353625"/>
                      <a:ext cx="186120" cy="883080"/>
                    </p14:xfrm>
                  </p:contentPart>
                </mc:Choice>
                <mc:Fallback xmlns="">
                  <p:pic>
                    <p:nvPicPr>
                      <p:cNvPr id="61" name="Freihand 60">
                        <a:extLst>
                          <a:ext uri="{FF2B5EF4-FFF2-40B4-BE49-F238E27FC236}">
                            <a16:creationId xmlns:a16="http://schemas.microsoft.com/office/drawing/2014/main" id="{5E9BABA7-27A4-2DDC-1564-E3E4FD31A1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2988635" y="4127001"/>
                        <a:ext cx="260493" cy="1335951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  <p:grpSp>
            <p:nvGrpSpPr>
              <p:cNvPr id="45" name="Gruppieren 44">
                <a:extLst>
                  <a:ext uri="{FF2B5EF4-FFF2-40B4-BE49-F238E27FC236}">
                    <a16:creationId xmlns:a16="http://schemas.microsoft.com/office/drawing/2014/main" id="{2528AB6D-B5CF-5EC1-3B9C-055CE26EEABF}"/>
                  </a:ext>
                </a:extLst>
              </p:cNvPr>
              <p:cNvGrpSpPr/>
              <p:nvPr/>
            </p:nvGrpSpPr>
            <p:grpSpPr>
              <a:xfrm>
                <a:off x="2045196" y="1580329"/>
                <a:ext cx="761733" cy="1540000"/>
                <a:chOff x="2583490" y="3808458"/>
                <a:chExt cx="790779" cy="1615208"/>
              </a:xfrm>
            </p:grpSpPr>
            <p:pic>
              <p:nvPicPr>
                <p:cNvPr id="46" name="Grafik 45">
                  <a:extLst>
                    <a:ext uri="{FF2B5EF4-FFF2-40B4-BE49-F238E27FC236}">
                      <a16:creationId xmlns:a16="http://schemas.microsoft.com/office/drawing/2014/main" id="{A1A50DBF-8312-DAE2-C169-C6D5CB612E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583490" y="3808458"/>
                  <a:ext cx="790779" cy="1615208"/>
                </a:xfrm>
                <a:prstGeom prst="rect">
                  <a:avLst/>
                </a:prstGeom>
              </p:spPr>
            </p:pic>
            <p:grpSp>
              <p:nvGrpSpPr>
                <p:cNvPr id="47" name="Gruppieren 46">
                  <a:extLst>
                    <a:ext uri="{FF2B5EF4-FFF2-40B4-BE49-F238E27FC236}">
                      <a16:creationId xmlns:a16="http://schemas.microsoft.com/office/drawing/2014/main" id="{2C5FFE2D-CB50-77F7-BC22-D969E5B0189D}"/>
                    </a:ext>
                  </a:extLst>
                </p:cNvPr>
                <p:cNvGrpSpPr/>
                <p:nvPr/>
              </p:nvGrpSpPr>
              <p:grpSpPr>
                <a:xfrm>
                  <a:off x="3008728" y="3957625"/>
                  <a:ext cx="203400" cy="1283040"/>
                  <a:chOff x="3008728" y="3957625"/>
                  <a:chExt cx="203400" cy="1283040"/>
                </a:xfrm>
              </p:grpSpPr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51">
                    <p14:nvContentPartPr>
                      <p14:cNvPr id="48" name="Freihand 47">
                        <a:extLst>
                          <a:ext uri="{FF2B5EF4-FFF2-40B4-BE49-F238E27FC236}">
                            <a16:creationId xmlns:a16="http://schemas.microsoft.com/office/drawing/2014/main" id="{436936AF-3D7E-7B5A-FC13-09AB5CA70A2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08728" y="3957625"/>
                      <a:ext cx="58320" cy="200520"/>
                    </p14:xfrm>
                  </p:contentPart>
                </mc:Choice>
                <mc:Fallback xmlns="">
                  <p:pic>
                    <p:nvPicPr>
                      <p:cNvPr id="48" name="Freihand 47">
                        <a:extLst>
                          <a:ext uri="{FF2B5EF4-FFF2-40B4-BE49-F238E27FC236}">
                            <a16:creationId xmlns:a16="http://schemas.microsoft.com/office/drawing/2014/main" id="{436936AF-3D7E-7B5A-FC13-09AB5CA70A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2971343" y="3730621"/>
                        <a:ext cx="132715" cy="654149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53">
                    <p14:nvContentPartPr>
                      <p14:cNvPr id="49" name="Freihand 48">
                        <a:extLst>
                          <a:ext uri="{FF2B5EF4-FFF2-40B4-BE49-F238E27FC236}">
                            <a16:creationId xmlns:a16="http://schemas.microsoft.com/office/drawing/2014/main" id="{D5794B96-5F45-8AB4-B761-6DA7A9D5F8E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16648" y="436838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49" name="Freihand 48">
                        <a:extLst>
                          <a:ext uri="{FF2B5EF4-FFF2-40B4-BE49-F238E27FC236}">
                            <a16:creationId xmlns:a16="http://schemas.microsoft.com/office/drawing/2014/main" id="{D5794B96-5F45-8AB4-B761-6DA7A9D5F8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2980648" y="415238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55">
                    <p14:nvContentPartPr>
                      <p14:cNvPr id="50" name="Freihand 49">
                        <a:extLst>
                          <a:ext uri="{FF2B5EF4-FFF2-40B4-BE49-F238E27FC236}">
                            <a16:creationId xmlns:a16="http://schemas.microsoft.com/office/drawing/2014/main" id="{A431CBBA-7EFA-CF4A-96FE-AE2CE892DB8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16648" y="4368385"/>
                      <a:ext cx="187560" cy="872280"/>
                    </p14:xfrm>
                  </p:contentPart>
                </mc:Choice>
                <mc:Fallback xmlns="">
                  <p:pic>
                    <p:nvPicPr>
                      <p:cNvPr id="50" name="Freihand 49">
                        <a:extLst>
                          <a:ext uri="{FF2B5EF4-FFF2-40B4-BE49-F238E27FC236}">
                            <a16:creationId xmlns:a16="http://schemas.microsoft.com/office/drawing/2014/main" id="{A431CBBA-7EFA-CF4A-96FE-AE2CE892DB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2979360" y="4141819"/>
                        <a:ext cx="261764" cy="132503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57">
                    <p14:nvContentPartPr>
                      <p14:cNvPr id="51" name="Freihand 50">
                        <a:extLst>
                          <a:ext uri="{FF2B5EF4-FFF2-40B4-BE49-F238E27FC236}">
                            <a16:creationId xmlns:a16="http://schemas.microsoft.com/office/drawing/2014/main" id="{D0E01CE5-2247-EB72-CA6A-13040F36CE8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64168" y="438746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51" name="Freihand 50">
                        <a:extLst>
                          <a:ext uri="{FF2B5EF4-FFF2-40B4-BE49-F238E27FC236}">
                            <a16:creationId xmlns:a16="http://schemas.microsoft.com/office/drawing/2014/main" id="{D0E01CE5-2247-EB72-CA6A-13040F36CE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3028168" y="417146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59">
                    <p14:nvContentPartPr>
                      <p14:cNvPr id="52" name="Freihand 51">
                        <a:extLst>
                          <a:ext uri="{FF2B5EF4-FFF2-40B4-BE49-F238E27FC236}">
                            <a16:creationId xmlns:a16="http://schemas.microsoft.com/office/drawing/2014/main" id="{99F81364-7A26-B517-2C80-AF4D6DCF9A9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63448" y="438746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52" name="Freihand 51">
                        <a:extLst>
                          <a:ext uri="{FF2B5EF4-FFF2-40B4-BE49-F238E27FC236}">
                            <a16:creationId xmlns:a16="http://schemas.microsoft.com/office/drawing/2014/main" id="{99F81364-7A26-B517-2C80-AF4D6DCF9A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0"/>
                      <a:stretch>
                        <a:fillRect/>
                      </a:stretch>
                    </p:blipFill>
                    <p:spPr>
                      <a:xfrm>
                        <a:off x="3027448" y="417146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61">
                    <p14:nvContentPartPr>
                      <p14:cNvPr id="53" name="Freihand 52">
                        <a:extLst>
                          <a:ext uri="{FF2B5EF4-FFF2-40B4-BE49-F238E27FC236}">
                            <a16:creationId xmlns:a16="http://schemas.microsoft.com/office/drawing/2014/main" id="{B1F552CB-D8A6-0846-66BD-D694458ADBA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26008" y="4353625"/>
                      <a:ext cx="186120" cy="883080"/>
                    </p14:xfrm>
                  </p:contentPart>
                </mc:Choice>
                <mc:Fallback xmlns="">
                  <p:pic>
                    <p:nvPicPr>
                      <p:cNvPr id="53" name="Freihand 52">
                        <a:extLst>
                          <a:ext uri="{FF2B5EF4-FFF2-40B4-BE49-F238E27FC236}">
                            <a16:creationId xmlns:a16="http://schemas.microsoft.com/office/drawing/2014/main" id="{B1F552CB-D8A6-0846-66BD-D694458ADB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2"/>
                      <a:stretch>
                        <a:fillRect/>
                      </a:stretch>
                    </p:blipFill>
                    <p:spPr>
                      <a:xfrm>
                        <a:off x="2988635" y="4127001"/>
                        <a:ext cx="260493" cy="1335951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</p:grp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D0F942C7-6F41-C18A-C32A-5BAE1347D161}"/>
                </a:ext>
              </a:extLst>
            </p:cNvPr>
            <p:cNvSpPr txBox="1"/>
            <p:nvPr/>
          </p:nvSpPr>
          <p:spPr>
            <a:xfrm>
              <a:off x="419100" y="3051814"/>
              <a:ext cx="244182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dirty="0"/>
                <a:t>10 Praxislehrpersonen</a:t>
              </a:r>
            </a:p>
          </p:txBody>
        </p:sp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E4BFF431-453E-54E5-F2B7-3EAF030BD6D2}"/>
              </a:ext>
            </a:extLst>
          </p:cNvPr>
          <p:cNvGrpSpPr/>
          <p:nvPr/>
        </p:nvGrpSpPr>
        <p:grpSpPr>
          <a:xfrm>
            <a:off x="4203531" y="1826597"/>
            <a:ext cx="4628773" cy="914400"/>
            <a:chOff x="4203531" y="1826597"/>
            <a:chExt cx="4628773" cy="914400"/>
          </a:xfrm>
        </p:grpSpPr>
        <p:pic>
          <p:nvPicPr>
            <p:cNvPr id="71" name="Grafik 70" descr="Klemmbrett mit einfarbiger Füllung">
              <a:extLst>
                <a:ext uri="{FF2B5EF4-FFF2-40B4-BE49-F238E27FC236}">
                  <a16:creationId xmlns:a16="http://schemas.microsoft.com/office/drawing/2014/main" id="{92FAD42F-2C0F-10E7-CA45-3BAE5E551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4"/>
                </a:ext>
              </a:extLst>
            </a:blip>
            <a:stretch>
              <a:fillRect/>
            </a:stretch>
          </p:blipFill>
          <p:spPr>
            <a:xfrm>
              <a:off x="4203531" y="1826597"/>
              <a:ext cx="914400" cy="914400"/>
            </a:xfrm>
            <a:prstGeom prst="rect">
              <a:avLst/>
            </a:prstGeom>
          </p:spPr>
        </p:pic>
        <p:sp>
          <p:nvSpPr>
            <p:cNvPr id="72" name="Textfeld 71">
              <a:extLst>
                <a:ext uri="{FF2B5EF4-FFF2-40B4-BE49-F238E27FC236}">
                  <a16:creationId xmlns:a16="http://schemas.microsoft.com/office/drawing/2014/main" id="{2D155243-8042-252D-099A-8DAAB5CD5F7E}"/>
                </a:ext>
              </a:extLst>
            </p:cNvPr>
            <p:cNvSpPr txBox="1"/>
            <p:nvPr/>
          </p:nvSpPr>
          <p:spPr>
            <a:xfrm>
              <a:off x="5117931" y="2257673"/>
              <a:ext cx="371437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dirty="0"/>
                <a:t>davon haben 70% ausgefüllt</a:t>
              </a:r>
            </a:p>
          </p:txBody>
        </p:sp>
      </p:grp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50D0E932-0FDC-7C10-723B-B56F3B1CD712}"/>
              </a:ext>
            </a:extLst>
          </p:cNvPr>
          <p:cNvGrpSpPr/>
          <p:nvPr/>
        </p:nvGrpSpPr>
        <p:grpSpPr>
          <a:xfrm>
            <a:off x="4231433" y="4623994"/>
            <a:ext cx="4240831" cy="914400"/>
            <a:chOff x="4203531" y="1826597"/>
            <a:chExt cx="4240831" cy="914400"/>
          </a:xfrm>
        </p:grpSpPr>
        <p:pic>
          <p:nvPicPr>
            <p:cNvPr id="74" name="Grafik 73" descr="Klemmbrett mit einfarbiger Füllung">
              <a:extLst>
                <a:ext uri="{FF2B5EF4-FFF2-40B4-BE49-F238E27FC236}">
                  <a16:creationId xmlns:a16="http://schemas.microsoft.com/office/drawing/2014/main" id="{E6C7F8D5-F325-D387-6F7E-06730D02F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4"/>
                </a:ext>
              </a:extLst>
            </a:blip>
            <a:stretch>
              <a:fillRect/>
            </a:stretch>
          </p:blipFill>
          <p:spPr>
            <a:xfrm>
              <a:off x="4203531" y="1826597"/>
              <a:ext cx="914400" cy="914400"/>
            </a:xfrm>
            <a:prstGeom prst="rect">
              <a:avLst/>
            </a:prstGeom>
          </p:spPr>
        </p:pic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D3A2964A-DF22-BB6F-36D1-AD5199BDFD4F}"/>
                </a:ext>
              </a:extLst>
            </p:cNvPr>
            <p:cNvSpPr txBox="1"/>
            <p:nvPr/>
          </p:nvSpPr>
          <p:spPr>
            <a:xfrm>
              <a:off x="5117931" y="2257673"/>
              <a:ext cx="332643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dirty="0"/>
                <a:t>Davon haben 70% ausgefüllt</a:t>
              </a:r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81FAB023-6921-DCEC-6928-0D8CA2804537}"/>
              </a:ext>
            </a:extLst>
          </p:cNvPr>
          <p:cNvSpPr txBox="1"/>
          <p:nvPr/>
        </p:nvSpPr>
        <p:spPr>
          <a:xfrm>
            <a:off x="5476850" y="3025335"/>
            <a:ext cx="5940660" cy="1107996"/>
          </a:xfrm>
          <a:prstGeom prst="rect">
            <a:avLst/>
          </a:prstGeom>
          <a:noFill/>
          <a:ln w="285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de-CH" sz="1800" i="1" dirty="0"/>
              <a:t>Die </a:t>
            </a:r>
            <a:r>
              <a:rPr lang="de-CH" i="1" dirty="0"/>
              <a:t>Rückmeldungen wurden gesichtet und Anregungen zu Verbesserung aufgenommen. </a:t>
            </a:r>
            <a:r>
              <a:rPr lang="de-CH" sz="1800" i="1" dirty="0"/>
              <a:t>Auf Grund der geringen Anzahl an Teilnehmenden sind hier keine allgemeinen Aussagen möglich. </a:t>
            </a:r>
          </a:p>
        </p:txBody>
      </p:sp>
    </p:spTree>
    <p:extLst>
      <p:ext uri="{BB962C8B-B14F-4D97-AF65-F5344CB8AC3E}">
        <p14:creationId xmlns:p14="http://schemas.microsoft.com/office/powerpoint/2010/main" val="4147283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F449D0-26B0-0610-A3F7-04FBA47CF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17</a:t>
            </a:fld>
            <a:endParaRPr lang="de-CH" dirty="0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E0C983DF-08E5-6F2B-8CFE-9C799819FD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120" y="6637507"/>
            <a:ext cx="1188000" cy="144016"/>
          </a:xfrm>
        </p:spPr>
        <p:txBody>
          <a:bodyPr/>
          <a:lstStyle/>
          <a:p>
            <a:r>
              <a:rPr lang="de-CH" dirty="0"/>
              <a:t>14. September 2024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AFDFABEB-0F8C-7058-42EF-A4BA65863412}"/>
              </a:ext>
            </a:extLst>
          </p:cNvPr>
          <p:cNvSpPr txBox="1">
            <a:spLocks/>
          </p:cNvSpPr>
          <p:nvPr/>
        </p:nvSpPr>
        <p:spPr>
          <a:xfrm>
            <a:off x="1847528" y="6637507"/>
            <a:ext cx="810000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9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/>
              <a:t>Praxisevaluation SEKI FS24</a:t>
            </a:r>
            <a:endParaRPr lang="de-CH" dirty="0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DF342667-29A6-2241-2F26-EA2E5F5571DB}"/>
              </a:ext>
            </a:extLst>
          </p:cNvPr>
          <p:cNvSpPr txBox="1">
            <a:spLocks/>
          </p:cNvSpPr>
          <p:nvPr/>
        </p:nvSpPr>
        <p:spPr>
          <a:xfrm>
            <a:off x="11460596" y="6620400"/>
            <a:ext cx="376710" cy="1440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de-CH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8C9FB15C-43E7-5F5D-E57A-E01B04CD5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495" y="1064349"/>
            <a:ext cx="11012400" cy="369332"/>
          </a:xfrm>
        </p:spPr>
        <p:txBody>
          <a:bodyPr/>
          <a:lstStyle/>
          <a:p>
            <a:r>
              <a:rPr lang="de-CH" sz="2400" b="1" dirty="0"/>
              <a:t>Phase Vertiefung FS24: Wer wurde befragt? 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C49F4F4-7F3F-973D-939B-5FE886B307F1}"/>
              </a:ext>
            </a:extLst>
          </p:cNvPr>
          <p:cNvGrpSpPr/>
          <p:nvPr/>
        </p:nvGrpSpPr>
        <p:grpSpPr>
          <a:xfrm>
            <a:off x="364495" y="3738627"/>
            <a:ext cx="6161314" cy="2194086"/>
            <a:chOff x="364495" y="3738627"/>
            <a:chExt cx="6161314" cy="2194086"/>
          </a:xfrm>
        </p:grpSpPr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4DB10A16-7D1D-D403-4C7F-AF0A239AD0CD}"/>
                </a:ext>
              </a:extLst>
            </p:cNvPr>
            <p:cNvGrpSpPr/>
            <p:nvPr/>
          </p:nvGrpSpPr>
          <p:grpSpPr>
            <a:xfrm>
              <a:off x="433920" y="3738627"/>
              <a:ext cx="790962" cy="1849052"/>
              <a:chOff x="4556097" y="4877723"/>
              <a:chExt cx="1225934" cy="2504035"/>
            </a:xfrm>
          </p:grpSpPr>
          <p:pic>
            <p:nvPicPr>
              <p:cNvPr id="34" name="Grafik 33">
                <a:extLst>
                  <a:ext uri="{FF2B5EF4-FFF2-40B4-BE49-F238E27FC236}">
                    <a16:creationId xmlns:a16="http://schemas.microsoft.com/office/drawing/2014/main" id="{3311D352-382F-E472-7637-DC750E30B2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097" y="4877723"/>
                <a:ext cx="1225934" cy="2504035"/>
              </a:xfrm>
              <a:prstGeom prst="rect">
                <a:avLst/>
              </a:prstGeom>
            </p:spPr>
          </p:pic>
          <p:grpSp>
            <p:nvGrpSpPr>
              <p:cNvPr id="35" name="Gruppieren 34">
                <a:extLst>
                  <a:ext uri="{FF2B5EF4-FFF2-40B4-BE49-F238E27FC236}">
                    <a16:creationId xmlns:a16="http://schemas.microsoft.com/office/drawing/2014/main" id="{C06D3F89-3CF2-F70D-115E-7FD0B92CE906}"/>
                  </a:ext>
                </a:extLst>
              </p:cNvPr>
              <p:cNvGrpSpPr/>
              <p:nvPr/>
            </p:nvGrpSpPr>
            <p:grpSpPr>
              <a:xfrm>
                <a:off x="5192426" y="5058405"/>
                <a:ext cx="334229" cy="2026623"/>
                <a:chOff x="866921" y="3924927"/>
                <a:chExt cx="215447" cy="1306378"/>
              </a:xfrm>
            </p:grpSpPr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3">
                  <p14:nvContentPartPr>
                    <p14:cNvPr id="36" name="Freihand 35">
                      <a:extLst>
                        <a:ext uri="{FF2B5EF4-FFF2-40B4-BE49-F238E27FC236}">
                          <a16:creationId xmlns:a16="http://schemas.microsoft.com/office/drawing/2014/main" id="{497FE2BE-E944-8AD6-C9C7-9FA65257E79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4841" y="3941847"/>
                    <a:ext cx="360" cy="360"/>
                  </p14:xfrm>
                </p:contentPart>
              </mc:Choice>
              <mc:Fallback xmlns="">
                <p:pic>
                  <p:nvPicPr>
                    <p:cNvPr id="36" name="Freihand 35">
                      <a:extLst>
                        <a:ext uri="{FF2B5EF4-FFF2-40B4-BE49-F238E27FC236}">
                          <a16:creationId xmlns:a16="http://schemas.microsoft.com/office/drawing/2014/main" id="{497FE2BE-E944-8AD6-C9C7-9FA65257E798}"/>
                        </a:ext>
                      </a:extLst>
                    </p:cNvPr>
                    <p:cNvPicPr/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838841" y="3725847"/>
                      <a:ext cx="72000" cy="43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5">
                  <p14:nvContentPartPr>
                    <p14:cNvPr id="37" name="Freihand 36">
                      <a:extLst>
                        <a:ext uri="{FF2B5EF4-FFF2-40B4-BE49-F238E27FC236}">
                          <a16:creationId xmlns:a16="http://schemas.microsoft.com/office/drawing/2014/main" id="{DC1A5254-3D34-F39A-43EE-BBE48A77E96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66921" y="3924927"/>
                    <a:ext cx="56520" cy="234360"/>
                  </p14:xfrm>
                </p:contentPart>
              </mc:Choice>
              <mc:Fallback xmlns="">
                <p:pic>
                  <p:nvPicPr>
                    <p:cNvPr id="37" name="Freihand 36">
                      <a:extLst>
                        <a:ext uri="{FF2B5EF4-FFF2-40B4-BE49-F238E27FC236}">
                          <a16:creationId xmlns:a16="http://schemas.microsoft.com/office/drawing/2014/main" id="{DC1A5254-3D34-F39A-43EE-BBE48A77E960}"/>
                        </a:ext>
                      </a:extLst>
                    </p:cNvPr>
                    <p:cNvPicPr/>
                    <p:nvPr/>
                  </p:nvPicPr>
                  <p:blipFill>
                    <a:blip r:embed="rId6"/>
                    <a:stretch>
                      <a:fillRect/>
                    </a:stretch>
                  </p:blipFill>
                  <p:spPr>
                    <a:xfrm>
                      <a:off x="830921" y="3736434"/>
                      <a:ext cx="128160" cy="61103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7">
                  <p14:nvContentPartPr>
                    <p14:cNvPr id="38" name="Freihand 37">
                      <a:extLst>
                        <a:ext uri="{FF2B5EF4-FFF2-40B4-BE49-F238E27FC236}">
                          <a16:creationId xmlns:a16="http://schemas.microsoft.com/office/drawing/2014/main" id="{81C3410F-DBBA-18F2-B9E8-D571F919F95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96441" y="4357287"/>
                    <a:ext cx="360" cy="360"/>
                  </p14:xfrm>
                </p:contentPart>
              </mc:Choice>
              <mc:Fallback xmlns="">
                <p:pic>
                  <p:nvPicPr>
                    <p:cNvPr id="38" name="Freihand 37">
                      <a:extLst>
                        <a:ext uri="{FF2B5EF4-FFF2-40B4-BE49-F238E27FC236}">
                          <a16:creationId xmlns:a16="http://schemas.microsoft.com/office/drawing/2014/main" id="{81C3410F-DBBA-18F2-B9E8-D571F919F955}"/>
                        </a:ext>
                      </a:extLst>
                    </p:cNvPr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860441" y="4141287"/>
                      <a:ext cx="72000" cy="43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9">
                  <p14:nvContentPartPr>
                    <p14:cNvPr id="39" name="Freihand 38">
                      <a:extLst>
                        <a:ext uri="{FF2B5EF4-FFF2-40B4-BE49-F238E27FC236}">
                          <a16:creationId xmlns:a16="http://schemas.microsoft.com/office/drawing/2014/main" id="{6D12A7AA-2135-44BD-49F1-D14E760FFCA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4048" y="4390345"/>
                    <a:ext cx="148320" cy="840960"/>
                  </p14:xfrm>
                </p:contentPart>
              </mc:Choice>
              <mc:Fallback xmlns="">
                <p:pic>
                  <p:nvPicPr>
                    <p:cNvPr id="39" name="Freihand 38">
                      <a:extLst>
                        <a:ext uri="{FF2B5EF4-FFF2-40B4-BE49-F238E27FC236}">
                          <a16:creationId xmlns:a16="http://schemas.microsoft.com/office/drawing/2014/main" id="{6D12A7AA-2135-44BD-49F1-D14E760FFCA4}"/>
                        </a:ext>
                      </a:extLst>
                    </p:cNvPr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898222" y="4201859"/>
                      <a:ext cx="219614" cy="1217617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B472C34D-B925-4175-3974-C8819DE4D1FF}"/>
                </a:ext>
              </a:extLst>
            </p:cNvPr>
            <p:cNvGrpSpPr/>
            <p:nvPr/>
          </p:nvGrpSpPr>
          <p:grpSpPr>
            <a:xfrm>
              <a:off x="1117641" y="3774657"/>
              <a:ext cx="790962" cy="1849052"/>
              <a:chOff x="4556097" y="4877723"/>
              <a:chExt cx="1225934" cy="2504035"/>
            </a:xfrm>
          </p:grpSpPr>
          <p:pic>
            <p:nvPicPr>
              <p:cNvPr id="28" name="Grafik 27">
                <a:extLst>
                  <a:ext uri="{FF2B5EF4-FFF2-40B4-BE49-F238E27FC236}">
                    <a16:creationId xmlns:a16="http://schemas.microsoft.com/office/drawing/2014/main" id="{8F7F24DC-09EB-D220-2941-710CF38F6C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097" y="4877723"/>
                <a:ext cx="1225934" cy="2504035"/>
              </a:xfrm>
              <a:prstGeom prst="rect">
                <a:avLst/>
              </a:prstGeom>
            </p:spPr>
          </p:pic>
          <p:grpSp>
            <p:nvGrpSpPr>
              <p:cNvPr id="29" name="Gruppieren 28">
                <a:extLst>
                  <a:ext uri="{FF2B5EF4-FFF2-40B4-BE49-F238E27FC236}">
                    <a16:creationId xmlns:a16="http://schemas.microsoft.com/office/drawing/2014/main" id="{BE2F3811-567B-9EBD-CB92-FB8362767744}"/>
                  </a:ext>
                </a:extLst>
              </p:cNvPr>
              <p:cNvGrpSpPr/>
              <p:nvPr/>
            </p:nvGrpSpPr>
            <p:grpSpPr>
              <a:xfrm>
                <a:off x="5192426" y="5058405"/>
                <a:ext cx="334229" cy="2026623"/>
                <a:chOff x="866921" y="3924927"/>
                <a:chExt cx="215447" cy="1306378"/>
              </a:xfrm>
            </p:grpSpPr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1">
                  <p14:nvContentPartPr>
                    <p14:cNvPr id="30" name="Freihand 29">
                      <a:extLst>
                        <a:ext uri="{FF2B5EF4-FFF2-40B4-BE49-F238E27FC236}">
                          <a16:creationId xmlns:a16="http://schemas.microsoft.com/office/drawing/2014/main" id="{626EE04B-570E-7CF0-3A24-85425EBF3C5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4841" y="3941847"/>
                    <a:ext cx="360" cy="360"/>
                  </p14:xfrm>
                </p:contentPart>
              </mc:Choice>
              <mc:Fallback xmlns="">
                <p:pic>
                  <p:nvPicPr>
                    <p:cNvPr id="30" name="Freihand 29">
                      <a:extLst>
                        <a:ext uri="{FF2B5EF4-FFF2-40B4-BE49-F238E27FC236}">
                          <a16:creationId xmlns:a16="http://schemas.microsoft.com/office/drawing/2014/main" id="{626EE04B-570E-7CF0-3A24-85425EBF3C52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38841" y="3725847"/>
                      <a:ext cx="72000" cy="43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3">
                  <p14:nvContentPartPr>
                    <p14:cNvPr id="31" name="Freihand 30">
                      <a:extLst>
                        <a:ext uri="{FF2B5EF4-FFF2-40B4-BE49-F238E27FC236}">
                          <a16:creationId xmlns:a16="http://schemas.microsoft.com/office/drawing/2014/main" id="{2C15617F-63C4-721B-4825-ACD8F413B27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66921" y="3924927"/>
                    <a:ext cx="56520" cy="234360"/>
                  </p14:xfrm>
                </p:contentPart>
              </mc:Choice>
              <mc:Fallback xmlns="">
                <p:pic>
                  <p:nvPicPr>
                    <p:cNvPr id="31" name="Freihand 30">
                      <a:extLst>
                        <a:ext uri="{FF2B5EF4-FFF2-40B4-BE49-F238E27FC236}">
                          <a16:creationId xmlns:a16="http://schemas.microsoft.com/office/drawing/2014/main" id="{2C15617F-63C4-721B-4825-ACD8F413B275}"/>
                        </a:ext>
                      </a:extLst>
                    </p:cNvPr>
                    <p:cNvPicPr/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>
                      <a:off x="830921" y="3736434"/>
                      <a:ext cx="128160" cy="61103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5">
                  <p14:nvContentPartPr>
                    <p14:cNvPr id="32" name="Freihand 31">
                      <a:extLst>
                        <a:ext uri="{FF2B5EF4-FFF2-40B4-BE49-F238E27FC236}">
                          <a16:creationId xmlns:a16="http://schemas.microsoft.com/office/drawing/2014/main" id="{5061FFFF-9092-F44E-5D4C-2B8794F23CD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96441" y="4357287"/>
                    <a:ext cx="360" cy="360"/>
                  </p14:xfrm>
                </p:contentPart>
              </mc:Choice>
              <mc:Fallback xmlns="">
                <p:pic>
                  <p:nvPicPr>
                    <p:cNvPr id="32" name="Freihand 31">
                      <a:extLst>
                        <a:ext uri="{FF2B5EF4-FFF2-40B4-BE49-F238E27FC236}">
                          <a16:creationId xmlns:a16="http://schemas.microsoft.com/office/drawing/2014/main" id="{5061FFFF-9092-F44E-5D4C-2B8794F23CDF}"/>
                        </a:ext>
                      </a:extLst>
                    </p:cNvPr>
                    <p:cNvPicPr/>
                    <p:nvPr/>
                  </p:nvPicPr>
                  <p:blipFill>
                    <a:blip r:embed="rId16"/>
                    <a:stretch>
                      <a:fillRect/>
                    </a:stretch>
                  </p:blipFill>
                  <p:spPr>
                    <a:xfrm>
                      <a:off x="860441" y="4141287"/>
                      <a:ext cx="72000" cy="43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7">
                  <p14:nvContentPartPr>
                    <p14:cNvPr id="33" name="Freihand 32">
                      <a:extLst>
                        <a:ext uri="{FF2B5EF4-FFF2-40B4-BE49-F238E27FC236}">
                          <a16:creationId xmlns:a16="http://schemas.microsoft.com/office/drawing/2014/main" id="{20B4CA94-5D8C-5874-DF54-D4650C46EBF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4048" y="4390345"/>
                    <a:ext cx="148320" cy="840960"/>
                  </p14:xfrm>
                </p:contentPart>
              </mc:Choice>
              <mc:Fallback xmlns="">
                <p:pic>
                  <p:nvPicPr>
                    <p:cNvPr id="33" name="Freihand 32">
                      <a:extLst>
                        <a:ext uri="{FF2B5EF4-FFF2-40B4-BE49-F238E27FC236}">
                          <a16:creationId xmlns:a16="http://schemas.microsoft.com/office/drawing/2014/main" id="{20B4CA94-5D8C-5874-DF54-D4650C46EBFB}"/>
                        </a:ext>
                      </a:extLst>
                    </p:cNvPr>
                    <p:cNvPicPr/>
                    <p:nvPr/>
                  </p:nvPicPr>
                  <p:blipFill>
                    <a:blip r:embed="rId18"/>
                    <a:stretch>
                      <a:fillRect/>
                    </a:stretch>
                  </p:blipFill>
                  <p:spPr>
                    <a:xfrm>
                      <a:off x="898222" y="4201859"/>
                      <a:ext cx="219614" cy="1217617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D53A7C5B-2691-8AC0-CAD4-3FC4104EEC95}"/>
                </a:ext>
              </a:extLst>
            </p:cNvPr>
            <p:cNvGrpSpPr/>
            <p:nvPr/>
          </p:nvGrpSpPr>
          <p:grpSpPr>
            <a:xfrm>
              <a:off x="1906983" y="3750852"/>
              <a:ext cx="790962" cy="1849052"/>
              <a:chOff x="4556097" y="4877723"/>
              <a:chExt cx="1225934" cy="2504035"/>
            </a:xfrm>
          </p:grpSpPr>
          <p:pic>
            <p:nvPicPr>
              <p:cNvPr id="22" name="Grafik 21">
                <a:extLst>
                  <a:ext uri="{FF2B5EF4-FFF2-40B4-BE49-F238E27FC236}">
                    <a16:creationId xmlns:a16="http://schemas.microsoft.com/office/drawing/2014/main" id="{80BFDF2F-3473-E446-8016-EAEAD721D2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097" y="4877723"/>
                <a:ext cx="1225934" cy="2504035"/>
              </a:xfrm>
              <a:prstGeom prst="rect">
                <a:avLst/>
              </a:prstGeom>
            </p:spPr>
          </p:pic>
          <p:grpSp>
            <p:nvGrpSpPr>
              <p:cNvPr id="23" name="Gruppieren 22">
                <a:extLst>
                  <a:ext uri="{FF2B5EF4-FFF2-40B4-BE49-F238E27FC236}">
                    <a16:creationId xmlns:a16="http://schemas.microsoft.com/office/drawing/2014/main" id="{73D8A964-9BB8-772C-E713-2BC0DB4F1313}"/>
                  </a:ext>
                </a:extLst>
              </p:cNvPr>
              <p:cNvGrpSpPr/>
              <p:nvPr/>
            </p:nvGrpSpPr>
            <p:grpSpPr>
              <a:xfrm>
                <a:off x="5192426" y="5058405"/>
                <a:ext cx="334229" cy="2026623"/>
                <a:chOff x="866921" y="3924927"/>
                <a:chExt cx="215447" cy="1306378"/>
              </a:xfrm>
            </p:grpSpPr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9">
                  <p14:nvContentPartPr>
                    <p14:cNvPr id="24" name="Freihand 23">
                      <a:extLst>
                        <a:ext uri="{FF2B5EF4-FFF2-40B4-BE49-F238E27FC236}">
                          <a16:creationId xmlns:a16="http://schemas.microsoft.com/office/drawing/2014/main" id="{D81DA198-E86C-1E12-F476-BC518AD1193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4841" y="3941847"/>
                    <a:ext cx="360" cy="360"/>
                  </p14:xfrm>
                </p:contentPart>
              </mc:Choice>
              <mc:Fallback xmlns="">
                <p:pic>
                  <p:nvPicPr>
                    <p:cNvPr id="24" name="Freihand 23">
                      <a:extLst>
                        <a:ext uri="{FF2B5EF4-FFF2-40B4-BE49-F238E27FC236}">
                          <a16:creationId xmlns:a16="http://schemas.microsoft.com/office/drawing/2014/main" id="{D81DA198-E86C-1E12-F476-BC518AD11935}"/>
                        </a:ext>
                      </a:extLst>
                    </p:cNvPr>
                    <p:cNvPicPr/>
                    <p:nvPr/>
                  </p:nvPicPr>
                  <p:blipFill>
                    <a:blip r:embed="rId20"/>
                    <a:stretch>
                      <a:fillRect/>
                    </a:stretch>
                  </p:blipFill>
                  <p:spPr>
                    <a:xfrm>
                      <a:off x="838841" y="3725847"/>
                      <a:ext cx="72000" cy="43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1">
                  <p14:nvContentPartPr>
                    <p14:cNvPr id="25" name="Freihand 24">
                      <a:extLst>
                        <a:ext uri="{FF2B5EF4-FFF2-40B4-BE49-F238E27FC236}">
                          <a16:creationId xmlns:a16="http://schemas.microsoft.com/office/drawing/2014/main" id="{24D515A1-26F0-CDCA-DA67-AF9C6ED2547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66921" y="3924927"/>
                    <a:ext cx="56520" cy="234360"/>
                  </p14:xfrm>
                </p:contentPart>
              </mc:Choice>
              <mc:Fallback xmlns="">
                <p:pic>
                  <p:nvPicPr>
                    <p:cNvPr id="25" name="Freihand 24">
                      <a:extLst>
                        <a:ext uri="{FF2B5EF4-FFF2-40B4-BE49-F238E27FC236}">
                          <a16:creationId xmlns:a16="http://schemas.microsoft.com/office/drawing/2014/main" id="{24D515A1-26F0-CDCA-DA67-AF9C6ED25477}"/>
                        </a:ext>
                      </a:extLst>
                    </p:cNvPr>
                    <p:cNvPicPr/>
                    <p:nvPr/>
                  </p:nvPicPr>
                  <p:blipFill>
                    <a:blip r:embed="rId22"/>
                    <a:stretch>
                      <a:fillRect/>
                    </a:stretch>
                  </p:blipFill>
                  <p:spPr>
                    <a:xfrm>
                      <a:off x="830921" y="3736434"/>
                      <a:ext cx="128160" cy="61103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3">
                  <p14:nvContentPartPr>
                    <p14:cNvPr id="26" name="Freihand 25">
                      <a:extLst>
                        <a:ext uri="{FF2B5EF4-FFF2-40B4-BE49-F238E27FC236}">
                          <a16:creationId xmlns:a16="http://schemas.microsoft.com/office/drawing/2014/main" id="{0016A247-6E25-968E-B9D6-A5E4781B53B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96441" y="4357287"/>
                    <a:ext cx="360" cy="360"/>
                  </p14:xfrm>
                </p:contentPart>
              </mc:Choice>
              <mc:Fallback xmlns="">
                <p:pic>
                  <p:nvPicPr>
                    <p:cNvPr id="26" name="Freihand 25">
                      <a:extLst>
                        <a:ext uri="{FF2B5EF4-FFF2-40B4-BE49-F238E27FC236}">
                          <a16:creationId xmlns:a16="http://schemas.microsoft.com/office/drawing/2014/main" id="{0016A247-6E25-968E-B9D6-A5E4781B53B5}"/>
                        </a:ext>
                      </a:extLst>
                    </p:cNvPr>
                    <p:cNvPicPr/>
                    <p:nvPr/>
                  </p:nvPicPr>
                  <p:blipFill>
                    <a:blip r:embed="rId24"/>
                    <a:stretch>
                      <a:fillRect/>
                    </a:stretch>
                  </p:blipFill>
                  <p:spPr>
                    <a:xfrm>
                      <a:off x="860441" y="4141287"/>
                      <a:ext cx="72000" cy="43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5">
                  <p14:nvContentPartPr>
                    <p14:cNvPr id="27" name="Freihand 26">
                      <a:extLst>
                        <a:ext uri="{FF2B5EF4-FFF2-40B4-BE49-F238E27FC236}">
                          <a16:creationId xmlns:a16="http://schemas.microsoft.com/office/drawing/2014/main" id="{49B97C3A-1AA6-179D-D2B4-FF2A7893C96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4048" y="4390345"/>
                    <a:ext cx="148320" cy="840960"/>
                  </p14:xfrm>
                </p:contentPart>
              </mc:Choice>
              <mc:Fallback xmlns="">
                <p:pic>
                  <p:nvPicPr>
                    <p:cNvPr id="27" name="Freihand 26">
                      <a:extLst>
                        <a:ext uri="{FF2B5EF4-FFF2-40B4-BE49-F238E27FC236}">
                          <a16:creationId xmlns:a16="http://schemas.microsoft.com/office/drawing/2014/main" id="{49B97C3A-1AA6-179D-D2B4-FF2A7893C965}"/>
                        </a:ext>
                      </a:extLst>
                    </p:cNvPr>
                    <p:cNvPicPr/>
                    <p:nvPr/>
                  </p:nvPicPr>
                  <p:blipFill>
                    <a:blip r:embed="rId26"/>
                    <a:stretch>
                      <a:fillRect/>
                    </a:stretch>
                  </p:blipFill>
                  <p:spPr>
                    <a:xfrm>
                      <a:off x="898222" y="4201859"/>
                      <a:ext cx="219614" cy="1217617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317E046E-C6A4-BE21-7D77-6673EDEC76E0}"/>
                </a:ext>
              </a:extLst>
            </p:cNvPr>
            <p:cNvSpPr txBox="1"/>
            <p:nvPr/>
          </p:nvSpPr>
          <p:spPr>
            <a:xfrm>
              <a:off x="364495" y="5563381"/>
              <a:ext cx="616131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CH" dirty="0"/>
                <a:t>11 Studierende</a:t>
              </a:r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C79627B3-E20F-682D-AA8D-DB5484E4584F}"/>
              </a:ext>
            </a:extLst>
          </p:cNvPr>
          <p:cNvGrpSpPr/>
          <p:nvPr/>
        </p:nvGrpSpPr>
        <p:grpSpPr>
          <a:xfrm>
            <a:off x="419100" y="1568104"/>
            <a:ext cx="2441821" cy="1760709"/>
            <a:chOff x="419100" y="1568104"/>
            <a:chExt cx="2441821" cy="1760709"/>
          </a:xfrm>
        </p:grpSpPr>
        <p:grpSp>
          <p:nvGrpSpPr>
            <p:cNvPr id="41" name="Gruppieren 40">
              <a:extLst>
                <a:ext uri="{FF2B5EF4-FFF2-40B4-BE49-F238E27FC236}">
                  <a16:creationId xmlns:a16="http://schemas.microsoft.com/office/drawing/2014/main" id="{E8E64114-78D6-8A58-68A8-9664EC212FF6}"/>
                </a:ext>
              </a:extLst>
            </p:cNvPr>
            <p:cNvGrpSpPr/>
            <p:nvPr/>
          </p:nvGrpSpPr>
          <p:grpSpPr>
            <a:xfrm>
              <a:off x="626963" y="1568104"/>
              <a:ext cx="2179966" cy="1572864"/>
              <a:chOff x="626963" y="1568104"/>
              <a:chExt cx="2179966" cy="1572864"/>
            </a:xfrm>
          </p:grpSpPr>
          <p:grpSp>
            <p:nvGrpSpPr>
              <p:cNvPr id="43" name="Gruppieren 42">
                <a:extLst>
                  <a:ext uri="{FF2B5EF4-FFF2-40B4-BE49-F238E27FC236}">
                    <a16:creationId xmlns:a16="http://schemas.microsoft.com/office/drawing/2014/main" id="{E1C930ED-5CB7-C2AF-6F95-9DA1F10F9457}"/>
                  </a:ext>
                </a:extLst>
              </p:cNvPr>
              <p:cNvGrpSpPr/>
              <p:nvPr/>
            </p:nvGrpSpPr>
            <p:grpSpPr>
              <a:xfrm>
                <a:off x="1343472" y="1600968"/>
                <a:ext cx="761733" cy="1540000"/>
                <a:chOff x="2583490" y="3808458"/>
                <a:chExt cx="790779" cy="1615208"/>
              </a:xfrm>
            </p:grpSpPr>
            <p:pic>
              <p:nvPicPr>
                <p:cNvPr id="62" name="Grafik 61">
                  <a:extLst>
                    <a:ext uri="{FF2B5EF4-FFF2-40B4-BE49-F238E27FC236}">
                      <a16:creationId xmlns:a16="http://schemas.microsoft.com/office/drawing/2014/main" id="{32584E60-FED0-7670-E927-80720A5084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583490" y="3808458"/>
                  <a:ext cx="790779" cy="1615208"/>
                </a:xfrm>
                <a:prstGeom prst="rect">
                  <a:avLst/>
                </a:prstGeom>
              </p:spPr>
            </p:pic>
            <p:grpSp>
              <p:nvGrpSpPr>
                <p:cNvPr id="63" name="Gruppieren 62">
                  <a:extLst>
                    <a:ext uri="{FF2B5EF4-FFF2-40B4-BE49-F238E27FC236}">
                      <a16:creationId xmlns:a16="http://schemas.microsoft.com/office/drawing/2014/main" id="{E4943EF2-4845-437D-0CE3-CD7550E95693}"/>
                    </a:ext>
                  </a:extLst>
                </p:cNvPr>
                <p:cNvGrpSpPr/>
                <p:nvPr/>
              </p:nvGrpSpPr>
              <p:grpSpPr>
                <a:xfrm>
                  <a:off x="3008728" y="3957625"/>
                  <a:ext cx="203400" cy="1283040"/>
                  <a:chOff x="3008728" y="3957625"/>
                  <a:chExt cx="203400" cy="1283040"/>
                </a:xfrm>
              </p:grpSpPr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27">
                    <p14:nvContentPartPr>
                      <p14:cNvPr id="64" name="Freihand 63">
                        <a:extLst>
                          <a:ext uri="{FF2B5EF4-FFF2-40B4-BE49-F238E27FC236}">
                            <a16:creationId xmlns:a16="http://schemas.microsoft.com/office/drawing/2014/main" id="{5CCE8025-6785-5A53-38DD-49606C8F348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08728" y="3957625"/>
                      <a:ext cx="58320" cy="200520"/>
                    </p14:xfrm>
                  </p:contentPart>
                </mc:Choice>
                <mc:Fallback xmlns="">
                  <p:pic>
                    <p:nvPicPr>
                      <p:cNvPr id="64" name="Freihand 63">
                        <a:extLst>
                          <a:ext uri="{FF2B5EF4-FFF2-40B4-BE49-F238E27FC236}">
                            <a16:creationId xmlns:a16="http://schemas.microsoft.com/office/drawing/2014/main" id="{5CCE8025-6785-5A53-38DD-49606C8F34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971343" y="3730621"/>
                        <a:ext cx="132715" cy="654149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29">
                    <p14:nvContentPartPr>
                      <p14:cNvPr id="65" name="Freihand 64">
                        <a:extLst>
                          <a:ext uri="{FF2B5EF4-FFF2-40B4-BE49-F238E27FC236}">
                            <a16:creationId xmlns:a16="http://schemas.microsoft.com/office/drawing/2014/main" id="{99D9ECC5-6154-4B67-B0E5-CB85555867A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16648" y="436838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65" name="Freihand 64">
                        <a:extLst>
                          <a:ext uri="{FF2B5EF4-FFF2-40B4-BE49-F238E27FC236}">
                            <a16:creationId xmlns:a16="http://schemas.microsoft.com/office/drawing/2014/main" id="{99D9ECC5-6154-4B67-B0E5-CB85555867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980648" y="415238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31">
                    <p14:nvContentPartPr>
                      <p14:cNvPr id="66" name="Freihand 65">
                        <a:extLst>
                          <a:ext uri="{FF2B5EF4-FFF2-40B4-BE49-F238E27FC236}">
                            <a16:creationId xmlns:a16="http://schemas.microsoft.com/office/drawing/2014/main" id="{D9B98D86-CACA-2A11-ABC0-50183175116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16648" y="4368385"/>
                      <a:ext cx="187560" cy="872280"/>
                    </p14:xfrm>
                  </p:contentPart>
                </mc:Choice>
                <mc:Fallback xmlns="">
                  <p:pic>
                    <p:nvPicPr>
                      <p:cNvPr id="66" name="Freihand 65">
                        <a:extLst>
                          <a:ext uri="{FF2B5EF4-FFF2-40B4-BE49-F238E27FC236}">
                            <a16:creationId xmlns:a16="http://schemas.microsoft.com/office/drawing/2014/main" id="{D9B98D86-CACA-2A11-ABC0-5018317511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2979360" y="4141819"/>
                        <a:ext cx="261764" cy="132503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33">
                    <p14:nvContentPartPr>
                      <p14:cNvPr id="67" name="Freihand 66">
                        <a:extLst>
                          <a:ext uri="{FF2B5EF4-FFF2-40B4-BE49-F238E27FC236}">
                            <a16:creationId xmlns:a16="http://schemas.microsoft.com/office/drawing/2014/main" id="{FCA7CE86-3B69-0692-0725-766E0B64476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64168" y="438746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67" name="Freihand 66">
                        <a:extLst>
                          <a:ext uri="{FF2B5EF4-FFF2-40B4-BE49-F238E27FC236}">
                            <a16:creationId xmlns:a16="http://schemas.microsoft.com/office/drawing/2014/main" id="{FCA7CE86-3B69-0692-0725-766E0B6447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3028168" y="417146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35">
                    <p14:nvContentPartPr>
                      <p14:cNvPr id="68" name="Freihand 67">
                        <a:extLst>
                          <a:ext uri="{FF2B5EF4-FFF2-40B4-BE49-F238E27FC236}">
                            <a16:creationId xmlns:a16="http://schemas.microsoft.com/office/drawing/2014/main" id="{A700F12A-FA19-4D32-5162-F92B6B4053B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63448" y="438746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68" name="Freihand 67">
                        <a:extLst>
                          <a:ext uri="{FF2B5EF4-FFF2-40B4-BE49-F238E27FC236}">
                            <a16:creationId xmlns:a16="http://schemas.microsoft.com/office/drawing/2014/main" id="{A700F12A-FA19-4D32-5162-F92B6B4053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3027448" y="417146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37">
                    <p14:nvContentPartPr>
                      <p14:cNvPr id="69" name="Freihand 68">
                        <a:extLst>
                          <a:ext uri="{FF2B5EF4-FFF2-40B4-BE49-F238E27FC236}">
                            <a16:creationId xmlns:a16="http://schemas.microsoft.com/office/drawing/2014/main" id="{5D991580-4612-F435-4271-4D57D0999D3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26008" y="4353625"/>
                      <a:ext cx="186120" cy="883080"/>
                    </p14:xfrm>
                  </p:contentPart>
                </mc:Choice>
                <mc:Fallback xmlns="">
                  <p:pic>
                    <p:nvPicPr>
                      <p:cNvPr id="69" name="Freihand 68">
                        <a:extLst>
                          <a:ext uri="{FF2B5EF4-FFF2-40B4-BE49-F238E27FC236}">
                            <a16:creationId xmlns:a16="http://schemas.microsoft.com/office/drawing/2014/main" id="{5D991580-4612-F435-4271-4D57D0999D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2988635" y="4127001"/>
                        <a:ext cx="260493" cy="1335951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  <p:grpSp>
            <p:nvGrpSpPr>
              <p:cNvPr id="44" name="Gruppieren 43">
                <a:extLst>
                  <a:ext uri="{FF2B5EF4-FFF2-40B4-BE49-F238E27FC236}">
                    <a16:creationId xmlns:a16="http://schemas.microsoft.com/office/drawing/2014/main" id="{CBED1232-9BF0-B91E-A8A1-3F2BD95141B8}"/>
                  </a:ext>
                </a:extLst>
              </p:cNvPr>
              <p:cNvGrpSpPr/>
              <p:nvPr/>
            </p:nvGrpSpPr>
            <p:grpSpPr>
              <a:xfrm>
                <a:off x="626963" y="1568104"/>
                <a:ext cx="761733" cy="1540000"/>
                <a:chOff x="2583490" y="3808458"/>
                <a:chExt cx="790779" cy="1615208"/>
              </a:xfrm>
            </p:grpSpPr>
            <p:pic>
              <p:nvPicPr>
                <p:cNvPr id="54" name="Grafik 53">
                  <a:extLst>
                    <a:ext uri="{FF2B5EF4-FFF2-40B4-BE49-F238E27FC236}">
                      <a16:creationId xmlns:a16="http://schemas.microsoft.com/office/drawing/2014/main" id="{8144C8C2-B11C-6B4B-0B6D-9D37B4A2A8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583490" y="3808458"/>
                  <a:ext cx="790779" cy="1615208"/>
                </a:xfrm>
                <a:prstGeom prst="rect">
                  <a:avLst/>
                </a:prstGeom>
              </p:spPr>
            </p:pic>
            <p:grpSp>
              <p:nvGrpSpPr>
                <p:cNvPr id="55" name="Gruppieren 54">
                  <a:extLst>
                    <a:ext uri="{FF2B5EF4-FFF2-40B4-BE49-F238E27FC236}">
                      <a16:creationId xmlns:a16="http://schemas.microsoft.com/office/drawing/2014/main" id="{2D3678BC-B0F2-8DA7-69A6-15762A082D3E}"/>
                    </a:ext>
                  </a:extLst>
                </p:cNvPr>
                <p:cNvGrpSpPr/>
                <p:nvPr/>
              </p:nvGrpSpPr>
              <p:grpSpPr>
                <a:xfrm>
                  <a:off x="3008728" y="3957625"/>
                  <a:ext cx="203400" cy="1283040"/>
                  <a:chOff x="3008728" y="3957625"/>
                  <a:chExt cx="203400" cy="1283040"/>
                </a:xfrm>
              </p:grpSpPr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39">
                    <p14:nvContentPartPr>
                      <p14:cNvPr id="56" name="Freihand 55">
                        <a:extLst>
                          <a:ext uri="{FF2B5EF4-FFF2-40B4-BE49-F238E27FC236}">
                            <a16:creationId xmlns:a16="http://schemas.microsoft.com/office/drawing/2014/main" id="{71D3C256-F1E2-8D0A-4BB2-67D78131844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08728" y="3957625"/>
                      <a:ext cx="58320" cy="200520"/>
                    </p14:xfrm>
                  </p:contentPart>
                </mc:Choice>
                <mc:Fallback xmlns="">
                  <p:pic>
                    <p:nvPicPr>
                      <p:cNvPr id="56" name="Freihand 55">
                        <a:extLst>
                          <a:ext uri="{FF2B5EF4-FFF2-40B4-BE49-F238E27FC236}">
                            <a16:creationId xmlns:a16="http://schemas.microsoft.com/office/drawing/2014/main" id="{71D3C256-F1E2-8D0A-4BB2-67D7813184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2971343" y="3730621"/>
                        <a:ext cx="132715" cy="654149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41">
                    <p14:nvContentPartPr>
                      <p14:cNvPr id="57" name="Freihand 56">
                        <a:extLst>
                          <a:ext uri="{FF2B5EF4-FFF2-40B4-BE49-F238E27FC236}">
                            <a16:creationId xmlns:a16="http://schemas.microsoft.com/office/drawing/2014/main" id="{077893FD-197E-DBB4-73A1-C05097AB45A0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16648" y="436838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57" name="Freihand 56">
                        <a:extLst>
                          <a:ext uri="{FF2B5EF4-FFF2-40B4-BE49-F238E27FC236}">
                            <a16:creationId xmlns:a16="http://schemas.microsoft.com/office/drawing/2014/main" id="{077893FD-197E-DBB4-73A1-C05097AB45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2980648" y="415238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43">
                    <p14:nvContentPartPr>
                      <p14:cNvPr id="58" name="Freihand 57">
                        <a:extLst>
                          <a:ext uri="{FF2B5EF4-FFF2-40B4-BE49-F238E27FC236}">
                            <a16:creationId xmlns:a16="http://schemas.microsoft.com/office/drawing/2014/main" id="{B33C4CD6-C36A-DE17-2CF1-6FF86B2E735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16648" y="4368385"/>
                      <a:ext cx="187560" cy="872280"/>
                    </p14:xfrm>
                  </p:contentPart>
                </mc:Choice>
                <mc:Fallback xmlns="">
                  <p:pic>
                    <p:nvPicPr>
                      <p:cNvPr id="58" name="Freihand 57">
                        <a:extLst>
                          <a:ext uri="{FF2B5EF4-FFF2-40B4-BE49-F238E27FC236}">
                            <a16:creationId xmlns:a16="http://schemas.microsoft.com/office/drawing/2014/main" id="{B33C4CD6-C36A-DE17-2CF1-6FF86B2E73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2979360" y="4141819"/>
                        <a:ext cx="261764" cy="132503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45">
                    <p14:nvContentPartPr>
                      <p14:cNvPr id="59" name="Freihand 58">
                        <a:extLst>
                          <a:ext uri="{FF2B5EF4-FFF2-40B4-BE49-F238E27FC236}">
                            <a16:creationId xmlns:a16="http://schemas.microsoft.com/office/drawing/2014/main" id="{1B4072AA-CA79-00B1-B3B1-949FC6914DC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64168" y="438746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59" name="Freihand 58">
                        <a:extLst>
                          <a:ext uri="{FF2B5EF4-FFF2-40B4-BE49-F238E27FC236}">
                            <a16:creationId xmlns:a16="http://schemas.microsoft.com/office/drawing/2014/main" id="{1B4072AA-CA79-00B1-B3B1-949FC6914D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3028168" y="417146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47">
                    <p14:nvContentPartPr>
                      <p14:cNvPr id="60" name="Freihand 59">
                        <a:extLst>
                          <a:ext uri="{FF2B5EF4-FFF2-40B4-BE49-F238E27FC236}">
                            <a16:creationId xmlns:a16="http://schemas.microsoft.com/office/drawing/2014/main" id="{3BBA52E7-F876-226F-F92A-089C21B58E17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63448" y="438746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60" name="Freihand 59">
                        <a:extLst>
                          <a:ext uri="{FF2B5EF4-FFF2-40B4-BE49-F238E27FC236}">
                            <a16:creationId xmlns:a16="http://schemas.microsoft.com/office/drawing/2014/main" id="{3BBA52E7-F876-226F-F92A-089C21B58E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3027448" y="417146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49">
                    <p14:nvContentPartPr>
                      <p14:cNvPr id="61" name="Freihand 60">
                        <a:extLst>
                          <a:ext uri="{FF2B5EF4-FFF2-40B4-BE49-F238E27FC236}">
                            <a16:creationId xmlns:a16="http://schemas.microsoft.com/office/drawing/2014/main" id="{5E9BABA7-27A4-2DDC-1564-E3E4FD31A19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26008" y="4353625"/>
                      <a:ext cx="186120" cy="883080"/>
                    </p14:xfrm>
                  </p:contentPart>
                </mc:Choice>
                <mc:Fallback xmlns="">
                  <p:pic>
                    <p:nvPicPr>
                      <p:cNvPr id="61" name="Freihand 60">
                        <a:extLst>
                          <a:ext uri="{FF2B5EF4-FFF2-40B4-BE49-F238E27FC236}">
                            <a16:creationId xmlns:a16="http://schemas.microsoft.com/office/drawing/2014/main" id="{5E9BABA7-27A4-2DDC-1564-E3E4FD31A1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2988635" y="4127001"/>
                        <a:ext cx="260493" cy="1335951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  <p:grpSp>
            <p:nvGrpSpPr>
              <p:cNvPr id="45" name="Gruppieren 44">
                <a:extLst>
                  <a:ext uri="{FF2B5EF4-FFF2-40B4-BE49-F238E27FC236}">
                    <a16:creationId xmlns:a16="http://schemas.microsoft.com/office/drawing/2014/main" id="{2528AB6D-B5CF-5EC1-3B9C-055CE26EEABF}"/>
                  </a:ext>
                </a:extLst>
              </p:cNvPr>
              <p:cNvGrpSpPr/>
              <p:nvPr/>
            </p:nvGrpSpPr>
            <p:grpSpPr>
              <a:xfrm>
                <a:off x="2045196" y="1580329"/>
                <a:ext cx="761733" cy="1540000"/>
                <a:chOff x="2583490" y="3808458"/>
                <a:chExt cx="790779" cy="1615208"/>
              </a:xfrm>
            </p:grpSpPr>
            <p:pic>
              <p:nvPicPr>
                <p:cNvPr id="46" name="Grafik 45">
                  <a:extLst>
                    <a:ext uri="{FF2B5EF4-FFF2-40B4-BE49-F238E27FC236}">
                      <a16:creationId xmlns:a16="http://schemas.microsoft.com/office/drawing/2014/main" id="{A1A50DBF-8312-DAE2-C169-C6D5CB612E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583490" y="3808458"/>
                  <a:ext cx="790779" cy="1615208"/>
                </a:xfrm>
                <a:prstGeom prst="rect">
                  <a:avLst/>
                </a:prstGeom>
              </p:spPr>
            </p:pic>
            <p:grpSp>
              <p:nvGrpSpPr>
                <p:cNvPr id="47" name="Gruppieren 46">
                  <a:extLst>
                    <a:ext uri="{FF2B5EF4-FFF2-40B4-BE49-F238E27FC236}">
                      <a16:creationId xmlns:a16="http://schemas.microsoft.com/office/drawing/2014/main" id="{2C5FFE2D-CB50-77F7-BC22-D969E5B0189D}"/>
                    </a:ext>
                  </a:extLst>
                </p:cNvPr>
                <p:cNvGrpSpPr/>
                <p:nvPr/>
              </p:nvGrpSpPr>
              <p:grpSpPr>
                <a:xfrm>
                  <a:off x="3008728" y="3957625"/>
                  <a:ext cx="203400" cy="1283040"/>
                  <a:chOff x="3008728" y="3957625"/>
                  <a:chExt cx="203400" cy="1283040"/>
                </a:xfrm>
              </p:grpSpPr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51">
                    <p14:nvContentPartPr>
                      <p14:cNvPr id="48" name="Freihand 47">
                        <a:extLst>
                          <a:ext uri="{FF2B5EF4-FFF2-40B4-BE49-F238E27FC236}">
                            <a16:creationId xmlns:a16="http://schemas.microsoft.com/office/drawing/2014/main" id="{436936AF-3D7E-7B5A-FC13-09AB5CA70A2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08728" y="3957625"/>
                      <a:ext cx="58320" cy="200520"/>
                    </p14:xfrm>
                  </p:contentPart>
                </mc:Choice>
                <mc:Fallback xmlns="">
                  <p:pic>
                    <p:nvPicPr>
                      <p:cNvPr id="48" name="Freihand 47">
                        <a:extLst>
                          <a:ext uri="{FF2B5EF4-FFF2-40B4-BE49-F238E27FC236}">
                            <a16:creationId xmlns:a16="http://schemas.microsoft.com/office/drawing/2014/main" id="{436936AF-3D7E-7B5A-FC13-09AB5CA70A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2971343" y="3730621"/>
                        <a:ext cx="132715" cy="654149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53">
                    <p14:nvContentPartPr>
                      <p14:cNvPr id="49" name="Freihand 48">
                        <a:extLst>
                          <a:ext uri="{FF2B5EF4-FFF2-40B4-BE49-F238E27FC236}">
                            <a16:creationId xmlns:a16="http://schemas.microsoft.com/office/drawing/2014/main" id="{D5794B96-5F45-8AB4-B761-6DA7A9D5F8E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16648" y="436838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49" name="Freihand 48">
                        <a:extLst>
                          <a:ext uri="{FF2B5EF4-FFF2-40B4-BE49-F238E27FC236}">
                            <a16:creationId xmlns:a16="http://schemas.microsoft.com/office/drawing/2014/main" id="{D5794B96-5F45-8AB4-B761-6DA7A9D5F8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2980648" y="415238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55">
                    <p14:nvContentPartPr>
                      <p14:cNvPr id="50" name="Freihand 49">
                        <a:extLst>
                          <a:ext uri="{FF2B5EF4-FFF2-40B4-BE49-F238E27FC236}">
                            <a16:creationId xmlns:a16="http://schemas.microsoft.com/office/drawing/2014/main" id="{A431CBBA-7EFA-CF4A-96FE-AE2CE892DB8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16648" y="4368385"/>
                      <a:ext cx="187560" cy="872280"/>
                    </p14:xfrm>
                  </p:contentPart>
                </mc:Choice>
                <mc:Fallback xmlns="">
                  <p:pic>
                    <p:nvPicPr>
                      <p:cNvPr id="50" name="Freihand 49">
                        <a:extLst>
                          <a:ext uri="{FF2B5EF4-FFF2-40B4-BE49-F238E27FC236}">
                            <a16:creationId xmlns:a16="http://schemas.microsoft.com/office/drawing/2014/main" id="{A431CBBA-7EFA-CF4A-96FE-AE2CE892DB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2979360" y="4141819"/>
                        <a:ext cx="261764" cy="132503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57">
                    <p14:nvContentPartPr>
                      <p14:cNvPr id="51" name="Freihand 50">
                        <a:extLst>
                          <a:ext uri="{FF2B5EF4-FFF2-40B4-BE49-F238E27FC236}">
                            <a16:creationId xmlns:a16="http://schemas.microsoft.com/office/drawing/2014/main" id="{D0E01CE5-2247-EB72-CA6A-13040F36CE8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64168" y="438746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51" name="Freihand 50">
                        <a:extLst>
                          <a:ext uri="{FF2B5EF4-FFF2-40B4-BE49-F238E27FC236}">
                            <a16:creationId xmlns:a16="http://schemas.microsoft.com/office/drawing/2014/main" id="{D0E01CE5-2247-EB72-CA6A-13040F36CE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3028168" y="417146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59">
                    <p14:nvContentPartPr>
                      <p14:cNvPr id="52" name="Freihand 51">
                        <a:extLst>
                          <a:ext uri="{FF2B5EF4-FFF2-40B4-BE49-F238E27FC236}">
                            <a16:creationId xmlns:a16="http://schemas.microsoft.com/office/drawing/2014/main" id="{99F81364-7A26-B517-2C80-AF4D6DCF9A9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63448" y="438746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52" name="Freihand 51">
                        <a:extLst>
                          <a:ext uri="{FF2B5EF4-FFF2-40B4-BE49-F238E27FC236}">
                            <a16:creationId xmlns:a16="http://schemas.microsoft.com/office/drawing/2014/main" id="{99F81364-7A26-B517-2C80-AF4D6DCF9A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0"/>
                      <a:stretch>
                        <a:fillRect/>
                      </a:stretch>
                    </p:blipFill>
                    <p:spPr>
                      <a:xfrm>
                        <a:off x="3027448" y="417146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61">
                    <p14:nvContentPartPr>
                      <p14:cNvPr id="53" name="Freihand 52">
                        <a:extLst>
                          <a:ext uri="{FF2B5EF4-FFF2-40B4-BE49-F238E27FC236}">
                            <a16:creationId xmlns:a16="http://schemas.microsoft.com/office/drawing/2014/main" id="{B1F552CB-D8A6-0846-66BD-D694458ADBA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26008" y="4353625"/>
                      <a:ext cx="186120" cy="883080"/>
                    </p14:xfrm>
                  </p:contentPart>
                </mc:Choice>
                <mc:Fallback xmlns="">
                  <p:pic>
                    <p:nvPicPr>
                      <p:cNvPr id="53" name="Freihand 52">
                        <a:extLst>
                          <a:ext uri="{FF2B5EF4-FFF2-40B4-BE49-F238E27FC236}">
                            <a16:creationId xmlns:a16="http://schemas.microsoft.com/office/drawing/2014/main" id="{B1F552CB-D8A6-0846-66BD-D694458ADB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2"/>
                      <a:stretch>
                        <a:fillRect/>
                      </a:stretch>
                    </p:blipFill>
                    <p:spPr>
                      <a:xfrm>
                        <a:off x="2988635" y="4127001"/>
                        <a:ext cx="260493" cy="1335951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</p:grp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D0F942C7-6F41-C18A-C32A-5BAE1347D161}"/>
                </a:ext>
              </a:extLst>
            </p:cNvPr>
            <p:cNvSpPr txBox="1"/>
            <p:nvPr/>
          </p:nvSpPr>
          <p:spPr>
            <a:xfrm>
              <a:off x="419100" y="3051814"/>
              <a:ext cx="244182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dirty="0"/>
                <a:t>11 Praxislehrpersonen</a:t>
              </a:r>
            </a:p>
          </p:txBody>
        </p:sp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E4BFF431-453E-54E5-F2B7-3EAF030BD6D2}"/>
              </a:ext>
            </a:extLst>
          </p:cNvPr>
          <p:cNvGrpSpPr/>
          <p:nvPr/>
        </p:nvGrpSpPr>
        <p:grpSpPr>
          <a:xfrm>
            <a:off x="4203531" y="1826597"/>
            <a:ext cx="4052709" cy="914400"/>
            <a:chOff x="4203531" y="1826597"/>
            <a:chExt cx="4052709" cy="914400"/>
          </a:xfrm>
        </p:grpSpPr>
        <p:pic>
          <p:nvPicPr>
            <p:cNvPr id="71" name="Grafik 70" descr="Klemmbrett mit einfarbiger Füllung">
              <a:extLst>
                <a:ext uri="{FF2B5EF4-FFF2-40B4-BE49-F238E27FC236}">
                  <a16:creationId xmlns:a16="http://schemas.microsoft.com/office/drawing/2014/main" id="{92FAD42F-2C0F-10E7-CA45-3BAE5E551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4"/>
                </a:ext>
              </a:extLst>
            </a:blip>
            <a:stretch>
              <a:fillRect/>
            </a:stretch>
          </p:blipFill>
          <p:spPr>
            <a:xfrm>
              <a:off x="4203531" y="1826597"/>
              <a:ext cx="914400" cy="914400"/>
            </a:xfrm>
            <a:prstGeom prst="rect">
              <a:avLst/>
            </a:prstGeom>
          </p:spPr>
        </p:pic>
        <p:sp>
          <p:nvSpPr>
            <p:cNvPr id="72" name="Textfeld 71">
              <a:extLst>
                <a:ext uri="{FF2B5EF4-FFF2-40B4-BE49-F238E27FC236}">
                  <a16:creationId xmlns:a16="http://schemas.microsoft.com/office/drawing/2014/main" id="{2D155243-8042-252D-099A-8DAAB5CD5F7E}"/>
                </a:ext>
              </a:extLst>
            </p:cNvPr>
            <p:cNvSpPr txBox="1"/>
            <p:nvPr/>
          </p:nvSpPr>
          <p:spPr>
            <a:xfrm>
              <a:off x="5117931" y="2257673"/>
              <a:ext cx="3138309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dirty="0"/>
                <a:t>davon haben 45% ausgefüllt</a:t>
              </a:r>
            </a:p>
          </p:txBody>
        </p:sp>
      </p:grp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50D0E932-0FDC-7C10-723B-B56F3B1CD712}"/>
              </a:ext>
            </a:extLst>
          </p:cNvPr>
          <p:cNvGrpSpPr/>
          <p:nvPr/>
        </p:nvGrpSpPr>
        <p:grpSpPr>
          <a:xfrm>
            <a:off x="4231433" y="4623994"/>
            <a:ext cx="4312839" cy="914400"/>
            <a:chOff x="4203531" y="1826597"/>
            <a:chExt cx="3736775" cy="914400"/>
          </a:xfrm>
        </p:grpSpPr>
        <p:pic>
          <p:nvPicPr>
            <p:cNvPr id="74" name="Grafik 73" descr="Klemmbrett mit einfarbiger Füllung">
              <a:extLst>
                <a:ext uri="{FF2B5EF4-FFF2-40B4-BE49-F238E27FC236}">
                  <a16:creationId xmlns:a16="http://schemas.microsoft.com/office/drawing/2014/main" id="{E6C7F8D5-F325-D387-6F7E-06730D02F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4"/>
                </a:ext>
              </a:extLst>
            </a:blip>
            <a:stretch>
              <a:fillRect/>
            </a:stretch>
          </p:blipFill>
          <p:spPr>
            <a:xfrm>
              <a:off x="4203531" y="1826597"/>
              <a:ext cx="914400" cy="914400"/>
            </a:xfrm>
            <a:prstGeom prst="rect">
              <a:avLst/>
            </a:prstGeom>
          </p:spPr>
        </p:pic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D3A2964A-DF22-BB6F-36D1-AD5199BDFD4F}"/>
                </a:ext>
              </a:extLst>
            </p:cNvPr>
            <p:cNvSpPr txBox="1"/>
            <p:nvPr/>
          </p:nvSpPr>
          <p:spPr>
            <a:xfrm>
              <a:off x="5117931" y="2257673"/>
              <a:ext cx="282237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dirty="0"/>
                <a:t>davon haben 70% ausgefüllt</a:t>
              </a:r>
            </a:p>
          </p:txBody>
        </p:sp>
      </p:grpSp>
      <p:sp>
        <p:nvSpPr>
          <p:cNvPr id="4" name="Textfeld 3">
            <a:extLst>
              <a:ext uri="{FF2B5EF4-FFF2-40B4-BE49-F238E27FC236}">
                <a16:creationId xmlns:a16="http://schemas.microsoft.com/office/drawing/2014/main" id="{25D189D5-3370-8D7E-4735-2C68EDDFCEEB}"/>
              </a:ext>
            </a:extLst>
          </p:cNvPr>
          <p:cNvSpPr txBox="1"/>
          <p:nvPr/>
        </p:nvSpPr>
        <p:spPr>
          <a:xfrm>
            <a:off x="5286798" y="3039039"/>
            <a:ext cx="61626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de-CH" sz="1800" i="1" dirty="0"/>
              <a:t>Die </a:t>
            </a:r>
            <a:r>
              <a:rPr lang="de-CH" i="1" dirty="0"/>
              <a:t>Rückmeldungen wurden gesichtet und Anregungen zu Verbesserung aufgenommen. </a:t>
            </a:r>
            <a:r>
              <a:rPr lang="de-CH" sz="1800" i="1" dirty="0"/>
              <a:t>Auf Grund der geringen Anzahl an Teilnehmenden sind hier keine allgemeinen Aussagen möglich. </a:t>
            </a:r>
          </a:p>
        </p:txBody>
      </p:sp>
    </p:spTree>
    <p:extLst>
      <p:ext uri="{BB962C8B-B14F-4D97-AF65-F5344CB8AC3E}">
        <p14:creationId xmlns:p14="http://schemas.microsoft.com/office/powerpoint/2010/main" val="107148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37149D-237C-A812-E57B-7C0879C08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14. September 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EA7F14-4E34-7A8D-CC29-0B04A2B2A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Praxisevaluation SEKI FS24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8F65E6-5585-E21A-B257-326C75FAC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18</a:t>
            </a:fld>
            <a:endParaRPr lang="de-CH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9D727EE5-B319-4409-2088-1ACCDBC57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308" y="2492896"/>
            <a:ext cx="11012400" cy="2605894"/>
          </a:xfrm>
        </p:spPr>
        <p:txBody>
          <a:bodyPr/>
          <a:lstStyle/>
          <a:p>
            <a:pPr lvl="1" indent="0">
              <a:buNone/>
            </a:pPr>
            <a:r>
              <a:rPr lang="de-CH" b="1" dirty="0">
                <a:solidFill>
                  <a:schemeClr val="accent6">
                    <a:lumMod val="75000"/>
                  </a:schemeClr>
                </a:solidFill>
              </a:rPr>
              <a:t>Kriterienraster, Manuale, Erklärvideos zu lang, zu unübersichtlich, wenig tauglich</a:t>
            </a:r>
          </a:p>
          <a:p>
            <a:pPr lvl="1" indent="0">
              <a:buNone/>
            </a:pPr>
            <a:endParaRPr lang="de-CH" b="1" dirty="0">
              <a:solidFill>
                <a:schemeClr val="accent6">
                  <a:lumMod val="75000"/>
                </a:schemeClr>
              </a:solidFill>
            </a:endParaRPr>
          </a:p>
          <a:p>
            <a:pPr marL="554038" lvl="2" indent="-285750">
              <a:buFont typeface="Wingdings" panose="05000000000000000000" pitchFamily="2" charset="2"/>
              <a:buChar char="è"/>
            </a:pPr>
            <a:r>
              <a:rPr lang="de-CH" dirty="0"/>
              <a:t>Manual werden überarbeitet, spätestens ab HS25 werden alle alten Manuale abgelöst durch neue</a:t>
            </a:r>
          </a:p>
          <a:p>
            <a:pPr marL="554038" lvl="2" indent="-285750">
              <a:buFont typeface="Wingdings" panose="05000000000000000000" pitchFamily="2" charset="2"/>
              <a:buChar char="è"/>
            </a:pPr>
            <a:r>
              <a:rPr lang="de-CH" dirty="0"/>
              <a:t>Kriterienraster wird überarbeitet und ab HS24 bis spätestens HS25 eingeführt</a:t>
            </a:r>
          </a:p>
          <a:p>
            <a:pPr marL="554038" lvl="2" indent="-285750">
              <a:buFont typeface="Wingdings" panose="05000000000000000000" pitchFamily="2" charset="2"/>
              <a:buChar char="è"/>
            </a:pPr>
            <a:r>
              <a:rPr lang="de-CH" dirty="0"/>
              <a:t>Kernpraktiken werden durch Entwicklungsdokumentationen abgelöst</a:t>
            </a:r>
          </a:p>
          <a:p>
            <a:pPr lvl="2" indent="0">
              <a:buNone/>
            </a:pPr>
            <a:endParaRPr lang="de-CH" dirty="0"/>
          </a:p>
          <a:p>
            <a:pPr lvl="2" indent="0">
              <a:buNone/>
            </a:pPr>
            <a:endParaRPr lang="de-CH" dirty="0"/>
          </a:p>
          <a:p>
            <a:pPr marL="554038" lvl="2" indent="-285750">
              <a:buFontTx/>
              <a:buChar char="-"/>
            </a:pPr>
            <a:endParaRPr lang="de-CH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6238838-5073-61E7-ADCD-0A78940EA134}"/>
              </a:ext>
            </a:extLst>
          </p:cNvPr>
          <p:cNvSpPr txBox="1">
            <a:spLocks/>
          </p:cNvSpPr>
          <p:nvPr/>
        </p:nvSpPr>
        <p:spPr>
          <a:xfrm>
            <a:off x="283377" y="1484784"/>
            <a:ext cx="11420137" cy="73866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400" b="1" dirty="0"/>
              <a:t>Zusammenfassung: kritische Rückmeldungen Studierende und abgeleitete Entwicklungsmassnahmen </a:t>
            </a:r>
          </a:p>
        </p:txBody>
      </p:sp>
    </p:spTree>
    <p:extLst>
      <p:ext uri="{BB962C8B-B14F-4D97-AF65-F5344CB8AC3E}">
        <p14:creationId xmlns:p14="http://schemas.microsoft.com/office/powerpoint/2010/main" val="3162662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37149D-237C-A812-E57B-7C0879C08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14. September 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EA7F14-4E34-7A8D-CC29-0B04A2B2A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Praxisevaluation SEKI FS24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8F65E6-5585-E21A-B257-326C75FAC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19</a:t>
            </a:fld>
            <a:endParaRPr lang="de-CH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5AE7B696-AB42-6A5F-AC3A-9E30D61AB9F4}"/>
              </a:ext>
            </a:extLst>
          </p:cNvPr>
          <p:cNvSpPr txBox="1">
            <a:spLocks/>
          </p:cNvSpPr>
          <p:nvPr/>
        </p:nvSpPr>
        <p:spPr>
          <a:xfrm>
            <a:off x="410729" y="2241447"/>
            <a:ext cx="11012400" cy="38518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8288" indent="-904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9263" indent="-88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5475" indent="-88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buFont typeface="Arial" panose="020B0604020202020204" pitchFamily="34" charset="0"/>
              <a:buNone/>
            </a:pPr>
            <a:r>
              <a:rPr lang="de-CH" b="1" dirty="0">
                <a:solidFill>
                  <a:schemeClr val="accent6">
                    <a:lumMod val="75000"/>
                  </a:schemeClr>
                </a:solidFill>
              </a:rPr>
              <a:t>Kontakt PXL – Dozierende: PXL fühlen sich alleine gelassen, fehlendes Interesse seitens der Dozierenden. PXL wünschen sich Einblick in die Inhalte/Aufgaben der RS, wünschen sich klar formulierte Erwartungen</a:t>
            </a:r>
          </a:p>
          <a:p>
            <a:pPr lvl="1" indent="0">
              <a:buFont typeface="Arial" panose="020B0604020202020204" pitchFamily="34" charset="0"/>
              <a:buNone/>
            </a:pPr>
            <a:endParaRPr lang="de-CH" dirty="0"/>
          </a:p>
          <a:p>
            <a:pPr marL="554038" lvl="2" indent="-285750">
              <a:buFont typeface="Wingdings" panose="05000000000000000000" pitchFamily="2" charset="2"/>
              <a:buChar char="è"/>
            </a:pPr>
            <a:r>
              <a:rPr lang="de-CH" dirty="0"/>
              <a:t>Erwartungen an PXL sollen pro Phase verfasst werden (abgeleitet aus dem Kompetenzraster)</a:t>
            </a:r>
          </a:p>
          <a:p>
            <a:pPr marL="554038" lvl="2" indent="-285750">
              <a:buFont typeface="Wingdings" panose="05000000000000000000" pitchFamily="2" charset="2"/>
              <a:buChar char="è"/>
            </a:pPr>
            <a:r>
              <a:rPr lang="de-CH" dirty="0"/>
              <a:t>separate verbindliche online-Vorbereitungstreffen für die PXL werden eingeführt</a:t>
            </a:r>
          </a:p>
          <a:p>
            <a:pPr marL="554038" lvl="2" indent="-285750">
              <a:buFont typeface="Wingdings" panose="05000000000000000000" pitchFamily="2" charset="2"/>
              <a:buChar char="è"/>
            </a:pPr>
            <a:endParaRPr lang="de-CH" dirty="0"/>
          </a:p>
          <a:p>
            <a:pPr marL="554038" lvl="2" indent="-285750">
              <a:buFont typeface="Wingdings" panose="05000000000000000000" pitchFamily="2" charset="2"/>
              <a:buChar char="è"/>
            </a:pPr>
            <a:endParaRPr lang="de-CH" dirty="0"/>
          </a:p>
          <a:p>
            <a:pPr lvl="1" indent="0">
              <a:buFont typeface="Arial" panose="020B0604020202020204" pitchFamily="34" charset="0"/>
              <a:buNone/>
            </a:pPr>
            <a:r>
              <a:rPr lang="de-CH" b="1" dirty="0">
                <a:solidFill>
                  <a:schemeClr val="accent6">
                    <a:lumMod val="75000"/>
                  </a:schemeClr>
                </a:solidFill>
              </a:rPr>
              <a:t>Vor- Nachbereitung der Zwischenbilanzgespräche durch Studierende ungenügend</a:t>
            </a:r>
          </a:p>
          <a:p>
            <a:pPr lvl="1" indent="0">
              <a:buFont typeface="Arial" panose="020B0604020202020204" pitchFamily="34" charset="0"/>
              <a:buNone/>
            </a:pPr>
            <a:endParaRPr lang="de-CH" b="1" dirty="0">
              <a:solidFill>
                <a:schemeClr val="accent6">
                  <a:lumMod val="75000"/>
                </a:schemeClr>
              </a:solidFill>
            </a:endParaRPr>
          </a:p>
          <a:p>
            <a:pPr marL="554038" lvl="2" indent="-285750">
              <a:buFont typeface="Wingdings" panose="05000000000000000000" pitchFamily="2" charset="2"/>
              <a:buChar char="è"/>
            </a:pPr>
            <a:r>
              <a:rPr lang="de-CH" dirty="0"/>
              <a:t>Studierende werden erneut darauf hingewiesen, dass es wichtig und selbstverständlich ist, dass dieses Gespräch vor- und nachbereitet wird</a:t>
            </a:r>
          </a:p>
          <a:p>
            <a:pPr lvl="2" indent="0">
              <a:buNone/>
            </a:pPr>
            <a:endParaRPr lang="de-CH" dirty="0"/>
          </a:p>
          <a:p>
            <a:pPr lvl="1" indent="0">
              <a:buNone/>
            </a:pPr>
            <a:r>
              <a:rPr lang="de-CH" b="1" dirty="0">
                <a:solidFill>
                  <a:schemeClr val="accent6">
                    <a:lumMod val="75000"/>
                  </a:schemeClr>
                </a:solidFill>
              </a:rPr>
              <a:t>Kriterienraster wenig tauglich</a:t>
            </a:r>
          </a:p>
          <a:p>
            <a:pPr marL="554038" lvl="2" indent="-285750">
              <a:buFont typeface="Wingdings" panose="05000000000000000000" pitchFamily="2" charset="2"/>
              <a:buChar char="è"/>
            </a:pPr>
            <a:r>
              <a:rPr lang="de-CH" dirty="0"/>
              <a:t>Kriterienraster wird überarbeitet und ab HS24 bis spätestens HS25 eingeführt</a:t>
            </a:r>
          </a:p>
          <a:p>
            <a:pPr lvl="1" indent="0">
              <a:buNone/>
            </a:pPr>
            <a:endParaRPr lang="de-CH" b="1" dirty="0">
              <a:solidFill>
                <a:schemeClr val="accent6">
                  <a:lumMod val="75000"/>
                </a:schemeClr>
              </a:solidFill>
            </a:endParaRPr>
          </a:p>
          <a:p>
            <a:pPr lvl="2" indent="0">
              <a:buNone/>
            </a:pPr>
            <a:endParaRPr lang="de-CH" dirty="0"/>
          </a:p>
          <a:p>
            <a:pPr lvl="2" indent="0">
              <a:buFont typeface="Arial" panose="020B0604020202020204" pitchFamily="34" charset="0"/>
              <a:buNone/>
            </a:pPr>
            <a:endParaRPr lang="de-CH" dirty="0"/>
          </a:p>
          <a:p>
            <a:pPr lvl="2" indent="0">
              <a:buFont typeface="Arial" panose="020B0604020202020204" pitchFamily="34" charset="0"/>
              <a:buNone/>
            </a:pPr>
            <a:endParaRPr lang="de-CH" dirty="0"/>
          </a:p>
          <a:p>
            <a:pPr marL="554038" lvl="2" indent="-285750">
              <a:buFontTx/>
              <a:buChar char="-"/>
            </a:pP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BEDDA518-50D5-817F-6CC9-B563F03DBA57}"/>
              </a:ext>
            </a:extLst>
          </p:cNvPr>
          <p:cNvSpPr txBox="1">
            <a:spLocks/>
          </p:cNvSpPr>
          <p:nvPr/>
        </p:nvSpPr>
        <p:spPr>
          <a:xfrm>
            <a:off x="439468" y="1268760"/>
            <a:ext cx="11420137" cy="73866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400" b="1" dirty="0"/>
              <a:t>Zusammenfassung: kritische Rückmeldungen </a:t>
            </a:r>
            <a:r>
              <a:rPr lang="de-CH" sz="2400" b="1" dirty="0" err="1"/>
              <a:t>PxL</a:t>
            </a:r>
            <a:r>
              <a:rPr lang="de-CH" sz="2400" b="1" dirty="0"/>
              <a:t> und abgeleitete Entwicklungsmassnahmen </a:t>
            </a:r>
          </a:p>
        </p:txBody>
      </p:sp>
    </p:spTree>
    <p:extLst>
      <p:ext uri="{BB962C8B-B14F-4D97-AF65-F5344CB8AC3E}">
        <p14:creationId xmlns:p14="http://schemas.microsoft.com/office/powerpoint/2010/main" val="833264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F7BA91-4C10-16EE-C151-0F30F08EF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22" y="1170372"/>
            <a:ext cx="10809346" cy="369332"/>
          </a:xfrm>
        </p:spPr>
        <p:txBody>
          <a:bodyPr/>
          <a:lstStyle/>
          <a:p>
            <a:r>
              <a:rPr lang="de-CH" sz="2400" b="1" dirty="0"/>
              <a:t>Was wurde im Frühling 2024 (FS24) evaluiert?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ACC8AF2-C437-4AC8-9A2A-CB936084D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14. September 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0BAF33-39A5-43E7-B641-DF11EC329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Praxisevaluation SEKI FS24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437B85-A303-CBAF-29A0-88BBF7D2A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9AA27574-A00A-C529-AA02-78DFF02534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651" y="1628800"/>
            <a:ext cx="11012487" cy="3930443"/>
          </a:xfrm>
        </p:spPr>
      </p:pic>
    </p:spTree>
    <p:extLst>
      <p:ext uri="{BB962C8B-B14F-4D97-AF65-F5344CB8AC3E}">
        <p14:creationId xmlns:p14="http://schemas.microsoft.com/office/powerpoint/2010/main" val="1285991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AC6FEDA-C5F7-4D88-CF76-67ED7D5E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14 September 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F13EF1-1FEC-60C3-ABE7-428FA52C9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Praxisevaluation SEKI FS24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713CAD-0E42-E0FC-2B3B-9319B3F4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20</a:t>
            </a:fld>
            <a:endParaRPr lang="de-CH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ED12585-FEF0-743E-0E85-175D686B6326}"/>
              </a:ext>
            </a:extLst>
          </p:cNvPr>
          <p:cNvSpPr txBox="1">
            <a:spLocks/>
          </p:cNvSpPr>
          <p:nvPr/>
        </p:nvSpPr>
        <p:spPr>
          <a:xfrm>
            <a:off x="1991544" y="3059668"/>
            <a:ext cx="11276121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400" b="1" dirty="0"/>
              <a:t>Vielen Dank für Ihre wertvollen Rückmeldungen!</a:t>
            </a:r>
          </a:p>
        </p:txBody>
      </p:sp>
    </p:spTree>
    <p:extLst>
      <p:ext uri="{BB962C8B-B14F-4D97-AF65-F5344CB8AC3E}">
        <p14:creationId xmlns:p14="http://schemas.microsoft.com/office/powerpoint/2010/main" val="1403395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1A6314-7B12-0960-C5A1-7A74268B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14. September 2024</a:t>
            </a:r>
          </a:p>
          <a:p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8E8AAB-5262-530D-F4FE-246D062BF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Praxisevaluation SEKI FS24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9993EA-271B-020D-6CC6-76C55876A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3C8EE9F-7B2E-7EAC-55C9-3498CAA32B87}"/>
              </a:ext>
            </a:extLst>
          </p:cNvPr>
          <p:cNvSpPr txBox="1">
            <a:spLocks/>
          </p:cNvSpPr>
          <p:nvPr/>
        </p:nvSpPr>
        <p:spPr>
          <a:xfrm>
            <a:off x="399222" y="1170372"/>
            <a:ext cx="10809346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400" b="1" dirty="0"/>
              <a:t>Was wurde im Frühling 2024 (FS24) evaluiert, Quest?</a:t>
            </a:r>
          </a:p>
        </p:txBody>
      </p:sp>
      <p:pic>
        <p:nvPicPr>
          <p:cNvPr id="18" name="Inhaltsplatzhalter 17">
            <a:extLst>
              <a:ext uri="{FF2B5EF4-FFF2-40B4-BE49-F238E27FC236}">
                <a16:creationId xmlns:a16="http://schemas.microsoft.com/office/drawing/2014/main" id="{E5F228BB-0346-812C-5F41-43BA6EBD44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100" y="1628800"/>
            <a:ext cx="10061261" cy="4592549"/>
          </a:xfrm>
        </p:spPr>
      </p:pic>
    </p:spTree>
    <p:extLst>
      <p:ext uri="{BB962C8B-B14F-4D97-AF65-F5344CB8AC3E}">
        <p14:creationId xmlns:p14="http://schemas.microsoft.com/office/powerpoint/2010/main" val="409156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F449D0-26B0-0610-A3F7-04FBA47CF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E0C983DF-08E5-6F2B-8CFE-9C799819FD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120" y="6637507"/>
            <a:ext cx="1188000" cy="144016"/>
          </a:xfrm>
        </p:spPr>
        <p:txBody>
          <a:bodyPr/>
          <a:lstStyle/>
          <a:p>
            <a:r>
              <a:rPr lang="de-CH" dirty="0"/>
              <a:t>14. September 2024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AFDFABEB-0F8C-7058-42EF-A4BA65863412}"/>
              </a:ext>
            </a:extLst>
          </p:cNvPr>
          <p:cNvSpPr txBox="1">
            <a:spLocks/>
          </p:cNvSpPr>
          <p:nvPr/>
        </p:nvSpPr>
        <p:spPr>
          <a:xfrm>
            <a:off x="1847528" y="6637507"/>
            <a:ext cx="810000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9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/>
              <a:t>Praxisevaluation SEKI FS24</a:t>
            </a:r>
            <a:endParaRPr lang="de-CH" dirty="0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DF342667-29A6-2241-2F26-EA2E5F5571DB}"/>
              </a:ext>
            </a:extLst>
          </p:cNvPr>
          <p:cNvSpPr txBox="1">
            <a:spLocks/>
          </p:cNvSpPr>
          <p:nvPr/>
        </p:nvSpPr>
        <p:spPr>
          <a:xfrm>
            <a:off x="11460596" y="6620400"/>
            <a:ext cx="376710" cy="1440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de-CH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8C9FB15C-43E7-5F5D-E57A-E01B04CD5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495" y="1064349"/>
            <a:ext cx="11012400" cy="369332"/>
          </a:xfrm>
        </p:spPr>
        <p:txBody>
          <a:bodyPr/>
          <a:lstStyle/>
          <a:p>
            <a:r>
              <a:rPr lang="de-CH" sz="2400" b="1" dirty="0"/>
              <a:t>Basisphase FS24: Wer wurde befragt? 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C49F4F4-7F3F-973D-939B-5FE886B307F1}"/>
              </a:ext>
            </a:extLst>
          </p:cNvPr>
          <p:cNvGrpSpPr/>
          <p:nvPr/>
        </p:nvGrpSpPr>
        <p:grpSpPr>
          <a:xfrm>
            <a:off x="364495" y="3738627"/>
            <a:ext cx="6161314" cy="2194086"/>
            <a:chOff x="364495" y="3738627"/>
            <a:chExt cx="6161314" cy="2194086"/>
          </a:xfrm>
        </p:grpSpPr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4DB10A16-7D1D-D403-4C7F-AF0A239AD0CD}"/>
                </a:ext>
              </a:extLst>
            </p:cNvPr>
            <p:cNvGrpSpPr/>
            <p:nvPr/>
          </p:nvGrpSpPr>
          <p:grpSpPr>
            <a:xfrm>
              <a:off x="433920" y="3738627"/>
              <a:ext cx="790962" cy="1849052"/>
              <a:chOff x="4556097" y="4877723"/>
              <a:chExt cx="1225934" cy="2504035"/>
            </a:xfrm>
          </p:grpSpPr>
          <p:pic>
            <p:nvPicPr>
              <p:cNvPr id="34" name="Grafik 33">
                <a:extLst>
                  <a:ext uri="{FF2B5EF4-FFF2-40B4-BE49-F238E27FC236}">
                    <a16:creationId xmlns:a16="http://schemas.microsoft.com/office/drawing/2014/main" id="{3311D352-382F-E472-7637-DC750E30B2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097" y="4877723"/>
                <a:ext cx="1225934" cy="2504035"/>
              </a:xfrm>
              <a:prstGeom prst="rect">
                <a:avLst/>
              </a:prstGeom>
            </p:spPr>
          </p:pic>
          <p:grpSp>
            <p:nvGrpSpPr>
              <p:cNvPr id="35" name="Gruppieren 34">
                <a:extLst>
                  <a:ext uri="{FF2B5EF4-FFF2-40B4-BE49-F238E27FC236}">
                    <a16:creationId xmlns:a16="http://schemas.microsoft.com/office/drawing/2014/main" id="{C06D3F89-3CF2-F70D-115E-7FD0B92CE906}"/>
                  </a:ext>
                </a:extLst>
              </p:cNvPr>
              <p:cNvGrpSpPr/>
              <p:nvPr/>
            </p:nvGrpSpPr>
            <p:grpSpPr>
              <a:xfrm>
                <a:off x="5192426" y="5058405"/>
                <a:ext cx="334229" cy="2026623"/>
                <a:chOff x="866921" y="3924927"/>
                <a:chExt cx="215447" cy="1306378"/>
              </a:xfrm>
            </p:grpSpPr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3">
                  <p14:nvContentPartPr>
                    <p14:cNvPr id="36" name="Freihand 35">
                      <a:extLst>
                        <a:ext uri="{FF2B5EF4-FFF2-40B4-BE49-F238E27FC236}">
                          <a16:creationId xmlns:a16="http://schemas.microsoft.com/office/drawing/2014/main" id="{497FE2BE-E944-8AD6-C9C7-9FA65257E79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4841" y="3941847"/>
                    <a:ext cx="360" cy="360"/>
                  </p14:xfrm>
                </p:contentPart>
              </mc:Choice>
              <mc:Fallback xmlns="">
                <p:pic>
                  <p:nvPicPr>
                    <p:cNvPr id="26" name="Freihand 25">
                      <a:extLst>
                        <a:ext uri="{FF2B5EF4-FFF2-40B4-BE49-F238E27FC236}">
                          <a16:creationId xmlns:a16="http://schemas.microsoft.com/office/drawing/2014/main" id="{EFA2743C-0868-934C-BDDA-18172337A772}"/>
                        </a:ext>
                      </a:extLst>
                    </p:cNvPr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838841" y="3725847"/>
                      <a:ext cx="72000" cy="43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1">
                  <p14:nvContentPartPr>
                    <p14:cNvPr id="37" name="Freihand 36">
                      <a:extLst>
                        <a:ext uri="{FF2B5EF4-FFF2-40B4-BE49-F238E27FC236}">
                          <a16:creationId xmlns:a16="http://schemas.microsoft.com/office/drawing/2014/main" id="{DC1A5254-3D34-F39A-43EE-BBE48A77E96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66921" y="3924927"/>
                    <a:ext cx="56520" cy="234360"/>
                  </p14:xfrm>
                </p:contentPart>
              </mc:Choice>
              <mc:Fallback xmlns="">
                <p:pic>
                  <p:nvPicPr>
                    <p:cNvPr id="27" name="Freihand 26">
                      <a:extLst>
                        <a:ext uri="{FF2B5EF4-FFF2-40B4-BE49-F238E27FC236}">
                          <a16:creationId xmlns:a16="http://schemas.microsoft.com/office/drawing/2014/main" id="{6D92E9A1-AD3C-1E46-B2A8-3876179AD1DE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31281" y="3709287"/>
                      <a:ext cx="128160" cy="66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3">
                  <p14:nvContentPartPr>
                    <p14:cNvPr id="38" name="Freihand 37">
                      <a:extLst>
                        <a:ext uri="{FF2B5EF4-FFF2-40B4-BE49-F238E27FC236}">
                          <a16:creationId xmlns:a16="http://schemas.microsoft.com/office/drawing/2014/main" id="{81C3410F-DBBA-18F2-B9E8-D571F919F95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96441" y="4357287"/>
                    <a:ext cx="360" cy="360"/>
                  </p14:xfrm>
                </p:contentPart>
              </mc:Choice>
              <mc:Fallback xmlns="">
                <p:pic>
                  <p:nvPicPr>
                    <p:cNvPr id="29" name="Freihand 28">
                      <a:extLst>
                        <a:ext uri="{FF2B5EF4-FFF2-40B4-BE49-F238E27FC236}">
                          <a16:creationId xmlns:a16="http://schemas.microsoft.com/office/drawing/2014/main" id="{1AB934CC-2A8B-7441-A875-FCF2B8BA9AC3}"/>
                        </a:ext>
                      </a:extLst>
                    </p:cNvPr>
                    <p:cNvPicPr/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>
                      <a:off x="860441" y="4141647"/>
                      <a:ext cx="72000" cy="43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5">
                  <p14:nvContentPartPr>
                    <p14:cNvPr id="39" name="Freihand 38">
                      <a:extLst>
                        <a:ext uri="{FF2B5EF4-FFF2-40B4-BE49-F238E27FC236}">
                          <a16:creationId xmlns:a16="http://schemas.microsoft.com/office/drawing/2014/main" id="{6D12A7AA-2135-44BD-49F1-D14E760FFCA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4048" y="4390345"/>
                    <a:ext cx="148320" cy="840960"/>
                  </p14:xfrm>
                </p:contentPart>
              </mc:Choice>
              <mc:Fallback xmlns="">
                <p:pic>
                  <p:nvPicPr>
                    <p:cNvPr id="36" name="Freihand 35">
                      <a:extLst>
                        <a:ext uri="{FF2B5EF4-FFF2-40B4-BE49-F238E27FC236}">
                          <a16:creationId xmlns:a16="http://schemas.microsoft.com/office/drawing/2014/main" id="{BA651B51-C44B-4943-BAA7-B4A74612422C}"/>
                        </a:ext>
                      </a:extLst>
                    </p:cNvPr>
                    <p:cNvPicPr/>
                    <p:nvPr/>
                  </p:nvPicPr>
                  <p:blipFill>
                    <a:blip r:embed="rId16"/>
                    <a:stretch>
                      <a:fillRect/>
                    </a:stretch>
                  </p:blipFill>
                  <p:spPr>
                    <a:xfrm>
                      <a:off x="898048" y="4174345"/>
                      <a:ext cx="219960" cy="12726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B472C34D-B925-4175-3974-C8819DE4D1FF}"/>
                </a:ext>
              </a:extLst>
            </p:cNvPr>
            <p:cNvGrpSpPr/>
            <p:nvPr/>
          </p:nvGrpSpPr>
          <p:grpSpPr>
            <a:xfrm>
              <a:off x="1117641" y="3774657"/>
              <a:ext cx="790962" cy="1849052"/>
              <a:chOff x="4556097" y="4877723"/>
              <a:chExt cx="1225934" cy="2504035"/>
            </a:xfrm>
          </p:grpSpPr>
          <p:pic>
            <p:nvPicPr>
              <p:cNvPr id="28" name="Grafik 27">
                <a:extLst>
                  <a:ext uri="{FF2B5EF4-FFF2-40B4-BE49-F238E27FC236}">
                    <a16:creationId xmlns:a16="http://schemas.microsoft.com/office/drawing/2014/main" id="{8F7F24DC-09EB-D220-2941-710CF38F6C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097" y="4877723"/>
                <a:ext cx="1225934" cy="2504035"/>
              </a:xfrm>
              <a:prstGeom prst="rect">
                <a:avLst/>
              </a:prstGeom>
            </p:spPr>
          </p:pic>
          <p:grpSp>
            <p:nvGrpSpPr>
              <p:cNvPr id="29" name="Gruppieren 28">
                <a:extLst>
                  <a:ext uri="{FF2B5EF4-FFF2-40B4-BE49-F238E27FC236}">
                    <a16:creationId xmlns:a16="http://schemas.microsoft.com/office/drawing/2014/main" id="{BE2F3811-567B-9EBD-CB92-FB8362767744}"/>
                  </a:ext>
                </a:extLst>
              </p:cNvPr>
              <p:cNvGrpSpPr/>
              <p:nvPr/>
            </p:nvGrpSpPr>
            <p:grpSpPr>
              <a:xfrm>
                <a:off x="5192426" y="5058405"/>
                <a:ext cx="334229" cy="2026623"/>
                <a:chOff x="866921" y="3924927"/>
                <a:chExt cx="215447" cy="1306378"/>
              </a:xfrm>
            </p:grpSpPr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7">
                  <p14:nvContentPartPr>
                    <p14:cNvPr id="30" name="Freihand 29">
                      <a:extLst>
                        <a:ext uri="{FF2B5EF4-FFF2-40B4-BE49-F238E27FC236}">
                          <a16:creationId xmlns:a16="http://schemas.microsoft.com/office/drawing/2014/main" id="{626EE04B-570E-7CF0-3A24-85425EBF3C5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4841" y="3941847"/>
                    <a:ext cx="360" cy="360"/>
                  </p14:xfrm>
                </p:contentPart>
              </mc:Choice>
              <mc:Fallback xmlns="">
                <p:pic>
                  <p:nvPicPr>
                    <p:cNvPr id="26" name="Freihand 25">
                      <a:extLst>
                        <a:ext uri="{FF2B5EF4-FFF2-40B4-BE49-F238E27FC236}">
                          <a16:creationId xmlns:a16="http://schemas.microsoft.com/office/drawing/2014/main" id="{EFA2743C-0868-934C-BDDA-18172337A772}"/>
                        </a:ext>
                      </a:extLst>
                    </p:cNvPr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838841" y="3725847"/>
                      <a:ext cx="72000" cy="43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8">
                  <p14:nvContentPartPr>
                    <p14:cNvPr id="31" name="Freihand 30">
                      <a:extLst>
                        <a:ext uri="{FF2B5EF4-FFF2-40B4-BE49-F238E27FC236}">
                          <a16:creationId xmlns:a16="http://schemas.microsoft.com/office/drawing/2014/main" id="{2C15617F-63C4-721B-4825-ACD8F413B27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66921" y="3924927"/>
                    <a:ext cx="56520" cy="234360"/>
                  </p14:xfrm>
                </p:contentPart>
              </mc:Choice>
              <mc:Fallback xmlns="">
                <p:pic>
                  <p:nvPicPr>
                    <p:cNvPr id="27" name="Freihand 26">
                      <a:extLst>
                        <a:ext uri="{FF2B5EF4-FFF2-40B4-BE49-F238E27FC236}">
                          <a16:creationId xmlns:a16="http://schemas.microsoft.com/office/drawing/2014/main" id="{6D92E9A1-AD3C-1E46-B2A8-3876179AD1DE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31281" y="3709287"/>
                      <a:ext cx="128160" cy="66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9">
                  <p14:nvContentPartPr>
                    <p14:cNvPr id="32" name="Freihand 31">
                      <a:extLst>
                        <a:ext uri="{FF2B5EF4-FFF2-40B4-BE49-F238E27FC236}">
                          <a16:creationId xmlns:a16="http://schemas.microsoft.com/office/drawing/2014/main" id="{5061FFFF-9092-F44E-5D4C-2B8794F23CD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96441" y="4357287"/>
                    <a:ext cx="360" cy="360"/>
                  </p14:xfrm>
                </p:contentPart>
              </mc:Choice>
              <mc:Fallback xmlns="">
                <p:pic>
                  <p:nvPicPr>
                    <p:cNvPr id="29" name="Freihand 28">
                      <a:extLst>
                        <a:ext uri="{FF2B5EF4-FFF2-40B4-BE49-F238E27FC236}">
                          <a16:creationId xmlns:a16="http://schemas.microsoft.com/office/drawing/2014/main" id="{1AB934CC-2A8B-7441-A875-FCF2B8BA9AC3}"/>
                        </a:ext>
                      </a:extLst>
                    </p:cNvPr>
                    <p:cNvPicPr/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>
                      <a:off x="860441" y="4141647"/>
                      <a:ext cx="72000" cy="43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0">
                  <p14:nvContentPartPr>
                    <p14:cNvPr id="33" name="Freihand 32">
                      <a:extLst>
                        <a:ext uri="{FF2B5EF4-FFF2-40B4-BE49-F238E27FC236}">
                          <a16:creationId xmlns:a16="http://schemas.microsoft.com/office/drawing/2014/main" id="{20B4CA94-5D8C-5874-DF54-D4650C46EBF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4048" y="4390345"/>
                    <a:ext cx="148320" cy="840960"/>
                  </p14:xfrm>
                </p:contentPart>
              </mc:Choice>
              <mc:Fallback xmlns="">
                <p:pic>
                  <p:nvPicPr>
                    <p:cNvPr id="36" name="Freihand 35">
                      <a:extLst>
                        <a:ext uri="{FF2B5EF4-FFF2-40B4-BE49-F238E27FC236}">
                          <a16:creationId xmlns:a16="http://schemas.microsoft.com/office/drawing/2014/main" id="{BA651B51-C44B-4943-BAA7-B4A74612422C}"/>
                        </a:ext>
                      </a:extLst>
                    </p:cNvPr>
                    <p:cNvPicPr/>
                    <p:nvPr/>
                  </p:nvPicPr>
                  <p:blipFill>
                    <a:blip r:embed="rId16"/>
                    <a:stretch>
                      <a:fillRect/>
                    </a:stretch>
                  </p:blipFill>
                  <p:spPr>
                    <a:xfrm>
                      <a:off x="898048" y="4174345"/>
                      <a:ext cx="219960" cy="12726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D53A7C5B-2691-8AC0-CAD4-3FC4104EEC95}"/>
                </a:ext>
              </a:extLst>
            </p:cNvPr>
            <p:cNvGrpSpPr/>
            <p:nvPr/>
          </p:nvGrpSpPr>
          <p:grpSpPr>
            <a:xfrm>
              <a:off x="1906983" y="3750852"/>
              <a:ext cx="790962" cy="1849052"/>
              <a:chOff x="4556097" y="4877723"/>
              <a:chExt cx="1225934" cy="2504035"/>
            </a:xfrm>
          </p:grpSpPr>
          <p:pic>
            <p:nvPicPr>
              <p:cNvPr id="22" name="Grafik 21">
                <a:extLst>
                  <a:ext uri="{FF2B5EF4-FFF2-40B4-BE49-F238E27FC236}">
                    <a16:creationId xmlns:a16="http://schemas.microsoft.com/office/drawing/2014/main" id="{80BFDF2F-3473-E446-8016-EAEAD721D2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097" y="4877723"/>
                <a:ext cx="1225934" cy="2504035"/>
              </a:xfrm>
              <a:prstGeom prst="rect">
                <a:avLst/>
              </a:prstGeom>
            </p:spPr>
          </p:pic>
          <p:grpSp>
            <p:nvGrpSpPr>
              <p:cNvPr id="23" name="Gruppieren 22">
                <a:extLst>
                  <a:ext uri="{FF2B5EF4-FFF2-40B4-BE49-F238E27FC236}">
                    <a16:creationId xmlns:a16="http://schemas.microsoft.com/office/drawing/2014/main" id="{73D8A964-9BB8-772C-E713-2BC0DB4F1313}"/>
                  </a:ext>
                </a:extLst>
              </p:cNvPr>
              <p:cNvGrpSpPr/>
              <p:nvPr/>
            </p:nvGrpSpPr>
            <p:grpSpPr>
              <a:xfrm>
                <a:off x="5192426" y="5058405"/>
                <a:ext cx="334229" cy="2026623"/>
                <a:chOff x="866921" y="3924927"/>
                <a:chExt cx="215447" cy="1306378"/>
              </a:xfrm>
            </p:grpSpPr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1">
                  <p14:nvContentPartPr>
                    <p14:cNvPr id="24" name="Freihand 23">
                      <a:extLst>
                        <a:ext uri="{FF2B5EF4-FFF2-40B4-BE49-F238E27FC236}">
                          <a16:creationId xmlns:a16="http://schemas.microsoft.com/office/drawing/2014/main" id="{D81DA198-E86C-1E12-F476-BC518AD1193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4841" y="3941847"/>
                    <a:ext cx="360" cy="360"/>
                  </p14:xfrm>
                </p:contentPart>
              </mc:Choice>
              <mc:Fallback xmlns="">
                <p:pic>
                  <p:nvPicPr>
                    <p:cNvPr id="26" name="Freihand 25">
                      <a:extLst>
                        <a:ext uri="{FF2B5EF4-FFF2-40B4-BE49-F238E27FC236}">
                          <a16:creationId xmlns:a16="http://schemas.microsoft.com/office/drawing/2014/main" id="{EFA2743C-0868-934C-BDDA-18172337A772}"/>
                        </a:ext>
                      </a:extLst>
                    </p:cNvPr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838841" y="3725847"/>
                      <a:ext cx="72000" cy="43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2">
                  <p14:nvContentPartPr>
                    <p14:cNvPr id="25" name="Freihand 24">
                      <a:extLst>
                        <a:ext uri="{FF2B5EF4-FFF2-40B4-BE49-F238E27FC236}">
                          <a16:creationId xmlns:a16="http://schemas.microsoft.com/office/drawing/2014/main" id="{24D515A1-26F0-CDCA-DA67-AF9C6ED2547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66921" y="3924927"/>
                    <a:ext cx="56520" cy="234360"/>
                  </p14:xfrm>
                </p:contentPart>
              </mc:Choice>
              <mc:Fallback xmlns="">
                <p:pic>
                  <p:nvPicPr>
                    <p:cNvPr id="27" name="Freihand 26">
                      <a:extLst>
                        <a:ext uri="{FF2B5EF4-FFF2-40B4-BE49-F238E27FC236}">
                          <a16:creationId xmlns:a16="http://schemas.microsoft.com/office/drawing/2014/main" id="{6D92E9A1-AD3C-1E46-B2A8-3876179AD1DE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31281" y="3709287"/>
                      <a:ext cx="128160" cy="66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3">
                  <p14:nvContentPartPr>
                    <p14:cNvPr id="26" name="Freihand 25">
                      <a:extLst>
                        <a:ext uri="{FF2B5EF4-FFF2-40B4-BE49-F238E27FC236}">
                          <a16:creationId xmlns:a16="http://schemas.microsoft.com/office/drawing/2014/main" id="{0016A247-6E25-968E-B9D6-A5E4781B53B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96441" y="4357287"/>
                    <a:ext cx="360" cy="360"/>
                  </p14:xfrm>
                </p:contentPart>
              </mc:Choice>
              <mc:Fallback xmlns="">
                <p:pic>
                  <p:nvPicPr>
                    <p:cNvPr id="29" name="Freihand 28">
                      <a:extLst>
                        <a:ext uri="{FF2B5EF4-FFF2-40B4-BE49-F238E27FC236}">
                          <a16:creationId xmlns:a16="http://schemas.microsoft.com/office/drawing/2014/main" id="{1AB934CC-2A8B-7441-A875-FCF2B8BA9AC3}"/>
                        </a:ext>
                      </a:extLst>
                    </p:cNvPr>
                    <p:cNvPicPr/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>
                      <a:off x="860441" y="4141647"/>
                      <a:ext cx="72000" cy="43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4">
                  <p14:nvContentPartPr>
                    <p14:cNvPr id="27" name="Freihand 26">
                      <a:extLst>
                        <a:ext uri="{FF2B5EF4-FFF2-40B4-BE49-F238E27FC236}">
                          <a16:creationId xmlns:a16="http://schemas.microsoft.com/office/drawing/2014/main" id="{49B97C3A-1AA6-179D-D2B4-FF2A7893C96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4048" y="4390345"/>
                    <a:ext cx="148320" cy="840960"/>
                  </p14:xfrm>
                </p:contentPart>
              </mc:Choice>
              <mc:Fallback xmlns="">
                <p:pic>
                  <p:nvPicPr>
                    <p:cNvPr id="36" name="Freihand 35">
                      <a:extLst>
                        <a:ext uri="{FF2B5EF4-FFF2-40B4-BE49-F238E27FC236}">
                          <a16:creationId xmlns:a16="http://schemas.microsoft.com/office/drawing/2014/main" id="{BA651B51-C44B-4943-BAA7-B4A74612422C}"/>
                        </a:ext>
                      </a:extLst>
                    </p:cNvPr>
                    <p:cNvPicPr/>
                    <p:nvPr/>
                  </p:nvPicPr>
                  <p:blipFill>
                    <a:blip r:embed="rId16"/>
                    <a:stretch>
                      <a:fillRect/>
                    </a:stretch>
                  </p:blipFill>
                  <p:spPr>
                    <a:xfrm>
                      <a:off x="898048" y="4174345"/>
                      <a:ext cx="219960" cy="12726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317E046E-C6A4-BE21-7D77-6673EDEC76E0}"/>
                </a:ext>
              </a:extLst>
            </p:cNvPr>
            <p:cNvSpPr txBox="1"/>
            <p:nvPr/>
          </p:nvSpPr>
          <p:spPr>
            <a:xfrm>
              <a:off x="364495" y="5563381"/>
              <a:ext cx="616131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CH" dirty="0"/>
                <a:t>88 Studierende</a:t>
              </a:r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C79627B3-E20F-682D-AA8D-DB5484E4584F}"/>
              </a:ext>
            </a:extLst>
          </p:cNvPr>
          <p:cNvGrpSpPr/>
          <p:nvPr/>
        </p:nvGrpSpPr>
        <p:grpSpPr>
          <a:xfrm>
            <a:off x="419100" y="1568104"/>
            <a:ext cx="2441821" cy="1760709"/>
            <a:chOff x="419100" y="1568104"/>
            <a:chExt cx="2441821" cy="1760709"/>
          </a:xfrm>
        </p:grpSpPr>
        <p:grpSp>
          <p:nvGrpSpPr>
            <p:cNvPr id="41" name="Gruppieren 40">
              <a:extLst>
                <a:ext uri="{FF2B5EF4-FFF2-40B4-BE49-F238E27FC236}">
                  <a16:creationId xmlns:a16="http://schemas.microsoft.com/office/drawing/2014/main" id="{E8E64114-78D6-8A58-68A8-9664EC212FF6}"/>
                </a:ext>
              </a:extLst>
            </p:cNvPr>
            <p:cNvGrpSpPr/>
            <p:nvPr/>
          </p:nvGrpSpPr>
          <p:grpSpPr>
            <a:xfrm>
              <a:off x="626963" y="1568104"/>
              <a:ext cx="2179966" cy="1572864"/>
              <a:chOff x="626963" y="1568104"/>
              <a:chExt cx="2179966" cy="1572864"/>
            </a:xfrm>
          </p:grpSpPr>
          <p:grpSp>
            <p:nvGrpSpPr>
              <p:cNvPr id="43" name="Gruppieren 42">
                <a:extLst>
                  <a:ext uri="{FF2B5EF4-FFF2-40B4-BE49-F238E27FC236}">
                    <a16:creationId xmlns:a16="http://schemas.microsoft.com/office/drawing/2014/main" id="{E1C930ED-5CB7-C2AF-6F95-9DA1F10F9457}"/>
                  </a:ext>
                </a:extLst>
              </p:cNvPr>
              <p:cNvGrpSpPr/>
              <p:nvPr/>
            </p:nvGrpSpPr>
            <p:grpSpPr>
              <a:xfrm>
                <a:off x="1343472" y="1600968"/>
                <a:ext cx="761733" cy="1540000"/>
                <a:chOff x="2583490" y="3808458"/>
                <a:chExt cx="790779" cy="1615208"/>
              </a:xfrm>
            </p:grpSpPr>
            <p:pic>
              <p:nvPicPr>
                <p:cNvPr id="62" name="Grafik 61">
                  <a:extLst>
                    <a:ext uri="{FF2B5EF4-FFF2-40B4-BE49-F238E27FC236}">
                      <a16:creationId xmlns:a16="http://schemas.microsoft.com/office/drawing/2014/main" id="{32584E60-FED0-7670-E927-80720A5084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583490" y="3808458"/>
                  <a:ext cx="790779" cy="1615208"/>
                </a:xfrm>
                <a:prstGeom prst="rect">
                  <a:avLst/>
                </a:prstGeom>
              </p:spPr>
            </p:pic>
            <p:grpSp>
              <p:nvGrpSpPr>
                <p:cNvPr id="63" name="Gruppieren 62">
                  <a:extLst>
                    <a:ext uri="{FF2B5EF4-FFF2-40B4-BE49-F238E27FC236}">
                      <a16:creationId xmlns:a16="http://schemas.microsoft.com/office/drawing/2014/main" id="{E4943EF2-4845-437D-0CE3-CD7550E95693}"/>
                    </a:ext>
                  </a:extLst>
                </p:cNvPr>
                <p:cNvGrpSpPr/>
                <p:nvPr/>
              </p:nvGrpSpPr>
              <p:grpSpPr>
                <a:xfrm>
                  <a:off x="3008728" y="3957625"/>
                  <a:ext cx="203400" cy="1283040"/>
                  <a:chOff x="3008728" y="3957625"/>
                  <a:chExt cx="203400" cy="1283040"/>
                </a:xfrm>
              </p:grpSpPr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25">
                    <p14:nvContentPartPr>
                      <p14:cNvPr id="64" name="Freihand 63">
                        <a:extLst>
                          <a:ext uri="{FF2B5EF4-FFF2-40B4-BE49-F238E27FC236}">
                            <a16:creationId xmlns:a16="http://schemas.microsoft.com/office/drawing/2014/main" id="{5CCE8025-6785-5A53-38DD-49606C8F348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08728" y="3957625"/>
                      <a:ext cx="58320" cy="200520"/>
                    </p14:xfrm>
                  </p:contentPart>
                </mc:Choice>
                <mc:Fallback xmlns="">
                  <p:pic>
                    <p:nvPicPr>
                      <p:cNvPr id="42" name="Freihand 41">
                        <a:extLst>
                          <a:ext uri="{FF2B5EF4-FFF2-40B4-BE49-F238E27FC236}">
                            <a16:creationId xmlns:a16="http://schemas.microsoft.com/office/drawing/2014/main" id="{2B967231-6683-8C42-9BE1-446B46AFA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972728" y="3741985"/>
                        <a:ext cx="129960" cy="6321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27">
                    <p14:nvContentPartPr>
                      <p14:cNvPr id="65" name="Freihand 64">
                        <a:extLst>
                          <a:ext uri="{FF2B5EF4-FFF2-40B4-BE49-F238E27FC236}">
                            <a16:creationId xmlns:a16="http://schemas.microsoft.com/office/drawing/2014/main" id="{99D9ECC5-6154-4B67-B0E5-CB85555867A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16648" y="436838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43" name="Freihand 42">
                        <a:extLst>
                          <a:ext uri="{FF2B5EF4-FFF2-40B4-BE49-F238E27FC236}">
                            <a16:creationId xmlns:a16="http://schemas.microsoft.com/office/drawing/2014/main" id="{887B6E90-087D-1A4A-A07F-0B7625A2A2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980648" y="415238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29">
                    <p14:nvContentPartPr>
                      <p14:cNvPr id="66" name="Freihand 65">
                        <a:extLst>
                          <a:ext uri="{FF2B5EF4-FFF2-40B4-BE49-F238E27FC236}">
                            <a16:creationId xmlns:a16="http://schemas.microsoft.com/office/drawing/2014/main" id="{D9B98D86-CACA-2A11-ABC0-50183175116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16648" y="4368385"/>
                      <a:ext cx="187560" cy="872280"/>
                    </p14:xfrm>
                  </p:contentPart>
                </mc:Choice>
                <mc:Fallback xmlns="">
                  <p:pic>
                    <p:nvPicPr>
                      <p:cNvPr id="45" name="Freihand 44">
                        <a:extLst>
                          <a:ext uri="{FF2B5EF4-FFF2-40B4-BE49-F238E27FC236}">
                            <a16:creationId xmlns:a16="http://schemas.microsoft.com/office/drawing/2014/main" id="{E452130E-E725-6542-BC08-D88A4EF8C6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980648" y="4152385"/>
                        <a:ext cx="259200" cy="13039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31">
                    <p14:nvContentPartPr>
                      <p14:cNvPr id="67" name="Freihand 66">
                        <a:extLst>
                          <a:ext uri="{FF2B5EF4-FFF2-40B4-BE49-F238E27FC236}">
                            <a16:creationId xmlns:a16="http://schemas.microsoft.com/office/drawing/2014/main" id="{FCA7CE86-3B69-0692-0725-766E0B64476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64168" y="438746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47" name="Freihand 46">
                        <a:extLst>
                          <a:ext uri="{FF2B5EF4-FFF2-40B4-BE49-F238E27FC236}">
                            <a16:creationId xmlns:a16="http://schemas.microsoft.com/office/drawing/2014/main" id="{C10BA5DB-2BB1-364D-8A9E-63094E9BAC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3028528" y="417182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33">
                    <p14:nvContentPartPr>
                      <p14:cNvPr id="68" name="Freihand 67">
                        <a:extLst>
                          <a:ext uri="{FF2B5EF4-FFF2-40B4-BE49-F238E27FC236}">
                            <a16:creationId xmlns:a16="http://schemas.microsoft.com/office/drawing/2014/main" id="{A700F12A-FA19-4D32-5162-F92B6B4053B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63448" y="438746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48" name="Freihand 47">
                        <a:extLst>
                          <a:ext uri="{FF2B5EF4-FFF2-40B4-BE49-F238E27FC236}">
                            <a16:creationId xmlns:a16="http://schemas.microsoft.com/office/drawing/2014/main" id="{97ED6EA7-5924-D649-BE8C-CB99B5B601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3027448" y="417182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34">
                    <p14:nvContentPartPr>
                      <p14:cNvPr id="69" name="Freihand 68">
                        <a:extLst>
                          <a:ext uri="{FF2B5EF4-FFF2-40B4-BE49-F238E27FC236}">
                            <a16:creationId xmlns:a16="http://schemas.microsoft.com/office/drawing/2014/main" id="{5D991580-4612-F435-4271-4D57D0999D3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26008" y="4353625"/>
                      <a:ext cx="186120" cy="883080"/>
                    </p14:xfrm>
                  </p:contentPart>
                </mc:Choice>
                <mc:Fallback xmlns="">
                  <p:pic>
                    <p:nvPicPr>
                      <p:cNvPr id="50" name="Freihand 49">
                        <a:extLst>
                          <a:ext uri="{FF2B5EF4-FFF2-40B4-BE49-F238E27FC236}">
                            <a16:creationId xmlns:a16="http://schemas.microsoft.com/office/drawing/2014/main" id="{66C53D94-0C3A-554F-8EE4-C39844C940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2990368" y="4137985"/>
                        <a:ext cx="257760" cy="13147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  <p:grpSp>
            <p:nvGrpSpPr>
              <p:cNvPr id="44" name="Gruppieren 43">
                <a:extLst>
                  <a:ext uri="{FF2B5EF4-FFF2-40B4-BE49-F238E27FC236}">
                    <a16:creationId xmlns:a16="http://schemas.microsoft.com/office/drawing/2014/main" id="{CBED1232-9BF0-B91E-A8A1-3F2BD95141B8}"/>
                  </a:ext>
                </a:extLst>
              </p:cNvPr>
              <p:cNvGrpSpPr/>
              <p:nvPr/>
            </p:nvGrpSpPr>
            <p:grpSpPr>
              <a:xfrm>
                <a:off x="626963" y="1568104"/>
                <a:ext cx="761733" cy="1540000"/>
                <a:chOff x="2583490" y="3808458"/>
                <a:chExt cx="790779" cy="1615208"/>
              </a:xfrm>
            </p:grpSpPr>
            <p:pic>
              <p:nvPicPr>
                <p:cNvPr id="54" name="Grafik 53">
                  <a:extLst>
                    <a:ext uri="{FF2B5EF4-FFF2-40B4-BE49-F238E27FC236}">
                      <a16:creationId xmlns:a16="http://schemas.microsoft.com/office/drawing/2014/main" id="{8144C8C2-B11C-6B4B-0B6D-9D37B4A2A8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583490" y="3808458"/>
                  <a:ext cx="790779" cy="1615208"/>
                </a:xfrm>
                <a:prstGeom prst="rect">
                  <a:avLst/>
                </a:prstGeom>
              </p:spPr>
            </p:pic>
            <p:grpSp>
              <p:nvGrpSpPr>
                <p:cNvPr id="55" name="Gruppieren 54">
                  <a:extLst>
                    <a:ext uri="{FF2B5EF4-FFF2-40B4-BE49-F238E27FC236}">
                      <a16:creationId xmlns:a16="http://schemas.microsoft.com/office/drawing/2014/main" id="{2D3678BC-B0F2-8DA7-69A6-15762A082D3E}"/>
                    </a:ext>
                  </a:extLst>
                </p:cNvPr>
                <p:cNvGrpSpPr/>
                <p:nvPr/>
              </p:nvGrpSpPr>
              <p:grpSpPr>
                <a:xfrm>
                  <a:off x="3008728" y="3957625"/>
                  <a:ext cx="203400" cy="1283040"/>
                  <a:chOff x="3008728" y="3957625"/>
                  <a:chExt cx="203400" cy="1283040"/>
                </a:xfrm>
              </p:grpSpPr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36">
                    <p14:nvContentPartPr>
                      <p14:cNvPr id="56" name="Freihand 55">
                        <a:extLst>
                          <a:ext uri="{FF2B5EF4-FFF2-40B4-BE49-F238E27FC236}">
                            <a16:creationId xmlns:a16="http://schemas.microsoft.com/office/drawing/2014/main" id="{71D3C256-F1E2-8D0A-4BB2-67D78131844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08728" y="3957625"/>
                      <a:ext cx="58320" cy="200520"/>
                    </p14:xfrm>
                  </p:contentPart>
                </mc:Choice>
                <mc:Fallback xmlns="">
                  <p:pic>
                    <p:nvPicPr>
                      <p:cNvPr id="42" name="Freihand 41">
                        <a:extLst>
                          <a:ext uri="{FF2B5EF4-FFF2-40B4-BE49-F238E27FC236}">
                            <a16:creationId xmlns:a16="http://schemas.microsoft.com/office/drawing/2014/main" id="{2B967231-6683-8C42-9BE1-446B46AFA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972728" y="3741985"/>
                        <a:ext cx="129960" cy="6321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37">
                    <p14:nvContentPartPr>
                      <p14:cNvPr id="57" name="Freihand 56">
                        <a:extLst>
                          <a:ext uri="{FF2B5EF4-FFF2-40B4-BE49-F238E27FC236}">
                            <a16:creationId xmlns:a16="http://schemas.microsoft.com/office/drawing/2014/main" id="{077893FD-197E-DBB4-73A1-C05097AB45A0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16648" y="436838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43" name="Freihand 42">
                        <a:extLst>
                          <a:ext uri="{FF2B5EF4-FFF2-40B4-BE49-F238E27FC236}">
                            <a16:creationId xmlns:a16="http://schemas.microsoft.com/office/drawing/2014/main" id="{887B6E90-087D-1A4A-A07F-0B7625A2A2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980648" y="415238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38">
                    <p14:nvContentPartPr>
                      <p14:cNvPr id="58" name="Freihand 57">
                        <a:extLst>
                          <a:ext uri="{FF2B5EF4-FFF2-40B4-BE49-F238E27FC236}">
                            <a16:creationId xmlns:a16="http://schemas.microsoft.com/office/drawing/2014/main" id="{B33C4CD6-C36A-DE17-2CF1-6FF86B2E735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16648" y="4368385"/>
                      <a:ext cx="187560" cy="872280"/>
                    </p14:xfrm>
                  </p:contentPart>
                </mc:Choice>
                <mc:Fallback xmlns="">
                  <p:pic>
                    <p:nvPicPr>
                      <p:cNvPr id="45" name="Freihand 44">
                        <a:extLst>
                          <a:ext uri="{FF2B5EF4-FFF2-40B4-BE49-F238E27FC236}">
                            <a16:creationId xmlns:a16="http://schemas.microsoft.com/office/drawing/2014/main" id="{E452130E-E725-6542-BC08-D88A4EF8C6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980648" y="4152385"/>
                        <a:ext cx="259200" cy="13039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39">
                    <p14:nvContentPartPr>
                      <p14:cNvPr id="59" name="Freihand 58">
                        <a:extLst>
                          <a:ext uri="{FF2B5EF4-FFF2-40B4-BE49-F238E27FC236}">
                            <a16:creationId xmlns:a16="http://schemas.microsoft.com/office/drawing/2014/main" id="{1B4072AA-CA79-00B1-B3B1-949FC6914DC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64168" y="438746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47" name="Freihand 46">
                        <a:extLst>
                          <a:ext uri="{FF2B5EF4-FFF2-40B4-BE49-F238E27FC236}">
                            <a16:creationId xmlns:a16="http://schemas.microsoft.com/office/drawing/2014/main" id="{C10BA5DB-2BB1-364D-8A9E-63094E9BAC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3028528" y="417182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40">
                    <p14:nvContentPartPr>
                      <p14:cNvPr id="60" name="Freihand 59">
                        <a:extLst>
                          <a:ext uri="{FF2B5EF4-FFF2-40B4-BE49-F238E27FC236}">
                            <a16:creationId xmlns:a16="http://schemas.microsoft.com/office/drawing/2014/main" id="{3BBA52E7-F876-226F-F92A-089C21B58E17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63448" y="438746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48" name="Freihand 47">
                        <a:extLst>
                          <a:ext uri="{FF2B5EF4-FFF2-40B4-BE49-F238E27FC236}">
                            <a16:creationId xmlns:a16="http://schemas.microsoft.com/office/drawing/2014/main" id="{97ED6EA7-5924-D649-BE8C-CB99B5B601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3027448" y="417182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41">
                    <p14:nvContentPartPr>
                      <p14:cNvPr id="61" name="Freihand 60">
                        <a:extLst>
                          <a:ext uri="{FF2B5EF4-FFF2-40B4-BE49-F238E27FC236}">
                            <a16:creationId xmlns:a16="http://schemas.microsoft.com/office/drawing/2014/main" id="{5E9BABA7-27A4-2DDC-1564-E3E4FD31A19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26008" y="4353625"/>
                      <a:ext cx="186120" cy="883080"/>
                    </p14:xfrm>
                  </p:contentPart>
                </mc:Choice>
                <mc:Fallback xmlns="">
                  <p:pic>
                    <p:nvPicPr>
                      <p:cNvPr id="50" name="Freihand 49">
                        <a:extLst>
                          <a:ext uri="{FF2B5EF4-FFF2-40B4-BE49-F238E27FC236}">
                            <a16:creationId xmlns:a16="http://schemas.microsoft.com/office/drawing/2014/main" id="{66C53D94-0C3A-554F-8EE4-C39844C940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2990368" y="4137985"/>
                        <a:ext cx="257760" cy="13147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  <p:grpSp>
            <p:nvGrpSpPr>
              <p:cNvPr id="45" name="Gruppieren 44">
                <a:extLst>
                  <a:ext uri="{FF2B5EF4-FFF2-40B4-BE49-F238E27FC236}">
                    <a16:creationId xmlns:a16="http://schemas.microsoft.com/office/drawing/2014/main" id="{2528AB6D-B5CF-5EC1-3B9C-055CE26EEABF}"/>
                  </a:ext>
                </a:extLst>
              </p:cNvPr>
              <p:cNvGrpSpPr/>
              <p:nvPr/>
            </p:nvGrpSpPr>
            <p:grpSpPr>
              <a:xfrm>
                <a:off x="2045196" y="1580329"/>
                <a:ext cx="761733" cy="1540000"/>
                <a:chOff x="2583490" y="3808458"/>
                <a:chExt cx="790779" cy="1615208"/>
              </a:xfrm>
            </p:grpSpPr>
            <p:pic>
              <p:nvPicPr>
                <p:cNvPr id="46" name="Grafik 45">
                  <a:extLst>
                    <a:ext uri="{FF2B5EF4-FFF2-40B4-BE49-F238E27FC236}">
                      <a16:creationId xmlns:a16="http://schemas.microsoft.com/office/drawing/2014/main" id="{A1A50DBF-8312-DAE2-C169-C6D5CB612E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583490" y="3808458"/>
                  <a:ext cx="790779" cy="1615208"/>
                </a:xfrm>
                <a:prstGeom prst="rect">
                  <a:avLst/>
                </a:prstGeom>
              </p:spPr>
            </p:pic>
            <p:grpSp>
              <p:nvGrpSpPr>
                <p:cNvPr id="47" name="Gruppieren 46">
                  <a:extLst>
                    <a:ext uri="{FF2B5EF4-FFF2-40B4-BE49-F238E27FC236}">
                      <a16:creationId xmlns:a16="http://schemas.microsoft.com/office/drawing/2014/main" id="{2C5FFE2D-CB50-77F7-BC22-D969E5B0189D}"/>
                    </a:ext>
                  </a:extLst>
                </p:cNvPr>
                <p:cNvGrpSpPr/>
                <p:nvPr/>
              </p:nvGrpSpPr>
              <p:grpSpPr>
                <a:xfrm>
                  <a:off x="3008728" y="3957625"/>
                  <a:ext cx="203400" cy="1283040"/>
                  <a:chOff x="3008728" y="3957625"/>
                  <a:chExt cx="203400" cy="1283040"/>
                </a:xfrm>
              </p:grpSpPr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42">
                    <p14:nvContentPartPr>
                      <p14:cNvPr id="48" name="Freihand 47">
                        <a:extLst>
                          <a:ext uri="{FF2B5EF4-FFF2-40B4-BE49-F238E27FC236}">
                            <a16:creationId xmlns:a16="http://schemas.microsoft.com/office/drawing/2014/main" id="{436936AF-3D7E-7B5A-FC13-09AB5CA70A2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08728" y="3957625"/>
                      <a:ext cx="58320" cy="200520"/>
                    </p14:xfrm>
                  </p:contentPart>
                </mc:Choice>
                <mc:Fallback xmlns="">
                  <p:pic>
                    <p:nvPicPr>
                      <p:cNvPr id="42" name="Freihand 41">
                        <a:extLst>
                          <a:ext uri="{FF2B5EF4-FFF2-40B4-BE49-F238E27FC236}">
                            <a16:creationId xmlns:a16="http://schemas.microsoft.com/office/drawing/2014/main" id="{2B967231-6683-8C42-9BE1-446B46AFA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972728" y="3741985"/>
                        <a:ext cx="129960" cy="6321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43">
                    <p14:nvContentPartPr>
                      <p14:cNvPr id="49" name="Freihand 48">
                        <a:extLst>
                          <a:ext uri="{FF2B5EF4-FFF2-40B4-BE49-F238E27FC236}">
                            <a16:creationId xmlns:a16="http://schemas.microsoft.com/office/drawing/2014/main" id="{D5794B96-5F45-8AB4-B761-6DA7A9D5F8E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16648" y="436838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43" name="Freihand 42">
                        <a:extLst>
                          <a:ext uri="{FF2B5EF4-FFF2-40B4-BE49-F238E27FC236}">
                            <a16:creationId xmlns:a16="http://schemas.microsoft.com/office/drawing/2014/main" id="{887B6E90-087D-1A4A-A07F-0B7625A2A2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980648" y="415238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44">
                    <p14:nvContentPartPr>
                      <p14:cNvPr id="50" name="Freihand 49">
                        <a:extLst>
                          <a:ext uri="{FF2B5EF4-FFF2-40B4-BE49-F238E27FC236}">
                            <a16:creationId xmlns:a16="http://schemas.microsoft.com/office/drawing/2014/main" id="{A431CBBA-7EFA-CF4A-96FE-AE2CE892DB8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16648" y="4368385"/>
                      <a:ext cx="187560" cy="872280"/>
                    </p14:xfrm>
                  </p:contentPart>
                </mc:Choice>
                <mc:Fallback xmlns="">
                  <p:pic>
                    <p:nvPicPr>
                      <p:cNvPr id="45" name="Freihand 44">
                        <a:extLst>
                          <a:ext uri="{FF2B5EF4-FFF2-40B4-BE49-F238E27FC236}">
                            <a16:creationId xmlns:a16="http://schemas.microsoft.com/office/drawing/2014/main" id="{E452130E-E725-6542-BC08-D88A4EF8C6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980648" y="4152385"/>
                        <a:ext cx="259200" cy="13039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45">
                    <p14:nvContentPartPr>
                      <p14:cNvPr id="51" name="Freihand 50">
                        <a:extLst>
                          <a:ext uri="{FF2B5EF4-FFF2-40B4-BE49-F238E27FC236}">
                            <a16:creationId xmlns:a16="http://schemas.microsoft.com/office/drawing/2014/main" id="{D0E01CE5-2247-EB72-CA6A-13040F36CE8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64168" y="438746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47" name="Freihand 46">
                        <a:extLst>
                          <a:ext uri="{FF2B5EF4-FFF2-40B4-BE49-F238E27FC236}">
                            <a16:creationId xmlns:a16="http://schemas.microsoft.com/office/drawing/2014/main" id="{C10BA5DB-2BB1-364D-8A9E-63094E9BAC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3028528" y="417182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46">
                    <p14:nvContentPartPr>
                      <p14:cNvPr id="52" name="Freihand 51">
                        <a:extLst>
                          <a:ext uri="{FF2B5EF4-FFF2-40B4-BE49-F238E27FC236}">
                            <a16:creationId xmlns:a16="http://schemas.microsoft.com/office/drawing/2014/main" id="{99F81364-7A26-B517-2C80-AF4D6DCF9A9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63448" y="438746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48" name="Freihand 47">
                        <a:extLst>
                          <a:ext uri="{FF2B5EF4-FFF2-40B4-BE49-F238E27FC236}">
                            <a16:creationId xmlns:a16="http://schemas.microsoft.com/office/drawing/2014/main" id="{97ED6EA7-5924-D649-BE8C-CB99B5B601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3027448" y="417182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47">
                    <p14:nvContentPartPr>
                      <p14:cNvPr id="53" name="Freihand 52">
                        <a:extLst>
                          <a:ext uri="{FF2B5EF4-FFF2-40B4-BE49-F238E27FC236}">
                            <a16:creationId xmlns:a16="http://schemas.microsoft.com/office/drawing/2014/main" id="{B1F552CB-D8A6-0846-66BD-D694458ADBA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26008" y="4353625"/>
                      <a:ext cx="186120" cy="883080"/>
                    </p14:xfrm>
                  </p:contentPart>
                </mc:Choice>
                <mc:Fallback xmlns="">
                  <p:pic>
                    <p:nvPicPr>
                      <p:cNvPr id="50" name="Freihand 49">
                        <a:extLst>
                          <a:ext uri="{FF2B5EF4-FFF2-40B4-BE49-F238E27FC236}">
                            <a16:creationId xmlns:a16="http://schemas.microsoft.com/office/drawing/2014/main" id="{66C53D94-0C3A-554F-8EE4-C39844C940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2990368" y="4137985"/>
                        <a:ext cx="257760" cy="13147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</p:grp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D0F942C7-6F41-C18A-C32A-5BAE1347D161}"/>
                </a:ext>
              </a:extLst>
            </p:cNvPr>
            <p:cNvSpPr txBox="1"/>
            <p:nvPr/>
          </p:nvSpPr>
          <p:spPr>
            <a:xfrm>
              <a:off x="419100" y="3051814"/>
              <a:ext cx="244182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dirty="0"/>
                <a:t>61 Praxislehrpersonen</a:t>
              </a:r>
            </a:p>
          </p:txBody>
        </p:sp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E4BFF431-453E-54E5-F2B7-3EAF030BD6D2}"/>
              </a:ext>
            </a:extLst>
          </p:cNvPr>
          <p:cNvGrpSpPr/>
          <p:nvPr/>
        </p:nvGrpSpPr>
        <p:grpSpPr>
          <a:xfrm>
            <a:off x="4203531" y="1826597"/>
            <a:ext cx="5060821" cy="914400"/>
            <a:chOff x="4203531" y="1826597"/>
            <a:chExt cx="5060821" cy="914400"/>
          </a:xfrm>
        </p:grpSpPr>
        <p:pic>
          <p:nvPicPr>
            <p:cNvPr id="71" name="Grafik 70" descr="Klemmbrett mit einfarbiger Füllung">
              <a:extLst>
                <a:ext uri="{FF2B5EF4-FFF2-40B4-BE49-F238E27FC236}">
                  <a16:creationId xmlns:a16="http://schemas.microsoft.com/office/drawing/2014/main" id="{92FAD42F-2C0F-10E7-CA45-3BAE5E551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p:blipFill>
          <p:spPr>
            <a:xfrm>
              <a:off x="4203531" y="1826597"/>
              <a:ext cx="914400" cy="914400"/>
            </a:xfrm>
            <a:prstGeom prst="rect">
              <a:avLst/>
            </a:prstGeom>
          </p:spPr>
        </p:pic>
        <p:sp>
          <p:nvSpPr>
            <p:cNvPr id="72" name="Textfeld 71">
              <a:extLst>
                <a:ext uri="{FF2B5EF4-FFF2-40B4-BE49-F238E27FC236}">
                  <a16:creationId xmlns:a16="http://schemas.microsoft.com/office/drawing/2014/main" id="{2D155243-8042-252D-099A-8DAAB5CD5F7E}"/>
                </a:ext>
              </a:extLst>
            </p:cNvPr>
            <p:cNvSpPr txBox="1"/>
            <p:nvPr/>
          </p:nvSpPr>
          <p:spPr>
            <a:xfrm>
              <a:off x="5117931" y="2257673"/>
              <a:ext cx="414642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dirty="0"/>
                <a:t>davon habe 82% ausgefüllt</a:t>
              </a:r>
            </a:p>
          </p:txBody>
        </p:sp>
      </p:grp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50D0E932-0FDC-7C10-723B-B56F3B1CD712}"/>
              </a:ext>
            </a:extLst>
          </p:cNvPr>
          <p:cNvGrpSpPr/>
          <p:nvPr/>
        </p:nvGrpSpPr>
        <p:grpSpPr>
          <a:xfrm>
            <a:off x="4295800" y="4622116"/>
            <a:ext cx="4168823" cy="914400"/>
            <a:chOff x="4203531" y="1826597"/>
            <a:chExt cx="4168823" cy="914400"/>
          </a:xfrm>
        </p:grpSpPr>
        <p:pic>
          <p:nvPicPr>
            <p:cNvPr id="74" name="Grafik 73" descr="Klemmbrett mit einfarbiger Füllung">
              <a:extLst>
                <a:ext uri="{FF2B5EF4-FFF2-40B4-BE49-F238E27FC236}">
                  <a16:creationId xmlns:a16="http://schemas.microsoft.com/office/drawing/2014/main" id="{E6C7F8D5-F325-D387-6F7E-06730D02F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p:blipFill>
          <p:spPr>
            <a:xfrm>
              <a:off x="4203531" y="1826597"/>
              <a:ext cx="914400" cy="914400"/>
            </a:xfrm>
            <a:prstGeom prst="rect">
              <a:avLst/>
            </a:prstGeom>
          </p:spPr>
        </p:pic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D3A2964A-DF22-BB6F-36D1-AD5199BDFD4F}"/>
                </a:ext>
              </a:extLst>
            </p:cNvPr>
            <p:cNvSpPr txBox="1"/>
            <p:nvPr/>
          </p:nvSpPr>
          <p:spPr>
            <a:xfrm>
              <a:off x="5117931" y="2257673"/>
              <a:ext cx="325442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dirty="0"/>
                <a:t>davon haben 58% ausgefüllt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05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3732C-9AA7-669D-0376-0527DC412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495" y="1064349"/>
            <a:ext cx="11012400" cy="492443"/>
          </a:xfrm>
        </p:spPr>
        <p:txBody>
          <a:bodyPr/>
          <a:lstStyle/>
          <a:p>
            <a:r>
              <a:rPr lang="de-CH" dirty="0"/>
              <a:t>Basisphase FS24 Studierende</a:t>
            </a:r>
            <a:endParaRPr lang="de-CH" b="1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F449D0-26B0-0610-A3F7-04FBA47CF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870A780-1783-D4D4-296C-FA16EF2DDBCD}"/>
              </a:ext>
            </a:extLst>
          </p:cNvPr>
          <p:cNvSpPr txBox="1">
            <a:spLocks/>
          </p:cNvSpPr>
          <p:nvPr/>
        </p:nvSpPr>
        <p:spPr>
          <a:xfrm>
            <a:off x="1704070" y="4517997"/>
            <a:ext cx="9793088" cy="221599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Kriterienraster für Zwischen- und Schlussbilanz wird von ca. 40% der Studierenden als *eher nicht geeignet* bewertet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45% der Studierenden geben an, dass der Austausch mit Lehrpersonen im Kollegium eher gering war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  <a:p>
            <a:endParaRPr lang="de-CH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9A40A35-9AF0-1BDC-ED32-7EAC1A0AE72D}"/>
              </a:ext>
            </a:extLst>
          </p:cNvPr>
          <p:cNvSpPr txBox="1">
            <a:spLocks/>
          </p:cNvSpPr>
          <p:nvPr/>
        </p:nvSpPr>
        <p:spPr>
          <a:xfrm>
            <a:off x="1717571" y="2360226"/>
            <a:ext cx="9562297" cy="9233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Rückmeldungen von Studierenden zu Praxislehrpersonen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Vorbereitungstreffen wird als wertvoll erachtet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Die Dozierenden werden sehr positiv bewertet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E316C14-B096-EF5C-2E9C-FF6F4F344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91" y="4005064"/>
            <a:ext cx="898773" cy="223224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1562AB4-F257-3E66-7410-2273F8FBB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13" y="1748503"/>
            <a:ext cx="861751" cy="2226671"/>
          </a:xfrm>
          <a:prstGeom prst="rect">
            <a:avLst/>
          </a:prstGeom>
        </p:spPr>
      </p:pic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E0C983DF-08E5-6F2B-8CFE-9C799819FD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120" y="6637507"/>
            <a:ext cx="1188000" cy="144016"/>
          </a:xfrm>
        </p:spPr>
        <p:txBody>
          <a:bodyPr/>
          <a:lstStyle/>
          <a:p>
            <a:r>
              <a:rPr lang="de-CH" dirty="0"/>
              <a:t>14. September 2024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AFDFABEB-0F8C-7058-42EF-A4BA65863412}"/>
              </a:ext>
            </a:extLst>
          </p:cNvPr>
          <p:cNvSpPr txBox="1">
            <a:spLocks/>
          </p:cNvSpPr>
          <p:nvPr/>
        </p:nvSpPr>
        <p:spPr>
          <a:xfrm>
            <a:off x="1847528" y="6637507"/>
            <a:ext cx="810000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9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/>
              <a:t>Praxisevaluation SEKI FS24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49308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3732C-9AA7-669D-0376-0527DC412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891" y="1052736"/>
            <a:ext cx="11012400" cy="492443"/>
          </a:xfrm>
        </p:spPr>
        <p:txBody>
          <a:bodyPr/>
          <a:lstStyle/>
          <a:p>
            <a:r>
              <a:rPr lang="de-CH" dirty="0"/>
              <a:t>Basisphase FS24 Praxislehrpersonen (</a:t>
            </a:r>
            <a:r>
              <a:rPr lang="de-CH" dirty="0" err="1"/>
              <a:t>PxL</a:t>
            </a:r>
            <a:r>
              <a:rPr lang="de-CH" dirty="0"/>
              <a:t>)</a:t>
            </a:r>
            <a:endParaRPr lang="de-CH" b="1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5B1679-1369-DABF-B4CF-98B153595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14. September 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CEA04E-9EBA-0E3E-0738-03F36B089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Praxisevaluation SEKI FS234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F449D0-26B0-0610-A3F7-04FBA47CF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870A780-1783-D4D4-296C-FA16EF2DDBCD}"/>
              </a:ext>
            </a:extLst>
          </p:cNvPr>
          <p:cNvSpPr txBox="1">
            <a:spLocks/>
          </p:cNvSpPr>
          <p:nvPr/>
        </p:nvSpPr>
        <p:spPr>
          <a:xfrm>
            <a:off x="1667508" y="4172637"/>
            <a:ext cx="9793088" cy="233910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000" dirty="0"/>
              <a:t>Allgemein: sehr positive Rückmeldungen</a:t>
            </a:r>
          </a:p>
          <a:p>
            <a:endParaRPr lang="de-CH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Kriterienraster für Zwischen- und Schlussbilanz wurde von ca. 18% der </a:t>
            </a:r>
            <a:r>
              <a:rPr lang="de-CH" sz="2000" dirty="0" err="1"/>
              <a:t>PxL</a:t>
            </a:r>
            <a:r>
              <a:rPr lang="de-CH" sz="2000" dirty="0"/>
              <a:t> als *eher nicht geeignet* bewertet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Für 10% der </a:t>
            </a:r>
            <a:r>
              <a:rPr lang="de-CH" sz="2000" dirty="0" err="1"/>
              <a:t>PxL</a:t>
            </a:r>
            <a:r>
              <a:rPr lang="de-CH" sz="2000" dirty="0"/>
              <a:t> sind die Verantwortlichkeiten der einzelnen Personen im Manual nicht klar</a:t>
            </a:r>
          </a:p>
          <a:p>
            <a:endParaRPr lang="de-CH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9A40A35-9AF0-1BDC-ED32-7EAC1A0AE72D}"/>
              </a:ext>
            </a:extLst>
          </p:cNvPr>
          <p:cNvSpPr txBox="1">
            <a:spLocks/>
          </p:cNvSpPr>
          <p:nvPr/>
        </p:nvSpPr>
        <p:spPr>
          <a:xfrm>
            <a:off x="1637297" y="2400313"/>
            <a:ext cx="9562297" cy="9233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Rückmeldung von </a:t>
            </a:r>
            <a:r>
              <a:rPr lang="de-CH" sz="2000" dirty="0" err="1"/>
              <a:t>PxL</a:t>
            </a:r>
            <a:r>
              <a:rPr lang="de-CH" sz="2000" dirty="0"/>
              <a:t> zu Studierenden betreffend Engagement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Rückmeldungen von </a:t>
            </a:r>
            <a:r>
              <a:rPr lang="de-CH" sz="2000" dirty="0" err="1"/>
              <a:t>PxL</a:t>
            </a:r>
            <a:r>
              <a:rPr lang="de-CH" sz="2000" dirty="0"/>
              <a:t> zu Studierenden betreffend Zusammenarbeit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Manual und Information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E316C14-B096-EF5C-2E9C-FF6F4F344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91" y="4005064"/>
            <a:ext cx="898773" cy="223224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1562AB4-F257-3E66-7410-2273F8FBB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13" y="1748503"/>
            <a:ext cx="861751" cy="222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87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F449D0-26B0-0610-A3F7-04FBA47CF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E0C983DF-08E5-6F2B-8CFE-9C799819FD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120" y="6637507"/>
            <a:ext cx="1188000" cy="144016"/>
          </a:xfrm>
        </p:spPr>
        <p:txBody>
          <a:bodyPr/>
          <a:lstStyle/>
          <a:p>
            <a:r>
              <a:rPr lang="de-CH" dirty="0"/>
              <a:t>14. September 2024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AFDFABEB-0F8C-7058-42EF-A4BA65863412}"/>
              </a:ext>
            </a:extLst>
          </p:cNvPr>
          <p:cNvSpPr txBox="1">
            <a:spLocks/>
          </p:cNvSpPr>
          <p:nvPr/>
        </p:nvSpPr>
        <p:spPr>
          <a:xfrm>
            <a:off x="1847528" y="6637507"/>
            <a:ext cx="810000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9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/>
              <a:t>Praxisevaluation SEKI FS24</a:t>
            </a:r>
            <a:endParaRPr lang="de-CH" dirty="0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DF342667-29A6-2241-2F26-EA2E5F5571DB}"/>
              </a:ext>
            </a:extLst>
          </p:cNvPr>
          <p:cNvSpPr txBox="1">
            <a:spLocks/>
          </p:cNvSpPr>
          <p:nvPr/>
        </p:nvSpPr>
        <p:spPr>
          <a:xfrm>
            <a:off x="11460596" y="6620400"/>
            <a:ext cx="376710" cy="1440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de-CH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8C9FB15C-43E7-5F5D-E57A-E01B04CD5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495" y="1064349"/>
            <a:ext cx="11012400" cy="369332"/>
          </a:xfrm>
        </p:spPr>
        <p:txBody>
          <a:bodyPr/>
          <a:lstStyle/>
          <a:p>
            <a:r>
              <a:rPr lang="de-CH" sz="2400" b="1" dirty="0"/>
              <a:t>Partnerschulphase FS24: Wer wurde befragt? 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C49F4F4-7F3F-973D-939B-5FE886B307F1}"/>
              </a:ext>
            </a:extLst>
          </p:cNvPr>
          <p:cNvGrpSpPr/>
          <p:nvPr/>
        </p:nvGrpSpPr>
        <p:grpSpPr>
          <a:xfrm>
            <a:off x="364495" y="3738627"/>
            <a:ext cx="6161314" cy="2194086"/>
            <a:chOff x="364495" y="3738627"/>
            <a:chExt cx="6161314" cy="2194086"/>
          </a:xfrm>
        </p:grpSpPr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4DB10A16-7D1D-D403-4C7F-AF0A239AD0CD}"/>
                </a:ext>
              </a:extLst>
            </p:cNvPr>
            <p:cNvGrpSpPr/>
            <p:nvPr/>
          </p:nvGrpSpPr>
          <p:grpSpPr>
            <a:xfrm>
              <a:off x="433920" y="3738627"/>
              <a:ext cx="790962" cy="1849052"/>
              <a:chOff x="4556097" y="4877723"/>
              <a:chExt cx="1225934" cy="2504035"/>
            </a:xfrm>
          </p:grpSpPr>
          <p:pic>
            <p:nvPicPr>
              <p:cNvPr id="34" name="Grafik 33">
                <a:extLst>
                  <a:ext uri="{FF2B5EF4-FFF2-40B4-BE49-F238E27FC236}">
                    <a16:creationId xmlns:a16="http://schemas.microsoft.com/office/drawing/2014/main" id="{3311D352-382F-E472-7637-DC750E30B2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097" y="4877723"/>
                <a:ext cx="1225934" cy="2504035"/>
              </a:xfrm>
              <a:prstGeom prst="rect">
                <a:avLst/>
              </a:prstGeom>
            </p:spPr>
          </p:pic>
          <p:grpSp>
            <p:nvGrpSpPr>
              <p:cNvPr id="35" name="Gruppieren 34">
                <a:extLst>
                  <a:ext uri="{FF2B5EF4-FFF2-40B4-BE49-F238E27FC236}">
                    <a16:creationId xmlns:a16="http://schemas.microsoft.com/office/drawing/2014/main" id="{C06D3F89-3CF2-F70D-115E-7FD0B92CE906}"/>
                  </a:ext>
                </a:extLst>
              </p:cNvPr>
              <p:cNvGrpSpPr/>
              <p:nvPr/>
            </p:nvGrpSpPr>
            <p:grpSpPr>
              <a:xfrm>
                <a:off x="5192426" y="5058405"/>
                <a:ext cx="334229" cy="2026623"/>
                <a:chOff x="866921" y="3924927"/>
                <a:chExt cx="215447" cy="1306378"/>
              </a:xfrm>
            </p:grpSpPr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3">
                  <p14:nvContentPartPr>
                    <p14:cNvPr id="36" name="Freihand 35">
                      <a:extLst>
                        <a:ext uri="{FF2B5EF4-FFF2-40B4-BE49-F238E27FC236}">
                          <a16:creationId xmlns:a16="http://schemas.microsoft.com/office/drawing/2014/main" id="{497FE2BE-E944-8AD6-C9C7-9FA65257E79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4841" y="3941847"/>
                    <a:ext cx="360" cy="360"/>
                  </p14:xfrm>
                </p:contentPart>
              </mc:Choice>
              <mc:Fallback xmlns="">
                <p:pic>
                  <p:nvPicPr>
                    <p:cNvPr id="36" name="Freihand 35">
                      <a:extLst>
                        <a:ext uri="{FF2B5EF4-FFF2-40B4-BE49-F238E27FC236}">
                          <a16:creationId xmlns:a16="http://schemas.microsoft.com/office/drawing/2014/main" id="{497FE2BE-E944-8AD6-C9C7-9FA65257E798}"/>
                        </a:ext>
                      </a:extLst>
                    </p:cNvPr>
                    <p:cNvPicPr/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838841" y="3725847"/>
                      <a:ext cx="72000" cy="43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5">
                  <p14:nvContentPartPr>
                    <p14:cNvPr id="37" name="Freihand 36">
                      <a:extLst>
                        <a:ext uri="{FF2B5EF4-FFF2-40B4-BE49-F238E27FC236}">
                          <a16:creationId xmlns:a16="http://schemas.microsoft.com/office/drawing/2014/main" id="{DC1A5254-3D34-F39A-43EE-BBE48A77E96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66921" y="3924927"/>
                    <a:ext cx="56520" cy="234360"/>
                  </p14:xfrm>
                </p:contentPart>
              </mc:Choice>
              <mc:Fallback xmlns="">
                <p:pic>
                  <p:nvPicPr>
                    <p:cNvPr id="37" name="Freihand 36">
                      <a:extLst>
                        <a:ext uri="{FF2B5EF4-FFF2-40B4-BE49-F238E27FC236}">
                          <a16:creationId xmlns:a16="http://schemas.microsoft.com/office/drawing/2014/main" id="{DC1A5254-3D34-F39A-43EE-BBE48A77E960}"/>
                        </a:ext>
                      </a:extLst>
                    </p:cNvPr>
                    <p:cNvPicPr/>
                    <p:nvPr/>
                  </p:nvPicPr>
                  <p:blipFill>
                    <a:blip r:embed="rId6"/>
                    <a:stretch>
                      <a:fillRect/>
                    </a:stretch>
                  </p:blipFill>
                  <p:spPr>
                    <a:xfrm>
                      <a:off x="830921" y="3736434"/>
                      <a:ext cx="128160" cy="61103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7">
                  <p14:nvContentPartPr>
                    <p14:cNvPr id="38" name="Freihand 37">
                      <a:extLst>
                        <a:ext uri="{FF2B5EF4-FFF2-40B4-BE49-F238E27FC236}">
                          <a16:creationId xmlns:a16="http://schemas.microsoft.com/office/drawing/2014/main" id="{81C3410F-DBBA-18F2-B9E8-D571F919F95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96441" y="4357287"/>
                    <a:ext cx="360" cy="360"/>
                  </p14:xfrm>
                </p:contentPart>
              </mc:Choice>
              <mc:Fallback xmlns="">
                <p:pic>
                  <p:nvPicPr>
                    <p:cNvPr id="38" name="Freihand 37">
                      <a:extLst>
                        <a:ext uri="{FF2B5EF4-FFF2-40B4-BE49-F238E27FC236}">
                          <a16:creationId xmlns:a16="http://schemas.microsoft.com/office/drawing/2014/main" id="{81C3410F-DBBA-18F2-B9E8-D571F919F955}"/>
                        </a:ext>
                      </a:extLst>
                    </p:cNvPr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860441" y="4141287"/>
                      <a:ext cx="72000" cy="43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9">
                  <p14:nvContentPartPr>
                    <p14:cNvPr id="39" name="Freihand 38">
                      <a:extLst>
                        <a:ext uri="{FF2B5EF4-FFF2-40B4-BE49-F238E27FC236}">
                          <a16:creationId xmlns:a16="http://schemas.microsoft.com/office/drawing/2014/main" id="{6D12A7AA-2135-44BD-49F1-D14E760FFCA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4048" y="4390345"/>
                    <a:ext cx="148320" cy="840960"/>
                  </p14:xfrm>
                </p:contentPart>
              </mc:Choice>
              <mc:Fallback xmlns="">
                <p:pic>
                  <p:nvPicPr>
                    <p:cNvPr id="39" name="Freihand 38">
                      <a:extLst>
                        <a:ext uri="{FF2B5EF4-FFF2-40B4-BE49-F238E27FC236}">
                          <a16:creationId xmlns:a16="http://schemas.microsoft.com/office/drawing/2014/main" id="{6D12A7AA-2135-44BD-49F1-D14E760FFCA4}"/>
                        </a:ext>
                      </a:extLst>
                    </p:cNvPr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898222" y="4201859"/>
                      <a:ext cx="219614" cy="1217617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B472C34D-B925-4175-3974-C8819DE4D1FF}"/>
                </a:ext>
              </a:extLst>
            </p:cNvPr>
            <p:cNvGrpSpPr/>
            <p:nvPr/>
          </p:nvGrpSpPr>
          <p:grpSpPr>
            <a:xfrm>
              <a:off x="1117641" y="3774657"/>
              <a:ext cx="790962" cy="1849052"/>
              <a:chOff x="4556097" y="4877723"/>
              <a:chExt cx="1225934" cy="2504035"/>
            </a:xfrm>
          </p:grpSpPr>
          <p:pic>
            <p:nvPicPr>
              <p:cNvPr id="28" name="Grafik 27">
                <a:extLst>
                  <a:ext uri="{FF2B5EF4-FFF2-40B4-BE49-F238E27FC236}">
                    <a16:creationId xmlns:a16="http://schemas.microsoft.com/office/drawing/2014/main" id="{8F7F24DC-09EB-D220-2941-710CF38F6C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097" y="4877723"/>
                <a:ext cx="1225934" cy="2504035"/>
              </a:xfrm>
              <a:prstGeom prst="rect">
                <a:avLst/>
              </a:prstGeom>
            </p:spPr>
          </p:pic>
          <p:grpSp>
            <p:nvGrpSpPr>
              <p:cNvPr id="29" name="Gruppieren 28">
                <a:extLst>
                  <a:ext uri="{FF2B5EF4-FFF2-40B4-BE49-F238E27FC236}">
                    <a16:creationId xmlns:a16="http://schemas.microsoft.com/office/drawing/2014/main" id="{BE2F3811-567B-9EBD-CB92-FB8362767744}"/>
                  </a:ext>
                </a:extLst>
              </p:cNvPr>
              <p:cNvGrpSpPr/>
              <p:nvPr/>
            </p:nvGrpSpPr>
            <p:grpSpPr>
              <a:xfrm>
                <a:off x="5192426" y="5058405"/>
                <a:ext cx="334229" cy="2026623"/>
                <a:chOff x="866921" y="3924927"/>
                <a:chExt cx="215447" cy="1306378"/>
              </a:xfrm>
            </p:grpSpPr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1">
                  <p14:nvContentPartPr>
                    <p14:cNvPr id="30" name="Freihand 29">
                      <a:extLst>
                        <a:ext uri="{FF2B5EF4-FFF2-40B4-BE49-F238E27FC236}">
                          <a16:creationId xmlns:a16="http://schemas.microsoft.com/office/drawing/2014/main" id="{626EE04B-570E-7CF0-3A24-85425EBF3C5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4841" y="3941847"/>
                    <a:ext cx="360" cy="360"/>
                  </p14:xfrm>
                </p:contentPart>
              </mc:Choice>
              <mc:Fallback xmlns="">
                <p:pic>
                  <p:nvPicPr>
                    <p:cNvPr id="30" name="Freihand 29">
                      <a:extLst>
                        <a:ext uri="{FF2B5EF4-FFF2-40B4-BE49-F238E27FC236}">
                          <a16:creationId xmlns:a16="http://schemas.microsoft.com/office/drawing/2014/main" id="{626EE04B-570E-7CF0-3A24-85425EBF3C52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38841" y="3725847"/>
                      <a:ext cx="72000" cy="43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3">
                  <p14:nvContentPartPr>
                    <p14:cNvPr id="31" name="Freihand 30">
                      <a:extLst>
                        <a:ext uri="{FF2B5EF4-FFF2-40B4-BE49-F238E27FC236}">
                          <a16:creationId xmlns:a16="http://schemas.microsoft.com/office/drawing/2014/main" id="{2C15617F-63C4-721B-4825-ACD8F413B27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66921" y="3924927"/>
                    <a:ext cx="56520" cy="234360"/>
                  </p14:xfrm>
                </p:contentPart>
              </mc:Choice>
              <mc:Fallback xmlns="">
                <p:pic>
                  <p:nvPicPr>
                    <p:cNvPr id="31" name="Freihand 30">
                      <a:extLst>
                        <a:ext uri="{FF2B5EF4-FFF2-40B4-BE49-F238E27FC236}">
                          <a16:creationId xmlns:a16="http://schemas.microsoft.com/office/drawing/2014/main" id="{2C15617F-63C4-721B-4825-ACD8F413B275}"/>
                        </a:ext>
                      </a:extLst>
                    </p:cNvPr>
                    <p:cNvPicPr/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>
                      <a:off x="830921" y="3736434"/>
                      <a:ext cx="128160" cy="61103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5">
                  <p14:nvContentPartPr>
                    <p14:cNvPr id="32" name="Freihand 31">
                      <a:extLst>
                        <a:ext uri="{FF2B5EF4-FFF2-40B4-BE49-F238E27FC236}">
                          <a16:creationId xmlns:a16="http://schemas.microsoft.com/office/drawing/2014/main" id="{5061FFFF-9092-F44E-5D4C-2B8794F23CD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96441" y="4357287"/>
                    <a:ext cx="360" cy="360"/>
                  </p14:xfrm>
                </p:contentPart>
              </mc:Choice>
              <mc:Fallback xmlns="">
                <p:pic>
                  <p:nvPicPr>
                    <p:cNvPr id="32" name="Freihand 31">
                      <a:extLst>
                        <a:ext uri="{FF2B5EF4-FFF2-40B4-BE49-F238E27FC236}">
                          <a16:creationId xmlns:a16="http://schemas.microsoft.com/office/drawing/2014/main" id="{5061FFFF-9092-F44E-5D4C-2B8794F23CDF}"/>
                        </a:ext>
                      </a:extLst>
                    </p:cNvPr>
                    <p:cNvPicPr/>
                    <p:nvPr/>
                  </p:nvPicPr>
                  <p:blipFill>
                    <a:blip r:embed="rId16"/>
                    <a:stretch>
                      <a:fillRect/>
                    </a:stretch>
                  </p:blipFill>
                  <p:spPr>
                    <a:xfrm>
                      <a:off x="860441" y="4141287"/>
                      <a:ext cx="72000" cy="43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7">
                  <p14:nvContentPartPr>
                    <p14:cNvPr id="33" name="Freihand 32">
                      <a:extLst>
                        <a:ext uri="{FF2B5EF4-FFF2-40B4-BE49-F238E27FC236}">
                          <a16:creationId xmlns:a16="http://schemas.microsoft.com/office/drawing/2014/main" id="{20B4CA94-5D8C-5874-DF54-D4650C46EBF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4048" y="4390345"/>
                    <a:ext cx="148320" cy="840960"/>
                  </p14:xfrm>
                </p:contentPart>
              </mc:Choice>
              <mc:Fallback xmlns="">
                <p:pic>
                  <p:nvPicPr>
                    <p:cNvPr id="33" name="Freihand 32">
                      <a:extLst>
                        <a:ext uri="{FF2B5EF4-FFF2-40B4-BE49-F238E27FC236}">
                          <a16:creationId xmlns:a16="http://schemas.microsoft.com/office/drawing/2014/main" id="{20B4CA94-5D8C-5874-DF54-D4650C46EBFB}"/>
                        </a:ext>
                      </a:extLst>
                    </p:cNvPr>
                    <p:cNvPicPr/>
                    <p:nvPr/>
                  </p:nvPicPr>
                  <p:blipFill>
                    <a:blip r:embed="rId18"/>
                    <a:stretch>
                      <a:fillRect/>
                    </a:stretch>
                  </p:blipFill>
                  <p:spPr>
                    <a:xfrm>
                      <a:off x="898222" y="4201859"/>
                      <a:ext cx="219614" cy="1217617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D53A7C5B-2691-8AC0-CAD4-3FC4104EEC95}"/>
                </a:ext>
              </a:extLst>
            </p:cNvPr>
            <p:cNvGrpSpPr/>
            <p:nvPr/>
          </p:nvGrpSpPr>
          <p:grpSpPr>
            <a:xfrm>
              <a:off x="1906983" y="3750852"/>
              <a:ext cx="790962" cy="1849052"/>
              <a:chOff x="4556097" y="4877723"/>
              <a:chExt cx="1225934" cy="2504035"/>
            </a:xfrm>
          </p:grpSpPr>
          <p:pic>
            <p:nvPicPr>
              <p:cNvPr id="22" name="Grafik 21">
                <a:extLst>
                  <a:ext uri="{FF2B5EF4-FFF2-40B4-BE49-F238E27FC236}">
                    <a16:creationId xmlns:a16="http://schemas.microsoft.com/office/drawing/2014/main" id="{80BFDF2F-3473-E446-8016-EAEAD721D2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097" y="4877723"/>
                <a:ext cx="1225934" cy="2504035"/>
              </a:xfrm>
              <a:prstGeom prst="rect">
                <a:avLst/>
              </a:prstGeom>
            </p:spPr>
          </p:pic>
          <p:grpSp>
            <p:nvGrpSpPr>
              <p:cNvPr id="23" name="Gruppieren 22">
                <a:extLst>
                  <a:ext uri="{FF2B5EF4-FFF2-40B4-BE49-F238E27FC236}">
                    <a16:creationId xmlns:a16="http://schemas.microsoft.com/office/drawing/2014/main" id="{73D8A964-9BB8-772C-E713-2BC0DB4F1313}"/>
                  </a:ext>
                </a:extLst>
              </p:cNvPr>
              <p:cNvGrpSpPr/>
              <p:nvPr/>
            </p:nvGrpSpPr>
            <p:grpSpPr>
              <a:xfrm>
                <a:off x="5192426" y="5058405"/>
                <a:ext cx="334229" cy="2026623"/>
                <a:chOff x="866921" y="3924927"/>
                <a:chExt cx="215447" cy="1306378"/>
              </a:xfrm>
            </p:grpSpPr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9">
                  <p14:nvContentPartPr>
                    <p14:cNvPr id="24" name="Freihand 23">
                      <a:extLst>
                        <a:ext uri="{FF2B5EF4-FFF2-40B4-BE49-F238E27FC236}">
                          <a16:creationId xmlns:a16="http://schemas.microsoft.com/office/drawing/2014/main" id="{D81DA198-E86C-1E12-F476-BC518AD1193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4841" y="3941847"/>
                    <a:ext cx="360" cy="360"/>
                  </p14:xfrm>
                </p:contentPart>
              </mc:Choice>
              <mc:Fallback xmlns="">
                <p:pic>
                  <p:nvPicPr>
                    <p:cNvPr id="24" name="Freihand 23">
                      <a:extLst>
                        <a:ext uri="{FF2B5EF4-FFF2-40B4-BE49-F238E27FC236}">
                          <a16:creationId xmlns:a16="http://schemas.microsoft.com/office/drawing/2014/main" id="{D81DA198-E86C-1E12-F476-BC518AD11935}"/>
                        </a:ext>
                      </a:extLst>
                    </p:cNvPr>
                    <p:cNvPicPr/>
                    <p:nvPr/>
                  </p:nvPicPr>
                  <p:blipFill>
                    <a:blip r:embed="rId20"/>
                    <a:stretch>
                      <a:fillRect/>
                    </a:stretch>
                  </p:blipFill>
                  <p:spPr>
                    <a:xfrm>
                      <a:off x="838841" y="3725847"/>
                      <a:ext cx="72000" cy="43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1">
                  <p14:nvContentPartPr>
                    <p14:cNvPr id="25" name="Freihand 24">
                      <a:extLst>
                        <a:ext uri="{FF2B5EF4-FFF2-40B4-BE49-F238E27FC236}">
                          <a16:creationId xmlns:a16="http://schemas.microsoft.com/office/drawing/2014/main" id="{24D515A1-26F0-CDCA-DA67-AF9C6ED2547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66921" y="3924927"/>
                    <a:ext cx="56520" cy="234360"/>
                  </p14:xfrm>
                </p:contentPart>
              </mc:Choice>
              <mc:Fallback xmlns="">
                <p:pic>
                  <p:nvPicPr>
                    <p:cNvPr id="25" name="Freihand 24">
                      <a:extLst>
                        <a:ext uri="{FF2B5EF4-FFF2-40B4-BE49-F238E27FC236}">
                          <a16:creationId xmlns:a16="http://schemas.microsoft.com/office/drawing/2014/main" id="{24D515A1-26F0-CDCA-DA67-AF9C6ED25477}"/>
                        </a:ext>
                      </a:extLst>
                    </p:cNvPr>
                    <p:cNvPicPr/>
                    <p:nvPr/>
                  </p:nvPicPr>
                  <p:blipFill>
                    <a:blip r:embed="rId22"/>
                    <a:stretch>
                      <a:fillRect/>
                    </a:stretch>
                  </p:blipFill>
                  <p:spPr>
                    <a:xfrm>
                      <a:off x="830921" y="3736434"/>
                      <a:ext cx="128160" cy="61103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3">
                  <p14:nvContentPartPr>
                    <p14:cNvPr id="26" name="Freihand 25">
                      <a:extLst>
                        <a:ext uri="{FF2B5EF4-FFF2-40B4-BE49-F238E27FC236}">
                          <a16:creationId xmlns:a16="http://schemas.microsoft.com/office/drawing/2014/main" id="{0016A247-6E25-968E-B9D6-A5E4781B53B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96441" y="4357287"/>
                    <a:ext cx="360" cy="360"/>
                  </p14:xfrm>
                </p:contentPart>
              </mc:Choice>
              <mc:Fallback xmlns="">
                <p:pic>
                  <p:nvPicPr>
                    <p:cNvPr id="26" name="Freihand 25">
                      <a:extLst>
                        <a:ext uri="{FF2B5EF4-FFF2-40B4-BE49-F238E27FC236}">
                          <a16:creationId xmlns:a16="http://schemas.microsoft.com/office/drawing/2014/main" id="{0016A247-6E25-968E-B9D6-A5E4781B53B5}"/>
                        </a:ext>
                      </a:extLst>
                    </p:cNvPr>
                    <p:cNvPicPr/>
                    <p:nvPr/>
                  </p:nvPicPr>
                  <p:blipFill>
                    <a:blip r:embed="rId24"/>
                    <a:stretch>
                      <a:fillRect/>
                    </a:stretch>
                  </p:blipFill>
                  <p:spPr>
                    <a:xfrm>
                      <a:off x="860441" y="4141287"/>
                      <a:ext cx="72000" cy="43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5">
                  <p14:nvContentPartPr>
                    <p14:cNvPr id="27" name="Freihand 26">
                      <a:extLst>
                        <a:ext uri="{FF2B5EF4-FFF2-40B4-BE49-F238E27FC236}">
                          <a16:creationId xmlns:a16="http://schemas.microsoft.com/office/drawing/2014/main" id="{49B97C3A-1AA6-179D-D2B4-FF2A7893C96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4048" y="4390345"/>
                    <a:ext cx="148320" cy="840960"/>
                  </p14:xfrm>
                </p:contentPart>
              </mc:Choice>
              <mc:Fallback xmlns="">
                <p:pic>
                  <p:nvPicPr>
                    <p:cNvPr id="27" name="Freihand 26">
                      <a:extLst>
                        <a:ext uri="{FF2B5EF4-FFF2-40B4-BE49-F238E27FC236}">
                          <a16:creationId xmlns:a16="http://schemas.microsoft.com/office/drawing/2014/main" id="{49B97C3A-1AA6-179D-D2B4-FF2A7893C965}"/>
                        </a:ext>
                      </a:extLst>
                    </p:cNvPr>
                    <p:cNvPicPr/>
                    <p:nvPr/>
                  </p:nvPicPr>
                  <p:blipFill>
                    <a:blip r:embed="rId26"/>
                    <a:stretch>
                      <a:fillRect/>
                    </a:stretch>
                  </p:blipFill>
                  <p:spPr>
                    <a:xfrm>
                      <a:off x="898222" y="4201859"/>
                      <a:ext cx="219614" cy="1217617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317E046E-C6A4-BE21-7D77-6673EDEC76E0}"/>
                </a:ext>
              </a:extLst>
            </p:cNvPr>
            <p:cNvSpPr txBox="1"/>
            <p:nvPr/>
          </p:nvSpPr>
          <p:spPr>
            <a:xfrm>
              <a:off x="364495" y="5563381"/>
              <a:ext cx="616131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CH" dirty="0"/>
                <a:t>84 Studierende</a:t>
              </a:r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C79627B3-E20F-682D-AA8D-DB5484E4584F}"/>
              </a:ext>
            </a:extLst>
          </p:cNvPr>
          <p:cNvGrpSpPr/>
          <p:nvPr/>
        </p:nvGrpSpPr>
        <p:grpSpPr>
          <a:xfrm>
            <a:off x="419100" y="1568104"/>
            <a:ext cx="2441821" cy="1760709"/>
            <a:chOff x="419100" y="1568104"/>
            <a:chExt cx="2441821" cy="1760709"/>
          </a:xfrm>
        </p:grpSpPr>
        <p:grpSp>
          <p:nvGrpSpPr>
            <p:cNvPr id="41" name="Gruppieren 40">
              <a:extLst>
                <a:ext uri="{FF2B5EF4-FFF2-40B4-BE49-F238E27FC236}">
                  <a16:creationId xmlns:a16="http://schemas.microsoft.com/office/drawing/2014/main" id="{E8E64114-78D6-8A58-68A8-9664EC212FF6}"/>
                </a:ext>
              </a:extLst>
            </p:cNvPr>
            <p:cNvGrpSpPr/>
            <p:nvPr/>
          </p:nvGrpSpPr>
          <p:grpSpPr>
            <a:xfrm>
              <a:off x="626963" y="1568104"/>
              <a:ext cx="2179966" cy="1572864"/>
              <a:chOff x="626963" y="1568104"/>
              <a:chExt cx="2179966" cy="1572864"/>
            </a:xfrm>
          </p:grpSpPr>
          <p:grpSp>
            <p:nvGrpSpPr>
              <p:cNvPr id="43" name="Gruppieren 42">
                <a:extLst>
                  <a:ext uri="{FF2B5EF4-FFF2-40B4-BE49-F238E27FC236}">
                    <a16:creationId xmlns:a16="http://schemas.microsoft.com/office/drawing/2014/main" id="{E1C930ED-5CB7-C2AF-6F95-9DA1F10F9457}"/>
                  </a:ext>
                </a:extLst>
              </p:cNvPr>
              <p:cNvGrpSpPr/>
              <p:nvPr/>
            </p:nvGrpSpPr>
            <p:grpSpPr>
              <a:xfrm>
                <a:off x="1343472" y="1600968"/>
                <a:ext cx="761733" cy="1540000"/>
                <a:chOff x="2583490" y="3808458"/>
                <a:chExt cx="790779" cy="1615208"/>
              </a:xfrm>
            </p:grpSpPr>
            <p:pic>
              <p:nvPicPr>
                <p:cNvPr id="62" name="Grafik 61">
                  <a:extLst>
                    <a:ext uri="{FF2B5EF4-FFF2-40B4-BE49-F238E27FC236}">
                      <a16:creationId xmlns:a16="http://schemas.microsoft.com/office/drawing/2014/main" id="{32584E60-FED0-7670-E927-80720A5084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583490" y="3808458"/>
                  <a:ext cx="790779" cy="1615208"/>
                </a:xfrm>
                <a:prstGeom prst="rect">
                  <a:avLst/>
                </a:prstGeom>
              </p:spPr>
            </p:pic>
            <p:grpSp>
              <p:nvGrpSpPr>
                <p:cNvPr id="63" name="Gruppieren 62">
                  <a:extLst>
                    <a:ext uri="{FF2B5EF4-FFF2-40B4-BE49-F238E27FC236}">
                      <a16:creationId xmlns:a16="http://schemas.microsoft.com/office/drawing/2014/main" id="{E4943EF2-4845-437D-0CE3-CD7550E95693}"/>
                    </a:ext>
                  </a:extLst>
                </p:cNvPr>
                <p:cNvGrpSpPr/>
                <p:nvPr/>
              </p:nvGrpSpPr>
              <p:grpSpPr>
                <a:xfrm>
                  <a:off x="3008728" y="3957625"/>
                  <a:ext cx="203400" cy="1283040"/>
                  <a:chOff x="3008728" y="3957625"/>
                  <a:chExt cx="203400" cy="1283040"/>
                </a:xfrm>
              </p:grpSpPr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27">
                    <p14:nvContentPartPr>
                      <p14:cNvPr id="64" name="Freihand 63">
                        <a:extLst>
                          <a:ext uri="{FF2B5EF4-FFF2-40B4-BE49-F238E27FC236}">
                            <a16:creationId xmlns:a16="http://schemas.microsoft.com/office/drawing/2014/main" id="{5CCE8025-6785-5A53-38DD-49606C8F348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08728" y="3957625"/>
                      <a:ext cx="58320" cy="200520"/>
                    </p14:xfrm>
                  </p:contentPart>
                </mc:Choice>
                <mc:Fallback xmlns="">
                  <p:pic>
                    <p:nvPicPr>
                      <p:cNvPr id="64" name="Freihand 63">
                        <a:extLst>
                          <a:ext uri="{FF2B5EF4-FFF2-40B4-BE49-F238E27FC236}">
                            <a16:creationId xmlns:a16="http://schemas.microsoft.com/office/drawing/2014/main" id="{5CCE8025-6785-5A53-38DD-49606C8F34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971343" y="3730621"/>
                        <a:ext cx="132715" cy="654149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29">
                    <p14:nvContentPartPr>
                      <p14:cNvPr id="65" name="Freihand 64">
                        <a:extLst>
                          <a:ext uri="{FF2B5EF4-FFF2-40B4-BE49-F238E27FC236}">
                            <a16:creationId xmlns:a16="http://schemas.microsoft.com/office/drawing/2014/main" id="{99D9ECC5-6154-4B67-B0E5-CB85555867A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16648" y="436838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65" name="Freihand 64">
                        <a:extLst>
                          <a:ext uri="{FF2B5EF4-FFF2-40B4-BE49-F238E27FC236}">
                            <a16:creationId xmlns:a16="http://schemas.microsoft.com/office/drawing/2014/main" id="{99D9ECC5-6154-4B67-B0E5-CB85555867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980648" y="415238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31">
                    <p14:nvContentPartPr>
                      <p14:cNvPr id="66" name="Freihand 65">
                        <a:extLst>
                          <a:ext uri="{FF2B5EF4-FFF2-40B4-BE49-F238E27FC236}">
                            <a16:creationId xmlns:a16="http://schemas.microsoft.com/office/drawing/2014/main" id="{D9B98D86-CACA-2A11-ABC0-50183175116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16648" y="4368385"/>
                      <a:ext cx="187560" cy="872280"/>
                    </p14:xfrm>
                  </p:contentPart>
                </mc:Choice>
                <mc:Fallback xmlns="">
                  <p:pic>
                    <p:nvPicPr>
                      <p:cNvPr id="66" name="Freihand 65">
                        <a:extLst>
                          <a:ext uri="{FF2B5EF4-FFF2-40B4-BE49-F238E27FC236}">
                            <a16:creationId xmlns:a16="http://schemas.microsoft.com/office/drawing/2014/main" id="{D9B98D86-CACA-2A11-ABC0-5018317511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2979360" y="4141819"/>
                        <a:ext cx="261764" cy="132503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33">
                    <p14:nvContentPartPr>
                      <p14:cNvPr id="67" name="Freihand 66">
                        <a:extLst>
                          <a:ext uri="{FF2B5EF4-FFF2-40B4-BE49-F238E27FC236}">
                            <a16:creationId xmlns:a16="http://schemas.microsoft.com/office/drawing/2014/main" id="{FCA7CE86-3B69-0692-0725-766E0B64476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64168" y="438746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67" name="Freihand 66">
                        <a:extLst>
                          <a:ext uri="{FF2B5EF4-FFF2-40B4-BE49-F238E27FC236}">
                            <a16:creationId xmlns:a16="http://schemas.microsoft.com/office/drawing/2014/main" id="{FCA7CE86-3B69-0692-0725-766E0B6447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3028168" y="417146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35">
                    <p14:nvContentPartPr>
                      <p14:cNvPr id="68" name="Freihand 67">
                        <a:extLst>
                          <a:ext uri="{FF2B5EF4-FFF2-40B4-BE49-F238E27FC236}">
                            <a16:creationId xmlns:a16="http://schemas.microsoft.com/office/drawing/2014/main" id="{A700F12A-FA19-4D32-5162-F92B6B4053B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63448" y="438746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68" name="Freihand 67">
                        <a:extLst>
                          <a:ext uri="{FF2B5EF4-FFF2-40B4-BE49-F238E27FC236}">
                            <a16:creationId xmlns:a16="http://schemas.microsoft.com/office/drawing/2014/main" id="{A700F12A-FA19-4D32-5162-F92B6B4053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3027448" y="417146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37">
                    <p14:nvContentPartPr>
                      <p14:cNvPr id="69" name="Freihand 68">
                        <a:extLst>
                          <a:ext uri="{FF2B5EF4-FFF2-40B4-BE49-F238E27FC236}">
                            <a16:creationId xmlns:a16="http://schemas.microsoft.com/office/drawing/2014/main" id="{5D991580-4612-F435-4271-4D57D0999D3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26008" y="4353625"/>
                      <a:ext cx="186120" cy="883080"/>
                    </p14:xfrm>
                  </p:contentPart>
                </mc:Choice>
                <mc:Fallback xmlns="">
                  <p:pic>
                    <p:nvPicPr>
                      <p:cNvPr id="69" name="Freihand 68">
                        <a:extLst>
                          <a:ext uri="{FF2B5EF4-FFF2-40B4-BE49-F238E27FC236}">
                            <a16:creationId xmlns:a16="http://schemas.microsoft.com/office/drawing/2014/main" id="{5D991580-4612-F435-4271-4D57D0999D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2988635" y="4127001"/>
                        <a:ext cx="260493" cy="1335951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  <p:grpSp>
            <p:nvGrpSpPr>
              <p:cNvPr id="44" name="Gruppieren 43">
                <a:extLst>
                  <a:ext uri="{FF2B5EF4-FFF2-40B4-BE49-F238E27FC236}">
                    <a16:creationId xmlns:a16="http://schemas.microsoft.com/office/drawing/2014/main" id="{CBED1232-9BF0-B91E-A8A1-3F2BD95141B8}"/>
                  </a:ext>
                </a:extLst>
              </p:cNvPr>
              <p:cNvGrpSpPr/>
              <p:nvPr/>
            </p:nvGrpSpPr>
            <p:grpSpPr>
              <a:xfrm>
                <a:off x="626963" y="1568104"/>
                <a:ext cx="761733" cy="1540000"/>
                <a:chOff x="2583490" y="3808458"/>
                <a:chExt cx="790779" cy="1615208"/>
              </a:xfrm>
            </p:grpSpPr>
            <p:pic>
              <p:nvPicPr>
                <p:cNvPr id="54" name="Grafik 53">
                  <a:extLst>
                    <a:ext uri="{FF2B5EF4-FFF2-40B4-BE49-F238E27FC236}">
                      <a16:creationId xmlns:a16="http://schemas.microsoft.com/office/drawing/2014/main" id="{8144C8C2-B11C-6B4B-0B6D-9D37B4A2A8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583490" y="3808458"/>
                  <a:ext cx="790779" cy="1615208"/>
                </a:xfrm>
                <a:prstGeom prst="rect">
                  <a:avLst/>
                </a:prstGeom>
              </p:spPr>
            </p:pic>
            <p:grpSp>
              <p:nvGrpSpPr>
                <p:cNvPr id="55" name="Gruppieren 54">
                  <a:extLst>
                    <a:ext uri="{FF2B5EF4-FFF2-40B4-BE49-F238E27FC236}">
                      <a16:creationId xmlns:a16="http://schemas.microsoft.com/office/drawing/2014/main" id="{2D3678BC-B0F2-8DA7-69A6-15762A082D3E}"/>
                    </a:ext>
                  </a:extLst>
                </p:cNvPr>
                <p:cNvGrpSpPr/>
                <p:nvPr/>
              </p:nvGrpSpPr>
              <p:grpSpPr>
                <a:xfrm>
                  <a:off x="3008728" y="3957625"/>
                  <a:ext cx="203400" cy="1283040"/>
                  <a:chOff x="3008728" y="3957625"/>
                  <a:chExt cx="203400" cy="1283040"/>
                </a:xfrm>
              </p:grpSpPr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39">
                    <p14:nvContentPartPr>
                      <p14:cNvPr id="56" name="Freihand 55">
                        <a:extLst>
                          <a:ext uri="{FF2B5EF4-FFF2-40B4-BE49-F238E27FC236}">
                            <a16:creationId xmlns:a16="http://schemas.microsoft.com/office/drawing/2014/main" id="{71D3C256-F1E2-8D0A-4BB2-67D78131844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08728" y="3957625"/>
                      <a:ext cx="58320" cy="200520"/>
                    </p14:xfrm>
                  </p:contentPart>
                </mc:Choice>
                <mc:Fallback xmlns="">
                  <p:pic>
                    <p:nvPicPr>
                      <p:cNvPr id="56" name="Freihand 55">
                        <a:extLst>
                          <a:ext uri="{FF2B5EF4-FFF2-40B4-BE49-F238E27FC236}">
                            <a16:creationId xmlns:a16="http://schemas.microsoft.com/office/drawing/2014/main" id="{71D3C256-F1E2-8D0A-4BB2-67D7813184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2971343" y="3730621"/>
                        <a:ext cx="132715" cy="654149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41">
                    <p14:nvContentPartPr>
                      <p14:cNvPr id="57" name="Freihand 56">
                        <a:extLst>
                          <a:ext uri="{FF2B5EF4-FFF2-40B4-BE49-F238E27FC236}">
                            <a16:creationId xmlns:a16="http://schemas.microsoft.com/office/drawing/2014/main" id="{077893FD-197E-DBB4-73A1-C05097AB45A0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16648" y="436838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57" name="Freihand 56">
                        <a:extLst>
                          <a:ext uri="{FF2B5EF4-FFF2-40B4-BE49-F238E27FC236}">
                            <a16:creationId xmlns:a16="http://schemas.microsoft.com/office/drawing/2014/main" id="{077893FD-197E-DBB4-73A1-C05097AB45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2980648" y="415238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43">
                    <p14:nvContentPartPr>
                      <p14:cNvPr id="58" name="Freihand 57">
                        <a:extLst>
                          <a:ext uri="{FF2B5EF4-FFF2-40B4-BE49-F238E27FC236}">
                            <a16:creationId xmlns:a16="http://schemas.microsoft.com/office/drawing/2014/main" id="{B33C4CD6-C36A-DE17-2CF1-6FF86B2E735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16648" y="4368385"/>
                      <a:ext cx="187560" cy="872280"/>
                    </p14:xfrm>
                  </p:contentPart>
                </mc:Choice>
                <mc:Fallback xmlns="">
                  <p:pic>
                    <p:nvPicPr>
                      <p:cNvPr id="58" name="Freihand 57">
                        <a:extLst>
                          <a:ext uri="{FF2B5EF4-FFF2-40B4-BE49-F238E27FC236}">
                            <a16:creationId xmlns:a16="http://schemas.microsoft.com/office/drawing/2014/main" id="{B33C4CD6-C36A-DE17-2CF1-6FF86B2E73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2979360" y="4141819"/>
                        <a:ext cx="261764" cy="132503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45">
                    <p14:nvContentPartPr>
                      <p14:cNvPr id="59" name="Freihand 58">
                        <a:extLst>
                          <a:ext uri="{FF2B5EF4-FFF2-40B4-BE49-F238E27FC236}">
                            <a16:creationId xmlns:a16="http://schemas.microsoft.com/office/drawing/2014/main" id="{1B4072AA-CA79-00B1-B3B1-949FC6914DC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64168" y="438746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59" name="Freihand 58">
                        <a:extLst>
                          <a:ext uri="{FF2B5EF4-FFF2-40B4-BE49-F238E27FC236}">
                            <a16:creationId xmlns:a16="http://schemas.microsoft.com/office/drawing/2014/main" id="{1B4072AA-CA79-00B1-B3B1-949FC6914D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3028168" y="417146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47">
                    <p14:nvContentPartPr>
                      <p14:cNvPr id="60" name="Freihand 59">
                        <a:extLst>
                          <a:ext uri="{FF2B5EF4-FFF2-40B4-BE49-F238E27FC236}">
                            <a16:creationId xmlns:a16="http://schemas.microsoft.com/office/drawing/2014/main" id="{3BBA52E7-F876-226F-F92A-089C21B58E17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63448" y="438746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60" name="Freihand 59">
                        <a:extLst>
                          <a:ext uri="{FF2B5EF4-FFF2-40B4-BE49-F238E27FC236}">
                            <a16:creationId xmlns:a16="http://schemas.microsoft.com/office/drawing/2014/main" id="{3BBA52E7-F876-226F-F92A-089C21B58E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3027448" y="417146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49">
                    <p14:nvContentPartPr>
                      <p14:cNvPr id="61" name="Freihand 60">
                        <a:extLst>
                          <a:ext uri="{FF2B5EF4-FFF2-40B4-BE49-F238E27FC236}">
                            <a16:creationId xmlns:a16="http://schemas.microsoft.com/office/drawing/2014/main" id="{5E9BABA7-27A4-2DDC-1564-E3E4FD31A19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26008" y="4353625"/>
                      <a:ext cx="186120" cy="883080"/>
                    </p14:xfrm>
                  </p:contentPart>
                </mc:Choice>
                <mc:Fallback xmlns="">
                  <p:pic>
                    <p:nvPicPr>
                      <p:cNvPr id="61" name="Freihand 60">
                        <a:extLst>
                          <a:ext uri="{FF2B5EF4-FFF2-40B4-BE49-F238E27FC236}">
                            <a16:creationId xmlns:a16="http://schemas.microsoft.com/office/drawing/2014/main" id="{5E9BABA7-27A4-2DDC-1564-E3E4FD31A1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2988635" y="4127001"/>
                        <a:ext cx="260493" cy="1335951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  <p:grpSp>
            <p:nvGrpSpPr>
              <p:cNvPr id="45" name="Gruppieren 44">
                <a:extLst>
                  <a:ext uri="{FF2B5EF4-FFF2-40B4-BE49-F238E27FC236}">
                    <a16:creationId xmlns:a16="http://schemas.microsoft.com/office/drawing/2014/main" id="{2528AB6D-B5CF-5EC1-3B9C-055CE26EEABF}"/>
                  </a:ext>
                </a:extLst>
              </p:cNvPr>
              <p:cNvGrpSpPr/>
              <p:nvPr/>
            </p:nvGrpSpPr>
            <p:grpSpPr>
              <a:xfrm>
                <a:off x="2045196" y="1580329"/>
                <a:ext cx="761733" cy="1540000"/>
                <a:chOff x="2583490" y="3808458"/>
                <a:chExt cx="790779" cy="1615208"/>
              </a:xfrm>
            </p:grpSpPr>
            <p:pic>
              <p:nvPicPr>
                <p:cNvPr id="46" name="Grafik 45">
                  <a:extLst>
                    <a:ext uri="{FF2B5EF4-FFF2-40B4-BE49-F238E27FC236}">
                      <a16:creationId xmlns:a16="http://schemas.microsoft.com/office/drawing/2014/main" id="{A1A50DBF-8312-DAE2-C169-C6D5CB612E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583490" y="3808458"/>
                  <a:ext cx="790779" cy="1615208"/>
                </a:xfrm>
                <a:prstGeom prst="rect">
                  <a:avLst/>
                </a:prstGeom>
              </p:spPr>
            </p:pic>
            <p:grpSp>
              <p:nvGrpSpPr>
                <p:cNvPr id="47" name="Gruppieren 46">
                  <a:extLst>
                    <a:ext uri="{FF2B5EF4-FFF2-40B4-BE49-F238E27FC236}">
                      <a16:creationId xmlns:a16="http://schemas.microsoft.com/office/drawing/2014/main" id="{2C5FFE2D-CB50-77F7-BC22-D969E5B0189D}"/>
                    </a:ext>
                  </a:extLst>
                </p:cNvPr>
                <p:cNvGrpSpPr/>
                <p:nvPr/>
              </p:nvGrpSpPr>
              <p:grpSpPr>
                <a:xfrm>
                  <a:off x="3008728" y="3957625"/>
                  <a:ext cx="203400" cy="1283040"/>
                  <a:chOff x="3008728" y="3957625"/>
                  <a:chExt cx="203400" cy="1283040"/>
                </a:xfrm>
              </p:grpSpPr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51">
                    <p14:nvContentPartPr>
                      <p14:cNvPr id="48" name="Freihand 47">
                        <a:extLst>
                          <a:ext uri="{FF2B5EF4-FFF2-40B4-BE49-F238E27FC236}">
                            <a16:creationId xmlns:a16="http://schemas.microsoft.com/office/drawing/2014/main" id="{436936AF-3D7E-7B5A-FC13-09AB5CA70A2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08728" y="3957625"/>
                      <a:ext cx="58320" cy="200520"/>
                    </p14:xfrm>
                  </p:contentPart>
                </mc:Choice>
                <mc:Fallback xmlns="">
                  <p:pic>
                    <p:nvPicPr>
                      <p:cNvPr id="48" name="Freihand 47">
                        <a:extLst>
                          <a:ext uri="{FF2B5EF4-FFF2-40B4-BE49-F238E27FC236}">
                            <a16:creationId xmlns:a16="http://schemas.microsoft.com/office/drawing/2014/main" id="{436936AF-3D7E-7B5A-FC13-09AB5CA70A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2971343" y="3730621"/>
                        <a:ext cx="132715" cy="654149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53">
                    <p14:nvContentPartPr>
                      <p14:cNvPr id="49" name="Freihand 48">
                        <a:extLst>
                          <a:ext uri="{FF2B5EF4-FFF2-40B4-BE49-F238E27FC236}">
                            <a16:creationId xmlns:a16="http://schemas.microsoft.com/office/drawing/2014/main" id="{D5794B96-5F45-8AB4-B761-6DA7A9D5F8E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16648" y="436838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49" name="Freihand 48">
                        <a:extLst>
                          <a:ext uri="{FF2B5EF4-FFF2-40B4-BE49-F238E27FC236}">
                            <a16:creationId xmlns:a16="http://schemas.microsoft.com/office/drawing/2014/main" id="{D5794B96-5F45-8AB4-B761-6DA7A9D5F8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2980648" y="415238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55">
                    <p14:nvContentPartPr>
                      <p14:cNvPr id="50" name="Freihand 49">
                        <a:extLst>
                          <a:ext uri="{FF2B5EF4-FFF2-40B4-BE49-F238E27FC236}">
                            <a16:creationId xmlns:a16="http://schemas.microsoft.com/office/drawing/2014/main" id="{A431CBBA-7EFA-CF4A-96FE-AE2CE892DB8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16648" y="4368385"/>
                      <a:ext cx="187560" cy="872280"/>
                    </p14:xfrm>
                  </p:contentPart>
                </mc:Choice>
                <mc:Fallback xmlns="">
                  <p:pic>
                    <p:nvPicPr>
                      <p:cNvPr id="50" name="Freihand 49">
                        <a:extLst>
                          <a:ext uri="{FF2B5EF4-FFF2-40B4-BE49-F238E27FC236}">
                            <a16:creationId xmlns:a16="http://schemas.microsoft.com/office/drawing/2014/main" id="{A431CBBA-7EFA-CF4A-96FE-AE2CE892DB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2979360" y="4141819"/>
                        <a:ext cx="261764" cy="132503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57">
                    <p14:nvContentPartPr>
                      <p14:cNvPr id="51" name="Freihand 50">
                        <a:extLst>
                          <a:ext uri="{FF2B5EF4-FFF2-40B4-BE49-F238E27FC236}">
                            <a16:creationId xmlns:a16="http://schemas.microsoft.com/office/drawing/2014/main" id="{D0E01CE5-2247-EB72-CA6A-13040F36CE8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64168" y="438746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51" name="Freihand 50">
                        <a:extLst>
                          <a:ext uri="{FF2B5EF4-FFF2-40B4-BE49-F238E27FC236}">
                            <a16:creationId xmlns:a16="http://schemas.microsoft.com/office/drawing/2014/main" id="{D0E01CE5-2247-EB72-CA6A-13040F36CE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3028168" y="417146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59">
                    <p14:nvContentPartPr>
                      <p14:cNvPr id="52" name="Freihand 51">
                        <a:extLst>
                          <a:ext uri="{FF2B5EF4-FFF2-40B4-BE49-F238E27FC236}">
                            <a16:creationId xmlns:a16="http://schemas.microsoft.com/office/drawing/2014/main" id="{99F81364-7A26-B517-2C80-AF4D6DCF9A9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63448" y="4387465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52" name="Freihand 51">
                        <a:extLst>
                          <a:ext uri="{FF2B5EF4-FFF2-40B4-BE49-F238E27FC236}">
                            <a16:creationId xmlns:a16="http://schemas.microsoft.com/office/drawing/2014/main" id="{99F81364-7A26-B517-2C80-AF4D6DCF9A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0"/>
                      <a:stretch>
                        <a:fillRect/>
                      </a:stretch>
                    </p:blipFill>
                    <p:spPr>
                      <a:xfrm>
                        <a:off x="3027448" y="4171465"/>
                        <a:ext cx="72000" cy="432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 xmlns:aink="http://schemas.microsoft.com/office/drawing/2016/ink">
                <mc:Choice Requires="p14 aink">
                  <p:contentPart p14:bwMode="auto" r:id="rId61">
                    <p14:nvContentPartPr>
                      <p14:cNvPr id="53" name="Freihand 52">
                        <a:extLst>
                          <a:ext uri="{FF2B5EF4-FFF2-40B4-BE49-F238E27FC236}">
                            <a16:creationId xmlns:a16="http://schemas.microsoft.com/office/drawing/2014/main" id="{B1F552CB-D8A6-0846-66BD-D694458ADBA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026008" y="4353625"/>
                      <a:ext cx="186120" cy="883080"/>
                    </p14:xfrm>
                  </p:contentPart>
                </mc:Choice>
                <mc:Fallback xmlns="">
                  <p:pic>
                    <p:nvPicPr>
                      <p:cNvPr id="53" name="Freihand 52">
                        <a:extLst>
                          <a:ext uri="{FF2B5EF4-FFF2-40B4-BE49-F238E27FC236}">
                            <a16:creationId xmlns:a16="http://schemas.microsoft.com/office/drawing/2014/main" id="{B1F552CB-D8A6-0846-66BD-D694458ADB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2"/>
                      <a:stretch>
                        <a:fillRect/>
                      </a:stretch>
                    </p:blipFill>
                    <p:spPr>
                      <a:xfrm>
                        <a:off x="2988635" y="4127001"/>
                        <a:ext cx="260493" cy="1335951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</p:grp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D0F942C7-6F41-C18A-C32A-5BAE1347D161}"/>
                </a:ext>
              </a:extLst>
            </p:cNvPr>
            <p:cNvSpPr txBox="1"/>
            <p:nvPr/>
          </p:nvSpPr>
          <p:spPr>
            <a:xfrm>
              <a:off x="419100" y="3051814"/>
              <a:ext cx="244182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dirty="0"/>
                <a:t>66 Praxislehrpersonen</a:t>
              </a:r>
            </a:p>
          </p:txBody>
        </p:sp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E4BFF431-453E-54E5-F2B7-3EAF030BD6D2}"/>
              </a:ext>
            </a:extLst>
          </p:cNvPr>
          <p:cNvGrpSpPr/>
          <p:nvPr/>
        </p:nvGrpSpPr>
        <p:grpSpPr>
          <a:xfrm>
            <a:off x="4203531" y="1826597"/>
            <a:ext cx="4196725" cy="914400"/>
            <a:chOff x="4203531" y="1826597"/>
            <a:chExt cx="4196725" cy="914400"/>
          </a:xfrm>
        </p:grpSpPr>
        <p:pic>
          <p:nvPicPr>
            <p:cNvPr id="71" name="Grafik 70" descr="Klemmbrett mit einfarbiger Füllung">
              <a:extLst>
                <a:ext uri="{FF2B5EF4-FFF2-40B4-BE49-F238E27FC236}">
                  <a16:creationId xmlns:a16="http://schemas.microsoft.com/office/drawing/2014/main" id="{92FAD42F-2C0F-10E7-CA45-3BAE5E551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4"/>
                </a:ext>
              </a:extLst>
            </a:blip>
            <a:stretch>
              <a:fillRect/>
            </a:stretch>
          </p:blipFill>
          <p:spPr>
            <a:xfrm>
              <a:off x="4203531" y="1826597"/>
              <a:ext cx="914400" cy="914400"/>
            </a:xfrm>
            <a:prstGeom prst="rect">
              <a:avLst/>
            </a:prstGeom>
          </p:spPr>
        </p:pic>
        <p:sp>
          <p:nvSpPr>
            <p:cNvPr id="72" name="Textfeld 71">
              <a:extLst>
                <a:ext uri="{FF2B5EF4-FFF2-40B4-BE49-F238E27FC236}">
                  <a16:creationId xmlns:a16="http://schemas.microsoft.com/office/drawing/2014/main" id="{2D155243-8042-252D-099A-8DAAB5CD5F7E}"/>
                </a:ext>
              </a:extLst>
            </p:cNvPr>
            <p:cNvSpPr txBox="1"/>
            <p:nvPr/>
          </p:nvSpPr>
          <p:spPr>
            <a:xfrm>
              <a:off x="5117931" y="2257673"/>
              <a:ext cx="328232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dirty="0"/>
                <a:t>davon haben 68% ausgefüllt</a:t>
              </a:r>
            </a:p>
          </p:txBody>
        </p:sp>
      </p:grp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50D0E932-0FDC-7C10-723B-B56F3B1CD712}"/>
              </a:ext>
            </a:extLst>
          </p:cNvPr>
          <p:cNvGrpSpPr/>
          <p:nvPr/>
        </p:nvGrpSpPr>
        <p:grpSpPr>
          <a:xfrm>
            <a:off x="4231433" y="4623994"/>
            <a:ext cx="4024807" cy="914400"/>
            <a:chOff x="4203531" y="1826597"/>
            <a:chExt cx="4024807" cy="914400"/>
          </a:xfrm>
        </p:grpSpPr>
        <p:pic>
          <p:nvPicPr>
            <p:cNvPr id="74" name="Grafik 73" descr="Klemmbrett mit einfarbiger Füllung">
              <a:extLst>
                <a:ext uri="{FF2B5EF4-FFF2-40B4-BE49-F238E27FC236}">
                  <a16:creationId xmlns:a16="http://schemas.microsoft.com/office/drawing/2014/main" id="{E6C7F8D5-F325-D387-6F7E-06730D02F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4"/>
                </a:ext>
              </a:extLst>
            </a:blip>
            <a:stretch>
              <a:fillRect/>
            </a:stretch>
          </p:blipFill>
          <p:spPr>
            <a:xfrm>
              <a:off x="4203531" y="1826597"/>
              <a:ext cx="914400" cy="914400"/>
            </a:xfrm>
            <a:prstGeom prst="rect">
              <a:avLst/>
            </a:prstGeom>
          </p:spPr>
        </p:pic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D3A2964A-DF22-BB6F-36D1-AD5199BDFD4F}"/>
                </a:ext>
              </a:extLst>
            </p:cNvPr>
            <p:cNvSpPr txBox="1"/>
            <p:nvPr/>
          </p:nvSpPr>
          <p:spPr>
            <a:xfrm>
              <a:off x="5117931" y="2257673"/>
              <a:ext cx="311040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dirty="0"/>
                <a:t>davon haben 62% ausgefüllt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9824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3732C-9AA7-669D-0376-0527DC412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Partnerschulphase FS24 Studierende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F449D0-26B0-0610-A3F7-04FBA47CF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98BC960C-DD34-0C0E-DF22-5DB85BEE21DC}"/>
              </a:ext>
            </a:extLst>
          </p:cNvPr>
          <p:cNvSpPr txBox="1">
            <a:spLocks/>
          </p:cNvSpPr>
          <p:nvPr/>
        </p:nvSpPr>
        <p:spPr>
          <a:xfrm>
            <a:off x="1667508" y="4172637"/>
            <a:ext cx="9793088" cy="203132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Kriterienraster für Zwischen- und Schlussbilanz wird von ca. 46% der Studierenden als *eher nicht geeignet* bewertet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34% der Studierenden sehen keinen positiven Einfluss auf Ihren Unterricht durch die Entwicklung der Kernpraktiken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Rückmeldungen von Studierenden zu den </a:t>
            </a:r>
            <a:r>
              <a:rPr lang="de-CH" sz="2000" dirty="0" err="1"/>
              <a:t>PxL</a:t>
            </a:r>
            <a:r>
              <a:rPr lang="de-CH" sz="2000" dirty="0"/>
              <a:t> betreffend Co-Teaching</a:t>
            </a:r>
          </a:p>
          <a:p>
            <a:endParaRPr lang="de-CH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E03FD8C-9BF6-EB27-F84C-8ECF3C24A1F8}"/>
              </a:ext>
            </a:extLst>
          </p:cNvPr>
          <p:cNvSpPr txBox="1">
            <a:spLocks/>
          </p:cNvSpPr>
          <p:nvPr/>
        </p:nvSpPr>
        <p:spPr>
          <a:xfrm>
            <a:off x="1667508" y="2129349"/>
            <a:ext cx="9562297" cy="153888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Rückmeldungen von Studierenden zu den </a:t>
            </a:r>
            <a:r>
              <a:rPr lang="de-CH" sz="2000" dirty="0" err="1"/>
              <a:t>PxL</a:t>
            </a:r>
            <a:r>
              <a:rPr lang="de-CH" sz="2000" dirty="0"/>
              <a:t> betreffend Co-</a:t>
            </a:r>
            <a:r>
              <a:rPr lang="de-CH" sz="2000" dirty="0" err="1"/>
              <a:t>Planning</a:t>
            </a:r>
            <a:endParaRPr lang="de-CH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Zusammenarbeit im Tandem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Das Reflexionsseminar Fachunterricht wird in den meisten Aspekten sehr positiv bewerte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2239532-589A-5CD7-39BF-11B8C1592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91" y="4005064"/>
            <a:ext cx="898773" cy="223224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B79942E-7A41-90DB-0448-18EDD0B4F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13" y="1748503"/>
            <a:ext cx="861751" cy="2226671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F1AB7A8F-EF05-DB59-B31C-FD08A17A3F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9100" y="6620400"/>
            <a:ext cx="1188000" cy="144016"/>
          </a:xfrm>
        </p:spPr>
        <p:txBody>
          <a:bodyPr/>
          <a:lstStyle/>
          <a:p>
            <a:r>
              <a:rPr lang="de-CH" dirty="0"/>
              <a:t>14. September 2024</a:t>
            </a:r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381FFE03-1A25-5EC6-AF47-361D5CC3F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7508" y="6620400"/>
            <a:ext cx="8100000" cy="144016"/>
          </a:xfrm>
        </p:spPr>
        <p:txBody>
          <a:bodyPr/>
          <a:lstStyle/>
          <a:p>
            <a:r>
              <a:rPr lang="de-CH" dirty="0"/>
              <a:t>Praxisevaluation SEKI FS24</a:t>
            </a:r>
          </a:p>
        </p:txBody>
      </p:sp>
    </p:spTree>
    <p:extLst>
      <p:ext uri="{BB962C8B-B14F-4D97-AF65-F5344CB8AC3E}">
        <p14:creationId xmlns:p14="http://schemas.microsoft.com/office/powerpoint/2010/main" val="2451866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3732C-9AA7-669D-0376-0527DC412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891" y="1052736"/>
            <a:ext cx="11012400" cy="492443"/>
          </a:xfrm>
        </p:spPr>
        <p:txBody>
          <a:bodyPr/>
          <a:lstStyle/>
          <a:p>
            <a:r>
              <a:rPr lang="de-CH" dirty="0"/>
              <a:t>Partnerschulphase FS24 Praxislehrpersonen (</a:t>
            </a:r>
            <a:r>
              <a:rPr lang="de-CH" dirty="0" err="1"/>
              <a:t>PxL</a:t>
            </a:r>
            <a:r>
              <a:rPr lang="de-CH" dirty="0"/>
              <a:t>)</a:t>
            </a:r>
            <a:endParaRPr lang="de-CH" b="1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F449D0-26B0-0610-A3F7-04FBA47CF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870A780-1783-D4D4-296C-FA16EF2DDBCD}"/>
              </a:ext>
            </a:extLst>
          </p:cNvPr>
          <p:cNvSpPr txBox="1">
            <a:spLocks/>
          </p:cNvSpPr>
          <p:nvPr/>
        </p:nvSpPr>
        <p:spPr>
          <a:xfrm>
            <a:off x="1667508" y="4293096"/>
            <a:ext cx="9793088" cy="141577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000" dirty="0"/>
              <a:t>Allgemein: sehr positive Rückmeldungen</a:t>
            </a:r>
          </a:p>
          <a:p>
            <a:endParaRPr lang="de-CH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32% der </a:t>
            </a:r>
            <a:r>
              <a:rPr lang="de-CH" sz="2000" dirty="0" err="1"/>
              <a:t>PxL</a:t>
            </a:r>
            <a:r>
              <a:rPr lang="de-CH" sz="2000" dirty="0"/>
              <a:t> schätzten den Besuch der Dozierenden als wenig gewinnbringend ein</a:t>
            </a:r>
          </a:p>
          <a:p>
            <a:endParaRPr lang="de-CH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9A40A35-9AF0-1BDC-ED32-7EAC1A0AE72D}"/>
              </a:ext>
            </a:extLst>
          </p:cNvPr>
          <p:cNvSpPr txBox="1">
            <a:spLocks/>
          </p:cNvSpPr>
          <p:nvPr/>
        </p:nvSpPr>
        <p:spPr>
          <a:xfrm>
            <a:off x="1637296" y="2244956"/>
            <a:ext cx="9562297" cy="9233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Rückmeldungen von </a:t>
            </a:r>
            <a:r>
              <a:rPr lang="de-CH" sz="2000" dirty="0" err="1"/>
              <a:t>PxL</a:t>
            </a:r>
            <a:r>
              <a:rPr lang="de-CH" sz="2000" dirty="0"/>
              <a:t> zu Studierenden betreffend Engagement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Rückmeldungen von </a:t>
            </a:r>
            <a:r>
              <a:rPr lang="de-CH" sz="2000" dirty="0" err="1"/>
              <a:t>PxL</a:t>
            </a:r>
            <a:r>
              <a:rPr lang="de-CH" sz="2000" dirty="0"/>
              <a:t> zu Studierenden betreffend Feedbackprozess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Zusammenarbeit mit </a:t>
            </a:r>
            <a:r>
              <a:rPr lang="de-CH" sz="2000" dirty="0" err="1"/>
              <a:t>BpSt</a:t>
            </a:r>
            <a:r>
              <a:rPr lang="de-CH" sz="2000" dirty="0"/>
              <a:t> Team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E316C14-B096-EF5C-2E9C-FF6F4F344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91" y="4005064"/>
            <a:ext cx="898773" cy="223224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1562AB4-F257-3E66-7410-2273F8FBB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13" y="1748503"/>
            <a:ext cx="861751" cy="2226671"/>
          </a:xfrm>
          <a:prstGeom prst="rect">
            <a:avLst/>
          </a:prstGeom>
        </p:spPr>
      </p:pic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08F3FD0D-C995-41FF-28F2-23D82698C8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9100" y="6620400"/>
            <a:ext cx="1188000" cy="144016"/>
          </a:xfrm>
        </p:spPr>
        <p:txBody>
          <a:bodyPr/>
          <a:lstStyle/>
          <a:p>
            <a:r>
              <a:rPr lang="de-CH" dirty="0"/>
              <a:t>14. September 2024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C14E4CF2-A64F-53C9-BF6C-68BE08C08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7508" y="6620400"/>
            <a:ext cx="8100000" cy="144016"/>
          </a:xfrm>
        </p:spPr>
        <p:txBody>
          <a:bodyPr/>
          <a:lstStyle/>
          <a:p>
            <a:r>
              <a:rPr lang="de-CH" dirty="0"/>
              <a:t>Praxisevaluation SEKI FS24</a:t>
            </a:r>
          </a:p>
        </p:txBody>
      </p:sp>
    </p:spTree>
    <p:extLst>
      <p:ext uri="{BB962C8B-B14F-4D97-AF65-F5344CB8AC3E}">
        <p14:creationId xmlns:p14="http://schemas.microsoft.com/office/powerpoint/2010/main" val="3609895721"/>
      </p:ext>
    </p:extLst>
  </p:cSld>
  <p:clrMapOvr>
    <a:masterClrMapping/>
  </p:clrMapOvr>
</p:sld>
</file>

<file path=ppt/theme/theme1.xml><?xml version="1.0" encoding="utf-8"?>
<a:theme xmlns:a="http://schemas.openxmlformats.org/drawingml/2006/main" name="FHNW">
  <a:themeElements>
    <a:clrScheme name="Office-Standar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H-16x9-DE.potx" id="{7C46AF80-8F91-4255-ABB5-0184F437C7DC}" vid="{5697D471-E097-4EC1-89C1-4D5B7BF40E25}"/>
    </a:ext>
  </a:extLst>
</a:theme>
</file>

<file path=ppt/theme/theme2.xml><?xml version="1.0" encoding="utf-8"?>
<a:theme xmlns:a="http://schemas.openxmlformats.org/drawingml/2006/main" name="Office Theme">
  <a:themeElements>
    <a:clrScheme name="Fachhochschule Nordwestschweiz">
      <a:dk1>
        <a:sysClr val="windowText" lastClr="000000"/>
      </a:dk1>
      <a:lt1>
        <a:sysClr val="window" lastClr="FFFFFF"/>
      </a:lt1>
      <a:dk2>
        <a:srgbClr val="4B4B4B"/>
      </a:dk2>
      <a:lt2>
        <a:srgbClr val="B9B9B9"/>
      </a:lt2>
      <a:accent1>
        <a:srgbClr val="FDE70E"/>
      </a:accent1>
      <a:accent2>
        <a:srgbClr val="FCB310"/>
      </a:accent2>
      <a:accent3>
        <a:srgbClr val="C70101"/>
      </a:accent3>
      <a:accent4>
        <a:srgbClr val="EF039B"/>
      </a:accent4>
      <a:accent5>
        <a:srgbClr val="0E75FE"/>
      </a:accent5>
      <a:accent6>
        <a:srgbClr val="58C507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achhochschule Nordwestschweiz">
      <a:dk1>
        <a:sysClr val="windowText" lastClr="000000"/>
      </a:dk1>
      <a:lt1>
        <a:sysClr val="window" lastClr="FFFFFF"/>
      </a:lt1>
      <a:dk2>
        <a:srgbClr val="4B4B4B"/>
      </a:dk2>
      <a:lt2>
        <a:srgbClr val="B9B9B9"/>
      </a:lt2>
      <a:accent1>
        <a:srgbClr val="FDE70E"/>
      </a:accent1>
      <a:accent2>
        <a:srgbClr val="FCB310"/>
      </a:accent2>
      <a:accent3>
        <a:srgbClr val="C70101"/>
      </a:accent3>
      <a:accent4>
        <a:srgbClr val="EF039B"/>
      </a:accent4>
      <a:accent5>
        <a:srgbClr val="0E75FE"/>
      </a:accent5>
      <a:accent6>
        <a:srgbClr val="58C507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1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2ED5A2B-AA98-4E20-9ECF-6054E5AD6D36}">
  <we:reference id="ea375709-5511-4a7d-9ad9-0150d03e7fbe" version="3.4.0.0" store="EXCatalog" storeType="EXCatalog"/>
  <we:alternateReferences>
    <we:reference id="WA104380602" version="3.4.0.0" store="de-CH" storeType="OMEX"/>
  </we:alternateReferences>
  <we:properties>
    <we:property name="Office.AutoShowTaskpaneWithDocument" value="true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336E6A137EBA04CAA14C83E6B567E6E" ma:contentTypeVersion="2" ma:contentTypeDescription="Ein neues Dokument erstellen." ma:contentTypeScope="" ma:versionID="464c3d5899fa6c455cfc142e3212790a">
  <xsd:schema xmlns:xsd="http://www.w3.org/2001/XMLSchema" xmlns:xs="http://www.w3.org/2001/XMLSchema" xmlns:p="http://schemas.microsoft.com/office/2006/metadata/properties" xmlns:ns2="5019f46e-7630-4c10-8bcc-ae747be1e2f1" targetNamespace="http://schemas.microsoft.com/office/2006/metadata/properties" ma:root="true" ma:fieldsID="a15030d8ea81426cbf1c09b0e1fd8f4f" ns2:_="">
    <xsd:import namespace="5019f46e-7630-4c10-8bcc-ae747be1e2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19f46e-7630-4c10-8bcc-ae747be1e2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3EF1A0-D287-482C-9827-15A8B23596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19f46e-7630-4c10-8bcc-ae747be1e2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26B806-0237-4942-A1FD-5C97285908C2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c9077d15-72ed-4fec-bcfe-3472729e9195"/>
    <ds:schemaRef ds:uri="http://purl.org/dc/dcmitype/"/>
    <ds:schemaRef ds:uri="bc24777f-78b6-4f3c-a73a-d5fa08e4d53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B6B7BE2-63AD-4C37-AC44-F0E4FC348E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PH-16x9-DE</Template>
  <TotalTime>0</TotalTime>
  <Words>960</Words>
  <Application>Microsoft Office PowerPoint</Application>
  <PresentationFormat>Breitbild</PresentationFormat>
  <Paragraphs>183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3" baseType="lpstr">
      <vt:lpstr>Arial</vt:lpstr>
      <vt:lpstr>Wingdings</vt:lpstr>
      <vt:lpstr>FHNW</vt:lpstr>
      <vt:lpstr>Evaluation FS24</vt:lpstr>
      <vt:lpstr>Was wurde im Frühling 2024 (FS24) evaluiert?</vt:lpstr>
      <vt:lpstr>PowerPoint-Präsentation</vt:lpstr>
      <vt:lpstr>Basisphase FS24: Wer wurde befragt? </vt:lpstr>
      <vt:lpstr>Basisphase FS24 Studierende</vt:lpstr>
      <vt:lpstr>Basisphase FS24 Praxislehrpersonen (PxL)</vt:lpstr>
      <vt:lpstr>Partnerschulphase FS24: Wer wurde befragt? </vt:lpstr>
      <vt:lpstr>Partnerschulphase FS24 Studierende</vt:lpstr>
      <vt:lpstr>Partnerschulphase FS24 Praxislehrpersonen (PxL)</vt:lpstr>
      <vt:lpstr>Konsolidierungsphase FS24: Wer wurde befragt? </vt:lpstr>
      <vt:lpstr>Konsolidierungsphase FS24 Studierende</vt:lpstr>
      <vt:lpstr>Konsolidierungsphase FS24 Praxislehrpersonen (PxL)</vt:lpstr>
      <vt:lpstr>Phase Grundlegung FS24: Wer wurde befragt? </vt:lpstr>
      <vt:lpstr>Phase Grundlegung FS24 Studierende </vt:lpstr>
      <vt:lpstr>Phase Grundlegung FS24 Praxislehrpersonen (PxL)</vt:lpstr>
      <vt:lpstr>Phase Orientierung FS24: Wer wurde befragt? </vt:lpstr>
      <vt:lpstr>Phase Vertiefung FS24: Wer wurde befragt? 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FS23</dc:title>
  <dc:creator>Sandra Fehlmann</dc:creator>
  <dc:description>erstellt durch Vorlagenbauer.ch</dc:description>
  <cp:lastModifiedBy>Sandra Fehlmann</cp:lastModifiedBy>
  <cp:revision>22</cp:revision>
  <dcterms:created xsi:type="dcterms:W3CDTF">2023-07-11T06:48:02Z</dcterms:created>
  <dcterms:modified xsi:type="dcterms:W3CDTF">2024-09-13T08:02:57Z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0x010100F336E6A137EBA04CAA14C83E6B567E6E</vt:lpwstr>
  </property>
  <property fmtid="{D5CDD505-2E9C-101B-9397-08002B2CF9AE}" pid="3" name="MediaServiceImageTags">
    <vt:lpwstr/>
  </property>
</Properties>
</file>