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comments/modernComment_155_DF7E9BDC.xml" ContentType="application/vnd.ms-powerpoint.comments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comments/modernComment_157_43217A52.xml" ContentType="application/vnd.ms-powerpoint.comments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comments/modernComment_158_48293C1.xml" ContentType="application/vnd.ms-powerpoint.comments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6" Type="http://schemas.openxmlformats.org/officeDocument/2006/relationships/custom-properties" Target="docProps/custom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4"/>
  </p:sldMasterIdLst>
  <p:notesMasterIdLst>
    <p:notesMasterId r:id="rId22"/>
  </p:notesMasterIdLst>
  <p:handoutMasterIdLst>
    <p:handoutMasterId r:id="rId23"/>
  </p:handoutMasterIdLst>
  <p:sldIdLst>
    <p:sldId id="291" r:id="rId5"/>
    <p:sldId id="326" r:id="rId6"/>
    <p:sldId id="346" r:id="rId7"/>
    <p:sldId id="341" r:id="rId8"/>
    <p:sldId id="306" r:id="rId9"/>
    <p:sldId id="331" r:id="rId10"/>
    <p:sldId id="347" r:id="rId11"/>
    <p:sldId id="343" r:id="rId12"/>
    <p:sldId id="332" r:id="rId13"/>
    <p:sldId id="335" r:id="rId14"/>
    <p:sldId id="348" r:id="rId15"/>
    <p:sldId id="344" r:id="rId16"/>
    <p:sldId id="334" r:id="rId17"/>
    <p:sldId id="333" r:id="rId18"/>
    <p:sldId id="339" r:id="rId19"/>
    <p:sldId id="342" r:id="rId20"/>
    <p:sldId id="345" r:id="rId21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209AFA1-A1FC-1594-2567-6F7297EA11E3}" name="Sara Mahler" initials="SM" userId="S::sara.mahler@fhnw.ch::eba57d8e-229b-459c-80a9-84682ca062c4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E70E"/>
    <a:srgbClr val="FFFFFF"/>
    <a:srgbClr val="F1F3F3"/>
    <a:srgbClr val="E5EAE9"/>
    <a:srgbClr val="E1DBD5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E4FCD9C-E930-44A9-8F51-326D7E756AD3}" v="27" dt="2024-05-06T07:49:56.638"/>
  </p1510:revLst>
</p1510:revInfo>
</file>

<file path=ppt/tableStyles.xml><?xml version="1.0" encoding="utf-8"?>
<a:tblStyleLst xmlns:a="http://schemas.openxmlformats.org/drawingml/2006/main" def="{5940675A-B579-460E-94D1-54222C63F5D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2" autoAdjust="0"/>
    <p:restoredTop sz="96327" autoAdjust="0"/>
  </p:normalViewPr>
  <p:slideViewPr>
    <p:cSldViewPr showGuides="1">
      <p:cViewPr varScale="1">
        <p:scale>
          <a:sx n="98" d="100"/>
          <a:sy n="98" d="100"/>
        </p:scale>
        <p:origin x="72" y="75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107" d="100"/>
          <a:sy n="107" d="100"/>
        </p:scale>
        <p:origin x="5259" y="69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28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omments/modernComment_155_DF7E9BDC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E2BD960C-7DB0-4A1D-A4A9-DCEFF0472A02}" authorId="{8209AFA1-A1FC-1594-2567-6F7297EA11E3}" created="2024-05-06T08:38:51.521">
    <pc:sldMkLst xmlns:pc="http://schemas.microsoft.com/office/powerpoint/2013/main/command">
      <pc:docMk/>
      <pc:sldMk cId="3749616604" sldId="341"/>
    </pc:sldMkLst>
    <p188:txBody>
      <a:bodyPr/>
      <a:lstStyle/>
      <a:p>
        <a:r>
          <a:rPr lang="de-CH"/>
          <a:t>Da die PPP nicht vertont wird, könnte man noch anmerken, wie viele Personen den Fragebogen ausgefüllt haben oder sind die 51 PXL die 84%?</a:t>
        </a:r>
      </a:p>
    </p188:txBody>
  </p188:cm>
</p188:cmLst>
</file>

<file path=ppt/comments/modernComment_157_43217A52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55B709FB-7F38-40B5-AD3C-FC1C744FBD70}" authorId="{8209AFA1-A1FC-1594-2567-6F7297EA11E3}" created="2024-05-06T08:39:40.112">
    <pc:sldMkLst xmlns:pc="http://schemas.microsoft.com/office/powerpoint/2013/main/command">
      <pc:docMk/>
      <pc:sldMk cId="1126267474" sldId="343"/>
    </pc:sldMkLst>
    <p188:txBody>
      <a:bodyPr/>
      <a:lstStyle/>
      <a:p>
        <a:r>
          <a:rPr lang="de-CH"/>
          <a:t>Siehe Kommentar Folie 3</a:t>
        </a:r>
      </a:p>
    </p188:txBody>
  </p188:cm>
</p188:cmLst>
</file>

<file path=ppt/comments/modernComment_158_48293C1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E32563A3-F0AC-474F-875B-F3EB13FEAE65}" authorId="{8209AFA1-A1FC-1594-2567-6F7297EA11E3}" created="2024-05-06T08:44:23.635">
    <pc:sldMkLst xmlns:pc="http://schemas.microsoft.com/office/powerpoint/2013/main/command">
      <pc:docMk/>
      <pc:sldMk cId="75666369" sldId="344"/>
    </pc:sldMkLst>
    <p188:txBody>
      <a:bodyPr/>
      <a:lstStyle/>
      <a:p>
        <a:r>
          <a:rPr lang="de-CH"/>
          <a:t>Siehe Kommentar Folie 3</a:t>
        </a:r>
      </a:p>
    </p188:txBody>
  </p188:cm>
</p188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476672" y="229395"/>
            <a:ext cx="4320480" cy="310159"/>
          </a:xfrm>
          <a:prstGeom prst="rect">
            <a:avLst/>
          </a:prstGeom>
        </p:spPr>
        <p:txBody>
          <a:bodyPr vert="horz" lIns="0" tIns="0" rIns="0" bIns="0" rtlCol="0"/>
          <a:lstStyle>
            <a:lvl1pPr algn="l">
              <a:defRPr sz="1200"/>
            </a:lvl1pPr>
          </a:lstStyle>
          <a:p>
            <a:r>
              <a:rPr lang="de-CH" sz="900"/>
              <a:t>Kopfzeilentext</a:t>
            </a:r>
            <a:endParaRPr lang="de-CH" sz="900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5137720" y="229395"/>
            <a:ext cx="1243608" cy="310159"/>
          </a:xfrm>
          <a:prstGeom prst="rect">
            <a:avLst/>
          </a:prstGeom>
        </p:spPr>
        <p:txBody>
          <a:bodyPr vert="horz" lIns="0" tIns="0" rIns="0" bIns="0" rtlCol="0"/>
          <a:lstStyle>
            <a:lvl1pPr algn="r">
              <a:defRPr sz="1200"/>
            </a:lvl1pPr>
          </a:lstStyle>
          <a:p>
            <a:fld id="{EEC665CA-D682-48EC-95D2-126FD6449D65}" type="datetime1">
              <a:rPr lang="de-CH" sz="900" smtClean="0"/>
              <a:t>06.05.2024</a:t>
            </a:fld>
            <a:endParaRPr lang="de-CH" sz="90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476672" y="8489144"/>
            <a:ext cx="4320480" cy="331331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1200"/>
            </a:lvl1pPr>
          </a:lstStyle>
          <a:p>
            <a:r>
              <a:rPr lang="de-CH" sz="900"/>
              <a:t>Fusszeilentext</a:t>
            </a:r>
            <a:endParaRPr lang="de-CH" sz="90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5137720" y="8489146"/>
            <a:ext cx="1243608" cy="331329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/>
            </a:lvl1pPr>
          </a:lstStyle>
          <a:p>
            <a:fld id="{2CEDAA2C-602C-494B-9BFF-F0D7FF14E319}" type="slidenum">
              <a:rPr lang="de-CH" sz="900" smtClean="0"/>
              <a:t>‹Nr.›</a:t>
            </a:fld>
            <a:endParaRPr lang="de-CH" sz="900" dirty="0"/>
          </a:p>
        </p:txBody>
      </p:sp>
    </p:spTree>
    <p:extLst>
      <p:ext uri="{BB962C8B-B14F-4D97-AF65-F5344CB8AC3E}">
        <p14:creationId xmlns:p14="http://schemas.microsoft.com/office/powerpoint/2010/main" val="162500267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extLst>
    <p:ext uri="{56416CCD-93CA-4268-BC5B-53C4BB910035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11:54:27.674"/>
    </inkml:context>
    <inkml:brush xml:id="br0">
      <inkml:brushProperty name="width" value="0.2" units="cm"/>
      <inkml:brushProperty name="height" value="1.2" units="cm"/>
      <inkml:brushProperty name="color" value="#00A0D7"/>
      <inkml:brushProperty name="inkEffects" value="pencil"/>
    </inkml:brush>
  </inkml:definitions>
  <inkml:trace contextRef="#ctx0" brushRef="#br0">0 0 16383,'0'0'0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11:54:57.532"/>
    </inkml:context>
    <inkml:brush xml:id="br0">
      <inkml:brushProperty name="width" value="0.2" units="cm"/>
      <inkml:brushProperty name="height" value="1.2" units="cm"/>
      <inkml:brushProperty name="color" value="#00A0D7"/>
      <inkml:brushProperty name="inkEffects" value="pencil"/>
    </inkml:brush>
  </inkml:definitions>
  <inkml:trace contextRef="#ctx0" brushRef="#br0">15 54 16383,'0'17'0,"0"-1"0,0-7 0,0-1 0,0 1 0,0-1 0,0 0 0,0 1 0,0-1 0,0 1 0,0 0 0,3-5 0,1 3 0,1-1 0,-1 2 0,-2 0 0,0 1 0,4-1 0,-6 1 0,8-1 0,-8 1 0,6 0 0,-5-2 0,1 2 0,2 0 0,-4-2 0,4 2 0,0-5 0,-3 4 0,2-3 0,-1 3 0,0 1 0,0 0 0,2-5 0,-2 2 0,0 0 0,-2 3 0,0-2 0,0 2 0,0 0 0,0-1 0,0 1 0,0-2 0,0 2 0,0 1 0,0-2 0,0 1 0,0 4 0,0-3 0,0 4 0,0-1 0,0-1 0,0 5 0,0-1 0,0-6 0,0 5 0,0-3 0,0-2 0,0 3 0,-4 0 0,3-4 0,-6 6 0,2-4 0,1 0 0,-3 6 0,3-6 0,-3 4 0,2-8 0,1 1 0,1 1 0,2 0 0,-3-2 0,1-1 0,2-22 0,-1 1 0,4-14 0,3 10 0,3-2 0,0 4 0,1 2 0,-1 1 0,-4 6 0,2 0 0,-6-3 0,8 4 0,-4-2 0,4-6 0,0 6 0,-1-4 0,1 4 0,0 3 0,-3-1 0,0 3 0,-4-5 0,5 5 0,-4-3 0,1 2 0,0-1 0,-2-1 0,3 2 0,-4-3 0,0 0 0,0-1 0,0 0 0,0-4 0,0 4 0,0-5 0,0 1 0,0 4 0,0-6 0,0 7 0,0-6 0,0 4 0,0-3 0,0 5 0,0-2 0,0 3 0,0-8 0,-4 5 0,0-2 0,-4 3 0,4-1 0,-2 3 0,4-2 0,-4 0 0,1 0 0,1 0 0,-3 0 0,4 1 0,-1-1 0,-4 1 0,7-1 0,-4 1 0,3-2 0,-6 1 0,5 2 0,-5-4 0,4 4 0,-4-2 0,4-1 0,1 3 0,-3-2 0,2 5 0,-5-8 0,1 6 0,2-3 0,0 0 0,0 8 0,20-2 0,-14 3 0,16 0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11:54:57.533"/>
    </inkml:context>
    <inkml:brush xml:id="br0">
      <inkml:brushProperty name="width" value="0.2" units="cm"/>
      <inkml:brushProperty name="height" value="1.2" units="cm"/>
      <inkml:brushProperty name="color" value="#00A0D7"/>
      <inkml:brushProperty name="inkEffects" value="pencil"/>
    </inkml:brush>
  </inkml:definitions>
  <inkml:trace contextRef="#ctx0" brushRef="#br0">0 1 16383,'0'0'0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11:54:57.534"/>
    </inkml:context>
    <inkml:brush xml:id="br0">
      <inkml:brushProperty name="width" value="0.2" units="cm"/>
      <inkml:brushProperty name="height" value="1.2" units="cm"/>
      <inkml:brushProperty name="color" value="#00A0D7"/>
      <inkml:brushProperty name="inkEffects" value="pencil"/>
    </inkml:brush>
  </inkml:definitions>
  <inkml:trace contextRef="#ctx0" brushRef="#br0">0 0 16383,'4'18'0,"0"-4"0,0-6 0,-1-1 0,0-1 0,0 2 0,1 1 0,-2-1 0,1 0 0,2 1 0,-3-1 0,1 2 0,0-6 0,-1 5 0,1-1 0,-1-2 0,0 1 0,1-1 0,-1 0 0,1-1 0,0 1 0,-1-2 0,1 5 0,-1-3 0,1 0 0,-2-2 0,2 2 0,-1-1 0,0 2 0,0-2 0,0 0 0,0 1 0,1 0 0,-1-1 0,0 2 0,1-4 0,-1 4 0,0-1 0,0 0 0,0-1 0,1 1 0,-1 0 0,0-1 0,-1 1 0,1-1 0,0 1 0,2 0 0,-3 0 0,2 0 0,-2 1 0,0-1 0,2 3 0,-2-4 0,-1 1 0,0-1 0,1 3 0,2-1 0,-2-3 0,4 0 0,-1 4 0,3-1 0,-2 3 0,3 1 0,-4-1 0,0 0 0,1 1 0,-2-4 0,-1 2 0,1 1 0,-2-2 0,2 0 0,-3-1 0,2 2 0,0 0 0,-2-3 0,0 4 0,0-4 0,0 2 0,1-1 0,0-1 0,0 1 0,-1 1 0,0-2 0,0-1 0,0 0 0,0 0 0,0 1 0,0 0 0,0 1 0,0-1 0,0 0 0,0 1 0,0 1 0,0-2 0,0 1 0,0-1 0,2 0 0,-2 1 0,0-1 0,1 3 0,0-3 0,2 1 0,-3 1 0,2 1 0,0-1 0,-1 1 0,2-2 0,-3 5 0,2-2 0,-1 2 0,1-3 0,0 1 0,0-1 0,-1-3 0,-1-2 0,0 6 0,3-4 0,-1 6 0,2-2 0,2 6 0,-2-1 0,2 0 0,-3-3 0,1 2 0,-1-4 0,0 0 0,0 1 0,-2-1 0,0-1 0,-1-2 0,0 4 0,3-4 0,-3 2 0,0 1 0,0 0 0,0-1 0,0-1 0,0 1 0,0 0 0,1-1 0,0-1 0,1 2 0,-2 1 0,0-2 0,0 2 0,1-1 0,0 3 0,0-4 0,1 4 0,-2-2 0,0 5 0,0-7 0,0 4 0,0-1 0,0-5 0,0-2 0,-5 3 0,6 1 0,-2 4 0,6-3 0,-1 1 0,2 2 0,-1 2 0,-1 0 0,3 6 0,-4-3 0,3 5 0,-4-5 0,2 6 0,0-4 0,-1-3 0,-1 2 0,2-1 0,-1-1 0,-2 0 0,2-2 0,-2-1 0,1 0 0,2 0 0,-4-1 0,2 2 0,-2-2 0,3 1 0,-3-1 0,0 0 0,2 0 0,-2 0 0,0-2 0,0 2 0,0-3 0,0 2 0,0 2 0,0 0 0,2 1 0,-2-1 0,1 3 0,-1-1 0,0 0 0,1 0 0,-1-3 0,3-2 0,-3 1 0,0-3 0,0-2 0,0 0 0,0 5 0,0 2 0,0 2 0,4-1 0,-2-1 0,2 5 0,-1-2 0,1 5 0,-2-4 0,2 0 0,0 1 0,-2-3 0,1 3 0,0-4 0,-2 3 0,1-1 0,1-4 0,-3 5 0,3-6 0,-3 0 0,1 1 0,-1-4 0,1 3 0,-1-4 0,1 5 0,-1-5 0,0 3 0,0-1 0,3 0 0,-3 0 0,0-1 0,0 0 0,0-2 0,1 0 0,-1 0 0,3 2 0,-3 0 0,0 1 0,0 1 0,0 0 0,0-2 0,0 1 0,0 2 0,0-2 0,0-1 0,0-2 0,0 3 0,0-1 0,0 0 0,0 1 0,0 0 0,0-2 0,0 0 0,0-1 0,0 0 0,0-2 0,0 4 0,0-2 0,0 1 0,0-1 0,0 1 0,0 1 0,0-4 0,0 4 0,0-4 0,0 3 0,0 2 0,0-4 0,0 1 0,0 0 0,0-1 0,0 4 0,0-5 0,0 2 0,0 1 0,0 1 0,0-1 0,0-1 0,0-2 0,0 7 0,0-5 0,0 1 0,0 0 0,0-1 0,0 0 0,0 0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11:52:28.313"/>
    </inkml:context>
    <inkml:brush xml:id="br0">
      <inkml:brushProperty name="width" value="0.2" units="cm"/>
      <inkml:brushProperty name="height" value="1.2" units="cm"/>
      <inkml:brushProperty name="color" value="#66CC00"/>
      <inkml:brushProperty name="inkEffects" value="pencil"/>
    </inkml:brush>
  </inkml:definitions>
  <inkml:trace contextRef="#ctx0" brushRef="#br0">0 1 16383,'8'15'0,"-1"0"0,-4-8 0,0 1 0,3-2 0,-4 2 0,2-2 0,-1 1 0,0 1 0,-1-3 0,1 3 0,0-4 0,1 4 0,-1-3 0,-2 1 0,2-1 0,-1 2 0,-1-2 0,0 1 0,2 0 0,-3-1 0,2 2 0,-2 0 0,3-1 0,-3 2 0,1-3 0,1 2 0,-2-3 0,1 3 0,0-2 0,-1 2 0,1-2 0,-1 3 0,2-1 0,-1 0 0,-1-1 0,0 2 0,0-2 0,0 2 0,0-4 0,0 5 0,0-4 0,0 1 0,0 1 0,0 0 0,0 1 0,0-1 0,0 0 0,0 0 0,0 0 0,0-2 0,0 3 0,0-3 0,0 3 0,0-3 0,0 2 0,0-2 0,0 2 0,0-2 0,0-1 0,-1 1 0,-1 0 0,0 0 0,1 0 0,-3 1 0,2-1 0,0-1 0,-1 1 0,1-1 0,0 0 0,-1 2 0,1-3 0,0 1 0,-1-19 0,3 6 0,0-15 0,3 11 0,1 0 0,0 2 0,-1 1 0,0 0 0,1 1 0,-4-1 0,4 3 0,-4 0 0,0 0 0,0 1 0,0 0 0,0 0 0,0 1 0,0-1 0,0 0 0,0-1 0,0 1 0,1 0 0,-1-2 0,1 2 0,0-2 0,-1 2 0,2-2 0,-2 1 0,0 0 0,0 0 0,0 0 0,0 0 0,0 0 0,0 0 0,0-1 0,0 0 0,0 2 0,-2-1 0,1 0 0,-1 0 0,0 0 0,0 1 0,0-2 0,2 4 0,-4-4 0,3 2 0,-1-2 0,0-1 0,-1 2 0,1-1 0,1 1 0,-3 1 0,2 1 0,-1 0 0,-1 1 0,2 0 0,-2 0 0,2 0 0,10 18 0,-1-2 0,12 17 0,-6-10 0,0 3 0,-2-8 0,1 7 0,-3-4 0,-2-3 0,1 0 0,-3-2 0,-1-2 0,0-1 0,-3-1 0,1-2 0,-1 2 0,-1-2 0,0-1 0,0 0 0,0 2 0,0-3 0,0 4 0,0-3 0,0 2 0,0 0 0,0 2 0,0-2 0,0 0 0,0 0 0,-1 0 0,-1 1 0,-1 1 0,-1 0 0,-1 1 0,2-1 0,-1 0 0,0 0 0,-2-2 0,4 1 0,-2 0 0,0-1 0,1 0 0,-1-2 0,3 1 0,-4 0 0,2 0 0,-1 0 0,2-1 0,0-2 0,0 2 0,-2 0 0,1-1 0,-1 1 0,1 0 0,1-2 0,-2 3 0,0-2 0,2-2 0,-1 3 0,-2-4 0,-1 1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11:52:28.314"/>
    </inkml:context>
    <inkml:brush xml:id="br0">
      <inkml:brushProperty name="width" value="0.2" units="cm"/>
      <inkml:brushProperty name="height" value="1.2" units="cm"/>
      <inkml:brushProperty name="color" value="#66CC00"/>
      <inkml:brushProperty name="inkEffects" value="pencil"/>
    </inkml:brush>
  </inkml:definitions>
  <inkml:trace contextRef="#ctx0" brushRef="#br0">0 0 16383,'0'0'0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11:52:28.315"/>
    </inkml:context>
    <inkml:brush xml:id="br0">
      <inkml:brushProperty name="width" value="0.2" units="cm"/>
      <inkml:brushProperty name="height" value="1.2" units="cm"/>
      <inkml:brushProperty name="color" value="#66CC00"/>
      <inkml:brushProperty name="inkEffects" value="pencil"/>
    </inkml:brush>
  </inkml:definitions>
  <inkml:trace contextRef="#ctx0" brushRef="#br0">0 0 16383,'20'11'0,"-7"0"0,1-2 0,-6 2 0,6 1 0,-5-1 0,3 5 0,-2-4 0,1 2 0,-1-2 0,-3 0 0,2 1 0,-3-1 0,3-2 0,-2 0 0,0 1 0,-1 1 0,-1-2 0,-1 1 0,2-2 0,-4 2 0,4-3 0,-3 2 0,2-1 0,-4 1 0,2-3 0,0 1 0,0 0 0,-1 0 0,0 1 0,1-2 0,1 3 0,-1-2 0,-1 2 0,0-3 0,1 3 0,0-3 0,0 2 0,-1-6 0,1 3 0,0-2 0,2-1 0,0 4 0,0-4 0,0 2 0,-1 0 0,0-1 0,0-2 0,1 2 0,-3-1 0,3 1 0,-5 2 0,6 0 0,-4 4 0,2-3 0,2 4 0,-3-3 0,5 5 0,-4 2 0,2 1 0,0 1 0,-4-3 0,2 1 0,-1-3 0,-1 2 0,0-3 0,0 1 0,-2-1 0,0-1 0,2-2 0,-2 2 0,0-3 0,0-1 0,0 1 0,0-3 0,2 1 0,-2 0 0,0 1 0,0-2 0,0 1 0,0 1 0,2-1 0,-2 1 0,1 0 0,-1 1 0,2 2 0,-2-2 0,1 1 0,-1 0 0,1 2 0,-1-3 0,2 3 0,-2-1 0,0 0 0,0-3 0,0 3 0,0-6 0,-4 2 0,4-2 0,-2 5 0,4-2 0,2 4 0,-2-2 0,4 3 0,-3-3 0,1 1 0,0-1 0,-2 2 0,2-1 0,-1 0 0,0 1 0,-1-2 0,1 2 0,1-1 0,-4-1 0,3 1 0,-3-1 0,1-5 0,0 6 0,1-4 0,-1 2 0,-1-2 0,1 1 0,1 1 0,-2-2 0,1 2 0,1-2 0,-2 2 0,1 0 0,0 0 0,-1 1 0,1-2 0,-1 2 0,2 1 0,-1-2 0,-1 0 0,0 2 0,0 1 0,0-3 0,0 2 0,0-4 0,0 0 0,0 1 0,0 4 0,1 0 0,1 6 0,0-4 0,1 2 0,0-2 0,1 2 0,-1 1 0,0 1 0,0 3 0,0 2 0,1-3 0,-2 1 0,0-3 0,-2-1 0,4 1 0,-4-4 0,2 2 0,-1-5 0,0 2 0,-1-2 0,1-1 0,1 2 0,-2-2 0,0 2 0,0 0 0,1-2 0,-1 2 0,1-3 0,-1 0 0,0 2 0,0-2 0,0-1 0,0-2 0,0 4 0,0 2 0,0 3 0,0 2 0,0 1 0,0-1 0,0 1 0,0-4 0,0 8 0,0-3 0,0 5 0,0-2 0,0-2 0,0 0 0,0-3 0,0 1 0,0-1 0,0-1 0,2 1 0,-2-3 0,3 1 0,-3-2 0,2-1 0,-2-1 0,0 0 0,0-1 0,2 0 0,-2 0 0,0-3 0,1 4 0,-1-2 0,1-1 0,1 0 0,-2-1 0,1 1 0,0 0 0,-1-1 0,2 1 0,-2-3 0,1 4 0,0-3 0,-1 3 0,2-3 0,-2 1 0,0 1 0,0-2 0,1 3 0,-1-2 0,2 2 0,-1-1 0,-1-1 0,1 1 0,-1-2 0,1 1 0,-1 0 0,2-1 0,-2 2 0,0-1 0,0 1 0,0-2 0,0 4 0,0-2 0,0 1 0,0-2 0,0 3 0,0-1 0,0-1 0,0 2 0,0-3 0,0 2 0,0 0 0,0-3 0,0 3 0,0-2 0,0 2 0,-2-2 0,2 2 0,-3-1 0,3 0 0,-1-1 0,1 0 0,0 1 0,-1-1 0,1 1 0,-1-1 0,1 1 0,0-2 0,0 1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11:52:28.316"/>
    </inkml:context>
    <inkml:brush xml:id="br0">
      <inkml:brushProperty name="width" value="0.2" units="cm"/>
      <inkml:brushProperty name="height" value="1.2" units="cm"/>
      <inkml:brushProperty name="color" value="#66CC00"/>
      <inkml:brushProperty name="inkEffects" value="pencil"/>
    </inkml:brush>
  </inkml:definitions>
  <inkml:trace contextRef="#ctx0" brushRef="#br0">1 1 16383,'0'0'0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11:52:28.317"/>
    </inkml:context>
    <inkml:brush xml:id="br0">
      <inkml:brushProperty name="width" value="0.2" units="cm"/>
      <inkml:brushProperty name="height" value="1.2" units="cm"/>
      <inkml:brushProperty name="color" value="#66CC00"/>
      <inkml:brushProperty name="inkEffects" value="pencil"/>
    </inkml:brush>
  </inkml:definitions>
  <inkml:trace contextRef="#ctx0" brushRef="#br0">0 1 16383,'0'0'0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11:52:28.318"/>
    </inkml:context>
    <inkml:brush xml:id="br0">
      <inkml:brushProperty name="width" value="0.2" units="cm"/>
      <inkml:brushProperty name="height" value="1.2" units="cm"/>
      <inkml:brushProperty name="color" value="#66CC00"/>
      <inkml:brushProperty name="inkEffects" value="pencil"/>
    </inkml:brush>
  </inkml:definitions>
  <inkml:trace contextRef="#ctx0" brushRef="#br0">1 1 16383,'15'6'0,"-1"1"0,-10 0 0,2 1 0,-2-3 0,1 3 0,1-1 0,-2-2 0,0 2 0,1 0 0,-1-2 0,-1 2 0,1-3 0,0 4 0,1-3 0,1 3 0,-2-2 0,2 2 0,-2 0 0,3 1 0,-2-2 0,-1 1 0,1 1 0,0-2 0,-1 0 0,1 2 0,-3-1 0,3-1 0,-3 2 0,1-3 0,-1 2 0,1-2 0,0 1 0,-1 0 0,0-1 0,2 0 0,-2-1 0,1-1 0,-2 1 0,2 1 0,0 0 0,0-1 0,1 3 0,-3-4 0,3 1 0,-2 0 0,0-1 0,1 3 0,0-3 0,1 1 0,-2 1 0,0-3 0,3 1 0,-2 0 0,1-1 0,-1 2 0,-1 0 0,0 2 0,4 4 0,-1-2 0,1 3 0,-1 0 0,3 3 0,-1 0 0,1 4 0,1-4 0,-4 4 0,1-4 0,0 1 0,-1 0 0,-1-3 0,0 0 0,-1 1 0,1-2 0,-2 2 0,2-5 0,-2 3 0,0-3 0,1 1 0,-1 1 0,-2-4 0,3 3 0,-3-3 0,3 4 0,-3 0 0,3 0 0,-3 1 0,0-1 0,0 1 0,0 2 0,0-3 0,0 3 0,0-3 0,0 3 0,0-3 0,0 2 0,0 0 0,0 0 0,0 0 0,0-3 0,0-1 0,0-5 0,-4 0 0,0-4 0,-2 6 0,6 1 0,5 3 0,3 5 0,-1-2 0,-1-2 0,-2 0 0,2-1 0,-4 0 0,3 2 0,-3-5 0,1 5 0,1-2 0,-2-1 0,1 2 0,-2-2 0,1 2 0,-1 0 0,-1-3 0,2 4 0,-1-2 0,-1 0 0,2 0 0,-2 1 0,0 1 0,0-1 0,0 0 0,0 0 0,0-1 0,0 1 0,0 1 0,0-1 0,0 0 0,0 1 0,0-1 0,3 1 0,-3-2 0,0 4 0,0-1 0,0-2 0,0-1 0,0-2 0,2-3 0,-2 0 0,-3 2 0,4 0 0,-4 5 0,6 0 0,1 0 0,0-1 0,0 3 0,2-1 0,-4 3 0,3-3 0,-1 3 0,0-2 0,0 0 0,-1 0 0,0 2 0,0-4 0,0 3 0,-1-4 0,-2 5 0,2-5 0,-2 5 0,2-2 0,-2-1 0,0 2 0,0-2 0,0 2 0,0-4 0,0 1 0,0-2 0,0 0 0,0 0 0,0-1 0,2-1 0,-2 3 0,0 0 0,0 0 0,2 1 0,-2-1 0,2-1 0,-2 0 0,0-3 0,0 1 0,0 1 0,0-2 0,0-1 0,0 0 0,2 2 0,-2-2 0,0 0 0,0 3 0,0-4 0,0 2 0,0-1 0,0 1 0,0-2 0,1 2 0,-1 0 0,2 0 0,-1 1 0,0-2 0,1 2 0,0-2 0,-1 2 0,1-1 0,-2-2 0,3 3 0,-2-2 0,2-1 0,-3 2 0,3-2 0,-3 2 0,2-3 0,-2 1 0,2 0 0,-2 0 0,1 0 0,0 0 0,-1-1 0,2 3 0,-2-3 0,0 3 0,0-3 0,0 2 0,1-1 0,0 1 0,0-1 0,-1-1 0,0 3 0,0-1 0,0-2 0,0 3 0,0-3 0,0 2 0,0 1 0,0-2 0,0 0 0,0 0 0,0 0 0,0-1 0,0 1 0,0 0 0,0 1 0,0-2 0,0 2 0,0 0 0,0-1 0,0-1 0,0 2 0,0-2 0,0 2 0,0-2 0,0 3 0,0-4 0,0 4 0,-1-3 0,1 1 0,-2 2 0,2-2 0,0-1 0,0 1 0,0 0 0,-2 1 0,1-1 0,1 0 0,-1 0 0,-2-1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11:52:19.319"/>
    </inkml:context>
    <inkml:brush xml:id="br0">
      <inkml:brushProperty name="width" value="0.2" units="cm"/>
      <inkml:brushProperty name="height" value="1.2" units="cm"/>
      <inkml:brushProperty name="color" value="#66CC00"/>
      <inkml:brushProperty name="inkEffects" value="pencil"/>
    </inkml:brush>
  </inkml:definitions>
  <inkml:trace contextRef="#ctx0" brushRef="#br0">0 1 16383,'8'15'0,"-1"0"0,-4-8 0,0 1 0,3-2 0,-4 2 0,2-2 0,-1 1 0,0 1 0,-1-3 0,1 3 0,0-4 0,1 4 0,-1-3 0,-2 1 0,2-1 0,-1 2 0,-1-2 0,0 1 0,2 0 0,-3-1 0,2 2 0,-2 0 0,3-1 0,-3 2 0,1-3 0,1 2 0,-2-3 0,1 3 0,0-2 0,-1 2 0,1-2 0,-1 3 0,2-1 0,-1 0 0,-1-1 0,0 2 0,0-2 0,0 2 0,0-4 0,0 5 0,0-4 0,0 1 0,0 1 0,0 0 0,0 1 0,0-1 0,0 0 0,0 0 0,0 0 0,0-2 0,0 3 0,0-3 0,0 3 0,0-3 0,0 2 0,0-2 0,0 2 0,0-2 0,0-1 0,-1 1 0,-1 0 0,0 0 0,1 0 0,-3 1 0,2-1 0,0-1 0,-1 1 0,1-1 0,0 0 0,-1 2 0,1-3 0,0 1 0,-1-19 0,3 6 0,0-15 0,3 11 0,1 0 0,0 2 0,-1 1 0,0 0 0,1 1 0,-4-1 0,4 3 0,-4 0 0,0 0 0,0 1 0,0 0 0,0 0 0,0 1 0,0-1 0,0 0 0,0-1 0,0 1 0,1 0 0,-1-2 0,1 2 0,0-2 0,-1 2 0,2-2 0,-2 1 0,0 0 0,0 0 0,0 0 0,0 0 0,0 0 0,0 0 0,0-1 0,0 0 0,0 2 0,-2-1 0,1 0 0,-1 0 0,0 0 0,0 1 0,0-2 0,2 4 0,-4-4 0,3 2 0,-1-2 0,0-1 0,-1 2 0,1-1 0,1 1 0,-3 1 0,2 1 0,-1 0 0,-1 1 0,2 0 0,-2 0 0,2 0 0,10 18 0,-1-2 0,12 17 0,-6-10 0,0 3 0,-2-8 0,1 7 0,-3-4 0,-2-3 0,1 0 0,-3-2 0,-1-2 0,0-1 0,-3-1 0,1-2 0,-1 2 0,-1-2 0,0-1 0,0 0 0,0 2 0,0-3 0,0 4 0,0-3 0,0 2 0,0 0 0,0 2 0,0-2 0,0 0 0,0 0 0,-1 0 0,-1 1 0,-1 1 0,-1 0 0,-1 1 0,2-1 0,-1 0 0,0 0 0,-2-2 0,4 1 0,-2 0 0,0-1 0,1 0 0,-1-2 0,3 1 0,-4 0 0,2 0 0,-1 0 0,2-1 0,0-2 0,0 2 0,-2 0 0,1-1 0,-1 1 0,1 0 0,1-2 0,-2 3 0,0-2 0,2-2 0,-1 3 0,-2-4 0,-1 1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11:54:27.675"/>
    </inkml:context>
    <inkml:brush xml:id="br0">
      <inkml:brushProperty name="width" value="0.2" units="cm"/>
      <inkml:brushProperty name="height" value="1.2" units="cm"/>
      <inkml:brushProperty name="color" value="#00A0D7"/>
      <inkml:brushProperty name="inkEffects" value="pencil"/>
    </inkml:brush>
  </inkml:definitions>
  <inkml:trace contextRef="#ctx0" brushRef="#br0">15 54 16383,'0'17'0,"0"-1"0,0-7 0,0-1 0,0 1 0,0-1 0,0 0 0,0 1 0,0-1 0,0 1 0,0 0 0,3-5 0,1 3 0,1-1 0,-1 2 0,-2 0 0,0 1 0,4-1 0,-6 1 0,8-1 0,-8 1 0,6 0 0,-5-2 0,1 2 0,2 0 0,-4-2 0,4 2 0,0-5 0,-3 4 0,2-3 0,-1 3 0,0 1 0,0 0 0,2-5 0,-2 2 0,0 0 0,-2 3 0,0-2 0,0 2 0,0 0 0,0-1 0,0 1 0,0-2 0,0 2 0,0 1 0,0-2 0,0 1 0,0 4 0,0-3 0,0 4 0,0-1 0,0-1 0,0 5 0,0-1 0,0-6 0,0 5 0,0-3 0,0-2 0,0 3 0,-4 0 0,3-4 0,-6 6 0,2-4 0,1 0 0,-3 6 0,3-6 0,-3 4 0,2-8 0,1 1 0,1 1 0,2 0 0,-3-2 0,1-1 0,2-22 0,-1 1 0,4-14 0,3 10 0,3-2 0,0 4 0,1 2 0,-1 1 0,-4 6 0,2 0 0,-6-3 0,8 4 0,-4-2 0,4-6 0,0 6 0,-1-4 0,1 4 0,0 3 0,-3-1 0,0 3 0,-4-5 0,5 5 0,-4-3 0,1 2 0,0-1 0,-2-1 0,3 2 0,-4-3 0,0 0 0,0-1 0,0 0 0,0-4 0,0 4 0,0-5 0,0 1 0,0 4 0,0-6 0,0 7 0,0-6 0,0 4 0,0-3 0,0 5 0,0-2 0,0 3 0,0-8 0,-4 5 0,0-2 0,-4 3 0,4-1 0,-2 3 0,4-2 0,-4 0 0,1 0 0,1 0 0,-3 0 0,4 1 0,-1-1 0,-4 1 0,7-1 0,-4 1 0,3-2 0,-6 1 0,5 2 0,-5-4 0,4 4 0,-4-2 0,4-1 0,1 3 0,-3-2 0,2 5 0,-5-8 0,1 6 0,2-3 0,0 0 0,0 8 0,20-2 0,-14 3 0,16 0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11:52:19.320"/>
    </inkml:context>
    <inkml:brush xml:id="br0">
      <inkml:brushProperty name="width" value="0.2" units="cm"/>
      <inkml:brushProperty name="height" value="1.2" units="cm"/>
      <inkml:brushProperty name="color" value="#66CC00"/>
      <inkml:brushProperty name="inkEffects" value="pencil"/>
    </inkml:brush>
  </inkml:definitions>
  <inkml:trace contextRef="#ctx0" brushRef="#br0">0 0 16383,'0'0'0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11:52:19.321"/>
    </inkml:context>
    <inkml:brush xml:id="br0">
      <inkml:brushProperty name="width" value="0.2" units="cm"/>
      <inkml:brushProperty name="height" value="1.2" units="cm"/>
      <inkml:brushProperty name="color" value="#66CC00"/>
      <inkml:brushProperty name="inkEffects" value="pencil"/>
    </inkml:brush>
  </inkml:definitions>
  <inkml:trace contextRef="#ctx0" brushRef="#br0">0 0 16383,'20'11'0,"-7"0"0,1-2 0,-6 2 0,6 1 0,-5-1 0,3 5 0,-2-4 0,1 2 0,-1-2 0,-3 0 0,2 1 0,-3-1 0,3-2 0,-2 0 0,0 1 0,-1 1 0,-1-2 0,-1 1 0,2-2 0,-4 2 0,4-3 0,-3 2 0,2-1 0,-4 1 0,2-3 0,0 1 0,0 0 0,-1 0 0,0 1 0,1-2 0,1 3 0,-1-2 0,-1 2 0,0-3 0,1 3 0,0-3 0,0 2 0,-1-6 0,1 3 0,0-2 0,2-1 0,0 4 0,0-4 0,0 2 0,-1 0 0,0-1 0,0-2 0,1 2 0,-3-1 0,3 1 0,-5 2 0,6 0 0,-4 4 0,2-3 0,2 4 0,-3-3 0,5 5 0,-4 2 0,2 1 0,0 1 0,-4-3 0,2 1 0,-1-3 0,-1 2 0,0-3 0,0 1 0,-2-1 0,0-1 0,2-2 0,-2 2 0,0-3 0,0-1 0,0 1 0,0-3 0,2 1 0,-2 0 0,0 1 0,0-2 0,0 1 0,0 1 0,2-1 0,-2 1 0,1 0 0,-1 1 0,2 2 0,-2-2 0,1 1 0,-1 0 0,1 2 0,-1-3 0,2 3 0,-2-1 0,0 0 0,0-3 0,0 3 0,0-6 0,-4 2 0,4-2 0,-2 5 0,4-2 0,2 4 0,-2-2 0,4 3 0,-3-3 0,1 1 0,0-1 0,-2 2 0,2-1 0,-1 0 0,0 1 0,-1-2 0,1 2 0,1-1 0,-4-1 0,3 1 0,-3-1 0,1-5 0,0 6 0,1-4 0,-1 2 0,-1-2 0,1 1 0,1 1 0,-2-2 0,1 2 0,1-2 0,-2 2 0,1 0 0,0 0 0,-1 1 0,1-2 0,-1 2 0,2 1 0,-1-2 0,-1 0 0,0 2 0,0 1 0,0-3 0,0 2 0,0-4 0,0 0 0,0 1 0,0 4 0,1 0 0,1 6 0,0-4 0,1 2 0,0-2 0,1 2 0,-1 1 0,0 1 0,0 3 0,0 2 0,1-3 0,-2 1 0,0-3 0,-2-1 0,4 1 0,-4-4 0,2 2 0,-1-5 0,0 2 0,-1-2 0,1-1 0,1 2 0,-2-2 0,0 2 0,0 0 0,1-2 0,-1 2 0,1-3 0,-1 0 0,0 2 0,0-2 0,0-1 0,0-2 0,0 4 0,0 2 0,0 3 0,0 2 0,0 1 0,0-1 0,0 1 0,0-4 0,0 8 0,0-3 0,0 5 0,0-2 0,0-2 0,0 0 0,0-3 0,0 1 0,0-1 0,0-1 0,2 1 0,-2-3 0,3 1 0,-3-2 0,2-1 0,-2-1 0,0 0 0,0-1 0,2 0 0,-2 0 0,0-3 0,1 4 0,-1-2 0,1-1 0,1 0 0,-2-1 0,1 1 0,0 0 0,-1-1 0,2 1 0,-2-3 0,1 4 0,0-3 0,-1 3 0,2-3 0,-2 1 0,0 1 0,0-2 0,1 3 0,-1-2 0,2 2 0,-1-1 0,-1-1 0,1 1 0,-1-2 0,1 1 0,-1 0 0,2-1 0,-2 2 0,0-1 0,0 1 0,0-2 0,0 4 0,0-2 0,0 1 0,0-2 0,0 3 0,0-1 0,0-1 0,0 2 0,0-3 0,0 2 0,0 0 0,0-3 0,0 3 0,0-2 0,0 2 0,-2-2 0,2 2 0,-3-1 0,3 0 0,-1-1 0,1 0 0,0 1 0,-1-1 0,1 1 0,-1-1 0,1 1 0,0-2 0,0 1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11:52:19.322"/>
    </inkml:context>
    <inkml:brush xml:id="br0">
      <inkml:brushProperty name="width" value="0.2" units="cm"/>
      <inkml:brushProperty name="height" value="1.2" units="cm"/>
      <inkml:brushProperty name="color" value="#66CC00"/>
      <inkml:brushProperty name="inkEffects" value="pencil"/>
    </inkml:brush>
  </inkml:definitions>
  <inkml:trace contextRef="#ctx0" brushRef="#br0">1 1 16383,'0'0'0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11:52:19.323"/>
    </inkml:context>
    <inkml:brush xml:id="br0">
      <inkml:brushProperty name="width" value="0.2" units="cm"/>
      <inkml:brushProperty name="height" value="1.2" units="cm"/>
      <inkml:brushProperty name="color" value="#66CC00"/>
      <inkml:brushProperty name="inkEffects" value="pencil"/>
    </inkml:brush>
  </inkml:definitions>
  <inkml:trace contextRef="#ctx0" brushRef="#br0">0 1 16383,'0'0'0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11:52:19.324"/>
    </inkml:context>
    <inkml:brush xml:id="br0">
      <inkml:brushProperty name="width" value="0.2" units="cm"/>
      <inkml:brushProperty name="height" value="1.2" units="cm"/>
      <inkml:brushProperty name="color" value="#66CC00"/>
      <inkml:brushProperty name="inkEffects" value="pencil"/>
    </inkml:brush>
  </inkml:definitions>
  <inkml:trace contextRef="#ctx0" brushRef="#br0">1 1 16383,'15'6'0,"-1"1"0,-10 0 0,2 1 0,-2-3 0,1 3 0,1-1 0,-2-2 0,0 2 0,1 0 0,-1-2 0,-1 2 0,1-3 0,0 4 0,1-3 0,1 3 0,-2-2 0,2 2 0,-2 0 0,3 1 0,-2-2 0,-1 1 0,1 1 0,0-2 0,-1 0 0,1 2 0,-3-1 0,3-1 0,-3 2 0,1-3 0,-1 2 0,1-2 0,0 1 0,-1 0 0,0-1 0,2 0 0,-2-1 0,1-1 0,-2 1 0,2 1 0,0 0 0,0-1 0,1 3 0,-3-4 0,3 1 0,-2 0 0,0-1 0,1 3 0,0-3 0,1 1 0,-2 1 0,0-3 0,3 1 0,-2 0 0,1-1 0,-1 2 0,-1 0 0,0 2 0,4 4 0,-1-2 0,1 3 0,-1 0 0,3 3 0,-1 0 0,1 4 0,1-4 0,-4 4 0,1-4 0,0 1 0,-1 0 0,-1-3 0,0 0 0,-1 1 0,1-2 0,-2 2 0,2-5 0,-2 3 0,0-3 0,1 1 0,-1 1 0,-2-4 0,3 3 0,-3-3 0,3 4 0,-3 0 0,3 0 0,-3 1 0,0-1 0,0 1 0,0 2 0,0-3 0,0 3 0,0-3 0,0 3 0,0-3 0,0 2 0,0 0 0,0 0 0,0 0 0,0-3 0,0-1 0,0-5 0,-4 0 0,0-4 0,-2 6 0,6 1 0,5 3 0,3 5 0,-1-2 0,-1-2 0,-2 0 0,2-1 0,-4 0 0,3 2 0,-3-5 0,1 5 0,1-2 0,-2-1 0,1 2 0,-2-2 0,1 2 0,-1 0 0,-1-3 0,2 4 0,-1-2 0,-1 0 0,2 0 0,-2 1 0,0 1 0,0-1 0,0 0 0,0 0 0,0-1 0,0 1 0,0 1 0,0-1 0,0 0 0,0 1 0,0-1 0,3 1 0,-3-2 0,0 4 0,0-1 0,0-2 0,0-1 0,0-2 0,2-3 0,-2 0 0,-3 2 0,4 0 0,-4 5 0,6 0 0,1 0 0,0-1 0,0 3 0,2-1 0,-4 3 0,3-3 0,-1 3 0,0-2 0,0 0 0,-1 0 0,0 2 0,0-4 0,0 3 0,-1-4 0,-2 5 0,2-5 0,-2 5 0,2-2 0,-2-1 0,0 2 0,0-2 0,0 2 0,0-4 0,0 1 0,0-2 0,0 0 0,0 0 0,0-1 0,2-1 0,-2 3 0,0 0 0,0 0 0,2 1 0,-2-1 0,2-1 0,-2 0 0,0-3 0,0 1 0,0 1 0,0-2 0,0-1 0,0 0 0,2 2 0,-2-2 0,0 0 0,0 3 0,0-4 0,0 2 0,0-1 0,0 1 0,0-2 0,1 2 0,-1 0 0,2 0 0,-1 1 0,0-2 0,1 2 0,0-2 0,-1 2 0,1-1 0,-2-2 0,3 3 0,-2-2 0,2-1 0,-3 2 0,3-2 0,-3 2 0,2-3 0,-2 1 0,2 0 0,-2 0 0,1 0 0,0 0 0,-1-1 0,2 3 0,-2-3 0,0 3 0,0-3 0,0 2 0,1-1 0,0 1 0,0-1 0,-1-1 0,0 3 0,0-1 0,0-2 0,0 3 0,0-3 0,0 2 0,0 1 0,0-2 0,0 0 0,0 0 0,0 0 0,0-1 0,0 1 0,0 0 0,0 1 0,0-2 0,0 2 0,0 0 0,0-1 0,0-1 0,0 2 0,0-2 0,0 2 0,0-2 0,0 3 0,0-4 0,0 4 0,-1-3 0,1 1 0,-2 2 0,2-2 0,0-1 0,0 1 0,0 0 0,-2 1 0,1-1 0,1 0 0,-1 0 0,-2-1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11:53:59.323"/>
    </inkml:context>
    <inkml:brush xml:id="br0">
      <inkml:brushProperty name="width" value="0.2" units="cm"/>
      <inkml:brushProperty name="height" value="1.2" units="cm"/>
      <inkml:brushProperty name="color" value="#66CC00"/>
      <inkml:brushProperty name="inkEffects" value="pencil"/>
    </inkml:brush>
  </inkml:definitions>
  <inkml:trace contextRef="#ctx0" brushRef="#br0">0 1 16383,'8'15'0,"-1"0"0,-4-8 0,0 1 0,3-2 0,-4 2 0,2-2 0,-1 1 0,0 1 0,-1-3 0,1 3 0,0-4 0,1 4 0,-1-3 0,-2 1 0,2-1 0,-1 2 0,-1-2 0,0 1 0,2 0 0,-3-1 0,2 2 0,-2 0 0,3-1 0,-3 2 0,1-3 0,1 2 0,-2-3 0,1 3 0,0-2 0,-1 2 0,1-2 0,-1 3 0,2-1 0,-1 0 0,-1-1 0,0 2 0,0-2 0,0 2 0,0-4 0,0 5 0,0-4 0,0 1 0,0 1 0,0 0 0,0 1 0,0-1 0,0 0 0,0 0 0,0 0 0,0-2 0,0 3 0,0-3 0,0 3 0,0-3 0,0 2 0,0-2 0,0 2 0,0-2 0,0-1 0,-1 1 0,-1 0 0,0 0 0,1 0 0,-3 1 0,2-1 0,0-1 0,-1 1 0,1-1 0,0 0 0,-1 2 0,1-3 0,0 1 0,-1-19 0,3 6 0,0-15 0,3 11 0,1 0 0,0 2 0,-1 1 0,0 0 0,1 1 0,-4-1 0,4 3 0,-4 0 0,0 0 0,0 1 0,0 0 0,0 0 0,0 1 0,0-1 0,0 0 0,0-1 0,0 1 0,1 0 0,-1-2 0,1 2 0,0-2 0,-1 2 0,2-2 0,-2 1 0,0 0 0,0 0 0,0 0 0,0 0 0,0 0 0,0 0 0,0-1 0,0 0 0,0 2 0,-2-1 0,1 0 0,-1 0 0,0 0 0,0 1 0,0-2 0,2 4 0,-4-4 0,3 2 0,-1-2 0,0-1 0,-1 2 0,1-1 0,1 1 0,-3 1 0,2 1 0,-1 0 0,-1 1 0,2 0 0,-2 0 0,2 0 0,10 18 0,-1-2 0,12 17 0,-6-10 0,0 3 0,-2-8 0,1 7 0,-3-4 0,-2-3 0,1 0 0,-3-2 0,-1-2 0,0-1 0,-3-1 0,1-2 0,-1 2 0,-1-2 0,0-1 0,0 0 0,0 2 0,0-3 0,0 4 0,0-3 0,0 2 0,0 0 0,0 2 0,0-2 0,0 0 0,0 0 0,-1 0 0,-1 1 0,-1 1 0,-1 0 0,-1 1 0,2-1 0,-1 0 0,0 0 0,-2-2 0,4 1 0,-2 0 0,0-1 0,1 0 0,-1-2 0,3 1 0,-4 0 0,2 0 0,-1 0 0,2-1 0,0-2 0,0 2 0,-2 0 0,1-1 0,-1 1 0,1 0 0,1-2 0,-2 3 0,0-2 0,2-2 0,-1 3 0,-2-4 0,-1 1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11:53:59.324"/>
    </inkml:context>
    <inkml:brush xml:id="br0">
      <inkml:brushProperty name="width" value="0.2" units="cm"/>
      <inkml:brushProperty name="height" value="1.2" units="cm"/>
      <inkml:brushProperty name="color" value="#66CC00"/>
      <inkml:brushProperty name="inkEffects" value="pencil"/>
    </inkml:brush>
  </inkml:definitions>
  <inkml:trace contextRef="#ctx0" brushRef="#br0">0 0 16383,'0'0'0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11:53:59.325"/>
    </inkml:context>
    <inkml:brush xml:id="br0">
      <inkml:brushProperty name="width" value="0.2" units="cm"/>
      <inkml:brushProperty name="height" value="1.2" units="cm"/>
      <inkml:brushProperty name="color" value="#66CC00"/>
      <inkml:brushProperty name="inkEffects" value="pencil"/>
    </inkml:brush>
  </inkml:definitions>
  <inkml:trace contextRef="#ctx0" brushRef="#br0">0 0 16383,'20'11'0,"-7"0"0,1-2 0,-6 2 0,6 1 0,-5-1 0,3 5 0,-2-4 0,1 2 0,-1-2 0,-3 0 0,2 1 0,-3-1 0,3-2 0,-2 0 0,0 1 0,-1 1 0,-1-2 0,-1 1 0,2-2 0,-4 2 0,4-3 0,-3 2 0,2-1 0,-4 1 0,2-3 0,0 1 0,0 0 0,-1 0 0,0 1 0,1-2 0,1 3 0,-1-2 0,-1 2 0,0-3 0,1 3 0,0-3 0,0 2 0,-1-6 0,1 3 0,0-2 0,2-1 0,0 4 0,0-4 0,0 2 0,-1 0 0,0-1 0,0-2 0,1 2 0,-3-1 0,3 1 0,-5 2 0,6 0 0,-4 4 0,2-3 0,2 4 0,-3-3 0,5 5 0,-4 2 0,2 1 0,0 1 0,-4-3 0,2 1 0,-1-3 0,-1 2 0,0-3 0,0 1 0,-2-1 0,0-1 0,2-2 0,-2 2 0,0-3 0,0-1 0,0 1 0,0-3 0,2 1 0,-2 0 0,0 1 0,0-2 0,0 1 0,0 1 0,2-1 0,-2 1 0,1 0 0,-1 1 0,2 2 0,-2-2 0,1 1 0,-1 0 0,1 2 0,-1-3 0,2 3 0,-2-1 0,0 0 0,0-3 0,0 3 0,0-6 0,-4 2 0,4-2 0,-2 5 0,4-2 0,2 4 0,-2-2 0,4 3 0,-3-3 0,1 1 0,0-1 0,-2 2 0,2-1 0,-1 0 0,0 1 0,-1-2 0,1 2 0,1-1 0,-4-1 0,3 1 0,-3-1 0,1-5 0,0 6 0,1-4 0,-1 2 0,-1-2 0,1 1 0,1 1 0,-2-2 0,1 2 0,1-2 0,-2 2 0,1 0 0,0 0 0,-1 1 0,1-2 0,-1 2 0,2 1 0,-1-2 0,-1 0 0,0 2 0,0 1 0,0-3 0,0 2 0,0-4 0,0 0 0,0 1 0,0 4 0,1 0 0,1 6 0,0-4 0,1 2 0,0-2 0,1 2 0,-1 1 0,0 1 0,0 3 0,0 2 0,1-3 0,-2 1 0,0-3 0,-2-1 0,4 1 0,-4-4 0,2 2 0,-1-5 0,0 2 0,-1-2 0,1-1 0,1 2 0,-2-2 0,0 2 0,0 0 0,1-2 0,-1 2 0,1-3 0,-1 0 0,0 2 0,0-2 0,0-1 0,0-2 0,0 4 0,0 2 0,0 3 0,0 2 0,0 1 0,0-1 0,0 1 0,0-4 0,0 8 0,0-3 0,0 5 0,0-2 0,0-2 0,0 0 0,0-3 0,0 1 0,0-1 0,0-1 0,2 1 0,-2-3 0,3 1 0,-3-2 0,2-1 0,-2-1 0,0 0 0,0-1 0,2 0 0,-2 0 0,0-3 0,1 4 0,-1-2 0,1-1 0,1 0 0,-2-1 0,1 1 0,0 0 0,-1-1 0,2 1 0,-2-3 0,1 4 0,0-3 0,-1 3 0,2-3 0,-2 1 0,0 1 0,0-2 0,1 3 0,-1-2 0,2 2 0,-1-1 0,-1-1 0,1 1 0,-1-2 0,1 1 0,-1 0 0,2-1 0,-2 2 0,0-1 0,0 1 0,0-2 0,0 4 0,0-2 0,0 1 0,0-2 0,0 3 0,0-1 0,0-1 0,0 2 0,0-3 0,0 2 0,0 0 0,0-3 0,0 3 0,0-2 0,0 2 0,-2-2 0,2 2 0,-3-1 0,3 0 0,-1-1 0,1 0 0,0 1 0,-1-1 0,1 1 0,-1-1 0,1 1 0,0-2 0,0 1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11:53:59.326"/>
    </inkml:context>
    <inkml:brush xml:id="br0">
      <inkml:brushProperty name="width" value="0.2" units="cm"/>
      <inkml:brushProperty name="height" value="1.2" units="cm"/>
      <inkml:brushProperty name="color" value="#66CC00"/>
      <inkml:brushProperty name="inkEffects" value="pencil"/>
    </inkml:brush>
  </inkml:definitions>
  <inkml:trace contextRef="#ctx0" brushRef="#br0">1 1 16383,'0'0'0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11:53:59.327"/>
    </inkml:context>
    <inkml:brush xml:id="br0">
      <inkml:brushProperty name="width" value="0.2" units="cm"/>
      <inkml:brushProperty name="height" value="1.2" units="cm"/>
      <inkml:brushProperty name="color" value="#66CC00"/>
      <inkml:brushProperty name="inkEffects" value="pencil"/>
    </inkml:brush>
  </inkml:definitions>
  <inkml:trace contextRef="#ctx0" brushRef="#br0">0 1 16383,'0'0'0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11:54:27.676"/>
    </inkml:context>
    <inkml:brush xml:id="br0">
      <inkml:brushProperty name="width" value="0.2" units="cm"/>
      <inkml:brushProperty name="height" value="1.2" units="cm"/>
      <inkml:brushProperty name="color" value="#00A0D7"/>
      <inkml:brushProperty name="inkEffects" value="pencil"/>
    </inkml:brush>
  </inkml:definitions>
  <inkml:trace contextRef="#ctx0" brushRef="#br0">0 1 16383,'0'0'0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11:53:59.328"/>
    </inkml:context>
    <inkml:brush xml:id="br0">
      <inkml:brushProperty name="width" value="0.2" units="cm"/>
      <inkml:brushProperty name="height" value="1.2" units="cm"/>
      <inkml:brushProperty name="color" value="#66CC00"/>
      <inkml:brushProperty name="inkEffects" value="pencil"/>
    </inkml:brush>
  </inkml:definitions>
  <inkml:trace contextRef="#ctx0" brushRef="#br0">1 1 16383,'15'6'0,"-1"1"0,-10 0 0,2 1 0,-2-3 0,1 3 0,1-1 0,-2-2 0,0 2 0,1 0 0,-1-2 0,-1 2 0,1-3 0,0 4 0,1-3 0,1 3 0,-2-2 0,2 2 0,-2 0 0,3 1 0,-2-2 0,-1 1 0,1 1 0,0-2 0,-1 0 0,1 2 0,-3-1 0,3-1 0,-3 2 0,1-3 0,-1 2 0,1-2 0,0 1 0,-1 0 0,0-1 0,2 0 0,-2-1 0,1-1 0,-2 1 0,2 1 0,0 0 0,0-1 0,1 3 0,-3-4 0,3 1 0,-2 0 0,0-1 0,1 3 0,0-3 0,1 1 0,-2 1 0,0-3 0,3 1 0,-2 0 0,1-1 0,-1 2 0,-1 0 0,0 2 0,4 4 0,-1-2 0,1 3 0,-1 0 0,3 3 0,-1 0 0,1 4 0,1-4 0,-4 4 0,1-4 0,0 1 0,-1 0 0,-1-3 0,0 0 0,-1 1 0,1-2 0,-2 2 0,2-5 0,-2 3 0,0-3 0,1 1 0,-1 1 0,-2-4 0,3 3 0,-3-3 0,3 4 0,-3 0 0,3 0 0,-3 1 0,0-1 0,0 1 0,0 2 0,0-3 0,0 3 0,0-3 0,0 3 0,0-3 0,0 2 0,0 0 0,0 0 0,0 0 0,0-3 0,0-1 0,0-5 0,-4 0 0,0-4 0,-2 6 0,6 1 0,5 3 0,3 5 0,-1-2 0,-1-2 0,-2 0 0,2-1 0,-4 0 0,3 2 0,-3-5 0,1 5 0,1-2 0,-2-1 0,1 2 0,-2-2 0,1 2 0,-1 0 0,-1-3 0,2 4 0,-1-2 0,-1 0 0,2 0 0,-2 1 0,0 1 0,0-1 0,0 0 0,0 0 0,0-1 0,0 1 0,0 1 0,0-1 0,0 0 0,0 1 0,0-1 0,3 1 0,-3-2 0,0 4 0,0-1 0,0-2 0,0-1 0,0-2 0,2-3 0,-2 0 0,-3 2 0,4 0 0,-4 5 0,6 0 0,1 0 0,0-1 0,0 3 0,2-1 0,-4 3 0,3-3 0,-1 3 0,0-2 0,0 0 0,-1 0 0,0 2 0,0-4 0,0 3 0,-1-4 0,-2 5 0,2-5 0,-2 5 0,2-2 0,-2-1 0,0 2 0,0-2 0,0 2 0,0-4 0,0 1 0,0-2 0,0 0 0,0 0 0,0-1 0,2-1 0,-2 3 0,0 0 0,0 0 0,2 1 0,-2-1 0,2-1 0,-2 0 0,0-3 0,0 1 0,0 1 0,0-2 0,0-1 0,0 0 0,2 2 0,-2-2 0,0 0 0,0 3 0,0-4 0,0 2 0,0-1 0,0 1 0,0-2 0,1 2 0,-1 0 0,2 0 0,-1 1 0,0-2 0,1 2 0,0-2 0,-1 2 0,1-1 0,-2-2 0,3 3 0,-2-2 0,2-1 0,-3 2 0,3-2 0,-3 2 0,2-3 0,-2 1 0,2 0 0,-2 0 0,1 0 0,0 0 0,-1-1 0,2 3 0,-2-3 0,0 3 0,0-3 0,0 2 0,1-1 0,0 1 0,0-1 0,-1-1 0,0 3 0,0-1 0,0-2 0,0 3 0,0-3 0,0 2 0,0 1 0,0-2 0,0 0 0,0 0 0,0 0 0,0-1 0,0 1 0,0 0 0,0 1 0,0-2 0,0 2 0,0 0 0,0-1 0,0-1 0,0 2 0,0-2 0,0 2 0,0-2 0,0 3 0,0-4 0,0 4 0,-1-3 0,1 1 0,-2 2 0,2-2 0,0-1 0,0 1 0,0 0 0,-2 1 0,1-1 0,1 0 0,-1 0 0,-2-1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11:54:27.674"/>
    </inkml:context>
    <inkml:brush xml:id="br0">
      <inkml:brushProperty name="width" value="0.2" units="cm"/>
      <inkml:brushProperty name="height" value="1.2" units="cm"/>
      <inkml:brushProperty name="color" value="#00A0D7"/>
      <inkml:brushProperty name="inkEffects" value="pencil"/>
    </inkml:brush>
  </inkml:definitions>
  <inkml:trace contextRef="#ctx0" brushRef="#br0">0 0 16383,'0'0'0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11:54:27.675"/>
    </inkml:context>
    <inkml:brush xml:id="br0">
      <inkml:brushProperty name="width" value="0.2" units="cm"/>
      <inkml:brushProperty name="height" value="1.2" units="cm"/>
      <inkml:brushProperty name="color" value="#00A0D7"/>
      <inkml:brushProperty name="inkEffects" value="pencil"/>
    </inkml:brush>
  </inkml:definitions>
  <inkml:trace contextRef="#ctx0" brushRef="#br0">15 54 16383,'0'17'0,"0"-1"0,0-7 0,0-1 0,0 1 0,0-1 0,0 0 0,0 1 0,0-1 0,0 1 0,0 0 0,3-5 0,1 3 0,1-1 0,-1 2 0,-2 0 0,0 1 0,4-1 0,-6 1 0,8-1 0,-8 1 0,6 0 0,-5-2 0,1 2 0,2 0 0,-4-2 0,4 2 0,0-5 0,-3 4 0,2-3 0,-1 3 0,0 1 0,0 0 0,2-5 0,-2 2 0,0 0 0,-2 3 0,0-2 0,0 2 0,0 0 0,0-1 0,0 1 0,0-2 0,0 2 0,0 1 0,0-2 0,0 1 0,0 4 0,0-3 0,0 4 0,0-1 0,0-1 0,0 5 0,0-1 0,0-6 0,0 5 0,0-3 0,0-2 0,0 3 0,-4 0 0,3-4 0,-6 6 0,2-4 0,1 0 0,-3 6 0,3-6 0,-3 4 0,2-8 0,1 1 0,1 1 0,2 0 0,-3-2 0,1-1 0,2-22 0,-1 1 0,4-14 0,3 10 0,3-2 0,0 4 0,1 2 0,-1 1 0,-4 6 0,2 0 0,-6-3 0,8 4 0,-4-2 0,4-6 0,0 6 0,-1-4 0,1 4 0,0 3 0,-3-1 0,0 3 0,-4-5 0,5 5 0,-4-3 0,1 2 0,0-1 0,-2-1 0,3 2 0,-4-3 0,0 0 0,0-1 0,0 0 0,0-4 0,0 4 0,0-5 0,0 1 0,0 4 0,0-6 0,0 7 0,0-6 0,0 4 0,0-3 0,0 5 0,0-2 0,0 3 0,0-8 0,-4 5 0,0-2 0,-4 3 0,4-1 0,-2 3 0,4-2 0,-4 0 0,1 0 0,1 0 0,-3 0 0,4 1 0,-1-1 0,-4 1 0,7-1 0,-4 1 0,3-2 0,-6 1 0,5 2 0,-5-4 0,4 4 0,-4-2 0,4-1 0,1 3 0,-3-2 0,2 5 0,-5-8 0,1 6 0,2-3 0,0 0 0,0 8 0,20-2 0,-14 3 0,16 0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11:54:27.676"/>
    </inkml:context>
    <inkml:brush xml:id="br0">
      <inkml:brushProperty name="width" value="0.2" units="cm"/>
      <inkml:brushProperty name="height" value="1.2" units="cm"/>
      <inkml:brushProperty name="color" value="#00A0D7"/>
      <inkml:brushProperty name="inkEffects" value="pencil"/>
    </inkml:brush>
  </inkml:definitions>
  <inkml:trace contextRef="#ctx0" brushRef="#br0">0 1 16383,'0'0'0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11:54:27.677"/>
    </inkml:context>
    <inkml:brush xml:id="br0">
      <inkml:brushProperty name="width" value="0.2" units="cm"/>
      <inkml:brushProperty name="height" value="1.2" units="cm"/>
      <inkml:brushProperty name="color" value="#00A0D7"/>
      <inkml:brushProperty name="inkEffects" value="pencil"/>
    </inkml:brush>
  </inkml:definitions>
  <inkml:trace contextRef="#ctx0" brushRef="#br0">0 0 16383,'4'18'0,"0"-4"0,0-6 0,-1-1 0,0-1 0,0 2 0,1 1 0,-2-1 0,1 0 0,2 1 0,-3-1 0,1 2 0,0-6 0,-1 5 0,1-1 0,-1-2 0,0 1 0,1-1 0,-1 0 0,1-1 0,0 1 0,-1-2 0,1 5 0,-1-3 0,1 0 0,-2-2 0,2 2 0,-1-1 0,0 2 0,0-2 0,0 0 0,0 1 0,1 0 0,-1-1 0,0 2 0,1-4 0,-1 4 0,0-1 0,0 0 0,0-1 0,1 1 0,-1 0 0,0-1 0,-1 1 0,1-1 0,0 1 0,2 0 0,-3 0 0,2 0 0,-2 1 0,0-1 0,2 3 0,-2-4 0,-1 1 0,0-1 0,1 3 0,2-1 0,-2-3 0,4 0 0,-1 4 0,3-1 0,-2 3 0,3 1 0,-4-1 0,0 0 0,1 1 0,-2-4 0,-1 2 0,1 1 0,-2-2 0,2 0 0,-3-1 0,2 2 0,0 0 0,-2-3 0,0 4 0,0-4 0,0 2 0,1-1 0,0-1 0,0 1 0,-1 1 0,0-2 0,0-1 0,0 0 0,0 0 0,0 1 0,0 0 0,0 1 0,0-1 0,0 0 0,0 1 0,0 1 0,0-2 0,0 1 0,0-1 0,2 0 0,-2 1 0,0-1 0,1 3 0,0-3 0,2 1 0,-3 1 0,2 1 0,0-1 0,-1 1 0,2-2 0,-3 5 0,2-2 0,-1 2 0,1-3 0,0 1 0,0-1 0,-1-3 0,-1-2 0,0 6 0,3-4 0,-1 6 0,2-2 0,2 6 0,-2-1 0,2 0 0,-3-3 0,1 2 0,-1-4 0,0 0 0,0 1 0,-2-1 0,0-1 0,-1-2 0,0 4 0,3-4 0,-3 2 0,0 1 0,0 0 0,0-1 0,0-1 0,0 1 0,0 0 0,1-1 0,0-1 0,1 2 0,-2 1 0,0-2 0,0 2 0,1-1 0,0 3 0,0-4 0,1 4 0,-2-2 0,0 5 0,0-7 0,0 4 0,0-1 0,0-5 0,0-2 0,-5 3 0,6 1 0,-2 4 0,6-3 0,-1 1 0,2 2 0,-1 2 0,-1 0 0,3 6 0,-4-3 0,3 5 0,-4-5 0,2 6 0,0-4 0,-1-3 0,-1 2 0,2-1 0,-1-1 0,-2 0 0,2-2 0,-2-1 0,1 0 0,2 0 0,-4-1 0,2 2 0,-2-2 0,3 1 0,-3-1 0,0 0 0,2 0 0,-2 0 0,0-2 0,0 2 0,0-3 0,0 2 0,0 2 0,0 0 0,2 1 0,-2-1 0,1 3 0,-1-1 0,0 0 0,1 0 0,-1-3 0,3-2 0,-3 1 0,0-3 0,0-2 0,0 0 0,0 5 0,0 2 0,0 2 0,4-1 0,-2-1 0,2 5 0,-1-2 0,1 5 0,-2-4 0,2 0 0,0 1 0,-2-3 0,1 3 0,0-4 0,-2 3 0,1-1 0,1-4 0,-3 5 0,3-6 0,-3 0 0,1 1 0,-1-4 0,1 3 0,-1-4 0,1 5 0,-1-5 0,0 3 0,0-1 0,3 0 0,-3 0 0,0-1 0,0 0 0,0-2 0,1 0 0,-1 0 0,3 2 0,-3 0 0,0 1 0,0 1 0,0 0 0,0-2 0,0 1 0,0 2 0,0-2 0,0-1 0,0-2 0,0 3 0,0-1 0,0 0 0,0 1 0,0 0 0,0-2 0,0 0 0,0-1 0,0 0 0,0-2 0,0 4 0,0-2 0,0 1 0,0-1 0,0 1 0,0 1 0,0-4 0,0 4 0,0-4 0,0 3 0,0 2 0,0-4 0,0 1 0,0 0 0,0-1 0,0 4 0,0-5 0,0 2 0,0 1 0,0 1 0,0-1 0,0-1 0,0-2 0,0 7 0,0-5 0,0 1 0,0 0 0,0-1 0,0 0 0,0 0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11:54:53.380"/>
    </inkml:context>
    <inkml:brush xml:id="br0">
      <inkml:brushProperty name="width" value="0.2" units="cm"/>
      <inkml:brushProperty name="height" value="1.2" units="cm"/>
      <inkml:brushProperty name="color" value="#00A0D7"/>
      <inkml:brushProperty name="inkEffects" value="pencil"/>
    </inkml:brush>
  </inkml:definitions>
  <inkml:trace contextRef="#ctx0" brushRef="#br0">0 0 16383,'0'0'0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11:54:53.381"/>
    </inkml:context>
    <inkml:brush xml:id="br0">
      <inkml:brushProperty name="width" value="0.2" units="cm"/>
      <inkml:brushProperty name="height" value="1.2" units="cm"/>
      <inkml:brushProperty name="color" value="#00A0D7"/>
      <inkml:brushProperty name="inkEffects" value="pencil"/>
    </inkml:brush>
  </inkml:definitions>
  <inkml:trace contextRef="#ctx0" brushRef="#br0">15 54 16383,'0'17'0,"0"-1"0,0-7 0,0-1 0,0 1 0,0-1 0,0 0 0,0 1 0,0-1 0,0 1 0,0 0 0,3-5 0,1 3 0,1-1 0,-1 2 0,-2 0 0,0 1 0,4-1 0,-6 1 0,8-1 0,-8 1 0,6 0 0,-5-2 0,1 2 0,2 0 0,-4-2 0,4 2 0,0-5 0,-3 4 0,2-3 0,-1 3 0,0 1 0,0 0 0,2-5 0,-2 2 0,0 0 0,-2 3 0,0-2 0,0 2 0,0 0 0,0-1 0,0 1 0,0-2 0,0 2 0,0 1 0,0-2 0,0 1 0,0 4 0,0-3 0,0 4 0,0-1 0,0-1 0,0 5 0,0-1 0,0-6 0,0 5 0,0-3 0,0-2 0,0 3 0,-4 0 0,3-4 0,-6 6 0,2-4 0,1 0 0,-3 6 0,3-6 0,-3 4 0,2-8 0,1 1 0,1 1 0,2 0 0,-3-2 0,1-1 0,2-22 0,-1 1 0,4-14 0,3 10 0,3-2 0,0 4 0,1 2 0,-1 1 0,-4 6 0,2 0 0,-6-3 0,8 4 0,-4-2 0,4-6 0,0 6 0,-1-4 0,1 4 0,0 3 0,-3-1 0,0 3 0,-4-5 0,5 5 0,-4-3 0,1 2 0,0-1 0,-2-1 0,3 2 0,-4-3 0,0 0 0,0-1 0,0 0 0,0-4 0,0 4 0,0-5 0,0 1 0,0 4 0,0-6 0,0 7 0,0-6 0,0 4 0,0-3 0,0 5 0,0-2 0,0 3 0,0-8 0,-4 5 0,0-2 0,-4 3 0,4-1 0,-2 3 0,4-2 0,-4 0 0,1 0 0,1 0 0,-3 0 0,4 1 0,-1-1 0,-4 1 0,7-1 0,-4 1 0,3-2 0,-6 1 0,5 2 0,-5-4 0,4 4 0,-4-2 0,4-1 0,1 3 0,-3-2 0,2 5 0,-5-8 0,1 6 0,2-3 0,0 0 0,0 8 0,20-2 0,-14 3 0,16 0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11:54:53.382"/>
    </inkml:context>
    <inkml:brush xml:id="br0">
      <inkml:brushProperty name="width" value="0.2" units="cm"/>
      <inkml:brushProperty name="height" value="1.2" units="cm"/>
      <inkml:brushProperty name="color" value="#00A0D7"/>
      <inkml:brushProperty name="inkEffects" value="pencil"/>
    </inkml:brush>
  </inkml:definitions>
  <inkml:trace contextRef="#ctx0" brushRef="#br0">0 1 16383,'0'0'0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11:54:53.383"/>
    </inkml:context>
    <inkml:brush xml:id="br0">
      <inkml:brushProperty name="width" value="0.2" units="cm"/>
      <inkml:brushProperty name="height" value="1.2" units="cm"/>
      <inkml:brushProperty name="color" value="#00A0D7"/>
      <inkml:brushProperty name="inkEffects" value="pencil"/>
    </inkml:brush>
  </inkml:definitions>
  <inkml:trace contextRef="#ctx0" brushRef="#br0">0 0 16383,'4'18'0,"0"-4"0,0-6 0,-1-1 0,0-1 0,0 2 0,1 1 0,-2-1 0,1 0 0,2 1 0,-3-1 0,1 2 0,0-6 0,-1 5 0,1-1 0,-1-2 0,0 1 0,1-1 0,-1 0 0,1-1 0,0 1 0,-1-2 0,1 5 0,-1-3 0,1 0 0,-2-2 0,2 2 0,-1-1 0,0 2 0,0-2 0,0 0 0,0 1 0,1 0 0,-1-1 0,0 2 0,1-4 0,-1 4 0,0-1 0,0 0 0,0-1 0,1 1 0,-1 0 0,0-1 0,-1 1 0,1-1 0,0 1 0,2 0 0,-3 0 0,2 0 0,-2 1 0,0-1 0,2 3 0,-2-4 0,-1 1 0,0-1 0,1 3 0,2-1 0,-2-3 0,4 0 0,-1 4 0,3-1 0,-2 3 0,3 1 0,-4-1 0,0 0 0,1 1 0,-2-4 0,-1 2 0,1 1 0,-2-2 0,2 0 0,-3-1 0,2 2 0,0 0 0,-2-3 0,0 4 0,0-4 0,0 2 0,1-1 0,0-1 0,0 1 0,-1 1 0,0-2 0,0-1 0,0 0 0,0 0 0,0 1 0,0 0 0,0 1 0,0-1 0,0 0 0,0 1 0,0 1 0,0-2 0,0 1 0,0-1 0,2 0 0,-2 1 0,0-1 0,1 3 0,0-3 0,2 1 0,-3 1 0,2 1 0,0-1 0,-1 1 0,2-2 0,-3 5 0,2-2 0,-1 2 0,1-3 0,0 1 0,0-1 0,-1-3 0,-1-2 0,0 6 0,3-4 0,-1 6 0,2-2 0,2 6 0,-2-1 0,2 0 0,-3-3 0,1 2 0,-1-4 0,0 0 0,0 1 0,-2-1 0,0-1 0,-1-2 0,0 4 0,3-4 0,-3 2 0,0 1 0,0 0 0,0-1 0,0-1 0,0 1 0,0 0 0,1-1 0,0-1 0,1 2 0,-2 1 0,0-2 0,0 2 0,1-1 0,0 3 0,0-4 0,1 4 0,-2-2 0,0 5 0,0-7 0,0 4 0,0-1 0,0-5 0,0-2 0,-5 3 0,6 1 0,-2 4 0,6-3 0,-1 1 0,2 2 0,-1 2 0,-1 0 0,3 6 0,-4-3 0,3 5 0,-4-5 0,2 6 0,0-4 0,-1-3 0,-1 2 0,2-1 0,-1-1 0,-2 0 0,2-2 0,-2-1 0,1 0 0,2 0 0,-4-1 0,2 2 0,-2-2 0,3 1 0,-3-1 0,0 0 0,2 0 0,-2 0 0,0-2 0,0 2 0,0-3 0,0 2 0,0 2 0,0 0 0,2 1 0,-2-1 0,1 3 0,-1-1 0,0 0 0,1 0 0,-1-3 0,3-2 0,-3 1 0,0-3 0,0-2 0,0 0 0,0 5 0,0 2 0,0 2 0,4-1 0,-2-1 0,2 5 0,-1-2 0,1 5 0,-2-4 0,2 0 0,0 1 0,-2-3 0,1 3 0,0-4 0,-2 3 0,1-1 0,1-4 0,-3 5 0,3-6 0,-3 0 0,1 1 0,-1-4 0,1 3 0,-1-4 0,1 5 0,-1-5 0,0 3 0,0-1 0,3 0 0,-3 0 0,0-1 0,0 0 0,0-2 0,1 0 0,-1 0 0,3 2 0,-3 0 0,0 1 0,0 1 0,0 0 0,0-2 0,0 1 0,0 2 0,0-2 0,0-1 0,0-2 0,0 3 0,0-1 0,0 0 0,0 1 0,0 0 0,0-2 0,0 0 0,0-1 0,0 0 0,0-2 0,0 4 0,0-2 0,0 1 0,0-1 0,0 1 0,0 1 0,0-4 0,0 4 0,0-4 0,0 3 0,0 2 0,0-4 0,0 1 0,0 0 0,0-1 0,0 4 0,0-5 0,0 2 0,0 1 0,0 1 0,0-1 0,0-1 0,0-2 0,0 7 0,0-5 0,0 1 0,0 0 0,0-1 0,0 0 0,0 0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11:54:57.531"/>
    </inkml:context>
    <inkml:brush xml:id="br0">
      <inkml:brushProperty name="width" value="0.2" units="cm"/>
      <inkml:brushProperty name="height" value="1.2" units="cm"/>
      <inkml:brushProperty name="color" value="#00A0D7"/>
      <inkml:brushProperty name="inkEffects" value="pencil"/>
    </inkml:brush>
  </inkml:definitions>
  <inkml:trace contextRef="#ctx0" brushRef="#br0">0 0 16383,'0'0'0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11:54:27.677"/>
    </inkml:context>
    <inkml:brush xml:id="br0">
      <inkml:brushProperty name="width" value="0.2" units="cm"/>
      <inkml:brushProperty name="height" value="1.2" units="cm"/>
      <inkml:brushProperty name="color" value="#00A0D7"/>
      <inkml:brushProperty name="inkEffects" value="pencil"/>
    </inkml:brush>
  </inkml:definitions>
  <inkml:trace contextRef="#ctx0" brushRef="#br0">0 0 16383,'4'18'0,"0"-4"0,0-6 0,-1-1 0,0-1 0,0 2 0,1 1 0,-2-1 0,1 0 0,2 1 0,-3-1 0,1 2 0,0-6 0,-1 5 0,1-1 0,-1-2 0,0 1 0,1-1 0,-1 0 0,1-1 0,0 1 0,-1-2 0,1 5 0,-1-3 0,1 0 0,-2-2 0,2 2 0,-1-1 0,0 2 0,0-2 0,0 0 0,0 1 0,1 0 0,-1-1 0,0 2 0,1-4 0,-1 4 0,0-1 0,0 0 0,0-1 0,1 1 0,-1 0 0,0-1 0,-1 1 0,1-1 0,0 1 0,2 0 0,-3 0 0,2 0 0,-2 1 0,0-1 0,2 3 0,-2-4 0,-1 1 0,0-1 0,1 3 0,2-1 0,-2-3 0,4 0 0,-1 4 0,3-1 0,-2 3 0,3 1 0,-4-1 0,0 0 0,1 1 0,-2-4 0,-1 2 0,1 1 0,-2-2 0,2 0 0,-3-1 0,2 2 0,0 0 0,-2-3 0,0 4 0,0-4 0,0 2 0,1-1 0,0-1 0,0 1 0,-1 1 0,0-2 0,0-1 0,0 0 0,0 0 0,0 1 0,0 0 0,0 1 0,0-1 0,0 0 0,0 1 0,0 1 0,0-2 0,0 1 0,0-1 0,2 0 0,-2 1 0,0-1 0,1 3 0,0-3 0,2 1 0,-3 1 0,2 1 0,0-1 0,-1 1 0,2-2 0,-3 5 0,2-2 0,-1 2 0,1-3 0,0 1 0,0-1 0,-1-3 0,-1-2 0,0 6 0,3-4 0,-1 6 0,2-2 0,2 6 0,-2-1 0,2 0 0,-3-3 0,1 2 0,-1-4 0,0 0 0,0 1 0,-2-1 0,0-1 0,-1-2 0,0 4 0,3-4 0,-3 2 0,0 1 0,0 0 0,0-1 0,0-1 0,0 1 0,0 0 0,1-1 0,0-1 0,1 2 0,-2 1 0,0-2 0,0 2 0,1-1 0,0 3 0,0-4 0,1 4 0,-2-2 0,0 5 0,0-7 0,0 4 0,0-1 0,0-5 0,0-2 0,-5 3 0,6 1 0,-2 4 0,6-3 0,-1 1 0,2 2 0,-1 2 0,-1 0 0,3 6 0,-4-3 0,3 5 0,-4-5 0,2 6 0,0-4 0,-1-3 0,-1 2 0,2-1 0,-1-1 0,-2 0 0,2-2 0,-2-1 0,1 0 0,2 0 0,-4-1 0,2 2 0,-2-2 0,3 1 0,-3-1 0,0 0 0,2 0 0,-2 0 0,0-2 0,0 2 0,0-3 0,0 2 0,0 2 0,0 0 0,2 1 0,-2-1 0,1 3 0,-1-1 0,0 0 0,1 0 0,-1-3 0,3-2 0,-3 1 0,0-3 0,0-2 0,0 0 0,0 5 0,0 2 0,0 2 0,4-1 0,-2-1 0,2 5 0,-1-2 0,1 5 0,-2-4 0,2 0 0,0 1 0,-2-3 0,1 3 0,0-4 0,-2 3 0,1-1 0,1-4 0,-3 5 0,3-6 0,-3 0 0,1 1 0,-1-4 0,1 3 0,-1-4 0,1 5 0,-1-5 0,0 3 0,0-1 0,3 0 0,-3 0 0,0-1 0,0 0 0,0-2 0,1 0 0,-1 0 0,3 2 0,-3 0 0,0 1 0,0 1 0,0 0 0,0-2 0,0 1 0,0 2 0,0-2 0,0-1 0,0-2 0,0 3 0,0-1 0,0 0 0,0 1 0,0 0 0,0-2 0,0 0 0,0-1 0,0 0 0,0-2 0,0 4 0,0-2 0,0 1 0,0-1 0,0 1 0,0 1 0,0-4 0,0 4 0,0-4 0,0 3 0,0 2 0,0-4 0,0 1 0,0 0 0,0-1 0,0 4 0,0-5 0,0 2 0,0 1 0,0 1 0,0-1 0,0-1 0,0-2 0,0 7 0,0-5 0,0 1 0,0 0 0,0-1 0,0 0 0,0 0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11:54:57.532"/>
    </inkml:context>
    <inkml:brush xml:id="br0">
      <inkml:brushProperty name="width" value="0.2" units="cm"/>
      <inkml:brushProperty name="height" value="1.2" units="cm"/>
      <inkml:brushProperty name="color" value="#00A0D7"/>
      <inkml:brushProperty name="inkEffects" value="pencil"/>
    </inkml:brush>
  </inkml:definitions>
  <inkml:trace contextRef="#ctx0" brushRef="#br0">15 54 16383,'0'17'0,"0"-1"0,0-7 0,0-1 0,0 1 0,0-1 0,0 0 0,0 1 0,0-1 0,0 1 0,0 0 0,3-5 0,1 3 0,1-1 0,-1 2 0,-2 0 0,0 1 0,4-1 0,-6 1 0,8-1 0,-8 1 0,6 0 0,-5-2 0,1 2 0,2 0 0,-4-2 0,4 2 0,0-5 0,-3 4 0,2-3 0,-1 3 0,0 1 0,0 0 0,2-5 0,-2 2 0,0 0 0,-2 3 0,0-2 0,0 2 0,0 0 0,0-1 0,0 1 0,0-2 0,0 2 0,0 1 0,0-2 0,0 1 0,0 4 0,0-3 0,0 4 0,0-1 0,0-1 0,0 5 0,0-1 0,0-6 0,0 5 0,0-3 0,0-2 0,0 3 0,-4 0 0,3-4 0,-6 6 0,2-4 0,1 0 0,-3 6 0,3-6 0,-3 4 0,2-8 0,1 1 0,1 1 0,2 0 0,-3-2 0,1-1 0,2-22 0,-1 1 0,4-14 0,3 10 0,3-2 0,0 4 0,1 2 0,-1 1 0,-4 6 0,2 0 0,-6-3 0,8 4 0,-4-2 0,4-6 0,0 6 0,-1-4 0,1 4 0,0 3 0,-3-1 0,0 3 0,-4-5 0,5 5 0,-4-3 0,1 2 0,0-1 0,-2-1 0,3 2 0,-4-3 0,0 0 0,0-1 0,0 0 0,0-4 0,0 4 0,0-5 0,0 1 0,0 4 0,0-6 0,0 7 0,0-6 0,0 4 0,0-3 0,0 5 0,0-2 0,0 3 0,0-8 0,-4 5 0,0-2 0,-4 3 0,4-1 0,-2 3 0,4-2 0,-4 0 0,1 0 0,1 0 0,-3 0 0,4 1 0,-1-1 0,-4 1 0,7-1 0,-4 1 0,3-2 0,-6 1 0,5 2 0,-5-4 0,4 4 0,-4-2 0,4-1 0,1 3 0,-3-2 0,2 5 0,-5-8 0,1 6 0,2-3 0,0 0 0,0 8 0,20-2 0,-14 3 0,16 0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11:54:57.533"/>
    </inkml:context>
    <inkml:brush xml:id="br0">
      <inkml:brushProperty name="width" value="0.2" units="cm"/>
      <inkml:brushProperty name="height" value="1.2" units="cm"/>
      <inkml:brushProperty name="color" value="#00A0D7"/>
      <inkml:brushProperty name="inkEffects" value="pencil"/>
    </inkml:brush>
  </inkml:definitions>
  <inkml:trace contextRef="#ctx0" brushRef="#br0">0 1 16383,'0'0'0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11:54:57.534"/>
    </inkml:context>
    <inkml:brush xml:id="br0">
      <inkml:brushProperty name="width" value="0.2" units="cm"/>
      <inkml:brushProperty name="height" value="1.2" units="cm"/>
      <inkml:brushProperty name="color" value="#00A0D7"/>
      <inkml:brushProperty name="inkEffects" value="pencil"/>
    </inkml:brush>
  </inkml:definitions>
  <inkml:trace contextRef="#ctx0" brushRef="#br0">0 0 16383,'4'18'0,"0"-4"0,0-6 0,-1-1 0,0-1 0,0 2 0,1 1 0,-2-1 0,1 0 0,2 1 0,-3-1 0,1 2 0,0-6 0,-1 5 0,1-1 0,-1-2 0,0 1 0,1-1 0,-1 0 0,1-1 0,0 1 0,-1-2 0,1 5 0,-1-3 0,1 0 0,-2-2 0,2 2 0,-1-1 0,0 2 0,0-2 0,0 0 0,0 1 0,1 0 0,-1-1 0,0 2 0,1-4 0,-1 4 0,0-1 0,0 0 0,0-1 0,1 1 0,-1 0 0,0-1 0,-1 1 0,1-1 0,0 1 0,2 0 0,-3 0 0,2 0 0,-2 1 0,0-1 0,2 3 0,-2-4 0,-1 1 0,0-1 0,1 3 0,2-1 0,-2-3 0,4 0 0,-1 4 0,3-1 0,-2 3 0,3 1 0,-4-1 0,0 0 0,1 1 0,-2-4 0,-1 2 0,1 1 0,-2-2 0,2 0 0,-3-1 0,2 2 0,0 0 0,-2-3 0,0 4 0,0-4 0,0 2 0,1-1 0,0-1 0,0 1 0,-1 1 0,0-2 0,0-1 0,0 0 0,0 0 0,0 1 0,0 0 0,0 1 0,0-1 0,0 0 0,0 1 0,0 1 0,0-2 0,0 1 0,0-1 0,2 0 0,-2 1 0,0-1 0,1 3 0,0-3 0,2 1 0,-3 1 0,2 1 0,0-1 0,-1 1 0,2-2 0,-3 5 0,2-2 0,-1 2 0,1-3 0,0 1 0,0-1 0,-1-3 0,-1-2 0,0 6 0,3-4 0,-1 6 0,2-2 0,2 6 0,-2-1 0,2 0 0,-3-3 0,1 2 0,-1-4 0,0 0 0,0 1 0,-2-1 0,0-1 0,-1-2 0,0 4 0,3-4 0,-3 2 0,0 1 0,0 0 0,0-1 0,0-1 0,0 1 0,0 0 0,1-1 0,0-1 0,1 2 0,-2 1 0,0-2 0,0 2 0,1-1 0,0 3 0,0-4 0,1 4 0,-2-2 0,0 5 0,0-7 0,0 4 0,0-1 0,0-5 0,0-2 0,-5 3 0,6 1 0,-2 4 0,6-3 0,-1 1 0,2 2 0,-1 2 0,-1 0 0,3 6 0,-4-3 0,3 5 0,-4-5 0,2 6 0,0-4 0,-1-3 0,-1 2 0,2-1 0,-1-1 0,-2 0 0,2-2 0,-2-1 0,1 0 0,2 0 0,-4-1 0,2 2 0,-2-2 0,3 1 0,-3-1 0,0 0 0,2 0 0,-2 0 0,0-2 0,0 2 0,0-3 0,0 2 0,0 2 0,0 0 0,2 1 0,-2-1 0,1 3 0,-1-1 0,0 0 0,1 0 0,-1-3 0,3-2 0,-3 1 0,0-3 0,0-2 0,0 0 0,0 5 0,0 2 0,0 2 0,4-1 0,-2-1 0,2 5 0,-1-2 0,1 5 0,-2-4 0,2 0 0,0 1 0,-2-3 0,1 3 0,0-4 0,-2 3 0,1-1 0,1-4 0,-3 5 0,3-6 0,-3 0 0,1 1 0,-1-4 0,1 3 0,-1-4 0,1 5 0,-1-5 0,0 3 0,0-1 0,3 0 0,-3 0 0,0-1 0,0 0 0,0-2 0,1 0 0,-1 0 0,3 2 0,-3 0 0,0 1 0,0 1 0,0 0 0,0-2 0,0 1 0,0 2 0,0-2 0,0-1 0,0-2 0,0 3 0,0-1 0,0 0 0,0 1 0,0 0 0,0-2 0,0 0 0,0-1 0,0 0 0,0-2 0,0 4 0,0-2 0,0 1 0,0-1 0,0 1 0,0 1 0,0-4 0,0 4 0,0-4 0,0 3 0,0 2 0,0-4 0,0 1 0,0 0 0,0-1 0,0 4 0,0-5 0,0 2 0,0 1 0,0 1 0,0-1 0,0-1 0,0-2 0,0 7 0,0-5 0,0 1 0,0 0 0,0-1 0,0 0 0,0 0 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11:52:28.313"/>
    </inkml:context>
    <inkml:brush xml:id="br0">
      <inkml:brushProperty name="width" value="0.2" units="cm"/>
      <inkml:brushProperty name="height" value="1.2" units="cm"/>
      <inkml:brushProperty name="color" value="#66CC00"/>
      <inkml:brushProperty name="inkEffects" value="pencil"/>
    </inkml:brush>
  </inkml:definitions>
  <inkml:trace contextRef="#ctx0" brushRef="#br0">0 1 16383,'8'15'0,"-1"0"0,-4-8 0,0 1 0,3-2 0,-4 2 0,2-2 0,-1 1 0,0 1 0,-1-3 0,1 3 0,0-4 0,1 4 0,-1-3 0,-2 1 0,2-1 0,-1 2 0,-1-2 0,0 1 0,2 0 0,-3-1 0,2 2 0,-2 0 0,3-1 0,-3 2 0,1-3 0,1 2 0,-2-3 0,1 3 0,0-2 0,-1 2 0,1-2 0,-1 3 0,2-1 0,-1 0 0,-1-1 0,0 2 0,0-2 0,0 2 0,0-4 0,0 5 0,0-4 0,0 1 0,0 1 0,0 0 0,0 1 0,0-1 0,0 0 0,0 0 0,0 0 0,0-2 0,0 3 0,0-3 0,0 3 0,0-3 0,0 2 0,0-2 0,0 2 0,0-2 0,0-1 0,-1 1 0,-1 0 0,0 0 0,1 0 0,-3 1 0,2-1 0,0-1 0,-1 1 0,1-1 0,0 0 0,-1 2 0,1-3 0,0 1 0,-1-19 0,3 6 0,0-15 0,3 11 0,1 0 0,0 2 0,-1 1 0,0 0 0,1 1 0,-4-1 0,4 3 0,-4 0 0,0 0 0,0 1 0,0 0 0,0 0 0,0 1 0,0-1 0,0 0 0,0-1 0,0 1 0,1 0 0,-1-2 0,1 2 0,0-2 0,-1 2 0,2-2 0,-2 1 0,0 0 0,0 0 0,0 0 0,0 0 0,0 0 0,0 0 0,0-1 0,0 0 0,0 2 0,-2-1 0,1 0 0,-1 0 0,0 0 0,0 1 0,0-2 0,2 4 0,-4-4 0,3 2 0,-1-2 0,0-1 0,-1 2 0,1-1 0,1 1 0,-3 1 0,2 1 0,-1 0 0,-1 1 0,2 0 0,-2 0 0,2 0 0,10 18 0,-1-2 0,12 17 0,-6-10 0,0 3 0,-2-8 0,1 7 0,-3-4 0,-2-3 0,1 0 0,-3-2 0,-1-2 0,0-1 0,-3-1 0,1-2 0,-1 2 0,-1-2 0,0-1 0,0 0 0,0 2 0,0-3 0,0 4 0,0-3 0,0 2 0,0 0 0,0 2 0,0-2 0,0 0 0,0 0 0,-1 0 0,-1 1 0,-1 1 0,-1 0 0,-1 1 0,2-1 0,-1 0 0,0 0 0,-2-2 0,4 1 0,-2 0 0,0-1 0,1 0 0,-1-2 0,3 1 0,-4 0 0,2 0 0,-1 0 0,2-1 0,0-2 0,0 2 0,-2 0 0,1-1 0,-1 1 0,1 0 0,1-2 0,-2 3 0,0-2 0,2-2 0,-1 3 0,-2-4 0,-1 1 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11:52:28.314"/>
    </inkml:context>
    <inkml:brush xml:id="br0">
      <inkml:brushProperty name="width" value="0.2" units="cm"/>
      <inkml:brushProperty name="height" value="1.2" units="cm"/>
      <inkml:brushProperty name="color" value="#66CC00"/>
      <inkml:brushProperty name="inkEffects" value="pencil"/>
    </inkml:brush>
  </inkml:definitions>
  <inkml:trace contextRef="#ctx0" brushRef="#br0">0 0 16383,'0'0'0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11:52:28.315"/>
    </inkml:context>
    <inkml:brush xml:id="br0">
      <inkml:brushProperty name="width" value="0.2" units="cm"/>
      <inkml:brushProperty name="height" value="1.2" units="cm"/>
      <inkml:brushProperty name="color" value="#66CC00"/>
      <inkml:brushProperty name="inkEffects" value="pencil"/>
    </inkml:brush>
  </inkml:definitions>
  <inkml:trace contextRef="#ctx0" brushRef="#br0">0 0 16383,'20'11'0,"-7"0"0,1-2 0,-6 2 0,6 1 0,-5-1 0,3 5 0,-2-4 0,1 2 0,-1-2 0,-3 0 0,2 1 0,-3-1 0,3-2 0,-2 0 0,0 1 0,-1 1 0,-1-2 0,-1 1 0,2-2 0,-4 2 0,4-3 0,-3 2 0,2-1 0,-4 1 0,2-3 0,0 1 0,0 0 0,-1 0 0,0 1 0,1-2 0,1 3 0,-1-2 0,-1 2 0,0-3 0,1 3 0,0-3 0,0 2 0,-1-6 0,1 3 0,0-2 0,2-1 0,0 4 0,0-4 0,0 2 0,-1 0 0,0-1 0,0-2 0,1 2 0,-3-1 0,3 1 0,-5 2 0,6 0 0,-4 4 0,2-3 0,2 4 0,-3-3 0,5 5 0,-4 2 0,2 1 0,0 1 0,-4-3 0,2 1 0,-1-3 0,-1 2 0,0-3 0,0 1 0,-2-1 0,0-1 0,2-2 0,-2 2 0,0-3 0,0-1 0,0 1 0,0-3 0,2 1 0,-2 0 0,0 1 0,0-2 0,0 1 0,0 1 0,2-1 0,-2 1 0,1 0 0,-1 1 0,2 2 0,-2-2 0,1 1 0,-1 0 0,1 2 0,-1-3 0,2 3 0,-2-1 0,0 0 0,0-3 0,0 3 0,0-6 0,-4 2 0,4-2 0,-2 5 0,4-2 0,2 4 0,-2-2 0,4 3 0,-3-3 0,1 1 0,0-1 0,-2 2 0,2-1 0,-1 0 0,0 1 0,-1-2 0,1 2 0,1-1 0,-4-1 0,3 1 0,-3-1 0,1-5 0,0 6 0,1-4 0,-1 2 0,-1-2 0,1 1 0,1 1 0,-2-2 0,1 2 0,1-2 0,-2 2 0,1 0 0,0 0 0,-1 1 0,1-2 0,-1 2 0,2 1 0,-1-2 0,-1 0 0,0 2 0,0 1 0,0-3 0,0 2 0,0-4 0,0 0 0,0 1 0,0 4 0,1 0 0,1 6 0,0-4 0,1 2 0,0-2 0,1 2 0,-1 1 0,0 1 0,0 3 0,0 2 0,1-3 0,-2 1 0,0-3 0,-2-1 0,4 1 0,-4-4 0,2 2 0,-1-5 0,0 2 0,-1-2 0,1-1 0,1 2 0,-2-2 0,0 2 0,0 0 0,1-2 0,-1 2 0,1-3 0,-1 0 0,0 2 0,0-2 0,0-1 0,0-2 0,0 4 0,0 2 0,0 3 0,0 2 0,0 1 0,0-1 0,0 1 0,0-4 0,0 8 0,0-3 0,0 5 0,0-2 0,0-2 0,0 0 0,0-3 0,0 1 0,0-1 0,0-1 0,2 1 0,-2-3 0,3 1 0,-3-2 0,2-1 0,-2-1 0,0 0 0,0-1 0,2 0 0,-2 0 0,0-3 0,1 4 0,-1-2 0,1-1 0,1 0 0,-2-1 0,1 1 0,0 0 0,-1-1 0,2 1 0,-2-3 0,1 4 0,0-3 0,-1 3 0,2-3 0,-2 1 0,0 1 0,0-2 0,1 3 0,-1-2 0,2 2 0,-1-1 0,-1-1 0,1 1 0,-1-2 0,1 1 0,-1 0 0,2-1 0,-2 2 0,0-1 0,0 1 0,0-2 0,0 4 0,0-2 0,0 1 0,0-2 0,0 3 0,0-1 0,0-1 0,0 2 0,0-3 0,0 2 0,0 0 0,0-3 0,0 3 0,0-2 0,0 2 0,-2-2 0,2 2 0,-3-1 0,3 0 0,-1-1 0,1 0 0,0 1 0,-1-1 0,1 1 0,-1-1 0,1 1 0,0-2 0,0 1 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11:52:28.316"/>
    </inkml:context>
    <inkml:brush xml:id="br0">
      <inkml:brushProperty name="width" value="0.2" units="cm"/>
      <inkml:brushProperty name="height" value="1.2" units="cm"/>
      <inkml:brushProperty name="color" value="#66CC00"/>
      <inkml:brushProperty name="inkEffects" value="pencil"/>
    </inkml:brush>
  </inkml:definitions>
  <inkml:trace contextRef="#ctx0" brushRef="#br0">1 1 16383,'0'0'0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11:52:28.317"/>
    </inkml:context>
    <inkml:brush xml:id="br0">
      <inkml:brushProperty name="width" value="0.2" units="cm"/>
      <inkml:brushProperty name="height" value="1.2" units="cm"/>
      <inkml:brushProperty name="color" value="#66CC00"/>
      <inkml:brushProperty name="inkEffects" value="pencil"/>
    </inkml:brush>
  </inkml:definitions>
  <inkml:trace contextRef="#ctx0" brushRef="#br0">0 1 16383,'0'0'0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11:52:28.318"/>
    </inkml:context>
    <inkml:brush xml:id="br0">
      <inkml:brushProperty name="width" value="0.2" units="cm"/>
      <inkml:brushProperty name="height" value="1.2" units="cm"/>
      <inkml:brushProperty name="color" value="#66CC00"/>
      <inkml:brushProperty name="inkEffects" value="pencil"/>
    </inkml:brush>
  </inkml:definitions>
  <inkml:trace contextRef="#ctx0" brushRef="#br0">1 1 16383,'15'6'0,"-1"1"0,-10 0 0,2 1 0,-2-3 0,1 3 0,1-1 0,-2-2 0,0 2 0,1 0 0,-1-2 0,-1 2 0,1-3 0,0 4 0,1-3 0,1 3 0,-2-2 0,2 2 0,-2 0 0,3 1 0,-2-2 0,-1 1 0,1 1 0,0-2 0,-1 0 0,1 2 0,-3-1 0,3-1 0,-3 2 0,1-3 0,-1 2 0,1-2 0,0 1 0,-1 0 0,0-1 0,2 0 0,-2-1 0,1-1 0,-2 1 0,2 1 0,0 0 0,0-1 0,1 3 0,-3-4 0,3 1 0,-2 0 0,0-1 0,1 3 0,0-3 0,1 1 0,-2 1 0,0-3 0,3 1 0,-2 0 0,1-1 0,-1 2 0,-1 0 0,0 2 0,4 4 0,-1-2 0,1 3 0,-1 0 0,3 3 0,-1 0 0,1 4 0,1-4 0,-4 4 0,1-4 0,0 1 0,-1 0 0,-1-3 0,0 0 0,-1 1 0,1-2 0,-2 2 0,2-5 0,-2 3 0,0-3 0,1 1 0,-1 1 0,-2-4 0,3 3 0,-3-3 0,3 4 0,-3 0 0,3 0 0,-3 1 0,0-1 0,0 1 0,0 2 0,0-3 0,0 3 0,0-3 0,0 3 0,0-3 0,0 2 0,0 0 0,0 0 0,0 0 0,0-3 0,0-1 0,0-5 0,-4 0 0,0-4 0,-2 6 0,6 1 0,5 3 0,3 5 0,-1-2 0,-1-2 0,-2 0 0,2-1 0,-4 0 0,3 2 0,-3-5 0,1 5 0,1-2 0,-2-1 0,1 2 0,-2-2 0,1 2 0,-1 0 0,-1-3 0,2 4 0,-1-2 0,-1 0 0,2 0 0,-2 1 0,0 1 0,0-1 0,0 0 0,0 0 0,0-1 0,0 1 0,0 1 0,0-1 0,0 0 0,0 1 0,0-1 0,3 1 0,-3-2 0,0 4 0,0-1 0,0-2 0,0-1 0,0-2 0,2-3 0,-2 0 0,-3 2 0,4 0 0,-4 5 0,6 0 0,1 0 0,0-1 0,0 3 0,2-1 0,-4 3 0,3-3 0,-1 3 0,0-2 0,0 0 0,-1 0 0,0 2 0,0-4 0,0 3 0,-1-4 0,-2 5 0,2-5 0,-2 5 0,2-2 0,-2-1 0,0 2 0,0-2 0,0 2 0,0-4 0,0 1 0,0-2 0,0 0 0,0 0 0,0-1 0,2-1 0,-2 3 0,0 0 0,0 0 0,2 1 0,-2-1 0,2-1 0,-2 0 0,0-3 0,0 1 0,0 1 0,0-2 0,0-1 0,0 0 0,2 2 0,-2-2 0,0 0 0,0 3 0,0-4 0,0 2 0,0-1 0,0 1 0,0-2 0,1 2 0,-1 0 0,2 0 0,-1 1 0,0-2 0,1 2 0,0-2 0,-1 2 0,1-1 0,-2-2 0,3 3 0,-2-2 0,2-1 0,-3 2 0,3-2 0,-3 2 0,2-3 0,-2 1 0,2 0 0,-2 0 0,1 0 0,0 0 0,-1-1 0,2 3 0,-2-3 0,0 3 0,0-3 0,0 2 0,1-1 0,0 1 0,0-1 0,-1-1 0,0 3 0,0-1 0,0-2 0,0 3 0,0-3 0,0 2 0,0 1 0,0-2 0,0 0 0,0 0 0,0 0 0,0-1 0,0 1 0,0 0 0,0 1 0,0-2 0,0 2 0,0 0 0,0-1 0,0-1 0,0 2 0,0-2 0,0 2 0,0-2 0,0 3 0,0-4 0,0 4 0,-1-3 0,1 1 0,-2 2 0,2-2 0,0-1 0,0 1 0,0 0 0,-2 1 0,1-1 0,1 0 0,-1 0 0,-2-1 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11:52:19.319"/>
    </inkml:context>
    <inkml:brush xml:id="br0">
      <inkml:brushProperty name="width" value="0.2" units="cm"/>
      <inkml:brushProperty name="height" value="1.2" units="cm"/>
      <inkml:brushProperty name="color" value="#66CC00"/>
      <inkml:brushProperty name="inkEffects" value="pencil"/>
    </inkml:brush>
  </inkml:definitions>
  <inkml:trace contextRef="#ctx0" brushRef="#br0">0 1 16383,'8'15'0,"-1"0"0,-4-8 0,0 1 0,3-2 0,-4 2 0,2-2 0,-1 1 0,0 1 0,-1-3 0,1 3 0,0-4 0,1 4 0,-1-3 0,-2 1 0,2-1 0,-1 2 0,-1-2 0,0 1 0,2 0 0,-3-1 0,2 2 0,-2 0 0,3-1 0,-3 2 0,1-3 0,1 2 0,-2-3 0,1 3 0,0-2 0,-1 2 0,1-2 0,-1 3 0,2-1 0,-1 0 0,-1-1 0,0 2 0,0-2 0,0 2 0,0-4 0,0 5 0,0-4 0,0 1 0,0 1 0,0 0 0,0 1 0,0-1 0,0 0 0,0 0 0,0 0 0,0-2 0,0 3 0,0-3 0,0 3 0,0-3 0,0 2 0,0-2 0,0 2 0,0-2 0,0-1 0,-1 1 0,-1 0 0,0 0 0,1 0 0,-3 1 0,2-1 0,0-1 0,-1 1 0,1-1 0,0 0 0,-1 2 0,1-3 0,0 1 0,-1-19 0,3 6 0,0-15 0,3 11 0,1 0 0,0 2 0,-1 1 0,0 0 0,1 1 0,-4-1 0,4 3 0,-4 0 0,0 0 0,0 1 0,0 0 0,0 0 0,0 1 0,0-1 0,0 0 0,0-1 0,0 1 0,1 0 0,-1-2 0,1 2 0,0-2 0,-1 2 0,2-2 0,-2 1 0,0 0 0,0 0 0,0 0 0,0 0 0,0 0 0,0 0 0,0-1 0,0 0 0,0 2 0,-2-1 0,1 0 0,-1 0 0,0 0 0,0 1 0,0-2 0,2 4 0,-4-4 0,3 2 0,-1-2 0,0-1 0,-1 2 0,1-1 0,1 1 0,-3 1 0,2 1 0,-1 0 0,-1 1 0,2 0 0,-2 0 0,2 0 0,10 18 0,-1-2 0,12 17 0,-6-10 0,0 3 0,-2-8 0,1 7 0,-3-4 0,-2-3 0,1 0 0,-3-2 0,-1-2 0,0-1 0,-3-1 0,1-2 0,-1 2 0,-1-2 0,0-1 0,0 0 0,0 2 0,0-3 0,0 4 0,0-3 0,0 2 0,0 0 0,0 2 0,0-2 0,0 0 0,0 0 0,-1 0 0,-1 1 0,-1 1 0,-1 0 0,-1 1 0,2-1 0,-1 0 0,0 0 0,-2-2 0,4 1 0,-2 0 0,0-1 0,1 0 0,-1-2 0,3 1 0,-4 0 0,2 0 0,-1 0 0,2-1 0,0-2 0,0 2 0,-2 0 0,1-1 0,-1 1 0,1 0 0,1-2 0,-2 3 0,0-2 0,2-2 0,-1 3 0,-2-4 0,-1 1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11:54:53.380"/>
    </inkml:context>
    <inkml:brush xml:id="br0">
      <inkml:brushProperty name="width" value="0.2" units="cm"/>
      <inkml:brushProperty name="height" value="1.2" units="cm"/>
      <inkml:brushProperty name="color" value="#00A0D7"/>
      <inkml:brushProperty name="inkEffects" value="pencil"/>
    </inkml:brush>
  </inkml:definitions>
  <inkml:trace contextRef="#ctx0" brushRef="#br0">0 0 16383,'0'0'0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11:52:19.320"/>
    </inkml:context>
    <inkml:brush xml:id="br0">
      <inkml:brushProperty name="width" value="0.2" units="cm"/>
      <inkml:brushProperty name="height" value="1.2" units="cm"/>
      <inkml:brushProperty name="color" value="#66CC00"/>
      <inkml:brushProperty name="inkEffects" value="pencil"/>
    </inkml:brush>
  </inkml:definitions>
  <inkml:trace contextRef="#ctx0" brushRef="#br0">0 0 16383,'0'0'0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11:52:19.321"/>
    </inkml:context>
    <inkml:brush xml:id="br0">
      <inkml:brushProperty name="width" value="0.2" units="cm"/>
      <inkml:brushProperty name="height" value="1.2" units="cm"/>
      <inkml:brushProperty name="color" value="#66CC00"/>
      <inkml:brushProperty name="inkEffects" value="pencil"/>
    </inkml:brush>
  </inkml:definitions>
  <inkml:trace contextRef="#ctx0" brushRef="#br0">0 0 16383,'20'11'0,"-7"0"0,1-2 0,-6 2 0,6 1 0,-5-1 0,3 5 0,-2-4 0,1 2 0,-1-2 0,-3 0 0,2 1 0,-3-1 0,3-2 0,-2 0 0,0 1 0,-1 1 0,-1-2 0,-1 1 0,2-2 0,-4 2 0,4-3 0,-3 2 0,2-1 0,-4 1 0,2-3 0,0 1 0,0 0 0,-1 0 0,0 1 0,1-2 0,1 3 0,-1-2 0,-1 2 0,0-3 0,1 3 0,0-3 0,0 2 0,-1-6 0,1 3 0,0-2 0,2-1 0,0 4 0,0-4 0,0 2 0,-1 0 0,0-1 0,0-2 0,1 2 0,-3-1 0,3 1 0,-5 2 0,6 0 0,-4 4 0,2-3 0,2 4 0,-3-3 0,5 5 0,-4 2 0,2 1 0,0 1 0,-4-3 0,2 1 0,-1-3 0,-1 2 0,0-3 0,0 1 0,-2-1 0,0-1 0,2-2 0,-2 2 0,0-3 0,0-1 0,0 1 0,0-3 0,2 1 0,-2 0 0,0 1 0,0-2 0,0 1 0,0 1 0,2-1 0,-2 1 0,1 0 0,-1 1 0,2 2 0,-2-2 0,1 1 0,-1 0 0,1 2 0,-1-3 0,2 3 0,-2-1 0,0 0 0,0-3 0,0 3 0,0-6 0,-4 2 0,4-2 0,-2 5 0,4-2 0,2 4 0,-2-2 0,4 3 0,-3-3 0,1 1 0,0-1 0,-2 2 0,2-1 0,-1 0 0,0 1 0,-1-2 0,1 2 0,1-1 0,-4-1 0,3 1 0,-3-1 0,1-5 0,0 6 0,1-4 0,-1 2 0,-1-2 0,1 1 0,1 1 0,-2-2 0,1 2 0,1-2 0,-2 2 0,1 0 0,0 0 0,-1 1 0,1-2 0,-1 2 0,2 1 0,-1-2 0,-1 0 0,0 2 0,0 1 0,0-3 0,0 2 0,0-4 0,0 0 0,0 1 0,0 4 0,1 0 0,1 6 0,0-4 0,1 2 0,0-2 0,1 2 0,-1 1 0,0 1 0,0 3 0,0 2 0,1-3 0,-2 1 0,0-3 0,-2-1 0,4 1 0,-4-4 0,2 2 0,-1-5 0,0 2 0,-1-2 0,1-1 0,1 2 0,-2-2 0,0 2 0,0 0 0,1-2 0,-1 2 0,1-3 0,-1 0 0,0 2 0,0-2 0,0-1 0,0-2 0,0 4 0,0 2 0,0 3 0,0 2 0,0 1 0,0-1 0,0 1 0,0-4 0,0 8 0,0-3 0,0 5 0,0-2 0,0-2 0,0 0 0,0-3 0,0 1 0,0-1 0,0-1 0,2 1 0,-2-3 0,3 1 0,-3-2 0,2-1 0,-2-1 0,0 0 0,0-1 0,2 0 0,-2 0 0,0-3 0,1 4 0,-1-2 0,1-1 0,1 0 0,-2-1 0,1 1 0,0 0 0,-1-1 0,2 1 0,-2-3 0,1 4 0,0-3 0,-1 3 0,2-3 0,-2 1 0,0 1 0,0-2 0,1 3 0,-1-2 0,2 2 0,-1-1 0,-1-1 0,1 1 0,-1-2 0,1 1 0,-1 0 0,2-1 0,-2 2 0,0-1 0,0 1 0,0-2 0,0 4 0,0-2 0,0 1 0,0-2 0,0 3 0,0-1 0,0-1 0,0 2 0,0-3 0,0 2 0,0 0 0,0-3 0,0 3 0,0-2 0,0 2 0,-2-2 0,2 2 0,-3-1 0,3 0 0,-1-1 0,1 0 0,0 1 0,-1-1 0,1 1 0,-1-1 0,1 1 0,0-2 0,0 1 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11:52:19.322"/>
    </inkml:context>
    <inkml:brush xml:id="br0">
      <inkml:brushProperty name="width" value="0.2" units="cm"/>
      <inkml:brushProperty name="height" value="1.2" units="cm"/>
      <inkml:brushProperty name="color" value="#66CC00"/>
      <inkml:brushProperty name="inkEffects" value="pencil"/>
    </inkml:brush>
  </inkml:definitions>
  <inkml:trace contextRef="#ctx0" brushRef="#br0">1 1 16383,'0'0'0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11:52:19.323"/>
    </inkml:context>
    <inkml:brush xml:id="br0">
      <inkml:brushProperty name="width" value="0.2" units="cm"/>
      <inkml:brushProperty name="height" value="1.2" units="cm"/>
      <inkml:brushProperty name="color" value="#66CC00"/>
      <inkml:brushProperty name="inkEffects" value="pencil"/>
    </inkml:brush>
  </inkml:definitions>
  <inkml:trace contextRef="#ctx0" brushRef="#br0">0 1 16383,'0'0'0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11:52:19.324"/>
    </inkml:context>
    <inkml:brush xml:id="br0">
      <inkml:brushProperty name="width" value="0.2" units="cm"/>
      <inkml:brushProperty name="height" value="1.2" units="cm"/>
      <inkml:brushProperty name="color" value="#66CC00"/>
      <inkml:brushProperty name="inkEffects" value="pencil"/>
    </inkml:brush>
  </inkml:definitions>
  <inkml:trace contextRef="#ctx0" brushRef="#br0">1 1 16383,'15'6'0,"-1"1"0,-10 0 0,2 1 0,-2-3 0,1 3 0,1-1 0,-2-2 0,0 2 0,1 0 0,-1-2 0,-1 2 0,1-3 0,0 4 0,1-3 0,1 3 0,-2-2 0,2 2 0,-2 0 0,3 1 0,-2-2 0,-1 1 0,1 1 0,0-2 0,-1 0 0,1 2 0,-3-1 0,3-1 0,-3 2 0,1-3 0,-1 2 0,1-2 0,0 1 0,-1 0 0,0-1 0,2 0 0,-2-1 0,1-1 0,-2 1 0,2 1 0,0 0 0,0-1 0,1 3 0,-3-4 0,3 1 0,-2 0 0,0-1 0,1 3 0,0-3 0,1 1 0,-2 1 0,0-3 0,3 1 0,-2 0 0,1-1 0,-1 2 0,-1 0 0,0 2 0,4 4 0,-1-2 0,1 3 0,-1 0 0,3 3 0,-1 0 0,1 4 0,1-4 0,-4 4 0,1-4 0,0 1 0,-1 0 0,-1-3 0,0 0 0,-1 1 0,1-2 0,-2 2 0,2-5 0,-2 3 0,0-3 0,1 1 0,-1 1 0,-2-4 0,3 3 0,-3-3 0,3 4 0,-3 0 0,3 0 0,-3 1 0,0-1 0,0 1 0,0 2 0,0-3 0,0 3 0,0-3 0,0 3 0,0-3 0,0 2 0,0 0 0,0 0 0,0 0 0,0-3 0,0-1 0,0-5 0,-4 0 0,0-4 0,-2 6 0,6 1 0,5 3 0,3 5 0,-1-2 0,-1-2 0,-2 0 0,2-1 0,-4 0 0,3 2 0,-3-5 0,1 5 0,1-2 0,-2-1 0,1 2 0,-2-2 0,1 2 0,-1 0 0,-1-3 0,2 4 0,-1-2 0,-1 0 0,2 0 0,-2 1 0,0 1 0,0-1 0,0 0 0,0 0 0,0-1 0,0 1 0,0 1 0,0-1 0,0 0 0,0 1 0,0-1 0,3 1 0,-3-2 0,0 4 0,0-1 0,0-2 0,0-1 0,0-2 0,2-3 0,-2 0 0,-3 2 0,4 0 0,-4 5 0,6 0 0,1 0 0,0-1 0,0 3 0,2-1 0,-4 3 0,3-3 0,-1 3 0,0-2 0,0 0 0,-1 0 0,0 2 0,0-4 0,0 3 0,-1-4 0,-2 5 0,2-5 0,-2 5 0,2-2 0,-2-1 0,0 2 0,0-2 0,0 2 0,0-4 0,0 1 0,0-2 0,0 0 0,0 0 0,0-1 0,2-1 0,-2 3 0,0 0 0,0 0 0,2 1 0,-2-1 0,2-1 0,-2 0 0,0-3 0,0 1 0,0 1 0,0-2 0,0-1 0,0 0 0,2 2 0,-2-2 0,0 0 0,0 3 0,0-4 0,0 2 0,0-1 0,0 1 0,0-2 0,1 2 0,-1 0 0,2 0 0,-1 1 0,0-2 0,1 2 0,0-2 0,-1 2 0,1-1 0,-2-2 0,3 3 0,-2-2 0,2-1 0,-3 2 0,3-2 0,-3 2 0,2-3 0,-2 1 0,2 0 0,-2 0 0,1 0 0,0 0 0,-1-1 0,2 3 0,-2-3 0,0 3 0,0-3 0,0 2 0,1-1 0,0 1 0,0-1 0,-1-1 0,0 3 0,0-1 0,0-2 0,0 3 0,0-3 0,0 2 0,0 1 0,0-2 0,0 0 0,0 0 0,0 0 0,0-1 0,0 1 0,0 0 0,0 1 0,0-2 0,0 2 0,0 0 0,0-1 0,0-1 0,0 2 0,0-2 0,0 2 0,0-2 0,0 3 0,0-4 0,0 4 0,-1-3 0,1 1 0,-2 2 0,2-2 0,0-1 0,0 1 0,0 0 0,-2 1 0,1-1 0,1 0 0,-1 0 0,-2-1 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11:53:59.323"/>
    </inkml:context>
    <inkml:brush xml:id="br0">
      <inkml:brushProperty name="width" value="0.2" units="cm"/>
      <inkml:brushProperty name="height" value="1.2" units="cm"/>
      <inkml:brushProperty name="color" value="#66CC00"/>
      <inkml:brushProperty name="inkEffects" value="pencil"/>
    </inkml:brush>
  </inkml:definitions>
  <inkml:trace contextRef="#ctx0" brushRef="#br0">0 1 16383,'8'15'0,"-1"0"0,-4-8 0,0 1 0,3-2 0,-4 2 0,2-2 0,-1 1 0,0 1 0,-1-3 0,1 3 0,0-4 0,1 4 0,-1-3 0,-2 1 0,2-1 0,-1 2 0,-1-2 0,0 1 0,2 0 0,-3-1 0,2 2 0,-2 0 0,3-1 0,-3 2 0,1-3 0,1 2 0,-2-3 0,1 3 0,0-2 0,-1 2 0,1-2 0,-1 3 0,2-1 0,-1 0 0,-1-1 0,0 2 0,0-2 0,0 2 0,0-4 0,0 5 0,0-4 0,0 1 0,0 1 0,0 0 0,0 1 0,0-1 0,0 0 0,0 0 0,0 0 0,0-2 0,0 3 0,0-3 0,0 3 0,0-3 0,0 2 0,0-2 0,0 2 0,0-2 0,0-1 0,-1 1 0,-1 0 0,0 0 0,1 0 0,-3 1 0,2-1 0,0-1 0,-1 1 0,1-1 0,0 0 0,-1 2 0,1-3 0,0 1 0,-1-19 0,3 6 0,0-15 0,3 11 0,1 0 0,0 2 0,-1 1 0,0 0 0,1 1 0,-4-1 0,4 3 0,-4 0 0,0 0 0,0 1 0,0 0 0,0 0 0,0 1 0,0-1 0,0 0 0,0-1 0,0 1 0,1 0 0,-1-2 0,1 2 0,0-2 0,-1 2 0,2-2 0,-2 1 0,0 0 0,0 0 0,0 0 0,0 0 0,0 0 0,0 0 0,0-1 0,0 0 0,0 2 0,-2-1 0,1 0 0,-1 0 0,0 0 0,0 1 0,0-2 0,2 4 0,-4-4 0,3 2 0,-1-2 0,0-1 0,-1 2 0,1-1 0,1 1 0,-3 1 0,2 1 0,-1 0 0,-1 1 0,2 0 0,-2 0 0,2 0 0,10 18 0,-1-2 0,12 17 0,-6-10 0,0 3 0,-2-8 0,1 7 0,-3-4 0,-2-3 0,1 0 0,-3-2 0,-1-2 0,0-1 0,-3-1 0,1-2 0,-1 2 0,-1-2 0,0-1 0,0 0 0,0 2 0,0-3 0,0 4 0,0-3 0,0 2 0,0 0 0,0 2 0,0-2 0,0 0 0,0 0 0,-1 0 0,-1 1 0,-1 1 0,-1 0 0,-1 1 0,2-1 0,-1 0 0,0 0 0,-2-2 0,4 1 0,-2 0 0,0-1 0,1 0 0,-1-2 0,3 1 0,-4 0 0,2 0 0,-1 0 0,2-1 0,0-2 0,0 2 0,-2 0 0,1-1 0,-1 1 0,1 0 0,1-2 0,-2 3 0,0-2 0,2-2 0,-1 3 0,-2-4 0,-1 1 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11:53:59.324"/>
    </inkml:context>
    <inkml:brush xml:id="br0">
      <inkml:brushProperty name="width" value="0.2" units="cm"/>
      <inkml:brushProperty name="height" value="1.2" units="cm"/>
      <inkml:brushProperty name="color" value="#66CC00"/>
      <inkml:brushProperty name="inkEffects" value="pencil"/>
    </inkml:brush>
  </inkml:definitions>
  <inkml:trace contextRef="#ctx0" brushRef="#br0">0 0 16383,'0'0'0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11:53:59.325"/>
    </inkml:context>
    <inkml:brush xml:id="br0">
      <inkml:brushProperty name="width" value="0.2" units="cm"/>
      <inkml:brushProperty name="height" value="1.2" units="cm"/>
      <inkml:brushProperty name="color" value="#66CC00"/>
      <inkml:brushProperty name="inkEffects" value="pencil"/>
    </inkml:brush>
  </inkml:definitions>
  <inkml:trace contextRef="#ctx0" brushRef="#br0">0 0 16383,'20'11'0,"-7"0"0,1-2 0,-6 2 0,6 1 0,-5-1 0,3 5 0,-2-4 0,1 2 0,-1-2 0,-3 0 0,2 1 0,-3-1 0,3-2 0,-2 0 0,0 1 0,-1 1 0,-1-2 0,-1 1 0,2-2 0,-4 2 0,4-3 0,-3 2 0,2-1 0,-4 1 0,2-3 0,0 1 0,0 0 0,-1 0 0,0 1 0,1-2 0,1 3 0,-1-2 0,-1 2 0,0-3 0,1 3 0,0-3 0,0 2 0,-1-6 0,1 3 0,0-2 0,2-1 0,0 4 0,0-4 0,0 2 0,-1 0 0,0-1 0,0-2 0,1 2 0,-3-1 0,3 1 0,-5 2 0,6 0 0,-4 4 0,2-3 0,2 4 0,-3-3 0,5 5 0,-4 2 0,2 1 0,0 1 0,-4-3 0,2 1 0,-1-3 0,-1 2 0,0-3 0,0 1 0,-2-1 0,0-1 0,2-2 0,-2 2 0,0-3 0,0-1 0,0 1 0,0-3 0,2 1 0,-2 0 0,0 1 0,0-2 0,0 1 0,0 1 0,2-1 0,-2 1 0,1 0 0,-1 1 0,2 2 0,-2-2 0,1 1 0,-1 0 0,1 2 0,-1-3 0,2 3 0,-2-1 0,0 0 0,0-3 0,0 3 0,0-6 0,-4 2 0,4-2 0,-2 5 0,4-2 0,2 4 0,-2-2 0,4 3 0,-3-3 0,1 1 0,0-1 0,-2 2 0,2-1 0,-1 0 0,0 1 0,-1-2 0,1 2 0,1-1 0,-4-1 0,3 1 0,-3-1 0,1-5 0,0 6 0,1-4 0,-1 2 0,-1-2 0,1 1 0,1 1 0,-2-2 0,1 2 0,1-2 0,-2 2 0,1 0 0,0 0 0,-1 1 0,1-2 0,-1 2 0,2 1 0,-1-2 0,-1 0 0,0 2 0,0 1 0,0-3 0,0 2 0,0-4 0,0 0 0,0 1 0,0 4 0,1 0 0,1 6 0,0-4 0,1 2 0,0-2 0,1 2 0,-1 1 0,0 1 0,0 3 0,0 2 0,1-3 0,-2 1 0,0-3 0,-2-1 0,4 1 0,-4-4 0,2 2 0,-1-5 0,0 2 0,-1-2 0,1-1 0,1 2 0,-2-2 0,0 2 0,0 0 0,1-2 0,-1 2 0,1-3 0,-1 0 0,0 2 0,0-2 0,0-1 0,0-2 0,0 4 0,0 2 0,0 3 0,0 2 0,0 1 0,0-1 0,0 1 0,0-4 0,0 8 0,0-3 0,0 5 0,0-2 0,0-2 0,0 0 0,0-3 0,0 1 0,0-1 0,0-1 0,2 1 0,-2-3 0,3 1 0,-3-2 0,2-1 0,-2-1 0,0 0 0,0-1 0,2 0 0,-2 0 0,0-3 0,1 4 0,-1-2 0,1-1 0,1 0 0,-2-1 0,1 1 0,0 0 0,-1-1 0,2 1 0,-2-3 0,1 4 0,0-3 0,-1 3 0,2-3 0,-2 1 0,0 1 0,0-2 0,1 3 0,-1-2 0,2 2 0,-1-1 0,-1-1 0,1 1 0,-1-2 0,1 1 0,-1 0 0,2-1 0,-2 2 0,0-1 0,0 1 0,0-2 0,0 4 0,0-2 0,0 1 0,0-2 0,0 3 0,0-1 0,0-1 0,0 2 0,0-3 0,0 2 0,0 0 0,0-3 0,0 3 0,0-2 0,0 2 0,-2-2 0,2 2 0,-3-1 0,3 0 0,-1-1 0,1 0 0,0 1 0,-1-1 0,1 1 0,-1-1 0,1 1 0,0-2 0,0 1 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11:53:59.326"/>
    </inkml:context>
    <inkml:brush xml:id="br0">
      <inkml:brushProperty name="width" value="0.2" units="cm"/>
      <inkml:brushProperty name="height" value="1.2" units="cm"/>
      <inkml:brushProperty name="color" value="#66CC00"/>
      <inkml:brushProperty name="inkEffects" value="pencil"/>
    </inkml:brush>
  </inkml:definitions>
  <inkml:trace contextRef="#ctx0" brushRef="#br0">1 1 16383,'0'0'0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11:53:59.327"/>
    </inkml:context>
    <inkml:brush xml:id="br0">
      <inkml:brushProperty name="width" value="0.2" units="cm"/>
      <inkml:brushProperty name="height" value="1.2" units="cm"/>
      <inkml:brushProperty name="color" value="#66CC00"/>
      <inkml:brushProperty name="inkEffects" value="pencil"/>
    </inkml:brush>
  </inkml:definitions>
  <inkml:trace contextRef="#ctx0" brushRef="#br0">0 1 16383,'0'0'0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11:54:53.381"/>
    </inkml:context>
    <inkml:brush xml:id="br0">
      <inkml:brushProperty name="width" value="0.2" units="cm"/>
      <inkml:brushProperty name="height" value="1.2" units="cm"/>
      <inkml:brushProperty name="color" value="#00A0D7"/>
      <inkml:brushProperty name="inkEffects" value="pencil"/>
    </inkml:brush>
  </inkml:definitions>
  <inkml:trace contextRef="#ctx0" brushRef="#br0">15 54 16383,'0'17'0,"0"-1"0,0-7 0,0-1 0,0 1 0,0-1 0,0 0 0,0 1 0,0-1 0,0 1 0,0 0 0,3-5 0,1 3 0,1-1 0,-1 2 0,-2 0 0,0 1 0,4-1 0,-6 1 0,8-1 0,-8 1 0,6 0 0,-5-2 0,1 2 0,2 0 0,-4-2 0,4 2 0,0-5 0,-3 4 0,2-3 0,-1 3 0,0 1 0,0 0 0,2-5 0,-2 2 0,0 0 0,-2 3 0,0-2 0,0 2 0,0 0 0,0-1 0,0 1 0,0-2 0,0 2 0,0 1 0,0-2 0,0 1 0,0 4 0,0-3 0,0 4 0,0-1 0,0-1 0,0 5 0,0-1 0,0-6 0,0 5 0,0-3 0,0-2 0,0 3 0,-4 0 0,3-4 0,-6 6 0,2-4 0,1 0 0,-3 6 0,3-6 0,-3 4 0,2-8 0,1 1 0,1 1 0,2 0 0,-3-2 0,1-1 0,2-22 0,-1 1 0,4-14 0,3 10 0,3-2 0,0 4 0,1 2 0,-1 1 0,-4 6 0,2 0 0,-6-3 0,8 4 0,-4-2 0,4-6 0,0 6 0,-1-4 0,1 4 0,0 3 0,-3-1 0,0 3 0,-4-5 0,5 5 0,-4-3 0,1 2 0,0-1 0,-2-1 0,3 2 0,-4-3 0,0 0 0,0-1 0,0 0 0,0-4 0,0 4 0,0-5 0,0 1 0,0 4 0,0-6 0,0 7 0,0-6 0,0 4 0,0-3 0,0 5 0,0-2 0,0 3 0,0-8 0,-4 5 0,0-2 0,-4 3 0,4-1 0,-2 3 0,4-2 0,-4 0 0,1 0 0,1 0 0,-3 0 0,4 1 0,-1-1 0,-4 1 0,7-1 0,-4 1 0,3-2 0,-6 1 0,5 2 0,-5-4 0,4 4 0,-4-2 0,4-1 0,1 3 0,-3-2 0,2 5 0,-5-8 0,1 6 0,2-3 0,0 0 0,0 8 0,20-2 0,-14 3 0,16 0 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11:53:59.328"/>
    </inkml:context>
    <inkml:brush xml:id="br0">
      <inkml:brushProperty name="width" value="0.2" units="cm"/>
      <inkml:brushProperty name="height" value="1.2" units="cm"/>
      <inkml:brushProperty name="color" value="#66CC00"/>
      <inkml:brushProperty name="inkEffects" value="pencil"/>
    </inkml:brush>
  </inkml:definitions>
  <inkml:trace contextRef="#ctx0" brushRef="#br0">1 1 16383,'15'6'0,"-1"1"0,-10 0 0,2 1 0,-2-3 0,1 3 0,1-1 0,-2-2 0,0 2 0,1 0 0,-1-2 0,-1 2 0,1-3 0,0 4 0,1-3 0,1 3 0,-2-2 0,2 2 0,-2 0 0,3 1 0,-2-2 0,-1 1 0,1 1 0,0-2 0,-1 0 0,1 2 0,-3-1 0,3-1 0,-3 2 0,1-3 0,-1 2 0,1-2 0,0 1 0,-1 0 0,0-1 0,2 0 0,-2-1 0,1-1 0,-2 1 0,2 1 0,0 0 0,0-1 0,1 3 0,-3-4 0,3 1 0,-2 0 0,0-1 0,1 3 0,0-3 0,1 1 0,-2 1 0,0-3 0,3 1 0,-2 0 0,1-1 0,-1 2 0,-1 0 0,0 2 0,4 4 0,-1-2 0,1 3 0,-1 0 0,3 3 0,-1 0 0,1 4 0,1-4 0,-4 4 0,1-4 0,0 1 0,-1 0 0,-1-3 0,0 0 0,-1 1 0,1-2 0,-2 2 0,2-5 0,-2 3 0,0-3 0,1 1 0,-1 1 0,-2-4 0,3 3 0,-3-3 0,3 4 0,-3 0 0,3 0 0,-3 1 0,0-1 0,0 1 0,0 2 0,0-3 0,0 3 0,0-3 0,0 3 0,0-3 0,0 2 0,0 0 0,0 0 0,0 0 0,0-3 0,0-1 0,0-5 0,-4 0 0,0-4 0,-2 6 0,6 1 0,5 3 0,3 5 0,-1-2 0,-1-2 0,-2 0 0,2-1 0,-4 0 0,3 2 0,-3-5 0,1 5 0,1-2 0,-2-1 0,1 2 0,-2-2 0,1 2 0,-1 0 0,-1-3 0,2 4 0,-1-2 0,-1 0 0,2 0 0,-2 1 0,0 1 0,0-1 0,0 0 0,0 0 0,0-1 0,0 1 0,0 1 0,0-1 0,0 0 0,0 1 0,0-1 0,3 1 0,-3-2 0,0 4 0,0-1 0,0-2 0,0-1 0,0-2 0,2-3 0,-2 0 0,-3 2 0,4 0 0,-4 5 0,6 0 0,1 0 0,0-1 0,0 3 0,2-1 0,-4 3 0,3-3 0,-1 3 0,0-2 0,0 0 0,-1 0 0,0 2 0,0-4 0,0 3 0,-1-4 0,-2 5 0,2-5 0,-2 5 0,2-2 0,-2-1 0,0 2 0,0-2 0,0 2 0,0-4 0,0 1 0,0-2 0,0 0 0,0 0 0,0-1 0,2-1 0,-2 3 0,0 0 0,0 0 0,2 1 0,-2-1 0,2-1 0,-2 0 0,0-3 0,0 1 0,0 1 0,0-2 0,0-1 0,0 0 0,2 2 0,-2-2 0,0 0 0,0 3 0,0-4 0,0 2 0,0-1 0,0 1 0,0-2 0,1 2 0,-1 0 0,2 0 0,-1 1 0,0-2 0,1 2 0,0-2 0,-1 2 0,1-1 0,-2-2 0,3 3 0,-2-2 0,2-1 0,-3 2 0,3-2 0,-3 2 0,2-3 0,-2 1 0,2 0 0,-2 0 0,1 0 0,0 0 0,-1-1 0,2 3 0,-2-3 0,0 3 0,0-3 0,0 2 0,1-1 0,0 1 0,0-1 0,-1-1 0,0 3 0,0-1 0,0-2 0,0 3 0,0-3 0,0 2 0,0 1 0,0-2 0,0 0 0,0 0 0,0 0 0,0-1 0,0 1 0,0 0 0,0 1 0,0-2 0,0 2 0,0 0 0,0-1 0,0-1 0,0 2 0,0-2 0,0 2 0,0-2 0,0 3 0,0-4 0,0 4 0,-1-3 0,1 1 0,-2 2 0,2-2 0,0-1 0,0 1 0,0 0 0,-2 1 0,1-1 0,1 0 0,-1 0 0,-2-1 0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11:54:27.674"/>
    </inkml:context>
    <inkml:brush xml:id="br0">
      <inkml:brushProperty name="width" value="0.2" units="cm"/>
      <inkml:brushProperty name="height" value="1.2" units="cm"/>
      <inkml:brushProperty name="color" value="#00A0D7"/>
      <inkml:brushProperty name="inkEffects" value="pencil"/>
    </inkml:brush>
  </inkml:definitions>
  <inkml:trace contextRef="#ctx0" brushRef="#br0">0 0 16383,'0'0'0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11:54:27.675"/>
    </inkml:context>
    <inkml:brush xml:id="br0">
      <inkml:brushProperty name="width" value="0.2" units="cm"/>
      <inkml:brushProperty name="height" value="1.2" units="cm"/>
      <inkml:brushProperty name="color" value="#00A0D7"/>
      <inkml:brushProperty name="inkEffects" value="pencil"/>
    </inkml:brush>
  </inkml:definitions>
  <inkml:trace contextRef="#ctx0" brushRef="#br0">15 54 16383,'0'17'0,"0"-1"0,0-7 0,0-1 0,0 1 0,0-1 0,0 0 0,0 1 0,0-1 0,0 1 0,0 0 0,3-5 0,1 3 0,1-1 0,-1 2 0,-2 0 0,0 1 0,4-1 0,-6 1 0,8-1 0,-8 1 0,6 0 0,-5-2 0,1 2 0,2 0 0,-4-2 0,4 2 0,0-5 0,-3 4 0,2-3 0,-1 3 0,0 1 0,0 0 0,2-5 0,-2 2 0,0 0 0,-2 3 0,0-2 0,0 2 0,0 0 0,0-1 0,0 1 0,0-2 0,0 2 0,0 1 0,0-2 0,0 1 0,0 4 0,0-3 0,0 4 0,0-1 0,0-1 0,0 5 0,0-1 0,0-6 0,0 5 0,0-3 0,0-2 0,0 3 0,-4 0 0,3-4 0,-6 6 0,2-4 0,1 0 0,-3 6 0,3-6 0,-3 4 0,2-8 0,1 1 0,1 1 0,2 0 0,-3-2 0,1-1 0,2-22 0,-1 1 0,4-14 0,3 10 0,3-2 0,0 4 0,1 2 0,-1 1 0,-4 6 0,2 0 0,-6-3 0,8 4 0,-4-2 0,4-6 0,0 6 0,-1-4 0,1 4 0,0 3 0,-3-1 0,0 3 0,-4-5 0,5 5 0,-4-3 0,1 2 0,0-1 0,-2-1 0,3 2 0,-4-3 0,0 0 0,0-1 0,0 0 0,0-4 0,0 4 0,0-5 0,0 1 0,0 4 0,0-6 0,0 7 0,0-6 0,0 4 0,0-3 0,0 5 0,0-2 0,0 3 0,0-8 0,-4 5 0,0-2 0,-4 3 0,4-1 0,-2 3 0,4-2 0,-4 0 0,1 0 0,1 0 0,-3 0 0,4 1 0,-1-1 0,-4 1 0,7-1 0,-4 1 0,3-2 0,-6 1 0,5 2 0,-5-4 0,4 4 0,-4-2 0,4-1 0,1 3 0,-3-2 0,2 5 0,-5-8 0,1 6 0,2-3 0,0 0 0,0 8 0,20-2 0,-14 3 0,16 0 0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11:54:27.676"/>
    </inkml:context>
    <inkml:brush xml:id="br0">
      <inkml:brushProperty name="width" value="0.2" units="cm"/>
      <inkml:brushProperty name="height" value="1.2" units="cm"/>
      <inkml:brushProperty name="color" value="#00A0D7"/>
      <inkml:brushProperty name="inkEffects" value="pencil"/>
    </inkml:brush>
  </inkml:definitions>
  <inkml:trace contextRef="#ctx0" brushRef="#br0">0 1 16383,'0'0'0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11:54:27.677"/>
    </inkml:context>
    <inkml:brush xml:id="br0">
      <inkml:brushProperty name="width" value="0.2" units="cm"/>
      <inkml:brushProperty name="height" value="1.2" units="cm"/>
      <inkml:brushProperty name="color" value="#00A0D7"/>
      <inkml:brushProperty name="inkEffects" value="pencil"/>
    </inkml:brush>
  </inkml:definitions>
  <inkml:trace contextRef="#ctx0" brushRef="#br0">0 0 16383,'4'18'0,"0"-4"0,0-6 0,-1-1 0,0-1 0,0 2 0,1 1 0,-2-1 0,1 0 0,2 1 0,-3-1 0,1 2 0,0-6 0,-1 5 0,1-1 0,-1-2 0,0 1 0,1-1 0,-1 0 0,1-1 0,0 1 0,-1-2 0,1 5 0,-1-3 0,1 0 0,-2-2 0,2 2 0,-1-1 0,0 2 0,0-2 0,0 0 0,0 1 0,1 0 0,-1-1 0,0 2 0,1-4 0,-1 4 0,0-1 0,0 0 0,0-1 0,1 1 0,-1 0 0,0-1 0,-1 1 0,1-1 0,0 1 0,2 0 0,-3 0 0,2 0 0,-2 1 0,0-1 0,2 3 0,-2-4 0,-1 1 0,0-1 0,1 3 0,2-1 0,-2-3 0,4 0 0,-1 4 0,3-1 0,-2 3 0,3 1 0,-4-1 0,0 0 0,1 1 0,-2-4 0,-1 2 0,1 1 0,-2-2 0,2 0 0,-3-1 0,2 2 0,0 0 0,-2-3 0,0 4 0,0-4 0,0 2 0,1-1 0,0-1 0,0 1 0,-1 1 0,0-2 0,0-1 0,0 0 0,0 0 0,0 1 0,0 0 0,0 1 0,0-1 0,0 0 0,0 1 0,0 1 0,0-2 0,0 1 0,0-1 0,2 0 0,-2 1 0,0-1 0,1 3 0,0-3 0,2 1 0,-3 1 0,2 1 0,0-1 0,-1 1 0,2-2 0,-3 5 0,2-2 0,-1 2 0,1-3 0,0 1 0,0-1 0,-1-3 0,-1-2 0,0 6 0,3-4 0,-1 6 0,2-2 0,2 6 0,-2-1 0,2 0 0,-3-3 0,1 2 0,-1-4 0,0 0 0,0 1 0,-2-1 0,0-1 0,-1-2 0,0 4 0,3-4 0,-3 2 0,0 1 0,0 0 0,0-1 0,0-1 0,0 1 0,0 0 0,1-1 0,0-1 0,1 2 0,-2 1 0,0-2 0,0 2 0,1-1 0,0 3 0,0-4 0,1 4 0,-2-2 0,0 5 0,0-7 0,0 4 0,0-1 0,0-5 0,0-2 0,-5 3 0,6 1 0,-2 4 0,6-3 0,-1 1 0,2 2 0,-1 2 0,-1 0 0,3 6 0,-4-3 0,3 5 0,-4-5 0,2 6 0,0-4 0,-1-3 0,-1 2 0,2-1 0,-1-1 0,-2 0 0,2-2 0,-2-1 0,1 0 0,2 0 0,-4-1 0,2 2 0,-2-2 0,3 1 0,-3-1 0,0 0 0,2 0 0,-2 0 0,0-2 0,0 2 0,0-3 0,0 2 0,0 2 0,0 0 0,2 1 0,-2-1 0,1 3 0,-1-1 0,0 0 0,1 0 0,-1-3 0,3-2 0,-3 1 0,0-3 0,0-2 0,0 0 0,0 5 0,0 2 0,0 2 0,4-1 0,-2-1 0,2 5 0,-1-2 0,1 5 0,-2-4 0,2 0 0,0 1 0,-2-3 0,1 3 0,0-4 0,-2 3 0,1-1 0,1-4 0,-3 5 0,3-6 0,-3 0 0,1 1 0,-1-4 0,1 3 0,-1-4 0,1 5 0,-1-5 0,0 3 0,0-1 0,3 0 0,-3 0 0,0-1 0,0 0 0,0-2 0,1 0 0,-1 0 0,3 2 0,-3 0 0,0 1 0,0 1 0,0 0 0,0-2 0,0 1 0,0 2 0,0-2 0,0-1 0,0-2 0,0 3 0,0-1 0,0 0 0,0 1 0,0 0 0,0-2 0,0 0 0,0-1 0,0 0 0,0-2 0,0 4 0,0-2 0,0 1 0,0-1 0,0 1 0,0 1 0,0-4 0,0 4 0,0-4 0,0 3 0,0 2 0,0-4 0,0 1 0,0 0 0,0-1 0,0 4 0,0-5 0,0 2 0,0 1 0,0 1 0,0-1 0,0-1 0,0-2 0,0 7 0,0-5 0,0 1 0,0 0 0,0-1 0,0 0 0,0 0 0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11:54:53.380"/>
    </inkml:context>
    <inkml:brush xml:id="br0">
      <inkml:brushProperty name="width" value="0.2" units="cm"/>
      <inkml:brushProperty name="height" value="1.2" units="cm"/>
      <inkml:brushProperty name="color" value="#00A0D7"/>
      <inkml:brushProperty name="inkEffects" value="pencil"/>
    </inkml:brush>
  </inkml:definitions>
  <inkml:trace contextRef="#ctx0" brushRef="#br0">0 0 16383,'0'0'0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11:54:53.381"/>
    </inkml:context>
    <inkml:brush xml:id="br0">
      <inkml:brushProperty name="width" value="0.2" units="cm"/>
      <inkml:brushProperty name="height" value="1.2" units="cm"/>
      <inkml:brushProperty name="color" value="#00A0D7"/>
      <inkml:brushProperty name="inkEffects" value="pencil"/>
    </inkml:brush>
  </inkml:definitions>
  <inkml:trace contextRef="#ctx0" brushRef="#br0">15 54 16383,'0'17'0,"0"-1"0,0-7 0,0-1 0,0 1 0,0-1 0,0 0 0,0 1 0,0-1 0,0 1 0,0 0 0,3-5 0,1 3 0,1-1 0,-1 2 0,-2 0 0,0 1 0,4-1 0,-6 1 0,8-1 0,-8 1 0,6 0 0,-5-2 0,1 2 0,2 0 0,-4-2 0,4 2 0,0-5 0,-3 4 0,2-3 0,-1 3 0,0 1 0,0 0 0,2-5 0,-2 2 0,0 0 0,-2 3 0,0-2 0,0 2 0,0 0 0,0-1 0,0 1 0,0-2 0,0 2 0,0 1 0,0-2 0,0 1 0,0 4 0,0-3 0,0 4 0,0-1 0,0-1 0,0 5 0,0-1 0,0-6 0,0 5 0,0-3 0,0-2 0,0 3 0,-4 0 0,3-4 0,-6 6 0,2-4 0,1 0 0,-3 6 0,3-6 0,-3 4 0,2-8 0,1 1 0,1 1 0,2 0 0,-3-2 0,1-1 0,2-22 0,-1 1 0,4-14 0,3 10 0,3-2 0,0 4 0,1 2 0,-1 1 0,-4 6 0,2 0 0,-6-3 0,8 4 0,-4-2 0,4-6 0,0 6 0,-1-4 0,1 4 0,0 3 0,-3-1 0,0 3 0,-4-5 0,5 5 0,-4-3 0,1 2 0,0-1 0,-2-1 0,3 2 0,-4-3 0,0 0 0,0-1 0,0 0 0,0-4 0,0 4 0,0-5 0,0 1 0,0 4 0,0-6 0,0 7 0,0-6 0,0 4 0,0-3 0,0 5 0,0-2 0,0 3 0,0-8 0,-4 5 0,0-2 0,-4 3 0,4-1 0,-2 3 0,4-2 0,-4 0 0,1 0 0,1 0 0,-3 0 0,4 1 0,-1-1 0,-4 1 0,7-1 0,-4 1 0,3-2 0,-6 1 0,5 2 0,-5-4 0,4 4 0,-4-2 0,4-1 0,1 3 0,-3-2 0,2 5 0,-5-8 0,1 6 0,2-3 0,0 0 0,0 8 0,20-2 0,-14 3 0,16 0 0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11:54:53.382"/>
    </inkml:context>
    <inkml:brush xml:id="br0">
      <inkml:brushProperty name="width" value="0.2" units="cm"/>
      <inkml:brushProperty name="height" value="1.2" units="cm"/>
      <inkml:brushProperty name="color" value="#00A0D7"/>
      <inkml:brushProperty name="inkEffects" value="pencil"/>
    </inkml:brush>
  </inkml:definitions>
  <inkml:trace contextRef="#ctx0" brushRef="#br0">0 1 16383,'0'0'0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11:54:53.383"/>
    </inkml:context>
    <inkml:brush xml:id="br0">
      <inkml:brushProperty name="width" value="0.2" units="cm"/>
      <inkml:brushProperty name="height" value="1.2" units="cm"/>
      <inkml:brushProperty name="color" value="#00A0D7"/>
      <inkml:brushProperty name="inkEffects" value="pencil"/>
    </inkml:brush>
  </inkml:definitions>
  <inkml:trace contextRef="#ctx0" brushRef="#br0">0 0 16383,'4'18'0,"0"-4"0,0-6 0,-1-1 0,0-1 0,0 2 0,1 1 0,-2-1 0,1 0 0,2 1 0,-3-1 0,1 2 0,0-6 0,-1 5 0,1-1 0,-1-2 0,0 1 0,1-1 0,-1 0 0,1-1 0,0 1 0,-1-2 0,1 5 0,-1-3 0,1 0 0,-2-2 0,2 2 0,-1-1 0,0 2 0,0-2 0,0 0 0,0 1 0,1 0 0,-1-1 0,0 2 0,1-4 0,-1 4 0,0-1 0,0 0 0,0-1 0,1 1 0,-1 0 0,0-1 0,-1 1 0,1-1 0,0 1 0,2 0 0,-3 0 0,2 0 0,-2 1 0,0-1 0,2 3 0,-2-4 0,-1 1 0,0-1 0,1 3 0,2-1 0,-2-3 0,4 0 0,-1 4 0,3-1 0,-2 3 0,3 1 0,-4-1 0,0 0 0,1 1 0,-2-4 0,-1 2 0,1 1 0,-2-2 0,2 0 0,-3-1 0,2 2 0,0 0 0,-2-3 0,0 4 0,0-4 0,0 2 0,1-1 0,0-1 0,0 1 0,-1 1 0,0-2 0,0-1 0,0 0 0,0 0 0,0 1 0,0 0 0,0 1 0,0-1 0,0 0 0,0 1 0,0 1 0,0-2 0,0 1 0,0-1 0,2 0 0,-2 1 0,0-1 0,1 3 0,0-3 0,2 1 0,-3 1 0,2 1 0,0-1 0,-1 1 0,2-2 0,-3 5 0,2-2 0,-1 2 0,1-3 0,0 1 0,0-1 0,-1-3 0,-1-2 0,0 6 0,3-4 0,-1 6 0,2-2 0,2 6 0,-2-1 0,2 0 0,-3-3 0,1 2 0,-1-4 0,0 0 0,0 1 0,-2-1 0,0-1 0,-1-2 0,0 4 0,3-4 0,-3 2 0,0 1 0,0 0 0,0-1 0,0-1 0,0 1 0,0 0 0,1-1 0,0-1 0,1 2 0,-2 1 0,0-2 0,0 2 0,1-1 0,0 3 0,0-4 0,1 4 0,-2-2 0,0 5 0,0-7 0,0 4 0,0-1 0,0-5 0,0-2 0,-5 3 0,6 1 0,-2 4 0,6-3 0,-1 1 0,2 2 0,-1 2 0,-1 0 0,3 6 0,-4-3 0,3 5 0,-4-5 0,2 6 0,0-4 0,-1-3 0,-1 2 0,2-1 0,-1-1 0,-2 0 0,2-2 0,-2-1 0,1 0 0,2 0 0,-4-1 0,2 2 0,-2-2 0,3 1 0,-3-1 0,0 0 0,2 0 0,-2 0 0,0-2 0,0 2 0,0-3 0,0 2 0,0 2 0,0 0 0,2 1 0,-2-1 0,1 3 0,-1-1 0,0 0 0,1 0 0,-1-3 0,3-2 0,-3 1 0,0-3 0,0-2 0,0 0 0,0 5 0,0 2 0,0 2 0,4-1 0,-2-1 0,2 5 0,-1-2 0,1 5 0,-2-4 0,2 0 0,0 1 0,-2-3 0,1 3 0,0-4 0,-2 3 0,1-1 0,1-4 0,-3 5 0,3-6 0,-3 0 0,1 1 0,-1-4 0,1 3 0,-1-4 0,1 5 0,-1-5 0,0 3 0,0-1 0,3 0 0,-3 0 0,0-1 0,0 0 0,0-2 0,1 0 0,-1 0 0,3 2 0,-3 0 0,0 1 0,0 1 0,0 0 0,0-2 0,0 1 0,0 2 0,0-2 0,0-1 0,0-2 0,0 3 0,0-1 0,0 0 0,0 1 0,0 0 0,0-2 0,0 0 0,0-1 0,0 0 0,0-2 0,0 4 0,0-2 0,0 1 0,0-1 0,0 1 0,0 1 0,0-4 0,0 4 0,0-4 0,0 3 0,0 2 0,0-4 0,0 1 0,0 0 0,0-1 0,0 4 0,0-5 0,0 2 0,0 1 0,0 1 0,0-1 0,0-1 0,0-2 0,0 7 0,0-5 0,0 1 0,0 0 0,0-1 0,0 0 0,0 0 0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11:54:57.531"/>
    </inkml:context>
    <inkml:brush xml:id="br0">
      <inkml:brushProperty name="width" value="0.2" units="cm"/>
      <inkml:brushProperty name="height" value="1.2" units="cm"/>
      <inkml:brushProperty name="color" value="#00A0D7"/>
      <inkml:brushProperty name="inkEffects" value="pencil"/>
    </inkml:brush>
  </inkml:definitions>
  <inkml:trace contextRef="#ctx0" brushRef="#br0">0 0 16383,'0'0'0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11:54:53.382"/>
    </inkml:context>
    <inkml:brush xml:id="br0">
      <inkml:brushProperty name="width" value="0.2" units="cm"/>
      <inkml:brushProperty name="height" value="1.2" units="cm"/>
      <inkml:brushProperty name="color" value="#00A0D7"/>
      <inkml:brushProperty name="inkEffects" value="pencil"/>
    </inkml:brush>
  </inkml:definitions>
  <inkml:trace contextRef="#ctx0" brushRef="#br0">0 1 16383,'0'0'0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11:54:57.532"/>
    </inkml:context>
    <inkml:brush xml:id="br0">
      <inkml:brushProperty name="width" value="0.2" units="cm"/>
      <inkml:brushProperty name="height" value="1.2" units="cm"/>
      <inkml:brushProperty name="color" value="#00A0D7"/>
      <inkml:brushProperty name="inkEffects" value="pencil"/>
    </inkml:brush>
  </inkml:definitions>
  <inkml:trace contextRef="#ctx0" brushRef="#br0">15 54 16383,'0'17'0,"0"-1"0,0-7 0,0-1 0,0 1 0,0-1 0,0 0 0,0 1 0,0-1 0,0 1 0,0 0 0,3-5 0,1 3 0,1-1 0,-1 2 0,-2 0 0,0 1 0,4-1 0,-6 1 0,8-1 0,-8 1 0,6 0 0,-5-2 0,1 2 0,2 0 0,-4-2 0,4 2 0,0-5 0,-3 4 0,2-3 0,-1 3 0,0 1 0,0 0 0,2-5 0,-2 2 0,0 0 0,-2 3 0,0-2 0,0 2 0,0 0 0,0-1 0,0 1 0,0-2 0,0 2 0,0 1 0,0-2 0,0 1 0,0 4 0,0-3 0,0 4 0,0-1 0,0-1 0,0 5 0,0-1 0,0-6 0,0 5 0,0-3 0,0-2 0,0 3 0,-4 0 0,3-4 0,-6 6 0,2-4 0,1 0 0,-3 6 0,3-6 0,-3 4 0,2-8 0,1 1 0,1 1 0,2 0 0,-3-2 0,1-1 0,2-22 0,-1 1 0,4-14 0,3 10 0,3-2 0,0 4 0,1 2 0,-1 1 0,-4 6 0,2 0 0,-6-3 0,8 4 0,-4-2 0,4-6 0,0 6 0,-1-4 0,1 4 0,0 3 0,-3-1 0,0 3 0,-4-5 0,5 5 0,-4-3 0,1 2 0,0-1 0,-2-1 0,3 2 0,-4-3 0,0 0 0,0-1 0,0 0 0,0-4 0,0 4 0,0-5 0,0 1 0,0 4 0,0-6 0,0 7 0,0-6 0,0 4 0,0-3 0,0 5 0,0-2 0,0 3 0,0-8 0,-4 5 0,0-2 0,-4 3 0,4-1 0,-2 3 0,4-2 0,-4 0 0,1 0 0,1 0 0,-3 0 0,4 1 0,-1-1 0,-4 1 0,7-1 0,-4 1 0,3-2 0,-6 1 0,5 2 0,-5-4 0,4 4 0,-4-2 0,4-1 0,1 3 0,-3-2 0,2 5 0,-5-8 0,1 6 0,2-3 0,0 0 0,0 8 0,20-2 0,-14 3 0,16 0 0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11:54:57.533"/>
    </inkml:context>
    <inkml:brush xml:id="br0">
      <inkml:brushProperty name="width" value="0.2" units="cm"/>
      <inkml:brushProperty name="height" value="1.2" units="cm"/>
      <inkml:brushProperty name="color" value="#00A0D7"/>
      <inkml:brushProperty name="inkEffects" value="pencil"/>
    </inkml:brush>
  </inkml:definitions>
  <inkml:trace contextRef="#ctx0" brushRef="#br0">0 1 16383,'0'0'0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11:54:57.534"/>
    </inkml:context>
    <inkml:brush xml:id="br0">
      <inkml:brushProperty name="width" value="0.2" units="cm"/>
      <inkml:brushProperty name="height" value="1.2" units="cm"/>
      <inkml:brushProperty name="color" value="#00A0D7"/>
      <inkml:brushProperty name="inkEffects" value="pencil"/>
    </inkml:brush>
  </inkml:definitions>
  <inkml:trace contextRef="#ctx0" brushRef="#br0">0 0 16383,'4'18'0,"0"-4"0,0-6 0,-1-1 0,0-1 0,0 2 0,1 1 0,-2-1 0,1 0 0,2 1 0,-3-1 0,1 2 0,0-6 0,-1 5 0,1-1 0,-1-2 0,0 1 0,1-1 0,-1 0 0,1-1 0,0 1 0,-1-2 0,1 5 0,-1-3 0,1 0 0,-2-2 0,2 2 0,-1-1 0,0 2 0,0-2 0,0 0 0,0 1 0,1 0 0,-1-1 0,0 2 0,1-4 0,-1 4 0,0-1 0,0 0 0,0-1 0,1 1 0,-1 0 0,0-1 0,-1 1 0,1-1 0,0 1 0,2 0 0,-3 0 0,2 0 0,-2 1 0,0-1 0,2 3 0,-2-4 0,-1 1 0,0-1 0,1 3 0,2-1 0,-2-3 0,4 0 0,-1 4 0,3-1 0,-2 3 0,3 1 0,-4-1 0,0 0 0,1 1 0,-2-4 0,-1 2 0,1 1 0,-2-2 0,2 0 0,-3-1 0,2 2 0,0 0 0,-2-3 0,0 4 0,0-4 0,0 2 0,1-1 0,0-1 0,0 1 0,-1 1 0,0-2 0,0-1 0,0 0 0,0 0 0,0 1 0,0 0 0,0 1 0,0-1 0,0 0 0,0 1 0,0 1 0,0-2 0,0 1 0,0-1 0,2 0 0,-2 1 0,0-1 0,1 3 0,0-3 0,2 1 0,-3 1 0,2 1 0,0-1 0,-1 1 0,2-2 0,-3 5 0,2-2 0,-1 2 0,1-3 0,0 1 0,0-1 0,-1-3 0,-1-2 0,0 6 0,3-4 0,-1 6 0,2-2 0,2 6 0,-2-1 0,2 0 0,-3-3 0,1 2 0,-1-4 0,0 0 0,0 1 0,-2-1 0,0-1 0,-1-2 0,0 4 0,3-4 0,-3 2 0,0 1 0,0 0 0,0-1 0,0-1 0,0 1 0,0 0 0,1-1 0,0-1 0,1 2 0,-2 1 0,0-2 0,0 2 0,1-1 0,0 3 0,0-4 0,1 4 0,-2-2 0,0 5 0,0-7 0,0 4 0,0-1 0,0-5 0,0-2 0,-5 3 0,6 1 0,-2 4 0,6-3 0,-1 1 0,2 2 0,-1 2 0,-1 0 0,3 6 0,-4-3 0,3 5 0,-4-5 0,2 6 0,0-4 0,-1-3 0,-1 2 0,2-1 0,-1-1 0,-2 0 0,2-2 0,-2-1 0,1 0 0,2 0 0,-4-1 0,2 2 0,-2-2 0,3 1 0,-3-1 0,0 0 0,2 0 0,-2 0 0,0-2 0,0 2 0,0-3 0,0 2 0,0 2 0,0 0 0,2 1 0,-2-1 0,1 3 0,-1-1 0,0 0 0,1 0 0,-1-3 0,3-2 0,-3 1 0,0-3 0,0-2 0,0 0 0,0 5 0,0 2 0,0 2 0,4-1 0,-2-1 0,2 5 0,-1-2 0,1 5 0,-2-4 0,2 0 0,0 1 0,-2-3 0,1 3 0,0-4 0,-2 3 0,1-1 0,1-4 0,-3 5 0,3-6 0,-3 0 0,1 1 0,-1-4 0,1 3 0,-1-4 0,1 5 0,-1-5 0,0 3 0,0-1 0,3 0 0,-3 0 0,0-1 0,0 0 0,0-2 0,1 0 0,-1 0 0,3 2 0,-3 0 0,0 1 0,0 1 0,0 0 0,0-2 0,0 1 0,0 2 0,0-2 0,0-1 0,0-2 0,0 3 0,0-1 0,0 0 0,0 1 0,0 0 0,0-2 0,0 0 0,0-1 0,0 0 0,0-2 0,0 4 0,0-2 0,0 1 0,0-1 0,0 1 0,0 1 0,0-4 0,0 4 0,0-4 0,0 3 0,0 2 0,0-4 0,0 1 0,0 0 0,0-1 0,0 4 0,0-5 0,0 2 0,0 1 0,0 1 0,0-1 0,0-1 0,0-2 0,0 7 0,0-5 0,0 1 0,0 0 0,0-1 0,0 0 0,0 0 0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11:52:28.313"/>
    </inkml:context>
    <inkml:brush xml:id="br0">
      <inkml:brushProperty name="width" value="0.2" units="cm"/>
      <inkml:brushProperty name="height" value="1.2" units="cm"/>
      <inkml:brushProperty name="color" value="#66CC00"/>
      <inkml:brushProperty name="inkEffects" value="pencil"/>
    </inkml:brush>
  </inkml:definitions>
  <inkml:trace contextRef="#ctx0" brushRef="#br0">0 1 16383,'8'15'0,"-1"0"0,-4-8 0,0 1 0,3-2 0,-4 2 0,2-2 0,-1 1 0,0 1 0,-1-3 0,1 3 0,0-4 0,1 4 0,-1-3 0,-2 1 0,2-1 0,-1 2 0,-1-2 0,0 1 0,2 0 0,-3-1 0,2 2 0,-2 0 0,3-1 0,-3 2 0,1-3 0,1 2 0,-2-3 0,1 3 0,0-2 0,-1 2 0,1-2 0,-1 3 0,2-1 0,-1 0 0,-1-1 0,0 2 0,0-2 0,0 2 0,0-4 0,0 5 0,0-4 0,0 1 0,0 1 0,0 0 0,0 1 0,0-1 0,0 0 0,0 0 0,0 0 0,0-2 0,0 3 0,0-3 0,0 3 0,0-3 0,0 2 0,0-2 0,0 2 0,0-2 0,0-1 0,-1 1 0,-1 0 0,0 0 0,1 0 0,-3 1 0,2-1 0,0-1 0,-1 1 0,1-1 0,0 0 0,-1 2 0,1-3 0,0 1 0,-1-19 0,3 6 0,0-15 0,3 11 0,1 0 0,0 2 0,-1 1 0,0 0 0,1 1 0,-4-1 0,4 3 0,-4 0 0,0 0 0,0 1 0,0 0 0,0 0 0,0 1 0,0-1 0,0 0 0,0-1 0,0 1 0,1 0 0,-1-2 0,1 2 0,0-2 0,-1 2 0,2-2 0,-2 1 0,0 0 0,0 0 0,0 0 0,0 0 0,0 0 0,0 0 0,0-1 0,0 0 0,0 2 0,-2-1 0,1 0 0,-1 0 0,0 0 0,0 1 0,0-2 0,2 4 0,-4-4 0,3 2 0,-1-2 0,0-1 0,-1 2 0,1-1 0,1 1 0,-3 1 0,2 1 0,-1 0 0,-1 1 0,2 0 0,-2 0 0,2 0 0,10 18 0,-1-2 0,12 17 0,-6-10 0,0 3 0,-2-8 0,1 7 0,-3-4 0,-2-3 0,1 0 0,-3-2 0,-1-2 0,0-1 0,-3-1 0,1-2 0,-1 2 0,-1-2 0,0-1 0,0 0 0,0 2 0,0-3 0,0 4 0,0-3 0,0 2 0,0 0 0,0 2 0,0-2 0,0 0 0,0 0 0,-1 0 0,-1 1 0,-1 1 0,-1 0 0,-1 1 0,2-1 0,-1 0 0,0 0 0,-2-2 0,4 1 0,-2 0 0,0-1 0,1 0 0,-1-2 0,3 1 0,-4 0 0,2 0 0,-1 0 0,2-1 0,0-2 0,0 2 0,-2 0 0,1-1 0,-1 1 0,1 0 0,1-2 0,-2 3 0,0-2 0,2-2 0,-1 3 0,-2-4 0,-1 1 0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11:52:28.314"/>
    </inkml:context>
    <inkml:brush xml:id="br0">
      <inkml:brushProperty name="width" value="0.2" units="cm"/>
      <inkml:brushProperty name="height" value="1.2" units="cm"/>
      <inkml:brushProperty name="color" value="#66CC00"/>
      <inkml:brushProperty name="inkEffects" value="pencil"/>
    </inkml:brush>
  </inkml:definitions>
  <inkml:trace contextRef="#ctx0" brushRef="#br0">0 0 16383,'0'0'0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11:52:28.315"/>
    </inkml:context>
    <inkml:brush xml:id="br0">
      <inkml:brushProperty name="width" value="0.2" units="cm"/>
      <inkml:brushProperty name="height" value="1.2" units="cm"/>
      <inkml:brushProperty name="color" value="#66CC00"/>
      <inkml:brushProperty name="inkEffects" value="pencil"/>
    </inkml:brush>
  </inkml:definitions>
  <inkml:trace contextRef="#ctx0" brushRef="#br0">0 0 16383,'20'11'0,"-7"0"0,1-2 0,-6 2 0,6 1 0,-5-1 0,3 5 0,-2-4 0,1 2 0,-1-2 0,-3 0 0,2 1 0,-3-1 0,3-2 0,-2 0 0,0 1 0,-1 1 0,-1-2 0,-1 1 0,2-2 0,-4 2 0,4-3 0,-3 2 0,2-1 0,-4 1 0,2-3 0,0 1 0,0 0 0,-1 0 0,0 1 0,1-2 0,1 3 0,-1-2 0,-1 2 0,0-3 0,1 3 0,0-3 0,0 2 0,-1-6 0,1 3 0,0-2 0,2-1 0,0 4 0,0-4 0,0 2 0,-1 0 0,0-1 0,0-2 0,1 2 0,-3-1 0,3 1 0,-5 2 0,6 0 0,-4 4 0,2-3 0,2 4 0,-3-3 0,5 5 0,-4 2 0,2 1 0,0 1 0,-4-3 0,2 1 0,-1-3 0,-1 2 0,0-3 0,0 1 0,-2-1 0,0-1 0,2-2 0,-2 2 0,0-3 0,0-1 0,0 1 0,0-3 0,2 1 0,-2 0 0,0 1 0,0-2 0,0 1 0,0 1 0,2-1 0,-2 1 0,1 0 0,-1 1 0,2 2 0,-2-2 0,1 1 0,-1 0 0,1 2 0,-1-3 0,2 3 0,-2-1 0,0 0 0,0-3 0,0 3 0,0-6 0,-4 2 0,4-2 0,-2 5 0,4-2 0,2 4 0,-2-2 0,4 3 0,-3-3 0,1 1 0,0-1 0,-2 2 0,2-1 0,-1 0 0,0 1 0,-1-2 0,1 2 0,1-1 0,-4-1 0,3 1 0,-3-1 0,1-5 0,0 6 0,1-4 0,-1 2 0,-1-2 0,1 1 0,1 1 0,-2-2 0,1 2 0,1-2 0,-2 2 0,1 0 0,0 0 0,-1 1 0,1-2 0,-1 2 0,2 1 0,-1-2 0,-1 0 0,0 2 0,0 1 0,0-3 0,0 2 0,0-4 0,0 0 0,0 1 0,0 4 0,1 0 0,1 6 0,0-4 0,1 2 0,0-2 0,1 2 0,-1 1 0,0 1 0,0 3 0,0 2 0,1-3 0,-2 1 0,0-3 0,-2-1 0,4 1 0,-4-4 0,2 2 0,-1-5 0,0 2 0,-1-2 0,1-1 0,1 2 0,-2-2 0,0 2 0,0 0 0,1-2 0,-1 2 0,1-3 0,-1 0 0,0 2 0,0-2 0,0-1 0,0-2 0,0 4 0,0 2 0,0 3 0,0 2 0,0 1 0,0-1 0,0 1 0,0-4 0,0 8 0,0-3 0,0 5 0,0-2 0,0-2 0,0 0 0,0-3 0,0 1 0,0-1 0,0-1 0,2 1 0,-2-3 0,3 1 0,-3-2 0,2-1 0,-2-1 0,0 0 0,0-1 0,2 0 0,-2 0 0,0-3 0,1 4 0,-1-2 0,1-1 0,1 0 0,-2-1 0,1 1 0,0 0 0,-1-1 0,2 1 0,-2-3 0,1 4 0,0-3 0,-1 3 0,2-3 0,-2 1 0,0 1 0,0-2 0,1 3 0,-1-2 0,2 2 0,-1-1 0,-1-1 0,1 1 0,-1-2 0,1 1 0,-1 0 0,2-1 0,-2 2 0,0-1 0,0 1 0,0-2 0,0 4 0,0-2 0,0 1 0,0-2 0,0 3 0,0-1 0,0-1 0,0 2 0,0-3 0,0 2 0,0 0 0,0-3 0,0 3 0,0-2 0,0 2 0,-2-2 0,2 2 0,-3-1 0,3 0 0,-1-1 0,1 0 0,0 1 0,-1-1 0,1 1 0,-1-1 0,1 1 0,0-2 0,0 1 0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11:52:28.316"/>
    </inkml:context>
    <inkml:brush xml:id="br0">
      <inkml:brushProperty name="width" value="0.2" units="cm"/>
      <inkml:brushProperty name="height" value="1.2" units="cm"/>
      <inkml:brushProperty name="color" value="#66CC00"/>
      <inkml:brushProperty name="inkEffects" value="pencil"/>
    </inkml:brush>
  </inkml:definitions>
  <inkml:trace contextRef="#ctx0" brushRef="#br0">1 1 16383,'0'0'0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11:52:28.317"/>
    </inkml:context>
    <inkml:brush xml:id="br0">
      <inkml:brushProperty name="width" value="0.2" units="cm"/>
      <inkml:brushProperty name="height" value="1.2" units="cm"/>
      <inkml:brushProperty name="color" value="#66CC00"/>
      <inkml:brushProperty name="inkEffects" value="pencil"/>
    </inkml:brush>
  </inkml:definitions>
  <inkml:trace contextRef="#ctx0" brushRef="#br0">0 1 16383,'0'0'0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11:52:28.318"/>
    </inkml:context>
    <inkml:brush xml:id="br0">
      <inkml:brushProperty name="width" value="0.2" units="cm"/>
      <inkml:brushProperty name="height" value="1.2" units="cm"/>
      <inkml:brushProperty name="color" value="#66CC00"/>
      <inkml:brushProperty name="inkEffects" value="pencil"/>
    </inkml:brush>
  </inkml:definitions>
  <inkml:trace contextRef="#ctx0" brushRef="#br0">1 1 16383,'15'6'0,"-1"1"0,-10 0 0,2 1 0,-2-3 0,1 3 0,1-1 0,-2-2 0,0 2 0,1 0 0,-1-2 0,-1 2 0,1-3 0,0 4 0,1-3 0,1 3 0,-2-2 0,2 2 0,-2 0 0,3 1 0,-2-2 0,-1 1 0,1 1 0,0-2 0,-1 0 0,1 2 0,-3-1 0,3-1 0,-3 2 0,1-3 0,-1 2 0,1-2 0,0 1 0,-1 0 0,0-1 0,2 0 0,-2-1 0,1-1 0,-2 1 0,2 1 0,0 0 0,0-1 0,1 3 0,-3-4 0,3 1 0,-2 0 0,0-1 0,1 3 0,0-3 0,1 1 0,-2 1 0,0-3 0,3 1 0,-2 0 0,1-1 0,-1 2 0,-1 0 0,0 2 0,4 4 0,-1-2 0,1 3 0,-1 0 0,3 3 0,-1 0 0,1 4 0,1-4 0,-4 4 0,1-4 0,0 1 0,-1 0 0,-1-3 0,0 0 0,-1 1 0,1-2 0,-2 2 0,2-5 0,-2 3 0,0-3 0,1 1 0,-1 1 0,-2-4 0,3 3 0,-3-3 0,3 4 0,-3 0 0,3 0 0,-3 1 0,0-1 0,0 1 0,0 2 0,0-3 0,0 3 0,0-3 0,0 3 0,0-3 0,0 2 0,0 0 0,0 0 0,0 0 0,0-3 0,0-1 0,0-5 0,-4 0 0,0-4 0,-2 6 0,6 1 0,5 3 0,3 5 0,-1-2 0,-1-2 0,-2 0 0,2-1 0,-4 0 0,3 2 0,-3-5 0,1 5 0,1-2 0,-2-1 0,1 2 0,-2-2 0,1 2 0,-1 0 0,-1-3 0,2 4 0,-1-2 0,-1 0 0,2 0 0,-2 1 0,0 1 0,0-1 0,0 0 0,0 0 0,0-1 0,0 1 0,0 1 0,0-1 0,0 0 0,0 1 0,0-1 0,3 1 0,-3-2 0,0 4 0,0-1 0,0-2 0,0-1 0,0-2 0,2-3 0,-2 0 0,-3 2 0,4 0 0,-4 5 0,6 0 0,1 0 0,0-1 0,0 3 0,2-1 0,-4 3 0,3-3 0,-1 3 0,0-2 0,0 0 0,-1 0 0,0 2 0,0-4 0,0 3 0,-1-4 0,-2 5 0,2-5 0,-2 5 0,2-2 0,-2-1 0,0 2 0,0-2 0,0 2 0,0-4 0,0 1 0,0-2 0,0 0 0,0 0 0,0-1 0,2-1 0,-2 3 0,0 0 0,0 0 0,2 1 0,-2-1 0,2-1 0,-2 0 0,0-3 0,0 1 0,0 1 0,0-2 0,0-1 0,0 0 0,2 2 0,-2-2 0,0 0 0,0 3 0,0-4 0,0 2 0,0-1 0,0 1 0,0-2 0,1 2 0,-1 0 0,2 0 0,-1 1 0,0-2 0,1 2 0,0-2 0,-1 2 0,1-1 0,-2-2 0,3 3 0,-2-2 0,2-1 0,-3 2 0,3-2 0,-3 2 0,2-3 0,-2 1 0,2 0 0,-2 0 0,1 0 0,0 0 0,-1-1 0,2 3 0,-2-3 0,0 3 0,0-3 0,0 2 0,1-1 0,0 1 0,0-1 0,-1-1 0,0 3 0,0-1 0,0-2 0,0 3 0,0-3 0,0 2 0,0 1 0,0-2 0,0 0 0,0 0 0,0 0 0,0-1 0,0 1 0,0 0 0,0 1 0,0-2 0,0 2 0,0 0 0,0-1 0,0-1 0,0 2 0,0-2 0,0 2 0,0-2 0,0 3 0,0-4 0,0 4 0,-1-3 0,1 1 0,-2 2 0,2-2 0,0-1 0,0 1 0,0 0 0,-2 1 0,1-1 0,1 0 0,-1 0 0,-2-1 0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11:52:19.319"/>
    </inkml:context>
    <inkml:brush xml:id="br0">
      <inkml:brushProperty name="width" value="0.2" units="cm"/>
      <inkml:brushProperty name="height" value="1.2" units="cm"/>
      <inkml:brushProperty name="color" value="#66CC00"/>
      <inkml:brushProperty name="inkEffects" value="pencil"/>
    </inkml:brush>
  </inkml:definitions>
  <inkml:trace contextRef="#ctx0" brushRef="#br0">0 1 16383,'8'15'0,"-1"0"0,-4-8 0,0 1 0,3-2 0,-4 2 0,2-2 0,-1 1 0,0 1 0,-1-3 0,1 3 0,0-4 0,1 4 0,-1-3 0,-2 1 0,2-1 0,-1 2 0,-1-2 0,0 1 0,2 0 0,-3-1 0,2 2 0,-2 0 0,3-1 0,-3 2 0,1-3 0,1 2 0,-2-3 0,1 3 0,0-2 0,-1 2 0,1-2 0,-1 3 0,2-1 0,-1 0 0,-1-1 0,0 2 0,0-2 0,0 2 0,0-4 0,0 5 0,0-4 0,0 1 0,0 1 0,0 0 0,0 1 0,0-1 0,0 0 0,0 0 0,0 0 0,0-2 0,0 3 0,0-3 0,0 3 0,0-3 0,0 2 0,0-2 0,0 2 0,0-2 0,0-1 0,-1 1 0,-1 0 0,0 0 0,1 0 0,-3 1 0,2-1 0,0-1 0,-1 1 0,1-1 0,0 0 0,-1 2 0,1-3 0,0 1 0,-1-19 0,3 6 0,0-15 0,3 11 0,1 0 0,0 2 0,-1 1 0,0 0 0,1 1 0,-4-1 0,4 3 0,-4 0 0,0 0 0,0 1 0,0 0 0,0 0 0,0 1 0,0-1 0,0 0 0,0-1 0,0 1 0,1 0 0,-1-2 0,1 2 0,0-2 0,-1 2 0,2-2 0,-2 1 0,0 0 0,0 0 0,0 0 0,0 0 0,0 0 0,0 0 0,0-1 0,0 0 0,0 2 0,-2-1 0,1 0 0,-1 0 0,0 0 0,0 1 0,0-2 0,2 4 0,-4-4 0,3 2 0,-1-2 0,0-1 0,-1 2 0,1-1 0,1 1 0,-3 1 0,2 1 0,-1 0 0,-1 1 0,2 0 0,-2 0 0,2 0 0,10 18 0,-1-2 0,12 17 0,-6-10 0,0 3 0,-2-8 0,1 7 0,-3-4 0,-2-3 0,1 0 0,-3-2 0,-1-2 0,0-1 0,-3-1 0,1-2 0,-1 2 0,-1-2 0,0-1 0,0 0 0,0 2 0,0-3 0,0 4 0,0-3 0,0 2 0,0 0 0,0 2 0,0-2 0,0 0 0,0 0 0,-1 0 0,-1 1 0,-1 1 0,-1 0 0,-1 1 0,2-1 0,-1 0 0,0 0 0,-2-2 0,4 1 0,-2 0 0,0-1 0,1 0 0,-1-2 0,3 1 0,-4 0 0,2 0 0,-1 0 0,2-1 0,0-2 0,0 2 0,-2 0 0,1-1 0,-1 1 0,1 0 0,1-2 0,-2 3 0,0-2 0,2-2 0,-1 3 0,-2-4 0,-1 1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11:54:53.383"/>
    </inkml:context>
    <inkml:brush xml:id="br0">
      <inkml:brushProperty name="width" value="0.2" units="cm"/>
      <inkml:brushProperty name="height" value="1.2" units="cm"/>
      <inkml:brushProperty name="color" value="#00A0D7"/>
      <inkml:brushProperty name="inkEffects" value="pencil"/>
    </inkml:brush>
  </inkml:definitions>
  <inkml:trace contextRef="#ctx0" brushRef="#br0">0 0 16383,'4'18'0,"0"-4"0,0-6 0,-1-1 0,0-1 0,0 2 0,1 1 0,-2-1 0,1 0 0,2 1 0,-3-1 0,1 2 0,0-6 0,-1 5 0,1-1 0,-1-2 0,0 1 0,1-1 0,-1 0 0,1-1 0,0 1 0,-1-2 0,1 5 0,-1-3 0,1 0 0,-2-2 0,2 2 0,-1-1 0,0 2 0,0-2 0,0 0 0,0 1 0,1 0 0,-1-1 0,0 2 0,1-4 0,-1 4 0,0-1 0,0 0 0,0-1 0,1 1 0,-1 0 0,0-1 0,-1 1 0,1-1 0,0 1 0,2 0 0,-3 0 0,2 0 0,-2 1 0,0-1 0,2 3 0,-2-4 0,-1 1 0,0-1 0,1 3 0,2-1 0,-2-3 0,4 0 0,-1 4 0,3-1 0,-2 3 0,3 1 0,-4-1 0,0 0 0,1 1 0,-2-4 0,-1 2 0,1 1 0,-2-2 0,2 0 0,-3-1 0,2 2 0,0 0 0,-2-3 0,0 4 0,0-4 0,0 2 0,1-1 0,0-1 0,0 1 0,-1 1 0,0-2 0,0-1 0,0 0 0,0 0 0,0 1 0,0 0 0,0 1 0,0-1 0,0 0 0,0 1 0,0 1 0,0-2 0,0 1 0,0-1 0,2 0 0,-2 1 0,0-1 0,1 3 0,0-3 0,2 1 0,-3 1 0,2 1 0,0-1 0,-1 1 0,2-2 0,-3 5 0,2-2 0,-1 2 0,1-3 0,0 1 0,0-1 0,-1-3 0,-1-2 0,0 6 0,3-4 0,-1 6 0,2-2 0,2 6 0,-2-1 0,2 0 0,-3-3 0,1 2 0,-1-4 0,0 0 0,0 1 0,-2-1 0,0-1 0,-1-2 0,0 4 0,3-4 0,-3 2 0,0 1 0,0 0 0,0-1 0,0-1 0,0 1 0,0 0 0,1-1 0,0-1 0,1 2 0,-2 1 0,0-2 0,0 2 0,1-1 0,0 3 0,0-4 0,1 4 0,-2-2 0,0 5 0,0-7 0,0 4 0,0-1 0,0-5 0,0-2 0,-5 3 0,6 1 0,-2 4 0,6-3 0,-1 1 0,2 2 0,-1 2 0,-1 0 0,3 6 0,-4-3 0,3 5 0,-4-5 0,2 6 0,0-4 0,-1-3 0,-1 2 0,2-1 0,-1-1 0,-2 0 0,2-2 0,-2-1 0,1 0 0,2 0 0,-4-1 0,2 2 0,-2-2 0,3 1 0,-3-1 0,0 0 0,2 0 0,-2 0 0,0-2 0,0 2 0,0-3 0,0 2 0,0 2 0,0 0 0,2 1 0,-2-1 0,1 3 0,-1-1 0,0 0 0,1 0 0,-1-3 0,3-2 0,-3 1 0,0-3 0,0-2 0,0 0 0,0 5 0,0 2 0,0 2 0,4-1 0,-2-1 0,2 5 0,-1-2 0,1 5 0,-2-4 0,2 0 0,0 1 0,-2-3 0,1 3 0,0-4 0,-2 3 0,1-1 0,1-4 0,-3 5 0,3-6 0,-3 0 0,1 1 0,-1-4 0,1 3 0,-1-4 0,1 5 0,-1-5 0,0 3 0,0-1 0,3 0 0,-3 0 0,0-1 0,0 0 0,0-2 0,1 0 0,-1 0 0,3 2 0,-3 0 0,0 1 0,0 1 0,0 0 0,0-2 0,0 1 0,0 2 0,0-2 0,0-1 0,0-2 0,0 3 0,0-1 0,0 0 0,0 1 0,0 0 0,0-2 0,0 0 0,0-1 0,0 0 0,0-2 0,0 4 0,0-2 0,0 1 0,0-1 0,0 1 0,0 1 0,0-4 0,0 4 0,0-4 0,0 3 0,0 2 0,0-4 0,0 1 0,0 0 0,0-1 0,0 4 0,0-5 0,0 2 0,0 1 0,0 1 0,0-1 0,0-1 0,0-2 0,0 7 0,0-5 0,0 1 0,0 0 0,0-1 0,0 0 0,0 0 0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11:52:19.320"/>
    </inkml:context>
    <inkml:brush xml:id="br0">
      <inkml:brushProperty name="width" value="0.2" units="cm"/>
      <inkml:brushProperty name="height" value="1.2" units="cm"/>
      <inkml:brushProperty name="color" value="#66CC00"/>
      <inkml:brushProperty name="inkEffects" value="pencil"/>
    </inkml:brush>
  </inkml:definitions>
  <inkml:trace contextRef="#ctx0" brushRef="#br0">0 0 16383,'0'0'0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11:52:19.321"/>
    </inkml:context>
    <inkml:brush xml:id="br0">
      <inkml:brushProperty name="width" value="0.2" units="cm"/>
      <inkml:brushProperty name="height" value="1.2" units="cm"/>
      <inkml:brushProperty name="color" value="#66CC00"/>
      <inkml:brushProperty name="inkEffects" value="pencil"/>
    </inkml:brush>
  </inkml:definitions>
  <inkml:trace contextRef="#ctx0" brushRef="#br0">0 0 16383,'20'11'0,"-7"0"0,1-2 0,-6 2 0,6 1 0,-5-1 0,3 5 0,-2-4 0,1 2 0,-1-2 0,-3 0 0,2 1 0,-3-1 0,3-2 0,-2 0 0,0 1 0,-1 1 0,-1-2 0,-1 1 0,2-2 0,-4 2 0,4-3 0,-3 2 0,2-1 0,-4 1 0,2-3 0,0 1 0,0 0 0,-1 0 0,0 1 0,1-2 0,1 3 0,-1-2 0,-1 2 0,0-3 0,1 3 0,0-3 0,0 2 0,-1-6 0,1 3 0,0-2 0,2-1 0,0 4 0,0-4 0,0 2 0,-1 0 0,0-1 0,0-2 0,1 2 0,-3-1 0,3 1 0,-5 2 0,6 0 0,-4 4 0,2-3 0,2 4 0,-3-3 0,5 5 0,-4 2 0,2 1 0,0 1 0,-4-3 0,2 1 0,-1-3 0,-1 2 0,0-3 0,0 1 0,-2-1 0,0-1 0,2-2 0,-2 2 0,0-3 0,0-1 0,0 1 0,0-3 0,2 1 0,-2 0 0,0 1 0,0-2 0,0 1 0,0 1 0,2-1 0,-2 1 0,1 0 0,-1 1 0,2 2 0,-2-2 0,1 1 0,-1 0 0,1 2 0,-1-3 0,2 3 0,-2-1 0,0 0 0,0-3 0,0 3 0,0-6 0,-4 2 0,4-2 0,-2 5 0,4-2 0,2 4 0,-2-2 0,4 3 0,-3-3 0,1 1 0,0-1 0,-2 2 0,2-1 0,-1 0 0,0 1 0,-1-2 0,1 2 0,1-1 0,-4-1 0,3 1 0,-3-1 0,1-5 0,0 6 0,1-4 0,-1 2 0,-1-2 0,1 1 0,1 1 0,-2-2 0,1 2 0,1-2 0,-2 2 0,1 0 0,0 0 0,-1 1 0,1-2 0,-1 2 0,2 1 0,-1-2 0,-1 0 0,0 2 0,0 1 0,0-3 0,0 2 0,0-4 0,0 0 0,0 1 0,0 4 0,1 0 0,1 6 0,0-4 0,1 2 0,0-2 0,1 2 0,-1 1 0,0 1 0,0 3 0,0 2 0,1-3 0,-2 1 0,0-3 0,-2-1 0,4 1 0,-4-4 0,2 2 0,-1-5 0,0 2 0,-1-2 0,1-1 0,1 2 0,-2-2 0,0 2 0,0 0 0,1-2 0,-1 2 0,1-3 0,-1 0 0,0 2 0,0-2 0,0-1 0,0-2 0,0 4 0,0 2 0,0 3 0,0 2 0,0 1 0,0-1 0,0 1 0,0-4 0,0 8 0,0-3 0,0 5 0,0-2 0,0-2 0,0 0 0,0-3 0,0 1 0,0-1 0,0-1 0,2 1 0,-2-3 0,3 1 0,-3-2 0,2-1 0,-2-1 0,0 0 0,0-1 0,2 0 0,-2 0 0,0-3 0,1 4 0,-1-2 0,1-1 0,1 0 0,-2-1 0,1 1 0,0 0 0,-1-1 0,2 1 0,-2-3 0,1 4 0,0-3 0,-1 3 0,2-3 0,-2 1 0,0 1 0,0-2 0,1 3 0,-1-2 0,2 2 0,-1-1 0,-1-1 0,1 1 0,-1-2 0,1 1 0,-1 0 0,2-1 0,-2 2 0,0-1 0,0 1 0,0-2 0,0 4 0,0-2 0,0 1 0,0-2 0,0 3 0,0-1 0,0-1 0,0 2 0,0-3 0,0 2 0,0 0 0,0-3 0,0 3 0,0-2 0,0 2 0,-2-2 0,2 2 0,-3-1 0,3 0 0,-1-1 0,1 0 0,0 1 0,-1-1 0,1 1 0,-1-1 0,1 1 0,0-2 0,0 1 0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11:52:19.322"/>
    </inkml:context>
    <inkml:brush xml:id="br0">
      <inkml:brushProperty name="width" value="0.2" units="cm"/>
      <inkml:brushProperty name="height" value="1.2" units="cm"/>
      <inkml:brushProperty name="color" value="#66CC00"/>
      <inkml:brushProperty name="inkEffects" value="pencil"/>
    </inkml:brush>
  </inkml:definitions>
  <inkml:trace contextRef="#ctx0" brushRef="#br0">1 1 16383,'0'0'0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11:52:19.323"/>
    </inkml:context>
    <inkml:brush xml:id="br0">
      <inkml:brushProperty name="width" value="0.2" units="cm"/>
      <inkml:brushProperty name="height" value="1.2" units="cm"/>
      <inkml:brushProperty name="color" value="#66CC00"/>
      <inkml:brushProperty name="inkEffects" value="pencil"/>
    </inkml:brush>
  </inkml:definitions>
  <inkml:trace contextRef="#ctx0" brushRef="#br0">0 1 16383,'0'0'0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11:52:19.324"/>
    </inkml:context>
    <inkml:brush xml:id="br0">
      <inkml:brushProperty name="width" value="0.2" units="cm"/>
      <inkml:brushProperty name="height" value="1.2" units="cm"/>
      <inkml:brushProperty name="color" value="#66CC00"/>
      <inkml:brushProperty name="inkEffects" value="pencil"/>
    </inkml:brush>
  </inkml:definitions>
  <inkml:trace contextRef="#ctx0" brushRef="#br0">1 1 16383,'15'6'0,"-1"1"0,-10 0 0,2 1 0,-2-3 0,1 3 0,1-1 0,-2-2 0,0 2 0,1 0 0,-1-2 0,-1 2 0,1-3 0,0 4 0,1-3 0,1 3 0,-2-2 0,2 2 0,-2 0 0,3 1 0,-2-2 0,-1 1 0,1 1 0,0-2 0,-1 0 0,1 2 0,-3-1 0,3-1 0,-3 2 0,1-3 0,-1 2 0,1-2 0,0 1 0,-1 0 0,0-1 0,2 0 0,-2-1 0,1-1 0,-2 1 0,2 1 0,0 0 0,0-1 0,1 3 0,-3-4 0,3 1 0,-2 0 0,0-1 0,1 3 0,0-3 0,1 1 0,-2 1 0,0-3 0,3 1 0,-2 0 0,1-1 0,-1 2 0,-1 0 0,0 2 0,4 4 0,-1-2 0,1 3 0,-1 0 0,3 3 0,-1 0 0,1 4 0,1-4 0,-4 4 0,1-4 0,0 1 0,-1 0 0,-1-3 0,0 0 0,-1 1 0,1-2 0,-2 2 0,2-5 0,-2 3 0,0-3 0,1 1 0,-1 1 0,-2-4 0,3 3 0,-3-3 0,3 4 0,-3 0 0,3 0 0,-3 1 0,0-1 0,0 1 0,0 2 0,0-3 0,0 3 0,0-3 0,0 3 0,0-3 0,0 2 0,0 0 0,0 0 0,0 0 0,0-3 0,0-1 0,0-5 0,-4 0 0,0-4 0,-2 6 0,6 1 0,5 3 0,3 5 0,-1-2 0,-1-2 0,-2 0 0,2-1 0,-4 0 0,3 2 0,-3-5 0,1 5 0,1-2 0,-2-1 0,1 2 0,-2-2 0,1 2 0,-1 0 0,-1-3 0,2 4 0,-1-2 0,-1 0 0,2 0 0,-2 1 0,0 1 0,0-1 0,0 0 0,0 0 0,0-1 0,0 1 0,0 1 0,0-1 0,0 0 0,0 1 0,0-1 0,3 1 0,-3-2 0,0 4 0,0-1 0,0-2 0,0-1 0,0-2 0,2-3 0,-2 0 0,-3 2 0,4 0 0,-4 5 0,6 0 0,1 0 0,0-1 0,0 3 0,2-1 0,-4 3 0,3-3 0,-1 3 0,0-2 0,0 0 0,-1 0 0,0 2 0,0-4 0,0 3 0,-1-4 0,-2 5 0,2-5 0,-2 5 0,2-2 0,-2-1 0,0 2 0,0-2 0,0 2 0,0-4 0,0 1 0,0-2 0,0 0 0,0 0 0,0-1 0,2-1 0,-2 3 0,0 0 0,0 0 0,2 1 0,-2-1 0,2-1 0,-2 0 0,0-3 0,0 1 0,0 1 0,0-2 0,0-1 0,0 0 0,2 2 0,-2-2 0,0 0 0,0 3 0,0-4 0,0 2 0,0-1 0,0 1 0,0-2 0,1 2 0,-1 0 0,2 0 0,-1 1 0,0-2 0,1 2 0,0-2 0,-1 2 0,1-1 0,-2-2 0,3 3 0,-2-2 0,2-1 0,-3 2 0,3-2 0,-3 2 0,2-3 0,-2 1 0,2 0 0,-2 0 0,1 0 0,0 0 0,-1-1 0,2 3 0,-2-3 0,0 3 0,0-3 0,0 2 0,1-1 0,0 1 0,0-1 0,-1-1 0,0 3 0,0-1 0,0-2 0,0 3 0,0-3 0,0 2 0,0 1 0,0-2 0,0 0 0,0 0 0,0 0 0,0-1 0,0 1 0,0 0 0,0 1 0,0-2 0,0 2 0,0 0 0,0-1 0,0-1 0,0 2 0,0-2 0,0 2 0,0-2 0,0 3 0,0-4 0,0 4 0,-1-3 0,1 1 0,-2 2 0,2-2 0,0-1 0,0 1 0,0 0 0,-2 1 0,1-1 0,1 0 0,-1 0 0,-2-1 0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11:53:59.323"/>
    </inkml:context>
    <inkml:brush xml:id="br0">
      <inkml:brushProperty name="width" value="0.2" units="cm"/>
      <inkml:brushProperty name="height" value="1.2" units="cm"/>
      <inkml:brushProperty name="color" value="#66CC00"/>
      <inkml:brushProperty name="inkEffects" value="pencil"/>
    </inkml:brush>
  </inkml:definitions>
  <inkml:trace contextRef="#ctx0" brushRef="#br0">0 1 16383,'8'15'0,"-1"0"0,-4-8 0,0 1 0,3-2 0,-4 2 0,2-2 0,-1 1 0,0 1 0,-1-3 0,1 3 0,0-4 0,1 4 0,-1-3 0,-2 1 0,2-1 0,-1 2 0,-1-2 0,0 1 0,2 0 0,-3-1 0,2 2 0,-2 0 0,3-1 0,-3 2 0,1-3 0,1 2 0,-2-3 0,1 3 0,0-2 0,-1 2 0,1-2 0,-1 3 0,2-1 0,-1 0 0,-1-1 0,0 2 0,0-2 0,0 2 0,0-4 0,0 5 0,0-4 0,0 1 0,0 1 0,0 0 0,0 1 0,0-1 0,0 0 0,0 0 0,0 0 0,0-2 0,0 3 0,0-3 0,0 3 0,0-3 0,0 2 0,0-2 0,0 2 0,0-2 0,0-1 0,-1 1 0,-1 0 0,0 0 0,1 0 0,-3 1 0,2-1 0,0-1 0,-1 1 0,1-1 0,0 0 0,-1 2 0,1-3 0,0 1 0,-1-19 0,3 6 0,0-15 0,3 11 0,1 0 0,0 2 0,-1 1 0,0 0 0,1 1 0,-4-1 0,4 3 0,-4 0 0,0 0 0,0 1 0,0 0 0,0 0 0,0 1 0,0-1 0,0 0 0,0-1 0,0 1 0,1 0 0,-1-2 0,1 2 0,0-2 0,-1 2 0,2-2 0,-2 1 0,0 0 0,0 0 0,0 0 0,0 0 0,0 0 0,0 0 0,0-1 0,0 0 0,0 2 0,-2-1 0,1 0 0,-1 0 0,0 0 0,0 1 0,0-2 0,2 4 0,-4-4 0,3 2 0,-1-2 0,0-1 0,-1 2 0,1-1 0,1 1 0,-3 1 0,2 1 0,-1 0 0,-1 1 0,2 0 0,-2 0 0,2 0 0,10 18 0,-1-2 0,12 17 0,-6-10 0,0 3 0,-2-8 0,1 7 0,-3-4 0,-2-3 0,1 0 0,-3-2 0,-1-2 0,0-1 0,-3-1 0,1-2 0,-1 2 0,-1-2 0,0-1 0,0 0 0,0 2 0,0-3 0,0 4 0,0-3 0,0 2 0,0 0 0,0 2 0,0-2 0,0 0 0,0 0 0,-1 0 0,-1 1 0,-1 1 0,-1 0 0,-1 1 0,2-1 0,-1 0 0,0 0 0,-2-2 0,4 1 0,-2 0 0,0-1 0,1 0 0,-1-2 0,3 1 0,-4 0 0,2 0 0,-1 0 0,2-1 0,0-2 0,0 2 0,-2 0 0,1-1 0,-1 1 0,1 0 0,1-2 0,-2 3 0,0-2 0,2-2 0,-1 3 0,-2-4 0,-1 1 0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11:53:59.324"/>
    </inkml:context>
    <inkml:brush xml:id="br0">
      <inkml:brushProperty name="width" value="0.2" units="cm"/>
      <inkml:brushProperty name="height" value="1.2" units="cm"/>
      <inkml:brushProperty name="color" value="#66CC00"/>
      <inkml:brushProperty name="inkEffects" value="pencil"/>
    </inkml:brush>
  </inkml:definitions>
  <inkml:trace contextRef="#ctx0" brushRef="#br0">0 0 16383,'0'0'0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11:53:59.325"/>
    </inkml:context>
    <inkml:brush xml:id="br0">
      <inkml:brushProperty name="width" value="0.2" units="cm"/>
      <inkml:brushProperty name="height" value="1.2" units="cm"/>
      <inkml:brushProperty name="color" value="#66CC00"/>
      <inkml:brushProperty name="inkEffects" value="pencil"/>
    </inkml:brush>
  </inkml:definitions>
  <inkml:trace contextRef="#ctx0" brushRef="#br0">0 0 16383,'20'11'0,"-7"0"0,1-2 0,-6 2 0,6 1 0,-5-1 0,3 5 0,-2-4 0,1 2 0,-1-2 0,-3 0 0,2 1 0,-3-1 0,3-2 0,-2 0 0,0 1 0,-1 1 0,-1-2 0,-1 1 0,2-2 0,-4 2 0,4-3 0,-3 2 0,2-1 0,-4 1 0,2-3 0,0 1 0,0 0 0,-1 0 0,0 1 0,1-2 0,1 3 0,-1-2 0,-1 2 0,0-3 0,1 3 0,0-3 0,0 2 0,-1-6 0,1 3 0,0-2 0,2-1 0,0 4 0,0-4 0,0 2 0,-1 0 0,0-1 0,0-2 0,1 2 0,-3-1 0,3 1 0,-5 2 0,6 0 0,-4 4 0,2-3 0,2 4 0,-3-3 0,5 5 0,-4 2 0,2 1 0,0 1 0,-4-3 0,2 1 0,-1-3 0,-1 2 0,0-3 0,0 1 0,-2-1 0,0-1 0,2-2 0,-2 2 0,0-3 0,0-1 0,0 1 0,0-3 0,2 1 0,-2 0 0,0 1 0,0-2 0,0 1 0,0 1 0,2-1 0,-2 1 0,1 0 0,-1 1 0,2 2 0,-2-2 0,1 1 0,-1 0 0,1 2 0,-1-3 0,2 3 0,-2-1 0,0 0 0,0-3 0,0 3 0,0-6 0,-4 2 0,4-2 0,-2 5 0,4-2 0,2 4 0,-2-2 0,4 3 0,-3-3 0,1 1 0,0-1 0,-2 2 0,2-1 0,-1 0 0,0 1 0,-1-2 0,1 2 0,1-1 0,-4-1 0,3 1 0,-3-1 0,1-5 0,0 6 0,1-4 0,-1 2 0,-1-2 0,1 1 0,1 1 0,-2-2 0,1 2 0,1-2 0,-2 2 0,1 0 0,0 0 0,-1 1 0,1-2 0,-1 2 0,2 1 0,-1-2 0,-1 0 0,0 2 0,0 1 0,0-3 0,0 2 0,0-4 0,0 0 0,0 1 0,0 4 0,1 0 0,1 6 0,0-4 0,1 2 0,0-2 0,1 2 0,-1 1 0,0 1 0,0 3 0,0 2 0,1-3 0,-2 1 0,0-3 0,-2-1 0,4 1 0,-4-4 0,2 2 0,-1-5 0,0 2 0,-1-2 0,1-1 0,1 2 0,-2-2 0,0 2 0,0 0 0,1-2 0,-1 2 0,1-3 0,-1 0 0,0 2 0,0-2 0,0-1 0,0-2 0,0 4 0,0 2 0,0 3 0,0 2 0,0 1 0,0-1 0,0 1 0,0-4 0,0 8 0,0-3 0,0 5 0,0-2 0,0-2 0,0 0 0,0-3 0,0 1 0,0-1 0,0-1 0,2 1 0,-2-3 0,3 1 0,-3-2 0,2-1 0,-2-1 0,0 0 0,0-1 0,2 0 0,-2 0 0,0-3 0,1 4 0,-1-2 0,1-1 0,1 0 0,-2-1 0,1 1 0,0 0 0,-1-1 0,2 1 0,-2-3 0,1 4 0,0-3 0,-1 3 0,2-3 0,-2 1 0,0 1 0,0-2 0,1 3 0,-1-2 0,2 2 0,-1-1 0,-1-1 0,1 1 0,-1-2 0,1 1 0,-1 0 0,2-1 0,-2 2 0,0-1 0,0 1 0,0-2 0,0 4 0,0-2 0,0 1 0,0-2 0,0 3 0,0-1 0,0-1 0,0 2 0,0-3 0,0 2 0,0 0 0,0-3 0,0 3 0,0-2 0,0 2 0,-2-2 0,2 2 0,-3-1 0,3 0 0,-1-1 0,1 0 0,0 1 0,-1-1 0,1 1 0,-1-1 0,1 1 0,0-2 0,0 1 0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11:53:59.326"/>
    </inkml:context>
    <inkml:brush xml:id="br0">
      <inkml:brushProperty name="width" value="0.2" units="cm"/>
      <inkml:brushProperty name="height" value="1.2" units="cm"/>
      <inkml:brushProperty name="color" value="#66CC00"/>
      <inkml:brushProperty name="inkEffects" value="pencil"/>
    </inkml:brush>
  </inkml:definitions>
  <inkml:trace contextRef="#ctx0" brushRef="#br0">1 1 16383,'0'0'0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11:53:59.327"/>
    </inkml:context>
    <inkml:brush xml:id="br0">
      <inkml:brushProperty name="width" value="0.2" units="cm"/>
      <inkml:brushProperty name="height" value="1.2" units="cm"/>
      <inkml:brushProperty name="color" value="#66CC00"/>
      <inkml:brushProperty name="inkEffects" value="pencil"/>
    </inkml:brush>
  </inkml:definitions>
  <inkml:trace contextRef="#ctx0" brushRef="#br0">0 1 16383,'0'0'0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11:54:57.531"/>
    </inkml:context>
    <inkml:brush xml:id="br0">
      <inkml:brushProperty name="width" value="0.2" units="cm"/>
      <inkml:brushProperty name="height" value="1.2" units="cm"/>
      <inkml:brushProperty name="color" value="#00A0D7"/>
      <inkml:brushProperty name="inkEffects" value="pencil"/>
    </inkml:brush>
  </inkml:definitions>
  <inkml:trace contextRef="#ctx0" brushRef="#br0">0 0 16383,'0'0'0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11:53:59.328"/>
    </inkml:context>
    <inkml:brush xml:id="br0">
      <inkml:brushProperty name="width" value="0.2" units="cm"/>
      <inkml:brushProperty name="height" value="1.2" units="cm"/>
      <inkml:brushProperty name="color" value="#66CC00"/>
      <inkml:brushProperty name="inkEffects" value="pencil"/>
    </inkml:brush>
  </inkml:definitions>
  <inkml:trace contextRef="#ctx0" brushRef="#br0">1 1 16383,'15'6'0,"-1"1"0,-10 0 0,2 1 0,-2-3 0,1 3 0,1-1 0,-2-2 0,0 2 0,1 0 0,-1-2 0,-1 2 0,1-3 0,0 4 0,1-3 0,1 3 0,-2-2 0,2 2 0,-2 0 0,3 1 0,-2-2 0,-1 1 0,1 1 0,0-2 0,-1 0 0,1 2 0,-3-1 0,3-1 0,-3 2 0,1-3 0,-1 2 0,1-2 0,0 1 0,-1 0 0,0-1 0,2 0 0,-2-1 0,1-1 0,-2 1 0,2 1 0,0 0 0,0-1 0,1 3 0,-3-4 0,3 1 0,-2 0 0,0-1 0,1 3 0,0-3 0,1 1 0,-2 1 0,0-3 0,3 1 0,-2 0 0,1-1 0,-1 2 0,-1 0 0,0 2 0,4 4 0,-1-2 0,1 3 0,-1 0 0,3 3 0,-1 0 0,1 4 0,1-4 0,-4 4 0,1-4 0,0 1 0,-1 0 0,-1-3 0,0 0 0,-1 1 0,1-2 0,-2 2 0,2-5 0,-2 3 0,0-3 0,1 1 0,-1 1 0,-2-4 0,3 3 0,-3-3 0,3 4 0,-3 0 0,3 0 0,-3 1 0,0-1 0,0 1 0,0 2 0,0-3 0,0 3 0,0-3 0,0 3 0,0-3 0,0 2 0,0 0 0,0 0 0,0 0 0,0-3 0,0-1 0,0-5 0,-4 0 0,0-4 0,-2 6 0,6 1 0,5 3 0,3 5 0,-1-2 0,-1-2 0,-2 0 0,2-1 0,-4 0 0,3 2 0,-3-5 0,1 5 0,1-2 0,-2-1 0,1 2 0,-2-2 0,1 2 0,-1 0 0,-1-3 0,2 4 0,-1-2 0,-1 0 0,2 0 0,-2 1 0,0 1 0,0-1 0,0 0 0,0 0 0,0-1 0,0 1 0,0 1 0,0-1 0,0 0 0,0 1 0,0-1 0,3 1 0,-3-2 0,0 4 0,0-1 0,0-2 0,0-1 0,0-2 0,2-3 0,-2 0 0,-3 2 0,4 0 0,-4 5 0,6 0 0,1 0 0,0-1 0,0 3 0,2-1 0,-4 3 0,3-3 0,-1 3 0,0-2 0,0 0 0,-1 0 0,0 2 0,0-4 0,0 3 0,-1-4 0,-2 5 0,2-5 0,-2 5 0,2-2 0,-2-1 0,0 2 0,0-2 0,0 2 0,0-4 0,0 1 0,0-2 0,0 0 0,0 0 0,0-1 0,2-1 0,-2 3 0,0 0 0,0 0 0,2 1 0,-2-1 0,2-1 0,-2 0 0,0-3 0,0 1 0,0 1 0,0-2 0,0-1 0,0 0 0,2 2 0,-2-2 0,0 0 0,0 3 0,0-4 0,0 2 0,0-1 0,0 1 0,0-2 0,1 2 0,-1 0 0,2 0 0,-1 1 0,0-2 0,1 2 0,0-2 0,-1 2 0,1-1 0,-2-2 0,3 3 0,-2-2 0,2-1 0,-3 2 0,3-2 0,-3 2 0,2-3 0,-2 1 0,2 0 0,-2 0 0,1 0 0,0 0 0,-1-1 0,2 3 0,-2-3 0,0 3 0,0-3 0,0 2 0,1-1 0,0 1 0,0-1 0,-1-1 0,0 3 0,0-1 0,0-2 0,0 3 0,0-3 0,0 2 0,0 1 0,0-2 0,0 0 0,0 0 0,0 0 0,0-1 0,0 1 0,0 0 0,0 1 0,0-2 0,0 2 0,0 0 0,0-1 0,0-1 0,0 2 0,0-2 0,0 2 0,0-2 0,0 3 0,0-4 0,0 4 0,-1-3 0,1 1 0,-2 2 0,2-2 0,0-1 0,0 1 0,0 0 0,-2 1 0,1-1 0,1 0 0,-1 0 0,-2-1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lienbildplatzhalter 11"/>
          <p:cNvSpPr>
            <a:spLocks noGrp="1" noRot="1" noChangeAspect="1"/>
          </p:cNvSpPr>
          <p:nvPr>
            <p:ph type="sldImg" idx="2"/>
          </p:nvPr>
        </p:nvSpPr>
        <p:spPr>
          <a:xfrm>
            <a:off x="764704" y="899592"/>
            <a:ext cx="5560412" cy="3127732"/>
          </a:xfrm>
          <a:prstGeom prst="rect">
            <a:avLst/>
          </a:prstGeom>
          <a:noFill/>
          <a:ln w="3175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CH"/>
          </a:p>
        </p:txBody>
      </p:sp>
      <p:sp>
        <p:nvSpPr>
          <p:cNvPr id="14" name="Fußzeilenplatzhalter 13"/>
          <p:cNvSpPr>
            <a:spLocks noGrp="1"/>
          </p:cNvSpPr>
          <p:nvPr>
            <p:ph type="ftr" sz="quarter" idx="4"/>
          </p:nvPr>
        </p:nvSpPr>
        <p:spPr>
          <a:xfrm>
            <a:off x="775244" y="8712000"/>
            <a:ext cx="2230428" cy="179512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900"/>
            </a:lvl1pPr>
          </a:lstStyle>
          <a:p>
            <a:r>
              <a:rPr lang="de-CH" dirty="0"/>
              <a:t>Fusszeilentext</a:t>
            </a:r>
          </a:p>
        </p:txBody>
      </p:sp>
      <p:sp>
        <p:nvSpPr>
          <p:cNvPr id="15" name="Foliennummernplatzhalter 14"/>
          <p:cNvSpPr>
            <a:spLocks noGrp="1"/>
          </p:cNvSpPr>
          <p:nvPr>
            <p:ph type="sldNum" sz="quarter" idx="5"/>
          </p:nvPr>
        </p:nvSpPr>
        <p:spPr>
          <a:xfrm>
            <a:off x="5462663" y="8712000"/>
            <a:ext cx="871173" cy="179512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900"/>
            </a:lvl1pPr>
          </a:lstStyle>
          <a:p>
            <a:fld id="{83C81C81-E364-4366-A610-2DB15FF98538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6" name="Notizenplatzhalter 15"/>
          <p:cNvSpPr>
            <a:spLocks noGrp="1"/>
          </p:cNvSpPr>
          <p:nvPr>
            <p:ph type="body" sz="quarter" idx="3"/>
          </p:nvPr>
        </p:nvSpPr>
        <p:spPr>
          <a:xfrm>
            <a:off x="773424" y="4283968"/>
            <a:ext cx="5560412" cy="4248472"/>
          </a:xfrm>
          <a:prstGeom prst="rect">
            <a:avLst/>
          </a:prstGeom>
        </p:spPr>
        <p:txBody>
          <a:bodyPr vert="horz" lIns="0" tIns="0" rIns="0" bIns="0" rtlCol="0"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17" name="Datumsplatzhalter 16"/>
          <p:cNvSpPr>
            <a:spLocks noGrp="1"/>
          </p:cNvSpPr>
          <p:nvPr>
            <p:ph type="dt" idx="1"/>
          </p:nvPr>
        </p:nvSpPr>
        <p:spPr>
          <a:xfrm>
            <a:off x="4229809" y="425838"/>
            <a:ext cx="2095308" cy="185722"/>
          </a:xfrm>
          <a:prstGeom prst="rect">
            <a:avLst/>
          </a:prstGeom>
        </p:spPr>
        <p:txBody>
          <a:bodyPr vert="horz" lIns="0" tIns="0" rIns="0" bIns="0" rtlCol="0"/>
          <a:lstStyle>
            <a:lvl1pPr algn="r">
              <a:defRPr sz="900"/>
            </a:lvl1pPr>
          </a:lstStyle>
          <a:p>
            <a:fld id="{A17AAF7D-4283-4014-80F4-26E915FEACF8}" type="datetime1">
              <a:rPr lang="de-CH" smtClean="0"/>
              <a:t>06.05.2024</a:t>
            </a:fld>
            <a:endParaRPr lang="de-CH" dirty="0"/>
          </a:p>
        </p:txBody>
      </p:sp>
      <p:sp>
        <p:nvSpPr>
          <p:cNvPr id="18" name="Kopfzeilenplatzhalter 17"/>
          <p:cNvSpPr>
            <a:spLocks noGrp="1"/>
          </p:cNvSpPr>
          <p:nvPr>
            <p:ph type="hdr" sz="quarter"/>
          </p:nvPr>
        </p:nvSpPr>
        <p:spPr>
          <a:xfrm>
            <a:off x="764704" y="432000"/>
            <a:ext cx="3249080" cy="179560"/>
          </a:xfrm>
          <a:prstGeom prst="rect">
            <a:avLst/>
          </a:prstGeom>
        </p:spPr>
        <p:txBody>
          <a:bodyPr vert="horz" lIns="0" tIns="0" rIns="0" bIns="0" rtlCol="0"/>
          <a:lstStyle>
            <a:lvl1pPr algn="l">
              <a:defRPr sz="900"/>
            </a:lvl1pPr>
          </a:lstStyle>
          <a:p>
            <a:r>
              <a:rPr lang="de-CH"/>
              <a:t>Kopfzeilentext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11709705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spcAft>
        <a:spcPts val="600"/>
      </a:spcAft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177800" indent="-177800" algn="l" defTabSz="914400" rtl="0" eaLnBrk="1" latinLnBrk="0" hangingPunct="1">
      <a:spcAft>
        <a:spcPts val="600"/>
      </a:spcAft>
      <a:buFont typeface="Arial" panose="020B0604020202020204" pitchFamily="34" charset="0"/>
      <a:buChar char="‒"/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357188" indent="-179388" algn="l" defTabSz="914400" rtl="0" eaLnBrk="1" latinLnBrk="0" hangingPunct="1">
      <a:spcAft>
        <a:spcPts val="600"/>
      </a:spcAft>
      <a:buFont typeface="Arial" panose="020B0604020202020204" pitchFamily="34" charset="0"/>
      <a:buChar char="‒"/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534988" indent="-177800" algn="l" defTabSz="914400" rtl="0" eaLnBrk="1" latinLnBrk="0" hangingPunct="1">
      <a:spcAft>
        <a:spcPts val="600"/>
      </a:spcAft>
      <a:buFont typeface="Arial" panose="020B0604020202020204" pitchFamily="34" charset="0"/>
      <a:buChar char="‒"/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720725" indent="-185738" algn="l" defTabSz="914400" rtl="0" eaLnBrk="1" latinLnBrk="0" hangingPunct="1">
      <a:spcAft>
        <a:spcPts val="600"/>
      </a:spcAft>
      <a:buFont typeface="Arial" panose="020B0604020202020204" pitchFamily="34" charset="0"/>
      <a:buChar char="‒"/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765175" y="900113"/>
            <a:ext cx="5559425" cy="312737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/>
              <a:t>Insgesamt  wurden * 126 Praxislehrpersonen und * 180 Studierende befragt. Bei den Praxislehrpersonen lag die Beteiligung bei * 77%, bei den Studierenden bei * 70%. </a:t>
            </a:r>
          </a:p>
          <a:p>
            <a:r>
              <a:rPr lang="de-CH" dirty="0"/>
              <a:t>Vielen Dank für Ihre wertvollen Rückmeldungen.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C81C81-E364-4366-A610-2DB15FF98538}" type="slidenum">
              <a:rPr lang="de-CH" smtClean="0"/>
              <a:pPr/>
              <a:t>4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6140456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765175" y="900113"/>
            <a:ext cx="5559425" cy="312737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/>
              <a:t>Insgesamt  wurden * 126 Praxislehrpersonen und * 180 Studierende befragt. Bei den Praxislehrpersonen lag die Beteiligung bei * 77%, bei den Studierenden bei * 70%. </a:t>
            </a:r>
          </a:p>
          <a:p>
            <a:r>
              <a:rPr lang="de-CH" dirty="0"/>
              <a:t>Vielen Dank für Ihre wertvollen Rückmeldungen.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C81C81-E364-4366-A610-2DB15FF98538}" type="slidenum">
              <a:rPr lang="de-CH" smtClean="0"/>
              <a:pPr/>
              <a:t>8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0469014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765175" y="900113"/>
            <a:ext cx="5559425" cy="312737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/>
              <a:t>Insgesamt  wurden * 126 Praxislehrpersonen und * 180 Studierende befragt. Bei den Praxislehrpersonen lag die Beteiligung bei * 77%, bei den Studierenden bei * 70%. </a:t>
            </a:r>
          </a:p>
          <a:p>
            <a:r>
              <a:rPr lang="de-CH" dirty="0"/>
              <a:t>Vielen Dank für Ihre wertvollen Rückmeldungen.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C81C81-E364-4366-A610-2DB15FF98538}" type="slidenum">
              <a:rPr lang="de-CH" smtClean="0"/>
              <a:pPr/>
              <a:t>12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0359242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0">
            <a:extLst>
              <a:ext uri="{FF2B5EF4-FFF2-40B4-BE49-F238E27FC236}">
                <a16:creationId xmlns:a16="http://schemas.microsoft.com/office/drawing/2014/main" id="{2040BAA5-8ED1-5052-684A-DB6BB56E8FD6}"/>
              </a:ext>
            </a:extLst>
          </p:cNvPr>
          <p:cNvSpPr/>
          <p:nvPr userDrawn="1"/>
        </p:nvSpPr>
        <p:spPr>
          <a:xfrm>
            <a:off x="0" y="846667"/>
            <a:ext cx="6102000" cy="6011333"/>
          </a:xfrm>
          <a:prstGeom prst="rect">
            <a:avLst/>
          </a:prstGeom>
          <a:solidFill>
            <a:srgbClr val="FDE7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79343" y="1136898"/>
            <a:ext cx="5265301" cy="1224000"/>
          </a:xfrm>
        </p:spPr>
        <p:txBody>
          <a:bodyPr anchor="b">
            <a:noAutofit/>
          </a:bodyPr>
          <a:lstStyle>
            <a:lvl1pPr algn="l">
              <a:defRPr sz="4000" b="1"/>
            </a:lvl1pPr>
          </a:lstStyle>
          <a:p>
            <a:r>
              <a:rPr lang="de-CH" dirty="0"/>
              <a:t>Titel </a:t>
            </a:r>
            <a:br>
              <a:rPr lang="de-CH" dirty="0"/>
            </a:br>
            <a:r>
              <a:rPr lang="de-CH" dirty="0"/>
              <a:t>hinzufügen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379344" y="2926800"/>
            <a:ext cx="5265300" cy="756000"/>
          </a:xfrm>
        </p:spPr>
        <p:txBody>
          <a:bodyPr>
            <a:noAutofit/>
          </a:bodyPr>
          <a:lstStyle>
            <a:lvl1pPr marL="0" indent="0" algn="l">
              <a:buNone/>
              <a:defRPr sz="24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CH" noProof="0" dirty="0"/>
              <a:t>Untertitel </a:t>
            </a:r>
            <a:br>
              <a:rPr lang="de-CH" noProof="0" dirty="0"/>
            </a:br>
            <a:r>
              <a:rPr lang="de-CH" noProof="0" dirty="0"/>
              <a:t>hinzufügen</a:t>
            </a:r>
            <a:endParaRPr lang="de-CH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22D3C48-FDED-470C-908E-96B5A0DDFDE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9344" y="6273316"/>
            <a:ext cx="2631600" cy="216000"/>
          </a:xfrm>
        </p:spPr>
        <p:txBody>
          <a:bodyPr/>
          <a:lstStyle>
            <a:lvl1pPr>
              <a:defRPr sz="1350"/>
            </a:lvl1pPr>
          </a:lstStyle>
          <a:p>
            <a:r>
              <a:rPr lang="de-DE"/>
              <a:t>22. April 2024</a:t>
            </a:r>
            <a:endParaRPr lang="de-CH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198B2F51-FE27-4B05-A169-62F7E9E34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12031569" y="148321"/>
            <a:ext cx="360000" cy="36000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r>
              <a:rPr lang="de-CH"/>
              <a:t>Praxisevaluation SEKI FS23 </a:t>
            </a:r>
            <a:endParaRPr lang="de-CH" dirty="0"/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CD7C1A0D-0D46-4AD6-A4E0-C34A72CE2E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rot="16200000">
            <a:off x="12031569" y="148321"/>
            <a:ext cx="360000" cy="36000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D37EA372-1F3F-FD95-320B-03B77579C35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7844" y="4003200"/>
            <a:ext cx="5265300" cy="246221"/>
          </a:xfrm>
        </p:spPr>
        <p:txBody>
          <a:bodyPr>
            <a:spAutoFit/>
          </a:bodyPr>
          <a:lstStyle>
            <a:lvl1pPr>
              <a:defRPr/>
            </a:lvl1pPr>
          </a:lstStyle>
          <a:p>
            <a:pPr lvl="0"/>
            <a:r>
              <a:rPr lang="de-DE" dirty="0"/>
              <a:t>Vorname Name</a:t>
            </a:r>
          </a:p>
        </p:txBody>
      </p:sp>
      <p:sp>
        <p:nvSpPr>
          <p:cNvPr id="15" name="Textplatzhalter 9">
            <a:extLst>
              <a:ext uri="{FF2B5EF4-FFF2-40B4-BE49-F238E27FC236}">
                <a16:creationId xmlns:a16="http://schemas.microsoft.com/office/drawing/2014/main" id="{C958DB58-2461-7CDF-BD4C-0543237571F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7844" y="4244400"/>
            <a:ext cx="5265300" cy="246221"/>
          </a:xfrm>
        </p:spPr>
        <p:txBody>
          <a:bodyPr>
            <a:spAutoFit/>
          </a:bodyPr>
          <a:lstStyle>
            <a:lvl1pPr>
              <a:defRPr/>
            </a:lvl1pPr>
          </a:lstStyle>
          <a:p>
            <a:pPr lvl="0"/>
            <a:r>
              <a:rPr lang="de-DE" dirty="0"/>
              <a:t>Vorname Name</a:t>
            </a:r>
          </a:p>
        </p:txBody>
      </p:sp>
      <p:sp>
        <p:nvSpPr>
          <p:cNvPr id="7" name="Bildplatzhalter 3">
            <a:extLst>
              <a:ext uri="{FF2B5EF4-FFF2-40B4-BE49-F238E27FC236}">
                <a16:creationId xmlns:a16="http://schemas.microsoft.com/office/drawing/2014/main" id="{594B6BE9-185E-A88B-41DA-D0D14396ED72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103027" y="850779"/>
            <a:ext cx="5323238" cy="6007221"/>
          </a:xfrm>
          <a:solidFill>
            <a:schemeClr val="accent5">
              <a:lumMod val="40000"/>
              <a:lumOff val="60000"/>
            </a:schemeClr>
          </a:solidFill>
        </p:spPr>
        <p:txBody>
          <a:bodyPr anchor="t"/>
          <a:lstStyle>
            <a:lvl1pPr algn="ctr">
              <a:defRPr sz="1600" b="0"/>
            </a:lvl1pPr>
          </a:lstStyle>
          <a:p>
            <a:r>
              <a:rPr lang="de-CH" dirty="0"/>
              <a:t> </a:t>
            </a:r>
            <a:br>
              <a:rPr lang="de-CH" dirty="0"/>
            </a:br>
            <a:r>
              <a:rPr lang="de-CH" dirty="0"/>
              <a:t>Ersetzen Sie diesen Platzhalter durch ein Bild </a:t>
            </a:r>
            <a:br>
              <a:rPr lang="de-CH" dirty="0"/>
            </a:br>
            <a:r>
              <a:rPr lang="de-CH" dirty="0"/>
              <a:t>(Grösse und Position beibehalten).</a:t>
            </a:r>
            <a:br>
              <a:rPr lang="de-CH" dirty="0"/>
            </a:br>
            <a:br>
              <a:rPr lang="de-CH" dirty="0"/>
            </a:br>
            <a:r>
              <a:rPr lang="de-CH" dirty="0"/>
              <a:t>Eine Auswahl an FHNW-Bildern finden</a:t>
            </a:r>
            <a:br>
              <a:rPr lang="de-CH" dirty="0"/>
            </a:br>
            <a:r>
              <a:rPr lang="de-CH" dirty="0"/>
              <a:t>Sie im «Content </a:t>
            </a:r>
            <a:r>
              <a:rPr lang="de-CH" dirty="0" err="1"/>
              <a:t>Chooser</a:t>
            </a:r>
            <a:r>
              <a:rPr lang="de-CH" dirty="0"/>
              <a:t>» rechts in PowerPoint</a:t>
            </a:r>
            <a:br>
              <a:rPr lang="de-CH" dirty="0"/>
            </a:br>
            <a:r>
              <a:rPr lang="de-CH" dirty="0"/>
              <a:t>oder unter dem Menüpunkt «Einfügen &gt; Inhalte».</a:t>
            </a:r>
            <a:br>
              <a:rPr lang="de-CH" dirty="0"/>
            </a:br>
            <a:br>
              <a:rPr lang="de-CH" dirty="0"/>
            </a:br>
            <a:r>
              <a:rPr lang="de-CH" dirty="0"/>
              <a:t>Eigene Bilder können Sie durch einen Klick</a:t>
            </a:r>
            <a:br>
              <a:rPr lang="de-CH" dirty="0"/>
            </a:br>
            <a:r>
              <a:rPr lang="de-CH" dirty="0"/>
              <a:t>auf das untenstehende Icon einfügen.</a:t>
            </a:r>
          </a:p>
        </p:txBody>
      </p:sp>
    </p:spTree>
    <p:extLst>
      <p:ext uri="{BB962C8B-B14F-4D97-AF65-F5344CB8AC3E}">
        <p14:creationId xmlns:p14="http://schemas.microsoft.com/office/powerpoint/2010/main" val="38918866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B84E75BB-61FF-4F7E-9CDB-A5E34775C9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22. April 2024</a:t>
            </a:r>
            <a:endParaRPr lang="de-CH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B909AB7D-DBAB-4FFF-BA65-85B9521162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Praxisevaluation SEKI FS23 </a:t>
            </a:r>
            <a:endParaRPr lang="de-CH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B9B7570-0B3E-4F91-B744-978CA7BDE9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0054461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99222" y="1170372"/>
            <a:ext cx="11012400" cy="492443"/>
          </a:xfrm>
        </p:spPr>
        <p:txBody>
          <a:bodyPr/>
          <a:lstStyle/>
          <a:p>
            <a:r>
              <a:rPr lang="de-CH" dirty="0"/>
              <a:t>Titel hinzufügen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399222" y="1973011"/>
            <a:ext cx="11012400" cy="421188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dirty="0"/>
              <a:t>Inhalt hinzufügen</a:t>
            </a:r>
          </a:p>
          <a:p>
            <a:pPr lvl="1"/>
            <a:r>
              <a:rPr lang="de-DE" dirty="0"/>
              <a:t>Zweite </a:t>
            </a:r>
            <a:r>
              <a:rPr lang="de-CH" noProof="0" dirty="0"/>
              <a:t>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07E4E3B-B029-4FB4-981D-E15979CD63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22. April 2024</a:t>
            </a:r>
            <a:endParaRPr lang="de-CH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B3A6D9A-857D-4B6F-B977-93015D039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Praxisevaluation SEKI FS23 </a:t>
            </a:r>
            <a:endParaRPr lang="de-CH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8FACFD7-BF65-4DA8-AFDF-1BA2EB682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79570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4B03B558-1909-9EAA-030E-9F4C655318C3}"/>
              </a:ext>
            </a:extLst>
          </p:cNvPr>
          <p:cNvSpPr/>
          <p:nvPr userDrawn="1"/>
        </p:nvSpPr>
        <p:spPr>
          <a:xfrm>
            <a:off x="0" y="846667"/>
            <a:ext cx="11430000" cy="6011333"/>
          </a:xfrm>
          <a:prstGeom prst="rect">
            <a:avLst/>
          </a:prstGeom>
          <a:solidFill>
            <a:srgbClr val="FDE7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tlCol="0" anchor="ctr"/>
          <a:lstStyle/>
          <a:p>
            <a:pPr algn="ctr"/>
            <a:endParaRPr lang="de-CH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69405" y="1080000"/>
            <a:ext cx="10587038" cy="900246"/>
          </a:xfrm>
        </p:spPr>
        <p:txBody>
          <a:bodyPr/>
          <a:lstStyle>
            <a:lvl1pPr>
              <a:defRPr sz="5850"/>
            </a:lvl1pPr>
          </a:lstStyle>
          <a:p>
            <a:r>
              <a:rPr lang="de-CH" dirty="0"/>
              <a:t>Titel hinzufügen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07E4E3B-B029-4FB4-981D-E15979CD639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16200000">
            <a:off x="12030000" y="162000"/>
            <a:ext cx="360000" cy="36000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r>
              <a:rPr lang="de-DE"/>
              <a:t>22. April 2024</a:t>
            </a:r>
            <a:endParaRPr lang="de-CH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B3A6D9A-857D-4B6F-B977-93015D039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12030000" y="162000"/>
            <a:ext cx="360000" cy="36000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r>
              <a:rPr lang="de-CH"/>
              <a:t>Praxisevaluation SEKI FS23 </a:t>
            </a:r>
            <a:endParaRPr lang="de-CH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8FACFD7-BF65-4DA8-AFDF-1BA2EB682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1181420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99222" y="1170372"/>
            <a:ext cx="11012400" cy="492443"/>
          </a:xfrm>
        </p:spPr>
        <p:txBody>
          <a:bodyPr/>
          <a:lstStyle>
            <a:lvl1pPr>
              <a:defRPr b="1"/>
            </a:lvl1pPr>
          </a:lstStyle>
          <a:p>
            <a:r>
              <a:rPr lang="de-CH" dirty="0"/>
              <a:t>Titel hinzufügen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399222" y="2215918"/>
            <a:ext cx="11012400" cy="3968982"/>
          </a:xfrm>
        </p:spPr>
        <p:txBody>
          <a:bodyPr/>
          <a:lstStyle>
            <a:lvl1pPr marL="447675" indent="-447675">
              <a:buFont typeface="+mj-lt"/>
              <a:buAutoNum type="arabicPeriod"/>
              <a:defRPr sz="2800"/>
            </a:lvl1pPr>
            <a:lvl2pPr marL="808038" indent="-360363">
              <a:buFont typeface="+mj-lt"/>
              <a:buAutoNum type="alphaLcPeriod"/>
              <a:defRPr sz="2800"/>
            </a:lvl2pPr>
            <a:lvl3pPr marL="896938" indent="-90488">
              <a:defRPr sz="2800"/>
            </a:lvl3pPr>
            <a:lvl4pPr marL="1077913" indent="-88900">
              <a:defRPr sz="2800"/>
            </a:lvl4pPr>
            <a:lvl5pPr marL="1254125" indent="-88900">
              <a:defRPr sz="2800"/>
            </a:lvl5pPr>
          </a:lstStyle>
          <a:p>
            <a:pPr lvl="0"/>
            <a:r>
              <a:rPr lang="de-DE" dirty="0"/>
              <a:t>Inhalt hinzufügen</a:t>
            </a:r>
          </a:p>
          <a:p>
            <a:pPr lvl="1"/>
            <a:r>
              <a:rPr lang="de-DE" dirty="0"/>
              <a:t>Zweite </a:t>
            </a:r>
            <a:r>
              <a:rPr lang="de-CH" noProof="0" dirty="0"/>
              <a:t>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07E4E3B-B029-4FB4-981D-E15979CD63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22. April 2024</a:t>
            </a:r>
            <a:endParaRPr lang="de-CH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B3A6D9A-857D-4B6F-B977-93015D039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Praxisevaluation SEKI FS23 </a:t>
            </a:r>
            <a:endParaRPr lang="de-CH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8FACFD7-BF65-4DA8-AFDF-1BA2EB682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7983745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99222" y="1170372"/>
            <a:ext cx="11012400" cy="492443"/>
          </a:xfrm>
        </p:spPr>
        <p:txBody>
          <a:bodyPr/>
          <a:lstStyle/>
          <a:p>
            <a:r>
              <a:rPr lang="de-CH" dirty="0"/>
              <a:t>Titel hinzufügen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397722" y="1972800"/>
            <a:ext cx="4917600" cy="420416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CH" noProof="0" dirty="0"/>
              <a:t>Inhalt hinzufügen</a:t>
            </a:r>
          </a:p>
          <a:p>
            <a:pPr lvl="1"/>
            <a:r>
              <a:rPr lang="de-CH" noProof="0" dirty="0"/>
              <a:t>Zweite Ebene</a:t>
            </a:r>
          </a:p>
          <a:p>
            <a:pPr lvl="2"/>
            <a:r>
              <a:rPr lang="de-CH" noProof="0" dirty="0"/>
              <a:t>Dritte Ebene</a:t>
            </a:r>
          </a:p>
          <a:p>
            <a:pPr lvl="3"/>
            <a:r>
              <a:rPr lang="de-CH" noProof="0" dirty="0"/>
              <a:t>Vierte Ebene</a:t>
            </a:r>
          </a:p>
          <a:p>
            <a:pPr lvl="4"/>
            <a:r>
              <a:rPr lang="de-CH" noProof="0" dirty="0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6507962" y="1972800"/>
            <a:ext cx="4917276" cy="42121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CH" noProof="0" dirty="0"/>
              <a:t>Inhalt hinzufügen</a:t>
            </a:r>
          </a:p>
          <a:p>
            <a:pPr lvl="1"/>
            <a:r>
              <a:rPr lang="de-CH" noProof="0" dirty="0"/>
              <a:t>Zweite Ebene</a:t>
            </a:r>
          </a:p>
          <a:p>
            <a:pPr lvl="2"/>
            <a:r>
              <a:rPr lang="de-CH" noProof="0" dirty="0"/>
              <a:t>Dritte Ebene</a:t>
            </a:r>
          </a:p>
          <a:p>
            <a:pPr lvl="3"/>
            <a:r>
              <a:rPr lang="de-CH" noProof="0" dirty="0"/>
              <a:t>Vierte Ebene</a:t>
            </a:r>
          </a:p>
          <a:p>
            <a:pPr lvl="4"/>
            <a:r>
              <a:rPr lang="de-CH" noProof="0" dirty="0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0CBC3AC7-219E-4C67-AEDA-C67A12A69C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22. April 2024</a:t>
            </a:r>
            <a:endParaRPr lang="de-CH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C7782AC2-B1F9-49B1-8F1C-175BF98745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Praxisevaluation SEKI FS23 </a:t>
            </a:r>
            <a:endParaRPr lang="de-CH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1764E7F5-EE66-4CED-8EDA-D78B639D28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3186258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und Bild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507962" y="1170372"/>
            <a:ext cx="4917276" cy="492443"/>
          </a:xfrm>
        </p:spPr>
        <p:txBody>
          <a:bodyPr/>
          <a:lstStyle/>
          <a:p>
            <a:r>
              <a:rPr lang="de-CH" dirty="0"/>
              <a:t>Titel hinzufügen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6507962" y="1972800"/>
            <a:ext cx="4917276" cy="42121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CH" noProof="0" dirty="0"/>
              <a:t>Inhalt hinzufügen</a:t>
            </a:r>
          </a:p>
          <a:p>
            <a:pPr lvl="1"/>
            <a:r>
              <a:rPr lang="de-CH" noProof="0" dirty="0"/>
              <a:t>Zweite Ebene</a:t>
            </a:r>
          </a:p>
          <a:p>
            <a:pPr lvl="2"/>
            <a:r>
              <a:rPr lang="de-CH" noProof="0" dirty="0"/>
              <a:t>Dritte Ebene</a:t>
            </a:r>
          </a:p>
          <a:p>
            <a:pPr lvl="3"/>
            <a:r>
              <a:rPr lang="de-CH" noProof="0" dirty="0"/>
              <a:t>Vierte Ebene</a:t>
            </a:r>
          </a:p>
          <a:p>
            <a:pPr lvl="4"/>
            <a:r>
              <a:rPr lang="de-CH" noProof="0" dirty="0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0CBC3AC7-219E-4C67-AEDA-C67A12A69C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22. April 2024</a:t>
            </a:r>
            <a:endParaRPr lang="de-CH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C7782AC2-B1F9-49B1-8F1C-175BF98745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Praxisevaluation SEKI FS23 </a:t>
            </a:r>
            <a:endParaRPr lang="de-CH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1764E7F5-EE66-4CED-8EDA-D78B639D28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3" name="Bildplatzhalter 3">
            <a:extLst>
              <a:ext uri="{FF2B5EF4-FFF2-40B4-BE49-F238E27FC236}">
                <a16:creationId xmlns:a16="http://schemas.microsoft.com/office/drawing/2014/main" id="{045B5233-76F3-BDA2-C5F4-340A566D3211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-2941" y="846001"/>
            <a:ext cx="6047472" cy="5688000"/>
          </a:xfrm>
          <a:solidFill>
            <a:schemeClr val="accent5">
              <a:lumMod val="40000"/>
              <a:lumOff val="60000"/>
            </a:schemeClr>
          </a:solidFill>
        </p:spPr>
        <p:txBody>
          <a:bodyPr anchor="t"/>
          <a:lstStyle>
            <a:lvl1pPr algn="ctr">
              <a:defRPr sz="1600" b="0"/>
            </a:lvl1pPr>
          </a:lstStyle>
          <a:p>
            <a:r>
              <a:rPr lang="de-CH" dirty="0"/>
              <a:t> </a:t>
            </a:r>
            <a:br>
              <a:rPr lang="de-CH" dirty="0"/>
            </a:br>
            <a:r>
              <a:rPr lang="de-CH" dirty="0"/>
              <a:t>Ersetzen Sie diesen Platzhalter durch ein Bild </a:t>
            </a:r>
            <a:br>
              <a:rPr lang="de-CH" dirty="0"/>
            </a:br>
            <a:r>
              <a:rPr lang="de-CH" dirty="0"/>
              <a:t>(Grösse und Position beibehalten).</a:t>
            </a:r>
            <a:br>
              <a:rPr lang="de-CH" dirty="0"/>
            </a:br>
            <a:br>
              <a:rPr lang="de-CH" dirty="0"/>
            </a:br>
            <a:r>
              <a:rPr lang="de-CH" dirty="0"/>
              <a:t>Eine Auswahl an FHNW-Bildern finden</a:t>
            </a:r>
            <a:br>
              <a:rPr lang="de-CH" dirty="0"/>
            </a:br>
            <a:r>
              <a:rPr lang="de-CH" dirty="0"/>
              <a:t>Sie im «Content </a:t>
            </a:r>
            <a:r>
              <a:rPr lang="de-CH" dirty="0" err="1"/>
              <a:t>Chooser</a:t>
            </a:r>
            <a:r>
              <a:rPr lang="de-CH" dirty="0"/>
              <a:t>» rechts in PowerPoint</a:t>
            </a:r>
            <a:br>
              <a:rPr lang="de-CH" dirty="0"/>
            </a:br>
            <a:r>
              <a:rPr lang="de-CH" dirty="0"/>
              <a:t>oder unter dem Menüpunkt «Einfügen &gt; Inhalte».</a:t>
            </a:r>
            <a:br>
              <a:rPr lang="de-CH" dirty="0"/>
            </a:br>
            <a:br>
              <a:rPr lang="de-CH" dirty="0"/>
            </a:br>
            <a:r>
              <a:rPr lang="de-CH" dirty="0"/>
              <a:t>Eigene Bilder können Sie durch einen Klick</a:t>
            </a:r>
            <a:br>
              <a:rPr lang="de-CH" dirty="0"/>
            </a:br>
            <a:r>
              <a:rPr lang="de-CH" dirty="0"/>
              <a:t>auf das untenstehende Icon einfügen.</a:t>
            </a:r>
          </a:p>
        </p:txBody>
      </p:sp>
    </p:spTree>
    <p:extLst>
      <p:ext uri="{BB962C8B-B14F-4D97-AF65-F5344CB8AC3E}">
        <p14:creationId xmlns:p14="http://schemas.microsoft.com/office/powerpoint/2010/main" val="39972199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und Bild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99222" y="1170372"/>
            <a:ext cx="4734000" cy="492443"/>
          </a:xfrm>
        </p:spPr>
        <p:txBody>
          <a:bodyPr/>
          <a:lstStyle/>
          <a:p>
            <a:r>
              <a:rPr lang="de-CH" dirty="0"/>
              <a:t>Titel hinzufügen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399222" y="1972800"/>
            <a:ext cx="4734000" cy="42121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CH" noProof="0" dirty="0"/>
              <a:t>Inhalt hinzufügen</a:t>
            </a:r>
          </a:p>
          <a:p>
            <a:pPr lvl="1"/>
            <a:r>
              <a:rPr lang="de-CH" noProof="0" dirty="0"/>
              <a:t>Zweite Ebene</a:t>
            </a:r>
          </a:p>
          <a:p>
            <a:pPr lvl="2"/>
            <a:r>
              <a:rPr lang="de-CH" noProof="0" dirty="0"/>
              <a:t>Dritte Ebene</a:t>
            </a:r>
          </a:p>
          <a:p>
            <a:pPr lvl="3"/>
            <a:r>
              <a:rPr lang="de-CH" noProof="0" dirty="0"/>
              <a:t>Vierte Ebene</a:t>
            </a:r>
          </a:p>
          <a:p>
            <a:pPr lvl="4"/>
            <a:r>
              <a:rPr lang="de-CH" noProof="0" dirty="0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0CBC3AC7-219E-4C67-AEDA-C67A12A69C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22. April 2024</a:t>
            </a:r>
            <a:endParaRPr lang="de-CH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C7782AC2-B1F9-49B1-8F1C-175BF98745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Praxisevaluation SEKI FS23 </a:t>
            </a:r>
            <a:endParaRPr lang="de-CH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1764E7F5-EE66-4CED-8EDA-D78B639D28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8" name="Bildplatzhalter 3">
            <a:extLst>
              <a:ext uri="{FF2B5EF4-FFF2-40B4-BE49-F238E27FC236}">
                <a16:creationId xmlns:a16="http://schemas.microsoft.com/office/drawing/2014/main" id="{BFED3010-9542-8FB4-6B6D-FE4852968500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5331196" y="846000"/>
            <a:ext cx="6103556" cy="5688000"/>
          </a:xfrm>
          <a:solidFill>
            <a:schemeClr val="accent5">
              <a:lumMod val="40000"/>
              <a:lumOff val="60000"/>
            </a:schemeClr>
          </a:solidFill>
        </p:spPr>
        <p:txBody>
          <a:bodyPr anchor="t"/>
          <a:lstStyle>
            <a:lvl1pPr algn="ctr">
              <a:defRPr sz="1600" b="0"/>
            </a:lvl1pPr>
          </a:lstStyle>
          <a:p>
            <a:r>
              <a:rPr lang="de-CH" dirty="0"/>
              <a:t> </a:t>
            </a:r>
            <a:br>
              <a:rPr lang="de-CH" dirty="0"/>
            </a:br>
            <a:r>
              <a:rPr lang="de-CH" dirty="0"/>
              <a:t>Ersetzen Sie diesen Platzhalter durch ein Bild </a:t>
            </a:r>
            <a:br>
              <a:rPr lang="de-CH" dirty="0"/>
            </a:br>
            <a:r>
              <a:rPr lang="de-CH" dirty="0"/>
              <a:t>(Grösse und Position beibehalten).</a:t>
            </a:r>
            <a:br>
              <a:rPr lang="de-CH" dirty="0"/>
            </a:br>
            <a:br>
              <a:rPr lang="de-CH" dirty="0"/>
            </a:br>
            <a:r>
              <a:rPr lang="de-CH" dirty="0"/>
              <a:t>Eine Auswahl an FHNW-Bildern finden</a:t>
            </a:r>
            <a:br>
              <a:rPr lang="de-CH" dirty="0"/>
            </a:br>
            <a:r>
              <a:rPr lang="de-CH" dirty="0"/>
              <a:t>Sie im «Content </a:t>
            </a:r>
            <a:r>
              <a:rPr lang="de-CH" dirty="0" err="1"/>
              <a:t>Chooser</a:t>
            </a:r>
            <a:r>
              <a:rPr lang="de-CH" dirty="0"/>
              <a:t>» rechts in PowerPoint</a:t>
            </a:r>
            <a:br>
              <a:rPr lang="de-CH" dirty="0"/>
            </a:br>
            <a:r>
              <a:rPr lang="de-CH" dirty="0"/>
              <a:t>oder unter dem Menüpunkt «Einfügen &gt; Inhalte».</a:t>
            </a:r>
            <a:br>
              <a:rPr lang="de-CH" dirty="0"/>
            </a:br>
            <a:br>
              <a:rPr lang="de-CH" dirty="0"/>
            </a:br>
            <a:r>
              <a:rPr lang="de-CH" dirty="0"/>
              <a:t>Eigene Bilder können Sie durch einen Klick</a:t>
            </a:r>
            <a:br>
              <a:rPr lang="de-CH" dirty="0"/>
            </a:br>
            <a:r>
              <a:rPr lang="de-CH" dirty="0"/>
              <a:t>auf das untenstehende Icon einfügen.</a:t>
            </a:r>
          </a:p>
        </p:txBody>
      </p:sp>
    </p:spTree>
    <p:extLst>
      <p:ext uri="{BB962C8B-B14F-4D97-AF65-F5344CB8AC3E}">
        <p14:creationId xmlns:p14="http://schemas.microsoft.com/office/powerpoint/2010/main" val="29326656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vollfläch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BEB216CB-AE9D-4C01-AD48-4B7915875192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/>
              <a:t>22. April 2024</a:t>
            </a:r>
            <a:endParaRPr lang="de-CH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3E67269-0443-40A6-8D53-CF9C30AE720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CH"/>
              <a:t>Praxisevaluation SEKI FS23 </a:t>
            </a:r>
            <a:endParaRPr lang="de-CH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FD2179C-3288-47A5-A587-1B7255A2C3E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2" name="Bildplatzhalter 3">
            <a:extLst>
              <a:ext uri="{FF2B5EF4-FFF2-40B4-BE49-F238E27FC236}">
                <a16:creationId xmlns:a16="http://schemas.microsoft.com/office/drawing/2014/main" id="{FA158FDB-0E1B-74C0-3EFC-E1E947BFEE20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846872"/>
            <a:ext cx="11430000" cy="5688000"/>
          </a:xfrm>
          <a:solidFill>
            <a:schemeClr val="accent5">
              <a:lumMod val="40000"/>
              <a:lumOff val="60000"/>
            </a:schemeClr>
          </a:solidFill>
        </p:spPr>
        <p:txBody>
          <a:bodyPr anchor="t"/>
          <a:lstStyle>
            <a:lvl1pPr algn="ctr">
              <a:defRPr sz="1600" b="0"/>
            </a:lvl1pPr>
          </a:lstStyle>
          <a:p>
            <a:r>
              <a:rPr lang="de-CH" dirty="0"/>
              <a:t> </a:t>
            </a:r>
            <a:br>
              <a:rPr lang="de-CH" dirty="0"/>
            </a:br>
            <a:r>
              <a:rPr lang="de-CH" dirty="0"/>
              <a:t>Ersetzen Sie diesen Platzhalter durch ein Bild </a:t>
            </a:r>
            <a:br>
              <a:rPr lang="de-CH" dirty="0"/>
            </a:br>
            <a:r>
              <a:rPr lang="de-CH" dirty="0"/>
              <a:t>(Grösse und Position beibehalten).</a:t>
            </a:r>
            <a:br>
              <a:rPr lang="de-CH" dirty="0"/>
            </a:br>
            <a:br>
              <a:rPr lang="de-CH" dirty="0"/>
            </a:br>
            <a:r>
              <a:rPr lang="de-CH" dirty="0"/>
              <a:t>Eine Auswahl an FHNW-Bildern finden</a:t>
            </a:r>
            <a:br>
              <a:rPr lang="de-CH" dirty="0"/>
            </a:br>
            <a:r>
              <a:rPr lang="de-CH" dirty="0"/>
              <a:t>Sie im «Content </a:t>
            </a:r>
            <a:r>
              <a:rPr lang="de-CH" dirty="0" err="1"/>
              <a:t>Chooser</a:t>
            </a:r>
            <a:r>
              <a:rPr lang="de-CH" dirty="0"/>
              <a:t>» rechts in PowerPoint</a:t>
            </a:r>
            <a:br>
              <a:rPr lang="de-CH" dirty="0"/>
            </a:br>
            <a:r>
              <a:rPr lang="de-CH" dirty="0"/>
              <a:t>oder unter dem Menüpunkt «Einfügen &gt; Inhalte».</a:t>
            </a:r>
            <a:br>
              <a:rPr lang="de-CH" dirty="0"/>
            </a:br>
            <a:br>
              <a:rPr lang="de-CH" dirty="0"/>
            </a:br>
            <a:r>
              <a:rPr lang="de-CH" dirty="0"/>
              <a:t>Eigene Bilder können Sie durch einen Klick</a:t>
            </a:r>
            <a:br>
              <a:rPr lang="de-CH" dirty="0"/>
            </a:br>
            <a:r>
              <a:rPr lang="de-CH" dirty="0"/>
              <a:t>auf das untenstehende Icon einfügen.</a:t>
            </a:r>
          </a:p>
        </p:txBody>
      </p:sp>
    </p:spTree>
    <p:extLst>
      <p:ext uri="{BB962C8B-B14F-4D97-AF65-F5344CB8AC3E}">
        <p14:creationId xmlns:p14="http://schemas.microsoft.com/office/powerpoint/2010/main" val="24517538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99001" y="1170372"/>
            <a:ext cx="11012400" cy="492443"/>
          </a:xfrm>
        </p:spPr>
        <p:txBody>
          <a:bodyPr/>
          <a:lstStyle/>
          <a:p>
            <a:r>
              <a:rPr lang="de-CH" dirty="0"/>
              <a:t>Titel hinzufügen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9846EAAB-E9CC-4FBB-A777-DFD68618EF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22. April 2024</a:t>
            </a:r>
            <a:endParaRPr lang="de-CH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490A60D-3123-4534-B4E1-1B214E4023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Praxisevaluation SEKI FS23 </a:t>
            </a:r>
            <a:endParaRPr lang="de-CH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9CA66DD1-3165-483D-99FB-202ADC04E1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8379844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hteck 13">
            <a:extLst>
              <a:ext uri="{FF2B5EF4-FFF2-40B4-BE49-F238E27FC236}">
                <a16:creationId xmlns:a16="http://schemas.microsoft.com/office/drawing/2014/main" id="{CCA65A95-72B9-9C39-BC44-04A643558335}"/>
              </a:ext>
            </a:extLst>
          </p:cNvPr>
          <p:cNvSpPr/>
          <p:nvPr userDrawn="1"/>
        </p:nvSpPr>
        <p:spPr>
          <a:xfrm>
            <a:off x="0" y="6534000"/>
            <a:ext cx="11430000" cy="324000"/>
          </a:xfrm>
          <a:prstGeom prst="rect">
            <a:avLst/>
          </a:prstGeom>
          <a:solidFill>
            <a:srgbClr val="FDE7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19100" y="1170372"/>
            <a:ext cx="11006138" cy="49244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de-CH" dirty="0"/>
              <a:t>Titel hinzufügen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19100" y="1973011"/>
            <a:ext cx="11006138" cy="421188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CH" noProof="0" dirty="0" err="1"/>
              <a:t>Erum</a:t>
            </a:r>
            <a:r>
              <a:rPr lang="de-CH" noProof="0" dirty="0"/>
              <a:t> </a:t>
            </a:r>
            <a:r>
              <a:rPr lang="de-CH" noProof="0" dirty="0" err="1"/>
              <a:t>qui</a:t>
            </a:r>
            <a:r>
              <a:rPr lang="de-CH" noProof="0" dirty="0"/>
              <a:t> </a:t>
            </a:r>
            <a:r>
              <a:rPr lang="de-CH" noProof="0" dirty="0" err="1"/>
              <a:t>blam</a:t>
            </a:r>
            <a:r>
              <a:rPr lang="de-CH" noProof="0" dirty="0"/>
              <a:t> </a:t>
            </a:r>
            <a:r>
              <a:rPr lang="de-CH" noProof="0" dirty="0" err="1"/>
              <a:t>faciis</a:t>
            </a:r>
            <a:r>
              <a:rPr lang="de-CH" noProof="0" dirty="0"/>
              <a:t> </a:t>
            </a:r>
            <a:r>
              <a:rPr lang="de-CH" noProof="0" dirty="0" err="1"/>
              <a:t>ullente</a:t>
            </a:r>
            <a:r>
              <a:rPr lang="de-CH" noProof="0" dirty="0"/>
              <a:t> </a:t>
            </a:r>
            <a:r>
              <a:rPr lang="de-CH" noProof="0" dirty="0" err="1"/>
              <a:t>nim</a:t>
            </a:r>
            <a:r>
              <a:rPr lang="de-CH" noProof="0" dirty="0"/>
              <a:t> </a:t>
            </a:r>
            <a:r>
              <a:rPr lang="de-CH" noProof="0" dirty="0" err="1"/>
              <a:t>aut</a:t>
            </a:r>
            <a:r>
              <a:rPr lang="de-CH" noProof="0" dirty="0"/>
              <a:t> </a:t>
            </a:r>
            <a:r>
              <a:rPr lang="de-CH" noProof="0" dirty="0" err="1"/>
              <a:t>que</a:t>
            </a:r>
            <a:r>
              <a:rPr lang="de-CH" noProof="0" dirty="0"/>
              <a:t> </a:t>
            </a:r>
            <a:r>
              <a:rPr lang="de-CH" noProof="0" dirty="0" err="1"/>
              <a:t>conserumenis</a:t>
            </a:r>
            <a:r>
              <a:rPr lang="de-CH" noProof="0" dirty="0"/>
              <a:t> </a:t>
            </a:r>
            <a:r>
              <a:rPr lang="de-CH" noProof="0" dirty="0" err="1"/>
              <a:t>maxim</a:t>
            </a:r>
            <a:r>
              <a:rPr lang="de-CH" noProof="0" dirty="0"/>
              <a:t> </a:t>
            </a:r>
            <a:r>
              <a:rPr lang="de-CH" noProof="0" dirty="0" err="1"/>
              <a:t>reptio</a:t>
            </a:r>
            <a:r>
              <a:rPr lang="de-CH" noProof="0" dirty="0"/>
              <a:t> </a:t>
            </a:r>
            <a:r>
              <a:rPr lang="de-CH" noProof="0" dirty="0" err="1"/>
              <a:t>intis</a:t>
            </a:r>
            <a:r>
              <a:rPr lang="de-CH" noProof="0" dirty="0"/>
              <a:t> </a:t>
            </a:r>
            <a:r>
              <a:rPr lang="de-CH" noProof="0" dirty="0" err="1"/>
              <a:t>sero</a:t>
            </a:r>
            <a:r>
              <a:rPr lang="de-CH" noProof="0" dirty="0"/>
              <a:t> </a:t>
            </a:r>
            <a:r>
              <a:rPr lang="de-CH" noProof="0" dirty="0" err="1"/>
              <a:t>doluptatiam</a:t>
            </a:r>
            <a:r>
              <a:rPr lang="de-CH" noProof="0" dirty="0"/>
              <a:t> </a:t>
            </a:r>
            <a:r>
              <a:rPr lang="de-CH" noProof="0" dirty="0" err="1"/>
              <a:t>nemque</a:t>
            </a:r>
            <a:r>
              <a:rPr lang="de-CH" noProof="0" dirty="0"/>
              <a:t> </a:t>
            </a:r>
            <a:r>
              <a:rPr lang="de-CH" noProof="0" dirty="0" err="1"/>
              <a:t>pore</a:t>
            </a:r>
            <a:r>
              <a:rPr lang="de-CH" noProof="0" dirty="0"/>
              <a:t> </a:t>
            </a:r>
            <a:r>
              <a:rPr lang="de-CH" noProof="0" dirty="0" err="1"/>
              <a:t>volliquis</a:t>
            </a:r>
            <a:r>
              <a:rPr lang="de-CH" noProof="0" dirty="0"/>
              <a:t> </a:t>
            </a:r>
            <a:r>
              <a:rPr lang="de-CH" noProof="0" dirty="0" err="1"/>
              <a:t>archicient</a:t>
            </a:r>
            <a:r>
              <a:rPr lang="de-CH" noProof="0" dirty="0"/>
              <a:t> </a:t>
            </a:r>
            <a:r>
              <a:rPr lang="de-CH" noProof="0" dirty="0" err="1"/>
              <a:t>remporu</a:t>
            </a:r>
            <a:r>
              <a:rPr lang="de-CH" noProof="0" dirty="0"/>
              <a:t> </a:t>
            </a:r>
            <a:r>
              <a:rPr lang="de-CH" noProof="0" dirty="0" err="1"/>
              <a:t>mquatis</a:t>
            </a:r>
            <a:r>
              <a:rPr lang="de-CH" noProof="0" dirty="0"/>
              <a:t> </a:t>
            </a:r>
            <a:r>
              <a:rPr lang="de-CH" noProof="0" dirty="0" err="1"/>
              <a:t>ipicipit</a:t>
            </a:r>
            <a:r>
              <a:rPr lang="de-CH" noProof="0" dirty="0"/>
              <a:t> </a:t>
            </a:r>
            <a:r>
              <a:rPr lang="de-CH" noProof="0" dirty="0" err="1"/>
              <a:t>que</a:t>
            </a:r>
            <a:r>
              <a:rPr lang="de-CH" noProof="0" dirty="0"/>
              <a:t> </a:t>
            </a:r>
            <a:r>
              <a:rPr lang="de-CH" noProof="0" dirty="0" err="1"/>
              <a:t>eati</a:t>
            </a:r>
            <a:r>
              <a:rPr lang="de-CH" noProof="0" dirty="0"/>
              <a:t> </a:t>
            </a:r>
            <a:r>
              <a:rPr lang="de-CH" noProof="0" dirty="0" err="1"/>
              <a:t>offictus</a:t>
            </a:r>
            <a:r>
              <a:rPr lang="de-CH" noProof="0" dirty="0"/>
              <a:t> sed </a:t>
            </a:r>
            <a:r>
              <a:rPr lang="de-CH" noProof="0" dirty="0" err="1"/>
              <a:t>milluptatum</a:t>
            </a:r>
            <a:r>
              <a:rPr lang="de-CH" noProof="0" dirty="0"/>
              <a:t> </a:t>
            </a:r>
            <a:r>
              <a:rPr lang="de-CH" noProof="0" dirty="0" err="1"/>
              <a:t>volores</a:t>
            </a:r>
            <a:r>
              <a:rPr lang="de-CH" noProof="0" dirty="0"/>
              <a:t> </a:t>
            </a:r>
            <a:r>
              <a:rPr lang="de-CH" noProof="0" dirty="0" err="1"/>
              <a:t>tincipicid</a:t>
            </a:r>
            <a:r>
              <a:rPr lang="de-CH" noProof="0" dirty="0"/>
              <a:t> quo </a:t>
            </a:r>
            <a:r>
              <a:rPr lang="de-CH" noProof="0" dirty="0" err="1"/>
              <a:t>etum</a:t>
            </a:r>
            <a:r>
              <a:rPr lang="de-CH" noProof="0" dirty="0"/>
              <a:t> </a:t>
            </a:r>
            <a:r>
              <a:rPr lang="de-CH" noProof="0" dirty="0" err="1"/>
              <a:t>audiaer</a:t>
            </a:r>
            <a:r>
              <a:rPr lang="de-CH" noProof="0" dirty="0"/>
              <a:t> </a:t>
            </a:r>
            <a:r>
              <a:rPr lang="de-CH" noProof="0" dirty="0" err="1"/>
              <a:t>eribeatia</a:t>
            </a:r>
            <a:r>
              <a:rPr lang="de-CH" noProof="0" dirty="0"/>
              <a:t> </a:t>
            </a:r>
            <a:r>
              <a:rPr lang="de-CH" noProof="0" dirty="0" err="1"/>
              <a:t>ditias</a:t>
            </a:r>
            <a:r>
              <a:rPr lang="de-CH" noProof="0" dirty="0"/>
              <a:t> </a:t>
            </a:r>
            <a:r>
              <a:rPr lang="de-CH" noProof="0" dirty="0" err="1"/>
              <a:t>ea</a:t>
            </a:r>
            <a:r>
              <a:rPr lang="de-CH" noProof="0" dirty="0"/>
              <a:t> </a:t>
            </a:r>
            <a:r>
              <a:rPr lang="de-CH" noProof="0" dirty="0" err="1"/>
              <a:t>volessum</a:t>
            </a:r>
            <a:r>
              <a:rPr lang="de-CH" noProof="0" dirty="0"/>
              <a:t> </a:t>
            </a:r>
            <a:r>
              <a:rPr lang="de-CH" noProof="0" dirty="0" err="1"/>
              <a:t>culparum</a:t>
            </a:r>
            <a:r>
              <a:rPr lang="de-CH" noProof="0" dirty="0"/>
              <a:t> </a:t>
            </a:r>
            <a:r>
              <a:rPr lang="de-CH" noProof="0" dirty="0" err="1"/>
              <a:t>Accabores</a:t>
            </a:r>
            <a:r>
              <a:rPr lang="de-CH" noProof="0" dirty="0"/>
              <a:t> </a:t>
            </a:r>
            <a:r>
              <a:rPr lang="de-CH" noProof="0" dirty="0" err="1"/>
              <a:t>minctur</a:t>
            </a:r>
            <a:r>
              <a:rPr lang="de-CH" noProof="0" dirty="0"/>
              <a:t> </a:t>
            </a:r>
            <a:r>
              <a:rPr lang="de-CH" noProof="0" dirty="0" err="1"/>
              <a:t>suntus</a:t>
            </a:r>
            <a:r>
              <a:rPr lang="de-CH" noProof="0" dirty="0"/>
              <a:t> </a:t>
            </a:r>
            <a:r>
              <a:rPr lang="de-CH" noProof="0" dirty="0" err="1"/>
              <a:t>voleculleni</a:t>
            </a:r>
            <a:r>
              <a:rPr lang="de-CH" noProof="0" dirty="0"/>
              <a:t> </a:t>
            </a:r>
            <a:r>
              <a:rPr lang="de-CH" noProof="0" dirty="0" err="1"/>
              <a:t>Utet</a:t>
            </a:r>
            <a:r>
              <a:rPr lang="de-CH" noProof="0" dirty="0"/>
              <a:t> </a:t>
            </a:r>
            <a:r>
              <a:rPr lang="de-CH" noProof="0" dirty="0" err="1"/>
              <a:t>eum</a:t>
            </a:r>
            <a:r>
              <a:rPr lang="de-CH" noProof="0" dirty="0"/>
              <a:t> </a:t>
            </a:r>
            <a:r>
              <a:rPr lang="de-CH" noProof="0" dirty="0" err="1"/>
              <a:t>quis</a:t>
            </a:r>
            <a:r>
              <a:rPr lang="de-CH" noProof="0" dirty="0"/>
              <a:t> </a:t>
            </a:r>
            <a:r>
              <a:rPr lang="de-CH" noProof="0" dirty="0" err="1"/>
              <a:t>magnima</a:t>
            </a:r>
            <a:r>
              <a:rPr lang="de-CH" noProof="0" dirty="0"/>
              <a:t> </a:t>
            </a:r>
            <a:r>
              <a:rPr lang="de-CH" noProof="0" dirty="0" err="1"/>
              <a:t>Gnatquam</a:t>
            </a:r>
            <a:r>
              <a:rPr lang="de-CH" noProof="0" dirty="0"/>
              <a:t>, </a:t>
            </a:r>
            <a:r>
              <a:rPr lang="de-CH" noProof="0" dirty="0" err="1"/>
              <a:t>eat</a:t>
            </a:r>
            <a:r>
              <a:rPr lang="de-CH" noProof="0" dirty="0"/>
              <a:t> </a:t>
            </a:r>
            <a:r>
              <a:rPr lang="de-CH" noProof="0" dirty="0" err="1"/>
              <a:t>quid</a:t>
            </a:r>
            <a:r>
              <a:rPr lang="de-CH" noProof="0" dirty="0"/>
              <a:t> </a:t>
            </a:r>
            <a:r>
              <a:rPr lang="de-CH" noProof="0" dirty="0" err="1"/>
              <a:t>qui</a:t>
            </a:r>
            <a:r>
              <a:rPr lang="de-CH" noProof="0" dirty="0"/>
              <a:t> </a:t>
            </a:r>
            <a:r>
              <a:rPr lang="de-CH" noProof="0" dirty="0" err="1"/>
              <a:t>consecum</a:t>
            </a:r>
            <a:r>
              <a:rPr lang="de-CH" noProof="0" dirty="0"/>
              <a:t> </a:t>
            </a:r>
            <a:r>
              <a:rPr lang="de-CH" noProof="0" dirty="0" err="1"/>
              <a:t>Nulland</a:t>
            </a:r>
            <a:r>
              <a:rPr lang="de-CH" noProof="0" dirty="0"/>
              <a:t> </a:t>
            </a:r>
            <a:r>
              <a:rPr lang="de-CH" noProof="0" dirty="0" err="1"/>
              <a:t>amusand</a:t>
            </a:r>
            <a:r>
              <a:rPr lang="de-CH" noProof="0" dirty="0"/>
              <a:t> </a:t>
            </a:r>
            <a:r>
              <a:rPr lang="de-CH" noProof="0" dirty="0" err="1"/>
              <a:t>ipissi</a:t>
            </a:r>
            <a:r>
              <a:rPr lang="de-CH" noProof="0" dirty="0"/>
              <a:t> </a:t>
            </a:r>
            <a:r>
              <a:rPr lang="de-CH" noProof="0" dirty="0" err="1"/>
              <a:t>coreped</a:t>
            </a:r>
            <a:r>
              <a:rPr lang="de-CH" noProof="0" dirty="0"/>
              <a:t> </a:t>
            </a:r>
            <a:r>
              <a:rPr lang="de-CH" noProof="0" dirty="0" err="1"/>
              <a:t>Molupta</a:t>
            </a:r>
            <a:r>
              <a:rPr lang="de-CH" noProof="0" dirty="0"/>
              <a:t> </a:t>
            </a:r>
            <a:r>
              <a:rPr lang="de-CH" noProof="0" dirty="0" err="1"/>
              <a:t>pre</a:t>
            </a:r>
            <a:r>
              <a:rPr lang="de-CH" noProof="0" dirty="0"/>
              <a:t>, </a:t>
            </a:r>
            <a:r>
              <a:rPr lang="de-CH" noProof="0" dirty="0" err="1"/>
              <a:t>quistotae</a:t>
            </a:r>
            <a:r>
              <a:rPr lang="de-CH" noProof="0" dirty="0"/>
              <a:t> </a:t>
            </a:r>
            <a:r>
              <a:rPr lang="de-CH" noProof="0" dirty="0" err="1"/>
              <a:t>sit</a:t>
            </a:r>
            <a:r>
              <a:rPr lang="de-CH" noProof="0" dirty="0"/>
              <a:t> Volum </a:t>
            </a:r>
            <a:r>
              <a:rPr lang="de-CH" noProof="0" dirty="0" err="1"/>
              <a:t>doluptat</a:t>
            </a:r>
            <a:r>
              <a:rPr lang="de-CH" noProof="0" dirty="0"/>
              <a:t> </a:t>
            </a:r>
            <a:r>
              <a:rPr lang="de-CH" noProof="0" dirty="0" err="1"/>
              <a:t>aliti</a:t>
            </a:r>
            <a:r>
              <a:rPr lang="de-CH" noProof="0" dirty="0"/>
              <a:t> cum et </a:t>
            </a:r>
            <a:r>
              <a:rPr lang="de-CH" noProof="0" dirty="0" err="1"/>
              <a:t>fugit</a:t>
            </a:r>
            <a:r>
              <a:rPr lang="de-CH" noProof="0" dirty="0"/>
              <a:t> </a:t>
            </a:r>
            <a:r>
              <a:rPr lang="de-CH" noProof="0" dirty="0" err="1"/>
              <a:t>latia</a:t>
            </a:r>
            <a:endParaRPr lang="de-CH" noProof="0" dirty="0"/>
          </a:p>
          <a:p>
            <a:pPr lvl="0"/>
            <a:r>
              <a:rPr lang="de-CH" noProof="0" dirty="0"/>
              <a:t>Inhalt hinzufügen</a:t>
            </a:r>
          </a:p>
          <a:p>
            <a:pPr lvl="1"/>
            <a:r>
              <a:rPr lang="de-CH" noProof="0" dirty="0"/>
              <a:t>Zweite Ebene</a:t>
            </a:r>
          </a:p>
          <a:p>
            <a:pPr lvl="2"/>
            <a:r>
              <a:rPr lang="de-CH" noProof="0" dirty="0"/>
              <a:t>Dritte Ebene</a:t>
            </a:r>
          </a:p>
          <a:p>
            <a:pPr lvl="3"/>
            <a:r>
              <a:rPr lang="de-CH" noProof="0" dirty="0"/>
              <a:t>Vierte Ebene</a:t>
            </a:r>
          </a:p>
          <a:p>
            <a:pPr lvl="4"/>
            <a:r>
              <a:rPr lang="de-CH" noProof="0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19100" y="6620400"/>
            <a:ext cx="1188000" cy="144016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50">
                <a:solidFill>
                  <a:schemeClr val="tx1"/>
                </a:solidFill>
              </a:defRPr>
            </a:lvl1pPr>
          </a:lstStyle>
          <a:p>
            <a:r>
              <a:rPr lang="de-DE"/>
              <a:t>22. April 2024</a:t>
            </a:r>
            <a:endParaRPr lang="de-CH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667508" y="6620400"/>
            <a:ext cx="8100000" cy="144016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50" b="1">
                <a:solidFill>
                  <a:schemeClr val="tx1"/>
                </a:solidFill>
              </a:defRPr>
            </a:lvl1pPr>
          </a:lstStyle>
          <a:p>
            <a:r>
              <a:rPr lang="de-CH"/>
              <a:t>Praxisevaluation SEKI FS23 </a:t>
            </a:r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1460596" y="6620400"/>
            <a:ext cx="376710" cy="144016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50">
                <a:solidFill>
                  <a:schemeClr val="tx1"/>
                </a:solidFill>
              </a:defRPr>
            </a:lvl1pPr>
          </a:lstStyle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1C703539-8E35-D069-DBD5-3A4DCC125A4D}"/>
              </a:ext>
            </a:extLst>
          </p:cNvPr>
          <p:cNvSpPr txBox="1"/>
          <p:nvPr userDrawn="1"/>
        </p:nvSpPr>
        <p:spPr>
          <a:xfrm rot="5400000">
            <a:off x="11394044" y="5941110"/>
            <a:ext cx="1753783" cy="615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de-CH" sz="400" spc="40" baseline="0" dirty="0">
                <a:solidFill>
                  <a:schemeClr val="bg1">
                    <a:lumMod val="85000"/>
                  </a:schemeClr>
                </a:solidFill>
              </a:rPr>
              <a:t>Erstellt durch Vorlagenbauer.ch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2BBC21AA-03C3-7EDE-BB82-F15F9CEADEFF}"/>
              </a:ext>
            </a:extLst>
          </p:cNvPr>
          <p:cNvSpPr txBox="1"/>
          <p:nvPr userDrawn="1"/>
        </p:nvSpPr>
        <p:spPr>
          <a:xfrm>
            <a:off x="10056440" y="6620400"/>
            <a:ext cx="1217488" cy="144016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de-DE"/>
            </a:defPPr>
            <a:lvl1pPr>
              <a:defRPr sz="950" b="1"/>
            </a:lvl1pPr>
          </a:lstStyle>
          <a:p>
            <a:pPr lvl="0" algn="r"/>
            <a:r>
              <a:rPr lang="de-CH" dirty="0"/>
              <a:t>www.fhnw.ch/ph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A6B5E281-31F0-6934-F728-070531EC3F4F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600" y="212400"/>
            <a:ext cx="2727286" cy="42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663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7" r:id="rId3"/>
    <p:sldLayoutId id="2147483668" r:id="rId4"/>
    <p:sldLayoutId id="2147483661" r:id="rId5"/>
    <p:sldLayoutId id="2147483669" r:id="rId6"/>
    <p:sldLayoutId id="2147483670" r:id="rId7"/>
    <p:sldLayoutId id="2147483665" r:id="rId8"/>
    <p:sldLayoutId id="2147483663" r:id="rId9"/>
    <p:sldLayoutId id="2147483664" r:id="rId10"/>
  </p:sldLayoutIdLst>
  <p:hf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buFont typeface="+mj-lt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88900" indent="-889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268288" indent="-90488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449263" indent="-889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625475" indent="-889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64" userDrawn="1">
          <p15:clr>
            <a:srgbClr val="A4A3A4"/>
          </p15:clr>
        </p15:guide>
        <p15:guide id="2" pos="7197" userDrawn="1">
          <p15:clr>
            <a:srgbClr val="A4A3A4"/>
          </p15:clr>
        </p15:guide>
        <p15:guide id="3" orient="horz" pos="3896" userDrawn="1">
          <p15:clr>
            <a:srgbClr val="A4A3A4"/>
          </p15:clr>
        </p15:guide>
        <p15:guide id="4" orient="horz" pos="1242" userDrawn="1">
          <p15:clr>
            <a:srgbClr val="A4A3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3" Type="http://schemas.openxmlformats.org/officeDocument/2006/relationships/customXml" Target="../ink/ink63.xml"/><Relationship Id="rId18" Type="http://schemas.openxmlformats.org/officeDocument/2006/relationships/customXml" Target="../ink/ink66.xml"/><Relationship Id="rId26" Type="http://schemas.openxmlformats.org/officeDocument/2006/relationships/image" Target="../media/image1110.png"/><Relationship Id="rId39" Type="http://schemas.openxmlformats.org/officeDocument/2006/relationships/customXml" Target="../ink/ink82.xml"/><Relationship Id="rId21" Type="http://schemas.openxmlformats.org/officeDocument/2006/relationships/customXml" Target="../ink/ink69.xml"/><Relationship Id="rId34" Type="http://schemas.openxmlformats.org/officeDocument/2006/relationships/customXml" Target="../ink/ink78.xml"/><Relationship Id="rId42" Type="http://schemas.openxmlformats.org/officeDocument/2006/relationships/customXml" Target="../ink/ink85.xml"/><Relationship Id="rId47" Type="http://schemas.openxmlformats.org/officeDocument/2006/relationships/customXml" Target="../ink/ink90.xml"/><Relationship Id="rId2" Type="http://schemas.openxmlformats.org/officeDocument/2006/relationships/slideLayout" Target="../slideLayouts/slideLayout6.xml"/><Relationship Id="rId16" Type="http://schemas.openxmlformats.org/officeDocument/2006/relationships/image" Target="../media/image1010.png"/><Relationship Id="rId29" Type="http://schemas.openxmlformats.org/officeDocument/2006/relationships/customXml" Target="../ink/ink75.xml"/><Relationship Id="rId1" Type="http://schemas.openxmlformats.org/officeDocument/2006/relationships/tags" Target="../tags/tag3.xml"/><Relationship Id="rId6" Type="http://schemas.openxmlformats.org/officeDocument/2006/relationships/customXml" Target="../ink/ink61.xml"/><Relationship Id="rId11" Type="http://schemas.openxmlformats.org/officeDocument/2006/relationships/customXml" Target="../ink/ink62.xml"/><Relationship Id="rId24" Type="http://schemas.openxmlformats.org/officeDocument/2006/relationships/customXml" Target="../ink/ink72.xml"/><Relationship Id="rId32" Type="http://schemas.openxmlformats.org/officeDocument/2006/relationships/image" Target="../media/image14.png"/><Relationship Id="rId37" Type="http://schemas.openxmlformats.org/officeDocument/2006/relationships/customXml" Target="../ink/ink80.xml"/><Relationship Id="rId40" Type="http://schemas.openxmlformats.org/officeDocument/2006/relationships/customXml" Target="../ink/ink83.xml"/><Relationship Id="rId45" Type="http://schemas.openxmlformats.org/officeDocument/2006/relationships/customXml" Target="../ink/ink88.xml"/><Relationship Id="rId5" Type="http://schemas.openxmlformats.org/officeDocument/2006/relationships/image" Target="../media/image5.tiff"/><Relationship Id="rId15" Type="http://schemas.openxmlformats.org/officeDocument/2006/relationships/customXml" Target="../ink/ink64.xml"/><Relationship Id="rId23" Type="http://schemas.openxmlformats.org/officeDocument/2006/relationships/customXml" Target="../ink/ink71.xml"/><Relationship Id="rId28" Type="http://schemas.openxmlformats.org/officeDocument/2006/relationships/image" Target="../media/image12.png"/><Relationship Id="rId36" Type="http://schemas.openxmlformats.org/officeDocument/2006/relationships/customXml" Target="../ink/ink79.xml"/><Relationship Id="rId49" Type="http://schemas.openxmlformats.org/officeDocument/2006/relationships/image" Target="../media/image7.svg"/><Relationship Id="rId10" Type="http://schemas.openxmlformats.org/officeDocument/2006/relationships/image" Target="../media/image710.png"/><Relationship Id="rId19" Type="http://schemas.openxmlformats.org/officeDocument/2006/relationships/customXml" Target="../ink/ink67.xml"/><Relationship Id="rId31" Type="http://schemas.openxmlformats.org/officeDocument/2006/relationships/customXml" Target="../ink/ink76.xml"/><Relationship Id="rId44" Type="http://schemas.openxmlformats.org/officeDocument/2006/relationships/customXml" Target="../ink/ink87.xml"/><Relationship Id="rId4" Type="http://schemas.microsoft.com/office/2018/10/relationships/comments" Target="../comments/modernComment_158_48293C1.xml"/><Relationship Id="rId14" Type="http://schemas.openxmlformats.org/officeDocument/2006/relationships/image" Target="../media/image94.png"/><Relationship Id="rId22" Type="http://schemas.openxmlformats.org/officeDocument/2006/relationships/customXml" Target="../ink/ink70.xml"/><Relationship Id="rId27" Type="http://schemas.openxmlformats.org/officeDocument/2006/relationships/customXml" Target="../ink/ink74.xml"/><Relationship Id="rId30" Type="http://schemas.openxmlformats.org/officeDocument/2006/relationships/image" Target="../media/image13.png"/><Relationship Id="rId35" Type="http://schemas.openxmlformats.org/officeDocument/2006/relationships/image" Target="../media/image15.png"/><Relationship Id="rId43" Type="http://schemas.openxmlformats.org/officeDocument/2006/relationships/customXml" Target="../ink/ink86.xml"/><Relationship Id="rId48" Type="http://schemas.openxmlformats.org/officeDocument/2006/relationships/image" Target="../media/image6.png"/><Relationship Id="rId3" Type="http://schemas.openxmlformats.org/officeDocument/2006/relationships/notesSlide" Target="../notesSlides/notesSlide3.xml"/><Relationship Id="rId12" Type="http://schemas.openxmlformats.org/officeDocument/2006/relationships/image" Target="../media/image810.png"/><Relationship Id="rId17" Type="http://schemas.openxmlformats.org/officeDocument/2006/relationships/customXml" Target="../ink/ink65.xml"/><Relationship Id="rId25" Type="http://schemas.openxmlformats.org/officeDocument/2006/relationships/customXml" Target="../ink/ink73.xml"/><Relationship Id="rId33" Type="http://schemas.openxmlformats.org/officeDocument/2006/relationships/customXml" Target="../ink/ink77.xml"/><Relationship Id="rId38" Type="http://schemas.openxmlformats.org/officeDocument/2006/relationships/customXml" Target="../ink/ink81.xml"/><Relationship Id="rId46" Type="http://schemas.openxmlformats.org/officeDocument/2006/relationships/customXml" Target="../ink/ink89.xml"/><Relationship Id="rId20" Type="http://schemas.openxmlformats.org/officeDocument/2006/relationships/customXml" Target="../ink/ink68.xml"/><Relationship Id="rId41" Type="http://schemas.openxmlformats.org/officeDocument/2006/relationships/customXml" Target="../ink/ink8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customXml" Target="../ink/ink3.xml"/><Relationship Id="rId18" Type="http://schemas.openxmlformats.org/officeDocument/2006/relationships/customXml" Target="../ink/ink6.xml"/><Relationship Id="rId26" Type="http://schemas.openxmlformats.org/officeDocument/2006/relationships/image" Target="../media/image1110.png"/><Relationship Id="rId39" Type="http://schemas.openxmlformats.org/officeDocument/2006/relationships/customXml" Target="../ink/ink22.xml"/><Relationship Id="rId21" Type="http://schemas.openxmlformats.org/officeDocument/2006/relationships/customXml" Target="../ink/ink9.xml"/><Relationship Id="rId34" Type="http://schemas.openxmlformats.org/officeDocument/2006/relationships/customXml" Target="../ink/ink18.xml"/><Relationship Id="rId42" Type="http://schemas.openxmlformats.org/officeDocument/2006/relationships/customXml" Target="../ink/ink25.xml"/><Relationship Id="rId47" Type="http://schemas.openxmlformats.org/officeDocument/2006/relationships/customXml" Target="../ink/ink30.xml"/><Relationship Id="rId2" Type="http://schemas.openxmlformats.org/officeDocument/2006/relationships/slideLayout" Target="../slideLayouts/slideLayout6.xml"/><Relationship Id="rId16" Type="http://schemas.openxmlformats.org/officeDocument/2006/relationships/image" Target="../media/image1010.png"/><Relationship Id="rId29" Type="http://schemas.openxmlformats.org/officeDocument/2006/relationships/customXml" Target="../ink/ink15.xml"/><Relationship Id="rId1" Type="http://schemas.openxmlformats.org/officeDocument/2006/relationships/tags" Target="../tags/tag1.xml"/><Relationship Id="rId6" Type="http://schemas.openxmlformats.org/officeDocument/2006/relationships/customXml" Target="../ink/ink1.xml"/><Relationship Id="rId11" Type="http://schemas.openxmlformats.org/officeDocument/2006/relationships/customXml" Target="../ink/ink2.xml"/><Relationship Id="rId24" Type="http://schemas.openxmlformats.org/officeDocument/2006/relationships/customXml" Target="../ink/ink12.xml"/><Relationship Id="rId32" Type="http://schemas.openxmlformats.org/officeDocument/2006/relationships/image" Target="../media/image14.png"/><Relationship Id="rId37" Type="http://schemas.openxmlformats.org/officeDocument/2006/relationships/customXml" Target="../ink/ink20.xml"/><Relationship Id="rId40" Type="http://schemas.openxmlformats.org/officeDocument/2006/relationships/customXml" Target="../ink/ink23.xml"/><Relationship Id="rId45" Type="http://schemas.openxmlformats.org/officeDocument/2006/relationships/customXml" Target="../ink/ink28.xml"/><Relationship Id="rId5" Type="http://schemas.openxmlformats.org/officeDocument/2006/relationships/image" Target="../media/image5.tiff"/><Relationship Id="rId15" Type="http://schemas.openxmlformats.org/officeDocument/2006/relationships/customXml" Target="../ink/ink4.xml"/><Relationship Id="rId23" Type="http://schemas.openxmlformats.org/officeDocument/2006/relationships/customXml" Target="../ink/ink11.xml"/><Relationship Id="rId28" Type="http://schemas.openxmlformats.org/officeDocument/2006/relationships/image" Target="../media/image12.png"/><Relationship Id="rId36" Type="http://schemas.openxmlformats.org/officeDocument/2006/relationships/customXml" Target="../ink/ink19.xml"/><Relationship Id="rId49" Type="http://schemas.openxmlformats.org/officeDocument/2006/relationships/image" Target="../media/image7.svg"/><Relationship Id="rId10" Type="http://schemas.openxmlformats.org/officeDocument/2006/relationships/image" Target="../media/image710.png"/><Relationship Id="rId19" Type="http://schemas.openxmlformats.org/officeDocument/2006/relationships/customXml" Target="../ink/ink7.xml"/><Relationship Id="rId31" Type="http://schemas.openxmlformats.org/officeDocument/2006/relationships/customXml" Target="../ink/ink16.xml"/><Relationship Id="rId44" Type="http://schemas.openxmlformats.org/officeDocument/2006/relationships/customXml" Target="../ink/ink27.xml"/><Relationship Id="rId4" Type="http://schemas.microsoft.com/office/2018/10/relationships/comments" Target="../comments/modernComment_155_DF7E9BDC.xml"/><Relationship Id="rId14" Type="http://schemas.openxmlformats.org/officeDocument/2006/relationships/image" Target="../media/image94.png"/><Relationship Id="rId22" Type="http://schemas.openxmlformats.org/officeDocument/2006/relationships/customXml" Target="../ink/ink10.xml"/><Relationship Id="rId27" Type="http://schemas.openxmlformats.org/officeDocument/2006/relationships/customXml" Target="../ink/ink14.xml"/><Relationship Id="rId30" Type="http://schemas.openxmlformats.org/officeDocument/2006/relationships/image" Target="../media/image13.png"/><Relationship Id="rId35" Type="http://schemas.openxmlformats.org/officeDocument/2006/relationships/image" Target="../media/image15.png"/><Relationship Id="rId43" Type="http://schemas.openxmlformats.org/officeDocument/2006/relationships/customXml" Target="../ink/ink26.xml"/><Relationship Id="rId48" Type="http://schemas.openxmlformats.org/officeDocument/2006/relationships/image" Target="../media/image6.png"/><Relationship Id="rId3" Type="http://schemas.openxmlformats.org/officeDocument/2006/relationships/notesSlide" Target="../notesSlides/notesSlide1.xml"/><Relationship Id="rId12" Type="http://schemas.openxmlformats.org/officeDocument/2006/relationships/image" Target="../media/image810.png"/><Relationship Id="rId17" Type="http://schemas.openxmlformats.org/officeDocument/2006/relationships/customXml" Target="../ink/ink5.xml"/><Relationship Id="rId25" Type="http://schemas.openxmlformats.org/officeDocument/2006/relationships/customXml" Target="../ink/ink13.xml"/><Relationship Id="rId33" Type="http://schemas.openxmlformats.org/officeDocument/2006/relationships/customXml" Target="../ink/ink17.xml"/><Relationship Id="rId38" Type="http://schemas.openxmlformats.org/officeDocument/2006/relationships/customXml" Target="../ink/ink21.xml"/><Relationship Id="rId46" Type="http://schemas.openxmlformats.org/officeDocument/2006/relationships/customXml" Target="../ink/ink29.xml"/><Relationship Id="rId20" Type="http://schemas.openxmlformats.org/officeDocument/2006/relationships/customXml" Target="../ink/ink8.xml"/><Relationship Id="rId41" Type="http://schemas.openxmlformats.org/officeDocument/2006/relationships/customXml" Target="../ink/ink2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customXml" Target="../ink/ink33.xml"/><Relationship Id="rId18" Type="http://schemas.openxmlformats.org/officeDocument/2006/relationships/customXml" Target="../ink/ink36.xml"/><Relationship Id="rId26" Type="http://schemas.openxmlformats.org/officeDocument/2006/relationships/image" Target="../media/image1110.png"/><Relationship Id="rId39" Type="http://schemas.openxmlformats.org/officeDocument/2006/relationships/customXml" Target="../ink/ink52.xml"/><Relationship Id="rId21" Type="http://schemas.openxmlformats.org/officeDocument/2006/relationships/customXml" Target="../ink/ink39.xml"/><Relationship Id="rId34" Type="http://schemas.openxmlformats.org/officeDocument/2006/relationships/customXml" Target="../ink/ink48.xml"/><Relationship Id="rId42" Type="http://schemas.openxmlformats.org/officeDocument/2006/relationships/customXml" Target="../ink/ink55.xml"/><Relationship Id="rId47" Type="http://schemas.openxmlformats.org/officeDocument/2006/relationships/customXml" Target="../ink/ink60.xml"/><Relationship Id="rId2" Type="http://schemas.openxmlformats.org/officeDocument/2006/relationships/slideLayout" Target="../slideLayouts/slideLayout6.xml"/><Relationship Id="rId16" Type="http://schemas.openxmlformats.org/officeDocument/2006/relationships/image" Target="../media/image1010.png"/><Relationship Id="rId29" Type="http://schemas.openxmlformats.org/officeDocument/2006/relationships/customXml" Target="../ink/ink45.xml"/><Relationship Id="rId1" Type="http://schemas.openxmlformats.org/officeDocument/2006/relationships/tags" Target="../tags/tag2.xml"/><Relationship Id="rId6" Type="http://schemas.openxmlformats.org/officeDocument/2006/relationships/customXml" Target="../ink/ink31.xml"/><Relationship Id="rId11" Type="http://schemas.openxmlformats.org/officeDocument/2006/relationships/customXml" Target="../ink/ink32.xml"/><Relationship Id="rId24" Type="http://schemas.openxmlformats.org/officeDocument/2006/relationships/customXml" Target="../ink/ink42.xml"/><Relationship Id="rId32" Type="http://schemas.openxmlformats.org/officeDocument/2006/relationships/image" Target="../media/image14.png"/><Relationship Id="rId37" Type="http://schemas.openxmlformats.org/officeDocument/2006/relationships/customXml" Target="../ink/ink50.xml"/><Relationship Id="rId40" Type="http://schemas.openxmlformats.org/officeDocument/2006/relationships/customXml" Target="../ink/ink53.xml"/><Relationship Id="rId45" Type="http://schemas.openxmlformats.org/officeDocument/2006/relationships/customXml" Target="../ink/ink58.xml"/><Relationship Id="rId5" Type="http://schemas.openxmlformats.org/officeDocument/2006/relationships/image" Target="../media/image5.tiff"/><Relationship Id="rId15" Type="http://schemas.openxmlformats.org/officeDocument/2006/relationships/customXml" Target="../ink/ink34.xml"/><Relationship Id="rId23" Type="http://schemas.openxmlformats.org/officeDocument/2006/relationships/customXml" Target="../ink/ink41.xml"/><Relationship Id="rId28" Type="http://schemas.openxmlformats.org/officeDocument/2006/relationships/image" Target="../media/image12.png"/><Relationship Id="rId36" Type="http://schemas.openxmlformats.org/officeDocument/2006/relationships/customXml" Target="../ink/ink49.xml"/><Relationship Id="rId49" Type="http://schemas.openxmlformats.org/officeDocument/2006/relationships/image" Target="../media/image7.svg"/><Relationship Id="rId10" Type="http://schemas.openxmlformats.org/officeDocument/2006/relationships/image" Target="../media/image710.png"/><Relationship Id="rId19" Type="http://schemas.openxmlformats.org/officeDocument/2006/relationships/customXml" Target="../ink/ink37.xml"/><Relationship Id="rId31" Type="http://schemas.openxmlformats.org/officeDocument/2006/relationships/customXml" Target="../ink/ink46.xml"/><Relationship Id="rId44" Type="http://schemas.openxmlformats.org/officeDocument/2006/relationships/customXml" Target="../ink/ink57.xml"/><Relationship Id="rId4" Type="http://schemas.microsoft.com/office/2018/10/relationships/comments" Target="../comments/modernComment_157_43217A52.xml"/><Relationship Id="rId14" Type="http://schemas.openxmlformats.org/officeDocument/2006/relationships/image" Target="../media/image94.png"/><Relationship Id="rId22" Type="http://schemas.openxmlformats.org/officeDocument/2006/relationships/customXml" Target="../ink/ink40.xml"/><Relationship Id="rId27" Type="http://schemas.openxmlformats.org/officeDocument/2006/relationships/customXml" Target="../ink/ink44.xml"/><Relationship Id="rId30" Type="http://schemas.openxmlformats.org/officeDocument/2006/relationships/image" Target="../media/image13.png"/><Relationship Id="rId35" Type="http://schemas.openxmlformats.org/officeDocument/2006/relationships/image" Target="../media/image15.png"/><Relationship Id="rId43" Type="http://schemas.openxmlformats.org/officeDocument/2006/relationships/customXml" Target="../ink/ink56.xml"/><Relationship Id="rId48" Type="http://schemas.openxmlformats.org/officeDocument/2006/relationships/image" Target="../media/image6.png"/><Relationship Id="rId3" Type="http://schemas.openxmlformats.org/officeDocument/2006/relationships/notesSlide" Target="../notesSlides/notesSlide2.xml"/><Relationship Id="rId12" Type="http://schemas.openxmlformats.org/officeDocument/2006/relationships/image" Target="../media/image810.png"/><Relationship Id="rId17" Type="http://schemas.openxmlformats.org/officeDocument/2006/relationships/customXml" Target="../ink/ink35.xml"/><Relationship Id="rId25" Type="http://schemas.openxmlformats.org/officeDocument/2006/relationships/customXml" Target="../ink/ink43.xml"/><Relationship Id="rId33" Type="http://schemas.openxmlformats.org/officeDocument/2006/relationships/customXml" Target="../ink/ink47.xml"/><Relationship Id="rId38" Type="http://schemas.openxmlformats.org/officeDocument/2006/relationships/customXml" Target="../ink/ink51.xml"/><Relationship Id="rId46" Type="http://schemas.openxmlformats.org/officeDocument/2006/relationships/customXml" Target="../ink/ink59.xml"/><Relationship Id="rId20" Type="http://schemas.openxmlformats.org/officeDocument/2006/relationships/customXml" Target="../ink/ink38.xml"/><Relationship Id="rId41" Type="http://schemas.openxmlformats.org/officeDocument/2006/relationships/customXml" Target="../ink/ink5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1A7E708-50E1-4306-20B5-0DB60EB8880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CH" dirty="0"/>
              <a:t>Evaluation HS23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974765E9-16C0-C09C-5E0D-90BE7443B7E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CH" dirty="0"/>
              <a:t>Ergebnisse Praxisevaluation HS23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9570CF7-4E61-9A90-1FE4-E489C8CE6F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10. Mai 2024</a:t>
            </a:r>
            <a:endParaRPr lang="de-CH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B54417C-4B8C-1F12-668C-49FD2462AC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Praxisevaluation SEKI FS23 </a:t>
            </a:r>
            <a:endParaRPr lang="de-CH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7A25E97-CE9A-79EA-8972-E0796A962E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1</a:t>
            </a:fld>
            <a:endParaRPr lang="de-CH" dirty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7771C8AA-C057-F613-6D3A-5B3FB97708E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CH" dirty="0"/>
              <a:t>Sandra Fehlmann und Sara Mahler	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72096EFA-30EE-C5FC-A216-E480FEB225F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CH" dirty="0"/>
              <a:t>Praxisevaluation</a:t>
            </a:r>
          </a:p>
        </p:txBody>
      </p:sp>
      <p:pic>
        <p:nvPicPr>
          <p:cNvPr id="23" name="Bildplatzhalter 22">
            <a:extLst>
              <a:ext uri="{FF2B5EF4-FFF2-40B4-BE49-F238E27FC236}">
                <a16:creationId xmlns:a16="http://schemas.microsoft.com/office/drawing/2014/main" id="{E85ECD1E-CDD8-B922-C5B8-B6481D4443B7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2"/>
          <a:srcRect l="8692" r="869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5628894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CC3732C-9AA7-669D-0376-0527DC4125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4891" y="1052736"/>
            <a:ext cx="11012400" cy="369332"/>
          </a:xfrm>
        </p:spPr>
        <p:txBody>
          <a:bodyPr/>
          <a:lstStyle/>
          <a:p>
            <a:r>
              <a:rPr lang="de-CH" sz="2400" b="1" dirty="0"/>
              <a:t>Erweiterungsphase HS23 </a:t>
            </a:r>
            <a:r>
              <a:rPr lang="de-CH" sz="2400" b="1" dirty="0" err="1"/>
              <a:t>PxL</a:t>
            </a:r>
            <a:endParaRPr lang="de-CH" sz="2400" b="1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9F449D0-26B0-0610-A3F7-04FBA47CF8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10</a:t>
            </a:fld>
            <a:endParaRPr lang="de-CH" dirty="0"/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5870A780-1783-D4D4-296C-FA16EF2DDBCD}"/>
              </a:ext>
            </a:extLst>
          </p:cNvPr>
          <p:cNvSpPr txBox="1">
            <a:spLocks/>
          </p:cNvSpPr>
          <p:nvPr/>
        </p:nvSpPr>
        <p:spPr>
          <a:xfrm>
            <a:off x="1667508" y="4293096"/>
            <a:ext cx="9973108" cy="172354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de-CH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sz="1800" dirty="0"/>
              <a:t>26% nahmen die Seminarleitung nicht als Ansprechperson wahr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sz="1800" dirty="0"/>
              <a:t>30% sehen im Besuch der Seminarleitung keinen persönlichen Gewinn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CH" sz="2000" dirty="0"/>
          </a:p>
          <a:p>
            <a:endParaRPr lang="de-CH" dirty="0"/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99A40A35-9AF0-1BDC-ED32-7EAC1A0AE72D}"/>
              </a:ext>
            </a:extLst>
          </p:cNvPr>
          <p:cNvSpPr txBox="1">
            <a:spLocks/>
          </p:cNvSpPr>
          <p:nvPr/>
        </p:nvSpPr>
        <p:spPr>
          <a:xfrm>
            <a:off x="1622924" y="2198989"/>
            <a:ext cx="9562297" cy="1107996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sz="1800" dirty="0"/>
              <a:t>94% der </a:t>
            </a:r>
            <a:r>
              <a:rPr lang="de-CH" sz="1800" dirty="0" err="1"/>
              <a:t>PxL</a:t>
            </a:r>
            <a:r>
              <a:rPr lang="de-CH" sz="1800" dirty="0"/>
              <a:t> loben das Engagement der Studierenden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sz="1800" dirty="0"/>
              <a:t>92% der </a:t>
            </a:r>
            <a:r>
              <a:rPr lang="de-CH" sz="1800" dirty="0" err="1"/>
              <a:t>PxL</a:t>
            </a:r>
            <a:r>
              <a:rPr lang="de-CH" sz="1800" dirty="0"/>
              <a:t> geben an, dass Feedback durch die Studierenden aufgenommen und genutzt wird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sz="1800" dirty="0"/>
              <a:t>98% der PXL finden das Manual und die Checkliste darin hilfreich</a:t>
            </a: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9E316C14-B096-EF5C-2E9C-FF6F4F344A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891" y="4005064"/>
            <a:ext cx="898773" cy="2232248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D1562AB4-F257-3E66-7410-2273F8FBB5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913" y="1748503"/>
            <a:ext cx="861751" cy="2226671"/>
          </a:xfrm>
          <a:prstGeom prst="rect">
            <a:avLst/>
          </a:prstGeom>
        </p:spPr>
      </p:pic>
      <p:sp>
        <p:nvSpPr>
          <p:cNvPr id="8" name="Datumsplatzhalter 3">
            <a:extLst>
              <a:ext uri="{FF2B5EF4-FFF2-40B4-BE49-F238E27FC236}">
                <a16:creationId xmlns:a16="http://schemas.microsoft.com/office/drawing/2014/main" id="{D6BDA06E-87E4-5E8A-8533-60F554FB3B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19100" y="6620400"/>
            <a:ext cx="1188000" cy="144016"/>
          </a:xfrm>
        </p:spPr>
        <p:txBody>
          <a:bodyPr/>
          <a:lstStyle/>
          <a:p>
            <a:r>
              <a:rPr lang="de-DE" dirty="0"/>
              <a:t>10. Mai 2024</a:t>
            </a:r>
            <a:endParaRPr lang="de-CH" dirty="0"/>
          </a:p>
        </p:txBody>
      </p:sp>
      <p:sp>
        <p:nvSpPr>
          <p:cNvPr id="9" name="Fußzeilenplatzhalter 4">
            <a:extLst>
              <a:ext uri="{FF2B5EF4-FFF2-40B4-BE49-F238E27FC236}">
                <a16:creationId xmlns:a16="http://schemas.microsoft.com/office/drawing/2014/main" id="{7AE61C72-E0B3-1220-DA7E-C2D0289238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67508" y="6620400"/>
            <a:ext cx="8100000" cy="144016"/>
          </a:xfrm>
        </p:spPr>
        <p:txBody>
          <a:bodyPr/>
          <a:lstStyle/>
          <a:p>
            <a:r>
              <a:rPr lang="de-CH" dirty="0"/>
              <a:t>Praxisevaluation SEKI HS23 </a:t>
            </a:r>
          </a:p>
        </p:txBody>
      </p:sp>
    </p:spTree>
    <p:extLst>
      <p:ext uri="{BB962C8B-B14F-4D97-AF65-F5344CB8AC3E}">
        <p14:creationId xmlns:p14="http://schemas.microsoft.com/office/powerpoint/2010/main" val="22017877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CC3732C-9AA7-669D-0376-0527DC4125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9222" y="1170372"/>
            <a:ext cx="11012400" cy="369332"/>
          </a:xfrm>
        </p:spPr>
        <p:txBody>
          <a:bodyPr/>
          <a:lstStyle/>
          <a:p>
            <a:r>
              <a:rPr lang="de-CH" sz="2400" b="1" dirty="0"/>
              <a:t>Konsolidierungsphase HS23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9F449D0-26B0-0610-A3F7-04FBA47CF8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11</a:t>
            </a:fld>
            <a:endParaRPr lang="de-CH" dirty="0"/>
          </a:p>
        </p:txBody>
      </p:sp>
      <p:sp>
        <p:nvSpPr>
          <p:cNvPr id="13" name="Datumsplatzhalter 3">
            <a:extLst>
              <a:ext uri="{FF2B5EF4-FFF2-40B4-BE49-F238E27FC236}">
                <a16:creationId xmlns:a16="http://schemas.microsoft.com/office/drawing/2014/main" id="{F6D21E1E-932D-8E75-76BD-6FF771E8CA4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19100" y="6620400"/>
            <a:ext cx="1188000" cy="144016"/>
          </a:xfrm>
        </p:spPr>
        <p:txBody>
          <a:bodyPr/>
          <a:lstStyle/>
          <a:p>
            <a:r>
              <a:rPr lang="de-DE" dirty="0"/>
              <a:t>10. Mai 2024</a:t>
            </a:r>
            <a:endParaRPr lang="de-CH" dirty="0"/>
          </a:p>
        </p:txBody>
      </p:sp>
      <p:sp>
        <p:nvSpPr>
          <p:cNvPr id="14" name="Fußzeilenplatzhalter 4">
            <a:extLst>
              <a:ext uri="{FF2B5EF4-FFF2-40B4-BE49-F238E27FC236}">
                <a16:creationId xmlns:a16="http://schemas.microsoft.com/office/drawing/2014/main" id="{EFD0ABAF-9A53-0759-12C6-56F9B5E960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67508" y="6620400"/>
            <a:ext cx="8100000" cy="144016"/>
          </a:xfrm>
        </p:spPr>
        <p:txBody>
          <a:bodyPr/>
          <a:lstStyle/>
          <a:p>
            <a:r>
              <a:rPr lang="de-CH" dirty="0"/>
              <a:t>Praxisevaluation SEKI HS23 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61242662-48F0-AE4D-8032-92AEA924A5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3872" y="1734148"/>
            <a:ext cx="2808312" cy="4428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6586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9F449D0-26B0-0610-A3F7-04FBA47CF8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60596" y="6620400"/>
            <a:ext cx="376710" cy="144016"/>
          </a:xfrm>
        </p:spPr>
        <p:txBody>
          <a:bodyPr vert="horz" lIns="0" tIns="0" rIns="0" bIns="0" rtlCol="0" anchor="t" anchorCtr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442AD375-037F-43D0-B059-5172DA06796A}" type="slidenum">
              <a:rPr lang="de-CH" smtClean="0"/>
              <a:pPr>
                <a:lnSpc>
                  <a:spcPct val="90000"/>
                </a:lnSpc>
                <a:spcAft>
                  <a:spcPts val="600"/>
                </a:spcAft>
              </a:pPr>
              <a:t>12</a:t>
            </a:fld>
            <a:endParaRPr lang="de-CH"/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18CBE5CE-DA4C-47C4-5A86-5F3AA45A84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4495" y="1064349"/>
            <a:ext cx="11012400" cy="369332"/>
          </a:xfrm>
        </p:spPr>
        <p:txBody>
          <a:bodyPr/>
          <a:lstStyle/>
          <a:p>
            <a:r>
              <a:rPr lang="de-CH" sz="2400" b="1" dirty="0"/>
              <a:t>Konsolidierungsphase HS23: Wer wurde befragt?</a:t>
            </a:r>
          </a:p>
        </p:txBody>
      </p:sp>
      <p:grpSp>
        <p:nvGrpSpPr>
          <p:cNvPr id="76" name="Gruppieren 75">
            <a:extLst>
              <a:ext uri="{FF2B5EF4-FFF2-40B4-BE49-F238E27FC236}">
                <a16:creationId xmlns:a16="http://schemas.microsoft.com/office/drawing/2014/main" id="{E9A195D5-3D11-663C-39C4-71292E1DE437}"/>
              </a:ext>
            </a:extLst>
          </p:cNvPr>
          <p:cNvGrpSpPr/>
          <p:nvPr/>
        </p:nvGrpSpPr>
        <p:grpSpPr>
          <a:xfrm>
            <a:off x="364495" y="3738627"/>
            <a:ext cx="6161314" cy="2194086"/>
            <a:chOff x="364495" y="3738627"/>
            <a:chExt cx="6161314" cy="2194086"/>
          </a:xfrm>
        </p:grpSpPr>
        <p:grpSp>
          <p:nvGrpSpPr>
            <p:cNvPr id="51" name="Gruppieren 50">
              <a:extLst>
                <a:ext uri="{FF2B5EF4-FFF2-40B4-BE49-F238E27FC236}">
                  <a16:creationId xmlns:a16="http://schemas.microsoft.com/office/drawing/2014/main" id="{1F37770C-B59A-2C90-FF7A-60DA1ABEB0C1}"/>
                </a:ext>
              </a:extLst>
            </p:cNvPr>
            <p:cNvGrpSpPr/>
            <p:nvPr/>
          </p:nvGrpSpPr>
          <p:grpSpPr>
            <a:xfrm>
              <a:off x="433920" y="3738627"/>
              <a:ext cx="790962" cy="1849052"/>
              <a:chOff x="4556097" y="4877723"/>
              <a:chExt cx="1225934" cy="2504035"/>
            </a:xfrm>
          </p:grpSpPr>
          <p:pic>
            <p:nvPicPr>
              <p:cNvPr id="52" name="Grafik 51">
                <a:extLst>
                  <a:ext uri="{FF2B5EF4-FFF2-40B4-BE49-F238E27FC236}">
                    <a16:creationId xmlns:a16="http://schemas.microsoft.com/office/drawing/2014/main" id="{2058E9E7-0A60-F08B-3482-8A433A0E9CD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556097" y="4877723"/>
                <a:ext cx="1225934" cy="2504035"/>
              </a:xfrm>
              <a:prstGeom prst="rect">
                <a:avLst/>
              </a:prstGeom>
            </p:spPr>
          </p:pic>
          <p:grpSp>
            <p:nvGrpSpPr>
              <p:cNvPr id="53" name="Gruppieren 52">
                <a:extLst>
                  <a:ext uri="{FF2B5EF4-FFF2-40B4-BE49-F238E27FC236}">
                    <a16:creationId xmlns:a16="http://schemas.microsoft.com/office/drawing/2014/main" id="{D74F84DA-8FA0-378C-E6B3-C57058B07832}"/>
                  </a:ext>
                </a:extLst>
              </p:cNvPr>
              <p:cNvGrpSpPr/>
              <p:nvPr/>
            </p:nvGrpSpPr>
            <p:grpSpPr>
              <a:xfrm>
                <a:off x="5192426" y="5058405"/>
                <a:ext cx="334229" cy="2026623"/>
                <a:chOff x="866921" y="3924927"/>
                <a:chExt cx="215447" cy="1306378"/>
              </a:xfrm>
            </p:grpSpPr>
            <mc:AlternateContent xmlns:mc="http://schemas.openxmlformats.org/markup-compatibility/2006" xmlns:p14="http://schemas.microsoft.com/office/powerpoint/2010/main" xmlns:aink="http://schemas.microsoft.com/office/drawing/2016/ink">
              <mc:Choice Requires="p14 aink">
                <p:contentPart p14:bwMode="auto" r:id="rId6">
                  <p14:nvContentPartPr>
                    <p14:cNvPr id="54" name="Freihand 53">
                      <a:extLst>
                        <a:ext uri="{FF2B5EF4-FFF2-40B4-BE49-F238E27FC236}">
                          <a16:creationId xmlns:a16="http://schemas.microsoft.com/office/drawing/2014/main" id="{EB699E50-1CD1-40F2-A203-D71585EDAD9E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874841" y="3941847"/>
                    <a:ext cx="360" cy="360"/>
                  </p14:xfrm>
                </p:contentPart>
              </mc:Choice>
              <mc:Fallback xmlns="">
                <p:pic>
                  <p:nvPicPr>
                    <p:cNvPr id="26" name="Freihand 25">
                      <a:extLst>
                        <a:ext uri="{FF2B5EF4-FFF2-40B4-BE49-F238E27FC236}">
                          <a16:creationId xmlns:a16="http://schemas.microsoft.com/office/drawing/2014/main" id="{EFA2743C-0868-934C-BDDA-18172337A772}"/>
                        </a:ext>
                      </a:extLst>
                    </p:cNvPr>
                    <p:cNvPicPr/>
                    <p:nvPr/>
                  </p:nvPicPr>
                  <p:blipFill>
                    <a:blip r:embed="rId10"/>
                    <a:stretch>
                      <a:fillRect/>
                    </a:stretch>
                  </p:blipFill>
                  <p:spPr>
                    <a:xfrm>
                      <a:off x="838841" y="3725847"/>
                      <a:ext cx="72000" cy="432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 xmlns:aink="http://schemas.microsoft.com/office/drawing/2016/ink">
              <mc:Choice Requires="p14 aink">
                <p:contentPart p14:bwMode="auto" r:id="rId11">
                  <p14:nvContentPartPr>
                    <p14:cNvPr id="55" name="Freihand 54">
                      <a:extLst>
                        <a:ext uri="{FF2B5EF4-FFF2-40B4-BE49-F238E27FC236}">
                          <a16:creationId xmlns:a16="http://schemas.microsoft.com/office/drawing/2014/main" id="{F37121AA-46C8-8791-9A34-00C7A1A687F8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866921" y="3924927"/>
                    <a:ext cx="56520" cy="234360"/>
                  </p14:xfrm>
                </p:contentPart>
              </mc:Choice>
              <mc:Fallback xmlns="">
                <p:pic>
                  <p:nvPicPr>
                    <p:cNvPr id="27" name="Freihand 26">
                      <a:extLst>
                        <a:ext uri="{FF2B5EF4-FFF2-40B4-BE49-F238E27FC236}">
                          <a16:creationId xmlns:a16="http://schemas.microsoft.com/office/drawing/2014/main" id="{6D92E9A1-AD3C-1E46-B2A8-3876179AD1DE}"/>
                        </a:ext>
                      </a:extLst>
                    </p:cNvPr>
                    <p:cNvPicPr/>
                    <p:nvPr/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831281" y="3709287"/>
                      <a:ext cx="128160" cy="666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 xmlns:aink="http://schemas.microsoft.com/office/drawing/2016/ink">
              <mc:Choice Requires="p14 aink">
                <p:contentPart p14:bwMode="auto" r:id="rId13">
                  <p14:nvContentPartPr>
                    <p14:cNvPr id="56" name="Freihand 55">
                      <a:extLst>
                        <a:ext uri="{FF2B5EF4-FFF2-40B4-BE49-F238E27FC236}">
                          <a16:creationId xmlns:a16="http://schemas.microsoft.com/office/drawing/2014/main" id="{6B5CC828-D864-6373-DC2A-CD4F18B28380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896441" y="4357287"/>
                    <a:ext cx="360" cy="360"/>
                  </p14:xfrm>
                </p:contentPart>
              </mc:Choice>
              <mc:Fallback xmlns="">
                <p:pic>
                  <p:nvPicPr>
                    <p:cNvPr id="29" name="Freihand 28">
                      <a:extLst>
                        <a:ext uri="{FF2B5EF4-FFF2-40B4-BE49-F238E27FC236}">
                          <a16:creationId xmlns:a16="http://schemas.microsoft.com/office/drawing/2014/main" id="{1AB934CC-2A8B-7441-A875-FCF2B8BA9AC3}"/>
                        </a:ext>
                      </a:extLst>
                    </p:cNvPr>
                    <p:cNvPicPr/>
                    <p:nvPr/>
                  </p:nvPicPr>
                  <p:blipFill>
                    <a:blip r:embed="rId14"/>
                    <a:stretch>
                      <a:fillRect/>
                    </a:stretch>
                  </p:blipFill>
                  <p:spPr>
                    <a:xfrm>
                      <a:off x="860441" y="4141647"/>
                      <a:ext cx="72000" cy="432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 xmlns:aink="http://schemas.microsoft.com/office/drawing/2016/ink">
              <mc:Choice Requires="p14 aink">
                <p:contentPart p14:bwMode="auto" r:id="rId15">
                  <p14:nvContentPartPr>
                    <p14:cNvPr id="57" name="Freihand 56">
                      <a:extLst>
                        <a:ext uri="{FF2B5EF4-FFF2-40B4-BE49-F238E27FC236}">
                          <a16:creationId xmlns:a16="http://schemas.microsoft.com/office/drawing/2014/main" id="{9BDA56BF-EE67-4459-54E6-26934A89FFF9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934048" y="4390345"/>
                    <a:ext cx="148320" cy="840960"/>
                  </p14:xfrm>
                </p:contentPart>
              </mc:Choice>
              <mc:Fallback xmlns="">
                <p:pic>
                  <p:nvPicPr>
                    <p:cNvPr id="36" name="Freihand 35">
                      <a:extLst>
                        <a:ext uri="{FF2B5EF4-FFF2-40B4-BE49-F238E27FC236}">
                          <a16:creationId xmlns:a16="http://schemas.microsoft.com/office/drawing/2014/main" id="{BA651B51-C44B-4943-BAA7-B4A74612422C}"/>
                        </a:ext>
                      </a:extLst>
                    </p:cNvPr>
                    <p:cNvPicPr/>
                    <p:nvPr/>
                  </p:nvPicPr>
                  <p:blipFill>
                    <a:blip r:embed="rId16"/>
                    <a:stretch>
                      <a:fillRect/>
                    </a:stretch>
                  </p:blipFill>
                  <p:spPr>
                    <a:xfrm>
                      <a:off x="898048" y="4174345"/>
                      <a:ext cx="219960" cy="1272600"/>
                    </a:xfrm>
                    <a:prstGeom prst="rect">
                      <a:avLst/>
                    </a:prstGeom>
                  </p:spPr>
                </p:pic>
              </mc:Fallback>
            </mc:AlternateContent>
          </p:grpSp>
        </p:grpSp>
        <p:grpSp>
          <p:nvGrpSpPr>
            <p:cNvPr id="60" name="Gruppieren 59">
              <a:extLst>
                <a:ext uri="{FF2B5EF4-FFF2-40B4-BE49-F238E27FC236}">
                  <a16:creationId xmlns:a16="http://schemas.microsoft.com/office/drawing/2014/main" id="{9168408A-FC9D-9BC8-74F3-AB388A206E24}"/>
                </a:ext>
              </a:extLst>
            </p:cNvPr>
            <p:cNvGrpSpPr/>
            <p:nvPr/>
          </p:nvGrpSpPr>
          <p:grpSpPr>
            <a:xfrm>
              <a:off x="1117641" y="3774657"/>
              <a:ext cx="790962" cy="1849052"/>
              <a:chOff x="4556097" y="4877723"/>
              <a:chExt cx="1225934" cy="2504035"/>
            </a:xfrm>
          </p:grpSpPr>
          <p:pic>
            <p:nvPicPr>
              <p:cNvPr id="61" name="Grafik 60">
                <a:extLst>
                  <a:ext uri="{FF2B5EF4-FFF2-40B4-BE49-F238E27FC236}">
                    <a16:creationId xmlns:a16="http://schemas.microsoft.com/office/drawing/2014/main" id="{C347B3CA-A9A1-629E-1841-BEBD09F98B0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556097" y="4877723"/>
                <a:ext cx="1225934" cy="2504035"/>
              </a:xfrm>
              <a:prstGeom prst="rect">
                <a:avLst/>
              </a:prstGeom>
            </p:spPr>
          </p:pic>
          <p:grpSp>
            <p:nvGrpSpPr>
              <p:cNvPr id="62" name="Gruppieren 61">
                <a:extLst>
                  <a:ext uri="{FF2B5EF4-FFF2-40B4-BE49-F238E27FC236}">
                    <a16:creationId xmlns:a16="http://schemas.microsoft.com/office/drawing/2014/main" id="{55B634D8-324F-42EC-6781-234F5F91689C}"/>
                  </a:ext>
                </a:extLst>
              </p:cNvPr>
              <p:cNvGrpSpPr/>
              <p:nvPr/>
            </p:nvGrpSpPr>
            <p:grpSpPr>
              <a:xfrm>
                <a:off x="5192426" y="5058405"/>
                <a:ext cx="334229" cy="2026623"/>
                <a:chOff x="866921" y="3924927"/>
                <a:chExt cx="215447" cy="1306378"/>
              </a:xfrm>
            </p:grpSpPr>
            <mc:AlternateContent xmlns:mc="http://schemas.openxmlformats.org/markup-compatibility/2006" xmlns:p14="http://schemas.microsoft.com/office/powerpoint/2010/main" xmlns:aink="http://schemas.microsoft.com/office/drawing/2016/ink">
              <mc:Choice Requires="p14 aink">
                <p:contentPart p14:bwMode="auto" r:id="rId17">
                  <p14:nvContentPartPr>
                    <p14:cNvPr id="63" name="Freihand 62">
                      <a:extLst>
                        <a:ext uri="{FF2B5EF4-FFF2-40B4-BE49-F238E27FC236}">
                          <a16:creationId xmlns:a16="http://schemas.microsoft.com/office/drawing/2014/main" id="{B4C550C9-5BA2-C79C-A869-7440A53C3D95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874841" y="3941847"/>
                    <a:ext cx="360" cy="360"/>
                  </p14:xfrm>
                </p:contentPart>
              </mc:Choice>
              <mc:Fallback xmlns="">
                <p:pic>
                  <p:nvPicPr>
                    <p:cNvPr id="26" name="Freihand 25">
                      <a:extLst>
                        <a:ext uri="{FF2B5EF4-FFF2-40B4-BE49-F238E27FC236}">
                          <a16:creationId xmlns:a16="http://schemas.microsoft.com/office/drawing/2014/main" id="{EFA2743C-0868-934C-BDDA-18172337A772}"/>
                        </a:ext>
                      </a:extLst>
                    </p:cNvPr>
                    <p:cNvPicPr/>
                    <p:nvPr/>
                  </p:nvPicPr>
                  <p:blipFill>
                    <a:blip r:embed="rId10"/>
                    <a:stretch>
                      <a:fillRect/>
                    </a:stretch>
                  </p:blipFill>
                  <p:spPr>
                    <a:xfrm>
                      <a:off x="838841" y="3725847"/>
                      <a:ext cx="72000" cy="432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 xmlns:aink="http://schemas.microsoft.com/office/drawing/2016/ink">
              <mc:Choice Requires="p14 aink">
                <p:contentPart p14:bwMode="auto" r:id="rId18">
                  <p14:nvContentPartPr>
                    <p14:cNvPr id="64" name="Freihand 63">
                      <a:extLst>
                        <a:ext uri="{FF2B5EF4-FFF2-40B4-BE49-F238E27FC236}">
                          <a16:creationId xmlns:a16="http://schemas.microsoft.com/office/drawing/2014/main" id="{0C8B87A7-41EC-1F23-1271-75C3B2F8AEE0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866921" y="3924927"/>
                    <a:ext cx="56520" cy="234360"/>
                  </p14:xfrm>
                </p:contentPart>
              </mc:Choice>
              <mc:Fallback xmlns="">
                <p:pic>
                  <p:nvPicPr>
                    <p:cNvPr id="27" name="Freihand 26">
                      <a:extLst>
                        <a:ext uri="{FF2B5EF4-FFF2-40B4-BE49-F238E27FC236}">
                          <a16:creationId xmlns:a16="http://schemas.microsoft.com/office/drawing/2014/main" id="{6D92E9A1-AD3C-1E46-B2A8-3876179AD1DE}"/>
                        </a:ext>
                      </a:extLst>
                    </p:cNvPr>
                    <p:cNvPicPr/>
                    <p:nvPr/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831281" y="3709287"/>
                      <a:ext cx="128160" cy="666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 xmlns:aink="http://schemas.microsoft.com/office/drawing/2016/ink">
              <mc:Choice Requires="p14 aink">
                <p:contentPart p14:bwMode="auto" r:id="rId19">
                  <p14:nvContentPartPr>
                    <p14:cNvPr id="65" name="Freihand 64">
                      <a:extLst>
                        <a:ext uri="{FF2B5EF4-FFF2-40B4-BE49-F238E27FC236}">
                          <a16:creationId xmlns:a16="http://schemas.microsoft.com/office/drawing/2014/main" id="{EA1BE7D4-1056-7DE3-9169-75317B23FE8B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896441" y="4357287"/>
                    <a:ext cx="360" cy="360"/>
                  </p14:xfrm>
                </p:contentPart>
              </mc:Choice>
              <mc:Fallback xmlns="">
                <p:pic>
                  <p:nvPicPr>
                    <p:cNvPr id="29" name="Freihand 28">
                      <a:extLst>
                        <a:ext uri="{FF2B5EF4-FFF2-40B4-BE49-F238E27FC236}">
                          <a16:creationId xmlns:a16="http://schemas.microsoft.com/office/drawing/2014/main" id="{1AB934CC-2A8B-7441-A875-FCF2B8BA9AC3}"/>
                        </a:ext>
                      </a:extLst>
                    </p:cNvPr>
                    <p:cNvPicPr/>
                    <p:nvPr/>
                  </p:nvPicPr>
                  <p:blipFill>
                    <a:blip r:embed="rId14"/>
                    <a:stretch>
                      <a:fillRect/>
                    </a:stretch>
                  </p:blipFill>
                  <p:spPr>
                    <a:xfrm>
                      <a:off x="860441" y="4141647"/>
                      <a:ext cx="72000" cy="432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 xmlns:aink="http://schemas.microsoft.com/office/drawing/2016/ink">
              <mc:Choice Requires="p14 aink">
                <p:contentPart p14:bwMode="auto" r:id="rId20">
                  <p14:nvContentPartPr>
                    <p14:cNvPr id="66" name="Freihand 65">
                      <a:extLst>
                        <a:ext uri="{FF2B5EF4-FFF2-40B4-BE49-F238E27FC236}">
                          <a16:creationId xmlns:a16="http://schemas.microsoft.com/office/drawing/2014/main" id="{026F4248-A0E5-156D-BE07-6DF13F2F32DA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934048" y="4390345"/>
                    <a:ext cx="148320" cy="840960"/>
                  </p14:xfrm>
                </p:contentPart>
              </mc:Choice>
              <mc:Fallback xmlns="">
                <p:pic>
                  <p:nvPicPr>
                    <p:cNvPr id="36" name="Freihand 35">
                      <a:extLst>
                        <a:ext uri="{FF2B5EF4-FFF2-40B4-BE49-F238E27FC236}">
                          <a16:creationId xmlns:a16="http://schemas.microsoft.com/office/drawing/2014/main" id="{BA651B51-C44B-4943-BAA7-B4A74612422C}"/>
                        </a:ext>
                      </a:extLst>
                    </p:cNvPr>
                    <p:cNvPicPr/>
                    <p:nvPr/>
                  </p:nvPicPr>
                  <p:blipFill>
                    <a:blip r:embed="rId16"/>
                    <a:stretch>
                      <a:fillRect/>
                    </a:stretch>
                  </p:blipFill>
                  <p:spPr>
                    <a:xfrm>
                      <a:off x="898048" y="4174345"/>
                      <a:ext cx="219960" cy="1272600"/>
                    </a:xfrm>
                    <a:prstGeom prst="rect">
                      <a:avLst/>
                    </a:prstGeom>
                  </p:spPr>
                </p:pic>
              </mc:Fallback>
            </mc:AlternateContent>
          </p:grpSp>
        </p:grpSp>
        <p:grpSp>
          <p:nvGrpSpPr>
            <p:cNvPr id="67" name="Gruppieren 66">
              <a:extLst>
                <a:ext uri="{FF2B5EF4-FFF2-40B4-BE49-F238E27FC236}">
                  <a16:creationId xmlns:a16="http://schemas.microsoft.com/office/drawing/2014/main" id="{0C017248-56A3-4846-EA81-C278ADF874E0}"/>
                </a:ext>
              </a:extLst>
            </p:cNvPr>
            <p:cNvGrpSpPr/>
            <p:nvPr/>
          </p:nvGrpSpPr>
          <p:grpSpPr>
            <a:xfrm>
              <a:off x="1906983" y="3750852"/>
              <a:ext cx="790962" cy="1849052"/>
              <a:chOff x="4556097" y="4877723"/>
              <a:chExt cx="1225934" cy="2504035"/>
            </a:xfrm>
          </p:grpSpPr>
          <p:pic>
            <p:nvPicPr>
              <p:cNvPr id="68" name="Grafik 67">
                <a:extLst>
                  <a:ext uri="{FF2B5EF4-FFF2-40B4-BE49-F238E27FC236}">
                    <a16:creationId xmlns:a16="http://schemas.microsoft.com/office/drawing/2014/main" id="{2DB9A8A6-4369-9BF1-8814-6C6D5E81503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556097" y="4877723"/>
                <a:ext cx="1225934" cy="2504035"/>
              </a:xfrm>
              <a:prstGeom prst="rect">
                <a:avLst/>
              </a:prstGeom>
            </p:spPr>
          </p:pic>
          <p:grpSp>
            <p:nvGrpSpPr>
              <p:cNvPr id="69" name="Gruppieren 68">
                <a:extLst>
                  <a:ext uri="{FF2B5EF4-FFF2-40B4-BE49-F238E27FC236}">
                    <a16:creationId xmlns:a16="http://schemas.microsoft.com/office/drawing/2014/main" id="{63B1FDCA-ED58-B287-0D62-6DB2983EF51A}"/>
                  </a:ext>
                </a:extLst>
              </p:cNvPr>
              <p:cNvGrpSpPr/>
              <p:nvPr/>
            </p:nvGrpSpPr>
            <p:grpSpPr>
              <a:xfrm>
                <a:off x="5192426" y="5058405"/>
                <a:ext cx="334229" cy="2026623"/>
                <a:chOff x="866921" y="3924927"/>
                <a:chExt cx="215447" cy="1306378"/>
              </a:xfrm>
            </p:grpSpPr>
            <mc:AlternateContent xmlns:mc="http://schemas.openxmlformats.org/markup-compatibility/2006" xmlns:p14="http://schemas.microsoft.com/office/powerpoint/2010/main" xmlns:aink="http://schemas.microsoft.com/office/drawing/2016/ink">
              <mc:Choice Requires="p14 aink">
                <p:contentPart p14:bwMode="auto" r:id="rId21">
                  <p14:nvContentPartPr>
                    <p14:cNvPr id="70" name="Freihand 69">
                      <a:extLst>
                        <a:ext uri="{FF2B5EF4-FFF2-40B4-BE49-F238E27FC236}">
                          <a16:creationId xmlns:a16="http://schemas.microsoft.com/office/drawing/2014/main" id="{A097D7D7-39B8-10C6-3388-424235975EEA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874841" y="3941847"/>
                    <a:ext cx="360" cy="360"/>
                  </p14:xfrm>
                </p:contentPart>
              </mc:Choice>
              <mc:Fallback xmlns="">
                <p:pic>
                  <p:nvPicPr>
                    <p:cNvPr id="26" name="Freihand 25">
                      <a:extLst>
                        <a:ext uri="{FF2B5EF4-FFF2-40B4-BE49-F238E27FC236}">
                          <a16:creationId xmlns:a16="http://schemas.microsoft.com/office/drawing/2014/main" id="{EFA2743C-0868-934C-BDDA-18172337A772}"/>
                        </a:ext>
                      </a:extLst>
                    </p:cNvPr>
                    <p:cNvPicPr/>
                    <p:nvPr/>
                  </p:nvPicPr>
                  <p:blipFill>
                    <a:blip r:embed="rId10"/>
                    <a:stretch>
                      <a:fillRect/>
                    </a:stretch>
                  </p:blipFill>
                  <p:spPr>
                    <a:xfrm>
                      <a:off x="838841" y="3725847"/>
                      <a:ext cx="72000" cy="432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 xmlns:aink="http://schemas.microsoft.com/office/drawing/2016/ink">
              <mc:Choice Requires="p14 aink">
                <p:contentPart p14:bwMode="auto" r:id="rId22">
                  <p14:nvContentPartPr>
                    <p14:cNvPr id="71" name="Freihand 70">
                      <a:extLst>
                        <a:ext uri="{FF2B5EF4-FFF2-40B4-BE49-F238E27FC236}">
                          <a16:creationId xmlns:a16="http://schemas.microsoft.com/office/drawing/2014/main" id="{8E23B687-6EAB-493F-D6B0-F73623F4EA0A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866921" y="3924927"/>
                    <a:ext cx="56520" cy="234360"/>
                  </p14:xfrm>
                </p:contentPart>
              </mc:Choice>
              <mc:Fallback xmlns="">
                <p:pic>
                  <p:nvPicPr>
                    <p:cNvPr id="27" name="Freihand 26">
                      <a:extLst>
                        <a:ext uri="{FF2B5EF4-FFF2-40B4-BE49-F238E27FC236}">
                          <a16:creationId xmlns:a16="http://schemas.microsoft.com/office/drawing/2014/main" id="{6D92E9A1-AD3C-1E46-B2A8-3876179AD1DE}"/>
                        </a:ext>
                      </a:extLst>
                    </p:cNvPr>
                    <p:cNvPicPr/>
                    <p:nvPr/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831281" y="3709287"/>
                      <a:ext cx="128160" cy="666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 xmlns:aink="http://schemas.microsoft.com/office/drawing/2016/ink">
              <mc:Choice Requires="p14 aink">
                <p:contentPart p14:bwMode="auto" r:id="rId23">
                  <p14:nvContentPartPr>
                    <p14:cNvPr id="72" name="Freihand 71">
                      <a:extLst>
                        <a:ext uri="{FF2B5EF4-FFF2-40B4-BE49-F238E27FC236}">
                          <a16:creationId xmlns:a16="http://schemas.microsoft.com/office/drawing/2014/main" id="{FEEBBDC7-C9AE-45B8-425B-2E1C9323420A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896441" y="4357287"/>
                    <a:ext cx="360" cy="360"/>
                  </p14:xfrm>
                </p:contentPart>
              </mc:Choice>
              <mc:Fallback xmlns="">
                <p:pic>
                  <p:nvPicPr>
                    <p:cNvPr id="29" name="Freihand 28">
                      <a:extLst>
                        <a:ext uri="{FF2B5EF4-FFF2-40B4-BE49-F238E27FC236}">
                          <a16:creationId xmlns:a16="http://schemas.microsoft.com/office/drawing/2014/main" id="{1AB934CC-2A8B-7441-A875-FCF2B8BA9AC3}"/>
                        </a:ext>
                      </a:extLst>
                    </p:cNvPr>
                    <p:cNvPicPr/>
                    <p:nvPr/>
                  </p:nvPicPr>
                  <p:blipFill>
                    <a:blip r:embed="rId14"/>
                    <a:stretch>
                      <a:fillRect/>
                    </a:stretch>
                  </p:blipFill>
                  <p:spPr>
                    <a:xfrm>
                      <a:off x="860441" y="4141647"/>
                      <a:ext cx="72000" cy="432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 xmlns:aink="http://schemas.microsoft.com/office/drawing/2016/ink">
              <mc:Choice Requires="p14 aink">
                <p:contentPart p14:bwMode="auto" r:id="rId24">
                  <p14:nvContentPartPr>
                    <p14:cNvPr id="73" name="Freihand 72">
                      <a:extLst>
                        <a:ext uri="{FF2B5EF4-FFF2-40B4-BE49-F238E27FC236}">
                          <a16:creationId xmlns:a16="http://schemas.microsoft.com/office/drawing/2014/main" id="{901EC93D-6833-3C3B-20C1-9EC57ABA39EF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934048" y="4390345"/>
                    <a:ext cx="148320" cy="840960"/>
                  </p14:xfrm>
                </p:contentPart>
              </mc:Choice>
              <mc:Fallback xmlns="">
                <p:pic>
                  <p:nvPicPr>
                    <p:cNvPr id="36" name="Freihand 35">
                      <a:extLst>
                        <a:ext uri="{FF2B5EF4-FFF2-40B4-BE49-F238E27FC236}">
                          <a16:creationId xmlns:a16="http://schemas.microsoft.com/office/drawing/2014/main" id="{BA651B51-C44B-4943-BAA7-B4A74612422C}"/>
                        </a:ext>
                      </a:extLst>
                    </p:cNvPr>
                    <p:cNvPicPr/>
                    <p:nvPr/>
                  </p:nvPicPr>
                  <p:blipFill>
                    <a:blip r:embed="rId16"/>
                    <a:stretch>
                      <a:fillRect/>
                    </a:stretch>
                  </p:blipFill>
                  <p:spPr>
                    <a:xfrm>
                      <a:off x="898048" y="4174345"/>
                      <a:ext cx="219960" cy="1272600"/>
                    </a:xfrm>
                    <a:prstGeom prst="rect">
                      <a:avLst/>
                    </a:prstGeom>
                  </p:spPr>
                </p:pic>
              </mc:Fallback>
            </mc:AlternateContent>
          </p:grpSp>
        </p:grpSp>
        <p:sp>
          <p:nvSpPr>
            <p:cNvPr id="75" name="Textfeld 74">
              <a:extLst>
                <a:ext uri="{FF2B5EF4-FFF2-40B4-BE49-F238E27FC236}">
                  <a16:creationId xmlns:a16="http://schemas.microsoft.com/office/drawing/2014/main" id="{3327D2D2-DF02-FB8F-0FAD-DE8000E3DAD1}"/>
                </a:ext>
              </a:extLst>
            </p:cNvPr>
            <p:cNvSpPr txBox="1"/>
            <p:nvPr/>
          </p:nvSpPr>
          <p:spPr>
            <a:xfrm>
              <a:off x="364495" y="5563381"/>
              <a:ext cx="6161314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de-CH" dirty="0"/>
                <a:t>50 Studierende</a:t>
              </a:r>
            </a:p>
          </p:txBody>
        </p:sp>
      </p:grpSp>
      <p:grpSp>
        <p:nvGrpSpPr>
          <p:cNvPr id="85" name="Gruppieren 84">
            <a:extLst>
              <a:ext uri="{FF2B5EF4-FFF2-40B4-BE49-F238E27FC236}">
                <a16:creationId xmlns:a16="http://schemas.microsoft.com/office/drawing/2014/main" id="{6433EB0A-7DC1-F47F-4262-433959412992}"/>
              </a:ext>
            </a:extLst>
          </p:cNvPr>
          <p:cNvGrpSpPr/>
          <p:nvPr/>
        </p:nvGrpSpPr>
        <p:grpSpPr>
          <a:xfrm>
            <a:off x="419100" y="1568104"/>
            <a:ext cx="2441821" cy="1760709"/>
            <a:chOff x="419100" y="1568104"/>
            <a:chExt cx="2441821" cy="1760709"/>
          </a:xfrm>
        </p:grpSpPr>
        <p:grpSp>
          <p:nvGrpSpPr>
            <p:cNvPr id="50" name="Gruppieren 49">
              <a:extLst>
                <a:ext uri="{FF2B5EF4-FFF2-40B4-BE49-F238E27FC236}">
                  <a16:creationId xmlns:a16="http://schemas.microsoft.com/office/drawing/2014/main" id="{FD2AF842-E738-67D4-1870-0F4F7F746B5B}"/>
                </a:ext>
              </a:extLst>
            </p:cNvPr>
            <p:cNvGrpSpPr/>
            <p:nvPr/>
          </p:nvGrpSpPr>
          <p:grpSpPr>
            <a:xfrm>
              <a:off x="626963" y="1568104"/>
              <a:ext cx="2179966" cy="1572864"/>
              <a:chOff x="626963" y="1568104"/>
              <a:chExt cx="2179966" cy="1572864"/>
            </a:xfrm>
          </p:grpSpPr>
          <p:grpSp>
            <p:nvGrpSpPr>
              <p:cNvPr id="17" name="Gruppieren 16">
                <a:extLst>
                  <a:ext uri="{FF2B5EF4-FFF2-40B4-BE49-F238E27FC236}">
                    <a16:creationId xmlns:a16="http://schemas.microsoft.com/office/drawing/2014/main" id="{4F115B73-98DA-0C59-8CAE-C237B7A0E6D0}"/>
                  </a:ext>
                </a:extLst>
              </p:cNvPr>
              <p:cNvGrpSpPr/>
              <p:nvPr/>
            </p:nvGrpSpPr>
            <p:grpSpPr>
              <a:xfrm>
                <a:off x="1343472" y="1600968"/>
                <a:ext cx="761733" cy="1540000"/>
                <a:chOff x="2583490" y="3808458"/>
                <a:chExt cx="790779" cy="1615208"/>
              </a:xfrm>
            </p:grpSpPr>
            <p:pic>
              <p:nvPicPr>
                <p:cNvPr id="18" name="Grafik 17">
                  <a:extLst>
                    <a:ext uri="{FF2B5EF4-FFF2-40B4-BE49-F238E27FC236}">
                      <a16:creationId xmlns:a16="http://schemas.microsoft.com/office/drawing/2014/main" id="{7F07963A-75A2-851A-94C6-1EA6BEBF779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583490" y="3808458"/>
                  <a:ext cx="790779" cy="1615208"/>
                </a:xfrm>
                <a:prstGeom prst="rect">
                  <a:avLst/>
                </a:prstGeom>
              </p:spPr>
            </p:pic>
            <p:grpSp>
              <p:nvGrpSpPr>
                <p:cNvPr id="19" name="Gruppieren 18">
                  <a:extLst>
                    <a:ext uri="{FF2B5EF4-FFF2-40B4-BE49-F238E27FC236}">
                      <a16:creationId xmlns:a16="http://schemas.microsoft.com/office/drawing/2014/main" id="{35018D0E-6CC3-AA19-8AA3-D5C603CCFEF7}"/>
                    </a:ext>
                  </a:extLst>
                </p:cNvPr>
                <p:cNvGrpSpPr/>
                <p:nvPr/>
              </p:nvGrpSpPr>
              <p:grpSpPr>
                <a:xfrm>
                  <a:off x="3008728" y="3957625"/>
                  <a:ext cx="203400" cy="1283040"/>
                  <a:chOff x="3008728" y="3957625"/>
                  <a:chExt cx="203400" cy="1283040"/>
                </a:xfrm>
              </p:grpSpPr>
              <mc:AlternateContent xmlns:mc="http://schemas.openxmlformats.org/markup-compatibility/2006" xmlns:p14="http://schemas.microsoft.com/office/powerpoint/2010/main" xmlns:aink="http://schemas.microsoft.com/office/drawing/2016/ink">
                <mc:Choice Requires="p14 aink">
                  <p:contentPart p14:bwMode="auto" r:id="rId25">
                    <p14:nvContentPartPr>
                      <p14:cNvPr id="20" name="Freihand 19">
                        <a:extLst>
                          <a:ext uri="{FF2B5EF4-FFF2-40B4-BE49-F238E27FC236}">
                            <a16:creationId xmlns:a16="http://schemas.microsoft.com/office/drawing/2014/main" id="{655DC21D-7731-0042-8C74-6E34C04C1A5A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3008728" y="3957625"/>
                      <a:ext cx="58320" cy="200520"/>
                    </p14:xfrm>
                  </p:contentPart>
                </mc:Choice>
                <mc:Fallback xmlns="">
                  <p:pic>
                    <p:nvPicPr>
                      <p:cNvPr id="42" name="Freihand 41">
                        <a:extLst>
                          <a:ext uri="{FF2B5EF4-FFF2-40B4-BE49-F238E27FC236}">
                            <a16:creationId xmlns:a16="http://schemas.microsoft.com/office/drawing/2014/main" id="{2B967231-6683-8C42-9BE1-446B46AFA81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6"/>
                      <a:stretch>
                        <a:fillRect/>
                      </a:stretch>
                    </p:blipFill>
                    <p:spPr>
                      <a:xfrm>
                        <a:off x="2972728" y="3741985"/>
                        <a:ext cx="129960" cy="632160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 xmlns:p14="http://schemas.microsoft.com/office/powerpoint/2010/main" xmlns:aink="http://schemas.microsoft.com/office/drawing/2016/ink">
                <mc:Choice Requires="p14 aink">
                  <p:contentPart p14:bwMode="auto" r:id="rId27">
                    <p14:nvContentPartPr>
                      <p14:cNvPr id="21" name="Freihand 20">
                        <a:extLst>
                          <a:ext uri="{FF2B5EF4-FFF2-40B4-BE49-F238E27FC236}">
                            <a16:creationId xmlns:a16="http://schemas.microsoft.com/office/drawing/2014/main" id="{513264BF-41E1-1048-7BE6-6D17541D852C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3016648" y="4368385"/>
                      <a:ext cx="360" cy="360"/>
                    </p14:xfrm>
                  </p:contentPart>
                </mc:Choice>
                <mc:Fallback xmlns="">
                  <p:pic>
                    <p:nvPicPr>
                      <p:cNvPr id="43" name="Freihand 42">
                        <a:extLst>
                          <a:ext uri="{FF2B5EF4-FFF2-40B4-BE49-F238E27FC236}">
                            <a16:creationId xmlns:a16="http://schemas.microsoft.com/office/drawing/2014/main" id="{887B6E90-087D-1A4A-A07F-0B7625A2A2F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8"/>
                      <a:stretch>
                        <a:fillRect/>
                      </a:stretch>
                    </p:blipFill>
                    <p:spPr>
                      <a:xfrm>
                        <a:off x="2980648" y="4152385"/>
                        <a:ext cx="72000" cy="432000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 xmlns:p14="http://schemas.microsoft.com/office/powerpoint/2010/main" xmlns:aink="http://schemas.microsoft.com/office/drawing/2016/ink">
                <mc:Choice Requires="p14 aink">
                  <p:contentPart p14:bwMode="auto" r:id="rId29">
                    <p14:nvContentPartPr>
                      <p14:cNvPr id="22" name="Freihand 21">
                        <a:extLst>
                          <a:ext uri="{FF2B5EF4-FFF2-40B4-BE49-F238E27FC236}">
                            <a16:creationId xmlns:a16="http://schemas.microsoft.com/office/drawing/2014/main" id="{0C4488E5-D8E4-E10D-676C-9395F81F4062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3016648" y="4368385"/>
                      <a:ext cx="187560" cy="872280"/>
                    </p14:xfrm>
                  </p:contentPart>
                </mc:Choice>
                <mc:Fallback xmlns="">
                  <p:pic>
                    <p:nvPicPr>
                      <p:cNvPr id="45" name="Freihand 44">
                        <a:extLst>
                          <a:ext uri="{FF2B5EF4-FFF2-40B4-BE49-F238E27FC236}">
                            <a16:creationId xmlns:a16="http://schemas.microsoft.com/office/drawing/2014/main" id="{E452130E-E725-6542-BC08-D88A4EF8C65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0"/>
                      <a:stretch>
                        <a:fillRect/>
                      </a:stretch>
                    </p:blipFill>
                    <p:spPr>
                      <a:xfrm>
                        <a:off x="2980648" y="4152385"/>
                        <a:ext cx="259200" cy="1303920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 xmlns:p14="http://schemas.microsoft.com/office/powerpoint/2010/main" xmlns:aink="http://schemas.microsoft.com/office/drawing/2016/ink">
                <mc:Choice Requires="p14 aink">
                  <p:contentPart p14:bwMode="auto" r:id="rId31">
                    <p14:nvContentPartPr>
                      <p14:cNvPr id="23" name="Freihand 22">
                        <a:extLst>
                          <a:ext uri="{FF2B5EF4-FFF2-40B4-BE49-F238E27FC236}">
                            <a16:creationId xmlns:a16="http://schemas.microsoft.com/office/drawing/2014/main" id="{0E5C40EB-98F2-5F86-E2CF-3F88DEBCB8C9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3064168" y="4387465"/>
                      <a:ext cx="360" cy="360"/>
                    </p14:xfrm>
                  </p:contentPart>
                </mc:Choice>
                <mc:Fallback xmlns="">
                  <p:pic>
                    <p:nvPicPr>
                      <p:cNvPr id="47" name="Freihand 46">
                        <a:extLst>
                          <a:ext uri="{FF2B5EF4-FFF2-40B4-BE49-F238E27FC236}">
                            <a16:creationId xmlns:a16="http://schemas.microsoft.com/office/drawing/2014/main" id="{C10BA5DB-2BB1-364D-8A9E-63094E9BACF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2"/>
                      <a:stretch>
                        <a:fillRect/>
                      </a:stretch>
                    </p:blipFill>
                    <p:spPr>
                      <a:xfrm>
                        <a:off x="3028528" y="4171825"/>
                        <a:ext cx="72000" cy="432000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 xmlns:p14="http://schemas.microsoft.com/office/powerpoint/2010/main" xmlns:aink="http://schemas.microsoft.com/office/drawing/2016/ink">
                <mc:Choice Requires="p14 aink">
                  <p:contentPart p14:bwMode="auto" r:id="rId33">
                    <p14:nvContentPartPr>
                      <p14:cNvPr id="24" name="Freihand 23">
                        <a:extLst>
                          <a:ext uri="{FF2B5EF4-FFF2-40B4-BE49-F238E27FC236}">
                            <a16:creationId xmlns:a16="http://schemas.microsoft.com/office/drawing/2014/main" id="{841BB066-CD76-F423-A603-672BB2D2A4A1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3063448" y="4387465"/>
                      <a:ext cx="360" cy="360"/>
                    </p14:xfrm>
                  </p:contentPart>
                </mc:Choice>
                <mc:Fallback xmlns="">
                  <p:pic>
                    <p:nvPicPr>
                      <p:cNvPr id="48" name="Freihand 47">
                        <a:extLst>
                          <a:ext uri="{FF2B5EF4-FFF2-40B4-BE49-F238E27FC236}">
                            <a16:creationId xmlns:a16="http://schemas.microsoft.com/office/drawing/2014/main" id="{97ED6EA7-5924-D649-BE8C-CB99B5B6019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2"/>
                      <a:stretch>
                        <a:fillRect/>
                      </a:stretch>
                    </p:blipFill>
                    <p:spPr>
                      <a:xfrm>
                        <a:off x="3027448" y="4171825"/>
                        <a:ext cx="72000" cy="432000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 xmlns:p14="http://schemas.microsoft.com/office/powerpoint/2010/main" xmlns:aink="http://schemas.microsoft.com/office/drawing/2016/ink">
                <mc:Choice Requires="p14 aink">
                  <p:contentPart p14:bwMode="auto" r:id="rId34">
                    <p14:nvContentPartPr>
                      <p14:cNvPr id="25" name="Freihand 24">
                        <a:extLst>
                          <a:ext uri="{FF2B5EF4-FFF2-40B4-BE49-F238E27FC236}">
                            <a16:creationId xmlns:a16="http://schemas.microsoft.com/office/drawing/2014/main" id="{C3DCAEC9-6D3A-D757-6C31-1B2DA7747488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3026008" y="4353625"/>
                      <a:ext cx="186120" cy="883080"/>
                    </p14:xfrm>
                  </p:contentPart>
                </mc:Choice>
                <mc:Fallback xmlns="">
                  <p:pic>
                    <p:nvPicPr>
                      <p:cNvPr id="50" name="Freihand 49">
                        <a:extLst>
                          <a:ext uri="{FF2B5EF4-FFF2-40B4-BE49-F238E27FC236}">
                            <a16:creationId xmlns:a16="http://schemas.microsoft.com/office/drawing/2014/main" id="{66C53D94-0C3A-554F-8EE4-C39844C940B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5"/>
                      <a:stretch>
                        <a:fillRect/>
                      </a:stretch>
                    </p:blipFill>
                    <p:spPr>
                      <a:xfrm>
                        <a:off x="2990368" y="4137985"/>
                        <a:ext cx="257760" cy="1314720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</p:grpSp>
          </p:grpSp>
          <p:grpSp>
            <p:nvGrpSpPr>
              <p:cNvPr id="2" name="Gruppieren 1">
                <a:extLst>
                  <a:ext uri="{FF2B5EF4-FFF2-40B4-BE49-F238E27FC236}">
                    <a16:creationId xmlns:a16="http://schemas.microsoft.com/office/drawing/2014/main" id="{7C79E14A-94B7-0D91-B2CB-C3ED50AE6669}"/>
                  </a:ext>
                </a:extLst>
              </p:cNvPr>
              <p:cNvGrpSpPr/>
              <p:nvPr/>
            </p:nvGrpSpPr>
            <p:grpSpPr>
              <a:xfrm>
                <a:off x="626963" y="1568104"/>
                <a:ext cx="761733" cy="1540000"/>
                <a:chOff x="2583490" y="3808458"/>
                <a:chExt cx="790779" cy="1615208"/>
              </a:xfrm>
            </p:grpSpPr>
            <p:pic>
              <p:nvPicPr>
                <p:cNvPr id="3" name="Grafik 2">
                  <a:extLst>
                    <a:ext uri="{FF2B5EF4-FFF2-40B4-BE49-F238E27FC236}">
                      <a16:creationId xmlns:a16="http://schemas.microsoft.com/office/drawing/2014/main" id="{4FE1AD0E-DC65-454A-E052-AB91940EA17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583490" y="3808458"/>
                  <a:ext cx="790779" cy="1615208"/>
                </a:xfrm>
                <a:prstGeom prst="rect">
                  <a:avLst/>
                </a:prstGeom>
              </p:spPr>
            </p:pic>
            <p:grpSp>
              <p:nvGrpSpPr>
                <p:cNvPr id="7" name="Gruppieren 6">
                  <a:extLst>
                    <a:ext uri="{FF2B5EF4-FFF2-40B4-BE49-F238E27FC236}">
                      <a16:creationId xmlns:a16="http://schemas.microsoft.com/office/drawing/2014/main" id="{B54D56CD-D195-FD73-9283-5CB382F40E7C}"/>
                    </a:ext>
                  </a:extLst>
                </p:cNvPr>
                <p:cNvGrpSpPr/>
                <p:nvPr/>
              </p:nvGrpSpPr>
              <p:grpSpPr>
                <a:xfrm>
                  <a:off x="3008728" y="3957625"/>
                  <a:ext cx="203400" cy="1283040"/>
                  <a:chOff x="3008728" y="3957625"/>
                  <a:chExt cx="203400" cy="1283040"/>
                </a:xfrm>
              </p:grpSpPr>
              <mc:AlternateContent xmlns:mc="http://schemas.openxmlformats.org/markup-compatibility/2006" xmlns:p14="http://schemas.microsoft.com/office/powerpoint/2010/main" xmlns:aink="http://schemas.microsoft.com/office/drawing/2016/ink">
                <mc:Choice Requires="p14 aink">
                  <p:contentPart p14:bwMode="auto" r:id="rId36">
                    <p14:nvContentPartPr>
                      <p14:cNvPr id="8" name="Freihand 7">
                        <a:extLst>
                          <a:ext uri="{FF2B5EF4-FFF2-40B4-BE49-F238E27FC236}">
                            <a16:creationId xmlns:a16="http://schemas.microsoft.com/office/drawing/2014/main" id="{3EEEBF63-F4BD-0B6F-C4AE-2D1A0C343395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3008728" y="3957625"/>
                      <a:ext cx="58320" cy="200520"/>
                    </p14:xfrm>
                  </p:contentPart>
                </mc:Choice>
                <mc:Fallback xmlns="">
                  <p:pic>
                    <p:nvPicPr>
                      <p:cNvPr id="42" name="Freihand 41">
                        <a:extLst>
                          <a:ext uri="{FF2B5EF4-FFF2-40B4-BE49-F238E27FC236}">
                            <a16:creationId xmlns:a16="http://schemas.microsoft.com/office/drawing/2014/main" id="{2B967231-6683-8C42-9BE1-446B46AFA81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6"/>
                      <a:stretch>
                        <a:fillRect/>
                      </a:stretch>
                    </p:blipFill>
                    <p:spPr>
                      <a:xfrm>
                        <a:off x="2972728" y="3741985"/>
                        <a:ext cx="129960" cy="632160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 xmlns:p14="http://schemas.microsoft.com/office/powerpoint/2010/main" xmlns:aink="http://schemas.microsoft.com/office/drawing/2016/ink">
                <mc:Choice Requires="p14 aink">
                  <p:contentPart p14:bwMode="auto" r:id="rId37">
                    <p14:nvContentPartPr>
                      <p14:cNvPr id="11" name="Freihand 10">
                        <a:extLst>
                          <a:ext uri="{FF2B5EF4-FFF2-40B4-BE49-F238E27FC236}">
                            <a16:creationId xmlns:a16="http://schemas.microsoft.com/office/drawing/2014/main" id="{DD500646-143D-5029-E0E2-D5EBE8484A17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3016648" y="4368385"/>
                      <a:ext cx="360" cy="360"/>
                    </p14:xfrm>
                  </p:contentPart>
                </mc:Choice>
                <mc:Fallback xmlns="">
                  <p:pic>
                    <p:nvPicPr>
                      <p:cNvPr id="43" name="Freihand 42">
                        <a:extLst>
                          <a:ext uri="{FF2B5EF4-FFF2-40B4-BE49-F238E27FC236}">
                            <a16:creationId xmlns:a16="http://schemas.microsoft.com/office/drawing/2014/main" id="{887B6E90-087D-1A4A-A07F-0B7625A2A2F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8"/>
                      <a:stretch>
                        <a:fillRect/>
                      </a:stretch>
                    </p:blipFill>
                    <p:spPr>
                      <a:xfrm>
                        <a:off x="2980648" y="4152385"/>
                        <a:ext cx="72000" cy="432000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 xmlns:p14="http://schemas.microsoft.com/office/powerpoint/2010/main" xmlns:aink="http://schemas.microsoft.com/office/drawing/2016/ink">
                <mc:Choice Requires="p14 aink">
                  <p:contentPart p14:bwMode="auto" r:id="rId38">
                    <p14:nvContentPartPr>
                      <p14:cNvPr id="13" name="Freihand 12">
                        <a:extLst>
                          <a:ext uri="{FF2B5EF4-FFF2-40B4-BE49-F238E27FC236}">
                            <a16:creationId xmlns:a16="http://schemas.microsoft.com/office/drawing/2014/main" id="{6E0A93B9-3E08-2950-691D-755285D7E6AF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3016648" y="4368385"/>
                      <a:ext cx="187560" cy="872280"/>
                    </p14:xfrm>
                  </p:contentPart>
                </mc:Choice>
                <mc:Fallback xmlns="">
                  <p:pic>
                    <p:nvPicPr>
                      <p:cNvPr id="45" name="Freihand 44">
                        <a:extLst>
                          <a:ext uri="{FF2B5EF4-FFF2-40B4-BE49-F238E27FC236}">
                            <a16:creationId xmlns:a16="http://schemas.microsoft.com/office/drawing/2014/main" id="{E452130E-E725-6542-BC08-D88A4EF8C65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0"/>
                      <a:stretch>
                        <a:fillRect/>
                      </a:stretch>
                    </p:blipFill>
                    <p:spPr>
                      <a:xfrm>
                        <a:off x="2980648" y="4152385"/>
                        <a:ext cx="259200" cy="1303920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 xmlns:p14="http://schemas.microsoft.com/office/powerpoint/2010/main" xmlns:aink="http://schemas.microsoft.com/office/drawing/2016/ink">
                <mc:Choice Requires="p14 aink">
                  <p:contentPart p14:bwMode="auto" r:id="rId39">
                    <p14:nvContentPartPr>
                      <p14:cNvPr id="14" name="Freihand 13">
                        <a:extLst>
                          <a:ext uri="{FF2B5EF4-FFF2-40B4-BE49-F238E27FC236}">
                            <a16:creationId xmlns:a16="http://schemas.microsoft.com/office/drawing/2014/main" id="{DE9DCD61-11B2-F26C-0CB1-F61EE2DB3447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3064168" y="4387465"/>
                      <a:ext cx="360" cy="360"/>
                    </p14:xfrm>
                  </p:contentPart>
                </mc:Choice>
                <mc:Fallback xmlns="">
                  <p:pic>
                    <p:nvPicPr>
                      <p:cNvPr id="47" name="Freihand 46">
                        <a:extLst>
                          <a:ext uri="{FF2B5EF4-FFF2-40B4-BE49-F238E27FC236}">
                            <a16:creationId xmlns:a16="http://schemas.microsoft.com/office/drawing/2014/main" id="{C10BA5DB-2BB1-364D-8A9E-63094E9BACF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2"/>
                      <a:stretch>
                        <a:fillRect/>
                      </a:stretch>
                    </p:blipFill>
                    <p:spPr>
                      <a:xfrm>
                        <a:off x="3028528" y="4171825"/>
                        <a:ext cx="72000" cy="432000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 xmlns:p14="http://schemas.microsoft.com/office/powerpoint/2010/main" xmlns:aink="http://schemas.microsoft.com/office/drawing/2016/ink">
                <mc:Choice Requires="p14 aink">
                  <p:contentPart p14:bwMode="auto" r:id="rId40">
                    <p14:nvContentPartPr>
                      <p14:cNvPr id="15" name="Freihand 14">
                        <a:extLst>
                          <a:ext uri="{FF2B5EF4-FFF2-40B4-BE49-F238E27FC236}">
                            <a16:creationId xmlns:a16="http://schemas.microsoft.com/office/drawing/2014/main" id="{E15E8C15-48A2-E99D-ED54-1D4BA4F231BE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3063448" y="4387465"/>
                      <a:ext cx="360" cy="360"/>
                    </p14:xfrm>
                  </p:contentPart>
                </mc:Choice>
                <mc:Fallback xmlns="">
                  <p:pic>
                    <p:nvPicPr>
                      <p:cNvPr id="48" name="Freihand 47">
                        <a:extLst>
                          <a:ext uri="{FF2B5EF4-FFF2-40B4-BE49-F238E27FC236}">
                            <a16:creationId xmlns:a16="http://schemas.microsoft.com/office/drawing/2014/main" id="{97ED6EA7-5924-D649-BE8C-CB99B5B6019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2"/>
                      <a:stretch>
                        <a:fillRect/>
                      </a:stretch>
                    </p:blipFill>
                    <p:spPr>
                      <a:xfrm>
                        <a:off x="3027448" y="4171825"/>
                        <a:ext cx="72000" cy="432000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 xmlns:p14="http://schemas.microsoft.com/office/powerpoint/2010/main" xmlns:aink="http://schemas.microsoft.com/office/drawing/2016/ink">
                <mc:Choice Requires="p14 aink">
                  <p:contentPart p14:bwMode="auto" r:id="rId41">
                    <p14:nvContentPartPr>
                      <p14:cNvPr id="16" name="Freihand 15">
                        <a:extLst>
                          <a:ext uri="{FF2B5EF4-FFF2-40B4-BE49-F238E27FC236}">
                            <a16:creationId xmlns:a16="http://schemas.microsoft.com/office/drawing/2014/main" id="{F3BD4645-6A11-B5A0-6144-1D4F0777B2B8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3026008" y="4353625"/>
                      <a:ext cx="186120" cy="883080"/>
                    </p14:xfrm>
                  </p:contentPart>
                </mc:Choice>
                <mc:Fallback xmlns="">
                  <p:pic>
                    <p:nvPicPr>
                      <p:cNvPr id="50" name="Freihand 49">
                        <a:extLst>
                          <a:ext uri="{FF2B5EF4-FFF2-40B4-BE49-F238E27FC236}">
                            <a16:creationId xmlns:a16="http://schemas.microsoft.com/office/drawing/2014/main" id="{66C53D94-0C3A-554F-8EE4-C39844C940B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5"/>
                      <a:stretch>
                        <a:fillRect/>
                      </a:stretch>
                    </p:blipFill>
                    <p:spPr>
                      <a:xfrm>
                        <a:off x="2990368" y="4137985"/>
                        <a:ext cx="257760" cy="1314720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</p:grpSp>
          </p:grpSp>
          <p:grpSp>
            <p:nvGrpSpPr>
              <p:cNvPr id="41" name="Gruppieren 40">
                <a:extLst>
                  <a:ext uri="{FF2B5EF4-FFF2-40B4-BE49-F238E27FC236}">
                    <a16:creationId xmlns:a16="http://schemas.microsoft.com/office/drawing/2014/main" id="{666C8690-6A66-0508-1BC3-52ADBB8C8295}"/>
                  </a:ext>
                </a:extLst>
              </p:cNvPr>
              <p:cNvGrpSpPr/>
              <p:nvPr/>
            </p:nvGrpSpPr>
            <p:grpSpPr>
              <a:xfrm>
                <a:off x="2045196" y="1580329"/>
                <a:ext cx="761733" cy="1540000"/>
                <a:chOff x="2583490" y="3808458"/>
                <a:chExt cx="790779" cy="1615208"/>
              </a:xfrm>
            </p:grpSpPr>
            <p:pic>
              <p:nvPicPr>
                <p:cNvPr id="42" name="Grafik 41">
                  <a:extLst>
                    <a:ext uri="{FF2B5EF4-FFF2-40B4-BE49-F238E27FC236}">
                      <a16:creationId xmlns:a16="http://schemas.microsoft.com/office/drawing/2014/main" id="{21121BC0-D203-DEFE-F4B1-4453A52193C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583490" y="3808458"/>
                  <a:ext cx="790779" cy="1615208"/>
                </a:xfrm>
                <a:prstGeom prst="rect">
                  <a:avLst/>
                </a:prstGeom>
              </p:spPr>
            </p:pic>
            <p:grpSp>
              <p:nvGrpSpPr>
                <p:cNvPr id="43" name="Gruppieren 42">
                  <a:extLst>
                    <a:ext uri="{FF2B5EF4-FFF2-40B4-BE49-F238E27FC236}">
                      <a16:creationId xmlns:a16="http://schemas.microsoft.com/office/drawing/2014/main" id="{FC88B364-BA59-E026-F76E-3629FE67B19B}"/>
                    </a:ext>
                  </a:extLst>
                </p:cNvPr>
                <p:cNvGrpSpPr/>
                <p:nvPr/>
              </p:nvGrpSpPr>
              <p:grpSpPr>
                <a:xfrm>
                  <a:off x="3008728" y="3957625"/>
                  <a:ext cx="203400" cy="1283040"/>
                  <a:chOff x="3008728" y="3957625"/>
                  <a:chExt cx="203400" cy="1283040"/>
                </a:xfrm>
              </p:grpSpPr>
              <mc:AlternateContent xmlns:mc="http://schemas.openxmlformats.org/markup-compatibility/2006" xmlns:p14="http://schemas.microsoft.com/office/powerpoint/2010/main" xmlns:aink="http://schemas.microsoft.com/office/drawing/2016/ink">
                <mc:Choice Requires="p14 aink">
                  <p:contentPart p14:bwMode="auto" r:id="rId42">
                    <p14:nvContentPartPr>
                      <p14:cNvPr id="44" name="Freihand 43">
                        <a:extLst>
                          <a:ext uri="{FF2B5EF4-FFF2-40B4-BE49-F238E27FC236}">
                            <a16:creationId xmlns:a16="http://schemas.microsoft.com/office/drawing/2014/main" id="{1DBE462E-BA83-334D-9D7A-28C075C40C53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3008728" y="3957625"/>
                      <a:ext cx="58320" cy="200520"/>
                    </p14:xfrm>
                  </p:contentPart>
                </mc:Choice>
                <mc:Fallback xmlns="">
                  <p:pic>
                    <p:nvPicPr>
                      <p:cNvPr id="42" name="Freihand 41">
                        <a:extLst>
                          <a:ext uri="{FF2B5EF4-FFF2-40B4-BE49-F238E27FC236}">
                            <a16:creationId xmlns:a16="http://schemas.microsoft.com/office/drawing/2014/main" id="{2B967231-6683-8C42-9BE1-446B46AFA81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6"/>
                      <a:stretch>
                        <a:fillRect/>
                      </a:stretch>
                    </p:blipFill>
                    <p:spPr>
                      <a:xfrm>
                        <a:off x="2972728" y="3741985"/>
                        <a:ext cx="129960" cy="632160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 xmlns:p14="http://schemas.microsoft.com/office/powerpoint/2010/main" xmlns:aink="http://schemas.microsoft.com/office/drawing/2016/ink">
                <mc:Choice Requires="p14 aink">
                  <p:contentPart p14:bwMode="auto" r:id="rId43">
                    <p14:nvContentPartPr>
                      <p14:cNvPr id="45" name="Freihand 44">
                        <a:extLst>
                          <a:ext uri="{FF2B5EF4-FFF2-40B4-BE49-F238E27FC236}">
                            <a16:creationId xmlns:a16="http://schemas.microsoft.com/office/drawing/2014/main" id="{740C2C21-3F7F-C2AB-7E1A-9875393BC934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3016648" y="4368385"/>
                      <a:ext cx="360" cy="360"/>
                    </p14:xfrm>
                  </p:contentPart>
                </mc:Choice>
                <mc:Fallback xmlns="">
                  <p:pic>
                    <p:nvPicPr>
                      <p:cNvPr id="43" name="Freihand 42">
                        <a:extLst>
                          <a:ext uri="{FF2B5EF4-FFF2-40B4-BE49-F238E27FC236}">
                            <a16:creationId xmlns:a16="http://schemas.microsoft.com/office/drawing/2014/main" id="{887B6E90-087D-1A4A-A07F-0B7625A2A2F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8"/>
                      <a:stretch>
                        <a:fillRect/>
                      </a:stretch>
                    </p:blipFill>
                    <p:spPr>
                      <a:xfrm>
                        <a:off x="2980648" y="4152385"/>
                        <a:ext cx="72000" cy="432000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 xmlns:p14="http://schemas.microsoft.com/office/powerpoint/2010/main" xmlns:aink="http://schemas.microsoft.com/office/drawing/2016/ink">
                <mc:Choice Requires="p14 aink">
                  <p:contentPart p14:bwMode="auto" r:id="rId44">
                    <p14:nvContentPartPr>
                      <p14:cNvPr id="46" name="Freihand 45">
                        <a:extLst>
                          <a:ext uri="{FF2B5EF4-FFF2-40B4-BE49-F238E27FC236}">
                            <a16:creationId xmlns:a16="http://schemas.microsoft.com/office/drawing/2014/main" id="{340027E6-52EB-43F4-6B81-A29F32670D2E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3016648" y="4368385"/>
                      <a:ext cx="187560" cy="872280"/>
                    </p14:xfrm>
                  </p:contentPart>
                </mc:Choice>
                <mc:Fallback xmlns="">
                  <p:pic>
                    <p:nvPicPr>
                      <p:cNvPr id="45" name="Freihand 44">
                        <a:extLst>
                          <a:ext uri="{FF2B5EF4-FFF2-40B4-BE49-F238E27FC236}">
                            <a16:creationId xmlns:a16="http://schemas.microsoft.com/office/drawing/2014/main" id="{E452130E-E725-6542-BC08-D88A4EF8C65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0"/>
                      <a:stretch>
                        <a:fillRect/>
                      </a:stretch>
                    </p:blipFill>
                    <p:spPr>
                      <a:xfrm>
                        <a:off x="2980648" y="4152385"/>
                        <a:ext cx="259200" cy="1303920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 xmlns:p14="http://schemas.microsoft.com/office/powerpoint/2010/main" xmlns:aink="http://schemas.microsoft.com/office/drawing/2016/ink">
                <mc:Choice Requires="p14 aink">
                  <p:contentPart p14:bwMode="auto" r:id="rId45">
                    <p14:nvContentPartPr>
                      <p14:cNvPr id="47" name="Freihand 46">
                        <a:extLst>
                          <a:ext uri="{FF2B5EF4-FFF2-40B4-BE49-F238E27FC236}">
                            <a16:creationId xmlns:a16="http://schemas.microsoft.com/office/drawing/2014/main" id="{892D6070-A521-44F6-DA75-DFF8EF046748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3064168" y="4387465"/>
                      <a:ext cx="360" cy="360"/>
                    </p14:xfrm>
                  </p:contentPart>
                </mc:Choice>
                <mc:Fallback xmlns="">
                  <p:pic>
                    <p:nvPicPr>
                      <p:cNvPr id="47" name="Freihand 46">
                        <a:extLst>
                          <a:ext uri="{FF2B5EF4-FFF2-40B4-BE49-F238E27FC236}">
                            <a16:creationId xmlns:a16="http://schemas.microsoft.com/office/drawing/2014/main" id="{C10BA5DB-2BB1-364D-8A9E-63094E9BACF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2"/>
                      <a:stretch>
                        <a:fillRect/>
                      </a:stretch>
                    </p:blipFill>
                    <p:spPr>
                      <a:xfrm>
                        <a:off x="3028528" y="4171825"/>
                        <a:ext cx="72000" cy="432000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 xmlns:p14="http://schemas.microsoft.com/office/powerpoint/2010/main" xmlns:aink="http://schemas.microsoft.com/office/drawing/2016/ink">
                <mc:Choice Requires="p14 aink">
                  <p:contentPart p14:bwMode="auto" r:id="rId46">
                    <p14:nvContentPartPr>
                      <p14:cNvPr id="48" name="Freihand 47">
                        <a:extLst>
                          <a:ext uri="{FF2B5EF4-FFF2-40B4-BE49-F238E27FC236}">
                            <a16:creationId xmlns:a16="http://schemas.microsoft.com/office/drawing/2014/main" id="{2285C9F2-B488-892A-9C2E-E3F4AAE32F3C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3063448" y="4387465"/>
                      <a:ext cx="360" cy="360"/>
                    </p14:xfrm>
                  </p:contentPart>
                </mc:Choice>
                <mc:Fallback xmlns="">
                  <p:pic>
                    <p:nvPicPr>
                      <p:cNvPr id="48" name="Freihand 47">
                        <a:extLst>
                          <a:ext uri="{FF2B5EF4-FFF2-40B4-BE49-F238E27FC236}">
                            <a16:creationId xmlns:a16="http://schemas.microsoft.com/office/drawing/2014/main" id="{97ED6EA7-5924-D649-BE8C-CB99B5B6019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2"/>
                      <a:stretch>
                        <a:fillRect/>
                      </a:stretch>
                    </p:blipFill>
                    <p:spPr>
                      <a:xfrm>
                        <a:off x="3027448" y="4171825"/>
                        <a:ext cx="72000" cy="432000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 xmlns:p14="http://schemas.microsoft.com/office/powerpoint/2010/main" xmlns:aink="http://schemas.microsoft.com/office/drawing/2016/ink">
                <mc:Choice Requires="p14 aink">
                  <p:contentPart p14:bwMode="auto" r:id="rId47">
                    <p14:nvContentPartPr>
                      <p14:cNvPr id="49" name="Freihand 48">
                        <a:extLst>
                          <a:ext uri="{FF2B5EF4-FFF2-40B4-BE49-F238E27FC236}">
                            <a16:creationId xmlns:a16="http://schemas.microsoft.com/office/drawing/2014/main" id="{4A73B3E8-B27D-2847-3074-74835C1A972C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3026008" y="4353625"/>
                      <a:ext cx="186120" cy="883080"/>
                    </p14:xfrm>
                  </p:contentPart>
                </mc:Choice>
                <mc:Fallback xmlns="">
                  <p:pic>
                    <p:nvPicPr>
                      <p:cNvPr id="50" name="Freihand 49">
                        <a:extLst>
                          <a:ext uri="{FF2B5EF4-FFF2-40B4-BE49-F238E27FC236}">
                            <a16:creationId xmlns:a16="http://schemas.microsoft.com/office/drawing/2014/main" id="{66C53D94-0C3A-554F-8EE4-C39844C940B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5"/>
                      <a:stretch>
                        <a:fillRect/>
                      </a:stretch>
                    </p:blipFill>
                    <p:spPr>
                      <a:xfrm>
                        <a:off x="2990368" y="4137985"/>
                        <a:ext cx="257760" cy="1314720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</p:grpSp>
          </p:grpSp>
        </p:grpSp>
        <p:sp>
          <p:nvSpPr>
            <p:cNvPr id="79" name="Textfeld 78">
              <a:extLst>
                <a:ext uri="{FF2B5EF4-FFF2-40B4-BE49-F238E27FC236}">
                  <a16:creationId xmlns:a16="http://schemas.microsoft.com/office/drawing/2014/main" id="{DE02C02C-0658-7C7F-A6ED-801543128614}"/>
                </a:ext>
              </a:extLst>
            </p:cNvPr>
            <p:cNvSpPr txBox="1"/>
            <p:nvPr/>
          </p:nvSpPr>
          <p:spPr>
            <a:xfrm>
              <a:off x="419100" y="3051814"/>
              <a:ext cx="2441821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de-CH" dirty="0"/>
                <a:t>40 Praxislehrpersonen</a:t>
              </a:r>
            </a:p>
          </p:txBody>
        </p:sp>
      </p:grpSp>
      <p:grpSp>
        <p:nvGrpSpPr>
          <p:cNvPr id="81" name="Gruppieren 80">
            <a:extLst>
              <a:ext uri="{FF2B5EF4-FFF2-40B4-BE49-F238E27FC236}">
                <a16:creationId xmlns:a16="http://schemas.microsoft.com/office/drawing/2014/main" id="{9F485E45-46D1-6742-3E26-69075081C8E9}"/>
              </a:ext>
            </a:extLst>
          </p:cNvPr>
          <p:cNvGrpSpPr/>
          <p:nvPr/>
        </p:nvGrpSpPr>
        <p:grpSpPr>
          <a:xfrm>
            <a:off x="4203531" y="1826597"/>
            <a:ext cx="3356221" cy="914400"/>
            <a:chOff x="4203531" y="1826597"/>
            <a:chExt cx="3356221" cy="914400"/>
          </a:xfrm>
        </p:grpSpPr>
        <p:pic>
          <p:nvPicPr>
            <p:cNvPr id="78" name="Grafik 77" descr="Klemmbrett mit einfarbiger Füllung">
              <a:extLst>
                <a:ext uri="{FF2B5EF4-FFF2-40B4-BE49-F238E27FC236}">
                  <a16:creationId xmlns:a16="http://schemas.microsoft.com/office/drawing/2014/main" id="{215ADD37-6612-8225-B0C7-2A03308AB42F}"/>
                </a:ext>
              </a:extLst>
            </p:cNvPr>
            <p:cNvPicPr>
              <a:picLocks noChangeAspect="1"/>
            </p:cNvPicPr>
            <p:nvPr/>
          </p:nvPicPr>
          <p:blipFill>
            <a:blip r:embed="rId4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9"/>
                </a:ext>
              </a:extLst>
            </a:blip>
            <a:stretch>
              <a:fillRect/>
            </a:stretch>
          </p:blipFill>
          <p:spPr>
            <a:xfrm>
              <a:off x="4203531" y="1826597"/>
              <a:ext cx="914400" cy="914400"/>
            </a:xfrm>
            <a:prstGeom prst="rect">
              <a:avLst/>
            </a:prstGeom>
          </p:spPr>
        </p:pic>
        <p:sp>
          <p:nvSpPr>
            <p:cNvPr id="80" name="Textfeld 79">
              <a:extLst>
                <a:ext uri="{FF2B5EF4-FFF2-40B4-BE49-F238E27FC236}">
                  <a16:creationId xmlns:a16="http://schemas.microsoft.com/office/drawing/2014/main" id="{CD188994-BE30-5C85-9B1A-D2CEE6D618F1}"/>
                </a:ext>
              </a:extLst>
            </p:cNvPr>
            <p:cNvSpPr txBox="1"/>
            <p:nvPr/>
          </p:nvSpPr>
          <p:spPr>
            <a:xfrm>
              <a:off x="5117931" y="2257673"/>
              <a:ext cx="2441821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de-CH" dirty="0"/>
                <a:t>31 Personen / 77%</a:t>
              </a:r>
            </a:p>
          </p:txBody>
        </p:sp>
      </p:grpSp>
      <p:grpSp>
        <p:nvGrpSpPr>
          <p:cNvPr id="82" name="Gruppieren 81">
            <a:extLst>
              <a:ext uri="{FF2B5EF4-FFF2-40B4-BE49-F238E27FC236}">
                <a16:creationId xmlns:a16="http://schemas.microsoft.com/office/drawing/2014/main" id="{B8AFC0A4-E153-8A67-7596-42D28E9AF191}"/>
              </a:ext>
            </a:extLst>
          </p:cNvPr>
          <p:cNvGrpSpPr/>
          <p:nvPr/>
        </p:nvGrpSpPr>
        <p:grpSpPr>
          <a:xfrm>
            <a:off x="4231433" y="4623994"/>
            <a:ext cx="3376735" cy="914400"/>
            <a:chOff x="4203531" y="1826597"/>
            <a:chExt cx="3376735" cy="914400"/>
          </a:xfrm>
        </p:grpSpPr>
        <p:pic>
          <p:nvPicPr>
            <p:cNvPr id="83" name="Grafik 82" descr="Klemmbrett mit einfarbiger Füllung">
              <a:extLst>
                <a:ext uri="{FF2B5EF4-FFF2-40B4-BE49-F238E27FC236}">
                  <a16:creationId xmlns:a16="http://schemas.microsoft.com/office/drawing/2014/main" id="{CB88F73D-793A-F190-AF0E-994FCCC6A3A7}"/>
                </a:ext>
              </a:extLst>
            </p:cNvPr>
            <p:cNvPicPr>
              <a:picLocks noChangeAspect="1"/>
            </p:cNvPicPr>
            <p:nvPr/>
          </p:nvPicPr>
          <p:blipFill>
            <a:blip r:embed="rId4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9"/>
                </a:ext>
              </a:extLst>
            </a:blip>
            <a:stretch>
              <a:fillRect/>
            </a:stretch>
          </p:blipFill>
          <p:spPr>
            <a:xfrm>
              <a:off x="4203531" y="1826597"/>
              <a:ext cx="914400" cy="914400"/>
            </a:xfrm>
            <a:prstGeom prst="rect">
              <a:avLst/>
            </a:prstGeom>
          </p:spPr>
        </p:pic>
        <p:sp>
          <p:nvSpPr>
            <p:cNvPr id="84" name="Textfeld 83">
              <a:extLst>
                <a:ext uri="{FF2B5EF4-FFF2-40B4-BE49-F238E27FC236}">
                  <a16:creationId xmlns:a16="http://schemas.microsoft.com/office/drawing/2014/main" id="{C2F28DA0-A758-331C-BB23-D8E55C4BD18F}"/>
                </a:ext>
              </a:extLst>
            </p:cNvPr>
            <p:cNvSpPr txBox="1"/>
            <p:nvPr/>
          </p:nvSpPr>
          <p:spPr>
            <a:xfrm>
              <a:off x="5138445" y="2257673"/>
              <a:ext cx="2441821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de-CH" dirty="0"/>
                <a:t>30 Personen / 60%</a:t>
              </a:r>
            </a:p>
          </p:txBody>
        </p:sp>
      </p:grpSp>
      <p:sp>
        <p:nvSpPr>
          <p:cNvPr id="5" name="Datumsplatzhalter 3">
            <a:extLst>
              <a:ext uri="{FF2B5EF4-FFF2-40B4-BE49-F238E27FC236}">
                <a16:creationId xmlns:a16="http://schemas.microsoft.com/office/drawing/2014/main" id="{3E09F9D7-B48E-1669-494C-336B8C4A54F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19100" y="6620400"/>
            <a:ext cx="1188000" cy="144016"/>
          </a:xfrm>
        </p:spPr>
        <p:txBody>
          <a:bodyPr/>
          <a:lstStyle/>
          <a:p>
            <a:r>
              <a:rPr lang="de-DE" dirty="0"/>
              <a:t>10. Mai 2024</a:t>
            </a:r>
            <a:endParaRPr lang="de-CH" dirty="0"/>
          </a:p>
        </p:txBody>
      </p:sp>
      <p:sp>
        <p:nvSpPr>
          <p:cNvPr id="9" name="Fußzeilenplatzhalter 4">
            <a:extLst>
              <a:ext uri="{FF2B5EF4-FFF2-40B4-BE49-F238E27FC236}">
                <a16:creationId xmlns:a16="http://schemas.microsoft.com/office/drawing/2014/main" id="{B8EA0094-4A62-E420-84ED-4067F4B957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67508" y="6620400"/>
            <a:ext cx="8100000" cy="144016"/>
          </a:xfrm>
        </p:spPr>
        <p:txBody>
          <a:bodyPr/>
          <a:lstStyle/>
          <a:p>
            <a:r>
              <a:rPr lang="de-CH" dirty="0"/>
              <a:t>Praxisevaluation SEKI HS23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5666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9054"/>
    </mc:Choice>
    <mc:Fallback xmlns="">
      <p:transition advTm="19054"/>
    </mc:Fallback>
  </mc:AlternateContent>
  <p:extLst>
    <p:ext uri="{6950BFC3-D8DA-4A85-94F7-54DA5524770B}">
      <p188:commentRel xmlns:p188="http://schemas.microsoft.com/office/powerpoint/2018/8/main" r:id="rId4"/>
    </p:ext>
  </p:extLs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CC3732C-9AA7-669D-0376-0527DC4125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9222" y="1170372"/>
            <a:ext cx="11012400" cy="369332"/>
          </a:xfrm>
        </p:spPr>
        <p:txBody>
          <a:bodyPr/>
          <a:lstStyle/>
          <a:p>
            <a:r>
              <a:rPr lang="de-CH" sz="2400" b="1" dirty="0"/>
              <a:t>Konsolidierungsphase HS23 Studierende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9F449D0-26B0-0610-A3F7-04FBA47CF8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13</a:t>
            </a:fld>
            <a:endParaRPr lang="de-CH" dirty="0"/>
          </a:p>
        </p:txBody>
      </p:sp>
      <p:sp>
        <p:nvSpPr>
          <p:cNvPr id="3" name="Titel 1">
            <a:extLst>
              <a:ext uri="{FF2B5EF4-FFF2-40B4-BE49-F238E27FC236}">
                <a16:creationId xmlns:a16="http://schemas.microsoft.com/office/drawing/2014/main" id="{98BC960C-DD34-0C0E-DF22-5DB85BEE21DC}"/>
              </a:ext>
            </a:extLst>
          </p:cNvPr>
          <p:cNvSpPr txBox="1">
            <a:spLocks/>
          </p:cNvSpPr>
          <p:nvPr/>
        </p:nvSpPr>
        <p:spPr>
          <a:xfrm>
            <a:off x="1667508" y="3861048"/>
            <a:ext cx="9793088" cy="27392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buFont typeface="Arial" panose="020B0604020202020204" pitchFamily="34" charset="0"/>
              <a:buChar char="•"/>
            </a:pPr>
            <a:endParaRPr lang="de-CH" sz="1800" dirty="0"/>
          </a:p>
          <a:p>
            <a:endParaRPr lang="de-CH" sz="1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sz="1800" u="none" strike="noStrike" dirty="0">
                <a:effectLst/>
              </a:rPr>
              <a:t>40% der Studierenden empfinden das «Bilanzierungsraster» eher nicht als nützliches Instrument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sz="1800" dirty="0"/>
              <a:t>14% der Studierenden geben an, dass Sie die die Inhalte aus den erziehungswissenschaftlichen Lehrveranstaltungen </a:t>
            </a:r>
            <a:r>
              <a:rPr lang="de-CH" sz="1800" b="1" dirty="0"/>
              <a:t>eher nicht </a:t>
            </a:r>
            <a:r>
              <a:rPr lang="de-CH" sz="1800" dirty="0"/>
              <a:t>bei der Planung und Reflexion/Analyse ihres Unterrichts herangezogen haben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CH" sz="2000" dirty="0"/>
          </a:p>
          <a:p>
            <a:endParaRPr lang="de-CH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62239532-589A-5CD7-39BF-11B8C15925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891" y="4005064"/>
            <a:ext cx="898773" cy="2232248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8B79942E-7A41-90DB-0448-18EDD0B4F9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913" y="1748503"/>
            <a:ext cx="861751" cy="2226671"/>
          </a:xfrm>
          <a:prstGeom prst="rect">
            <a:avLst/>
          </a:prstGeom>
        </p:spPr>
      </p:pic>
      <p:sp>
        <p:nvSpPr>
          <p:cNvPr id="10" name="Titel 1">
            <a:extLst>
              <a:ext uri="{FF2B5EF4-FFF2-40B4-BE49-F238E27FC236}">
                <a16:creationId xmlns:a16="http://schemas.microsoft.com/office/drawing/2014/main" id="{1B075E04-5567-59A5-7B6D-E5690B1B59B3}"/>
              </a:ext>
            </a:extLst>
          </p:cNvPr>
          <p:cNvSpPr txBox="1">
            <a:spLocks/>
          </p:cNvSpPr>
          <p:nvPr/>
        </p:nvSpPr>
        <p:spPr>
          <a:xfrm>
            <a:off x="1637297" y="2204864"/>
            <a:ext cx="9562297" cy="1384995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sz="1800" dirty="0"/>
              <a:t>93% der Studierenden finden die Seminare und die Praktika seien gut aufeinander abgestimmt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sz="1800" dirty="0"/>
              <a:t>99% der Studierenden geben an, dass sie durch die Dozierenden gut unterstützt wurden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sz="1800" dirty="0"/>
              <a:t>100% der Studierenden geben an, dass die Coaches/</a:t>
            </a:r>
            <a:r>
              <a:rPr lang="de-CH" sz="1800" dirty="0" err="1"/>
              <a:t>PxLs</a:t>
            </a:r>
            <a:r>
              <a:rPr lang="de-CH" sz="1800" dirty="0"/>
              <a:t> die persönlichen Ziele für die Konsolidierungsphase mit ihnen verfolgt haben</a:t>
            </a:r>
          </a:p>
        </p:txBody>
      </p:sp>
      <p:sp>
        <p:nvSpPr>
          <p:cNvPr id="11" name="Datumsplatzhalter 3">
            <a:extLst>
              <a:ext uri="{FF2B5EF4-FFF2-40B4-BE49-F238E27FC236}">
                <a16:creationId xmlns:a16="http://schemas.microsoft.com/office/drawing/2014/main" id="{1AA9BAB5-BEDD-94D5-F438-430B3B650F0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19100" y="6620400"/>
            <a:ext cx="1188000" cy="144016"/>
          </a:xfrm>
        </p:spPr>
        <p:txBody>
          <a:bodyPr/>
          <a:lstStyle/>
          <a:p>
            <a:r>
              <a:rPr lang="de-DE" dirty="0"/>
              <a:t>10. Mai 2024</a:t>
            </a:r>
            <a:endParaRPr lang="de-CH" dirty="0"/>
          </a:p>
        </p:txBody>
      </p:sp>
      <p:sp>
        <p:nvSpPr>
          <p:cNvPr id="12" name="Fußzeilenplatzhalter 4">
            <a:extLst>
              <a:ext uri="{FF2B5EF4-FFF2-40B4-BE49-F238E27FC236}">
                <a16:creationId xmlns:a16="http://schemas.microsoft.com/office/drawing/2014/main" id="{A3F98E5E-BA97-8CA3-B548-C49865DB3F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67508" y="6620400"/>
            <a:ext cx="8100000" cy="144016"/>
          </a:xfrm>
        </p:spPr>
        <p:txBody>
          <a:bodyPr/>
          <a:lstStyle/>
          <a:p>
            <a:r>
              <a:rPr lang="de-CH" dirty="0"/>
              <a:t>Praxisevaluation SEKI HS23 </a:t>
            </a:r>
          </a:p>
        </p:txBody>
      </p:sp>
    </p:spTree>
    <p:extLst>
      <p:ext uri="{BB962C8B-B14F-4D97-AF65-F5344CB8AC3E}">
        <p14:creationId xmlns:p14="http://schemas.microsoft.com/office/powerpoint/2010/main" val="26010671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CC3732C-9AA7-669D-0376-0527DC4125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4891" y="1052736"/>
            <a:ext cx="11012400" cy="369332"/>
          </a:xfrm>
        </p:spPr>
        <p:txBody>
          <a:bodyPr/>
          <a:lstStyle/>
          <a:p>
            <a:r>
              <a:rPr lang="de-CH" sz="2400" b="1" dirty="0"/>
              <a:t>Konsolidierungsphase HS23 </a:t>
            </a:r>
            <a:r>
              <a:rPr lang="de-CH" sz="2400" b="1" dirty="0" err="1"/>
              <a:t>PxL</a:t>
            </a:r>
            <a:endParaRPr lang="de-CH" sz="2400" b="1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9F449D0-26B0-0610-A3F7-04FBA47CF8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14</a:t>
            </a:fld>
            <a:endParaRPr lang="de-CH" dirty="0"/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5870A780-1783-D4D4-296C-FA16EF2DDBCD}"/>
              </a:ext>
            </a:extLst>
          </p:cNvPr>
          <p:cNvSpPr txBox="1">
            <a:spLocks/>
          </p:cNvSpPr>
          <p:nvPr/>
        </p:nvSpPr>
        <p:spPr>
          <a:xfrm>
            <a:off x="1667508" y="4605516"/>
            <a:ext cx="9973108" cy="107721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de-CH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sz="1800" dirty="0"/>
              <a:t>17% der </a:t>
            </a:r>
            <a:r>
              <a:rPr lang="de-CH" sz="1800" dirty="0" err="1"/>
              <a:t>PxL</a:t>
            </a:r>
            <a:r>
              <a:rPr lang="de-CH" sz="1800" dirty="0"/>
              <a:t> beurteilen das «Kriterienraster für Zwischen- und Schlussbilanz» eher kritisch</a:t>
            </a:r>
          </a:p>
          <a:p>
            <a:endParaRPr lang="de-CH" dirty="0"/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9E316C14-B096-EF5C-2E9C-FF6F4F344A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891" y="4005064"/>
            <a:ext cx="898773" cy="2232248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D1562AB4-F257-3E66-7410-2273F8FBB5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913" y="1748503"/>
            <a:ext cx="861751" cy="2226671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3FE5BE3F-0570-DFF2-961F-BCD1DBF577B7}"/>
              </a:ext>
            </a:extLst>
          </p:cNvPr>
          <p:cNvSpPr txBox="1"/>
          <p:nvPr/>
        </p:nvSpPr>
        <p:spPr>
          <a:xfrm>
            <a:off x="1775520" y="2241738"/>
            <a:ext cx="921702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dirty="0"/>
              <a:t>100</a:t>
            </a:r>
            <a:r>
              <a:rPr lang="de-CH" sz="1800" dirty="0"/>
              <a:t>% der </a:t>
            </a:r>
            <a:r>
              <a:rPr lang="de-CH" sz="1800" dirty="0" err="1"/>
              <a:t>PxL</a:t>
            </a:r>
            <a:r>
              <a:rPr lang="de-CH" sz="1800" dirty="0"/>
              <a:t> geben an, dass das Feedback aufgenommen und umgesetzt wird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sz="1800" dirty="0"/>
              <a:t>95% der </a:t>
            </a:r>
            <a:r>
              <a:rPr lang="de-CH" sz="1800" dirty="0" err="1"/>
              <a:t>PxL</a:t>
            </a:r>
            <a:r>
              <a:rPr lang="de-CH" sz="1800" dirty="0"/>
              <a:t> finden das Manual übersichtlich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dirty="0"/>
              <a:t>99% der </a:t>
            </a:r>
            <a:r>
              <a:rPr lang="de-CH" dirty="0" err="1"/>
              <a:t>PxL</a:t>
            </a:r>
            <a:r>
              <a:rPr lang="de-CH" dirty="0"/>
              <a:t> geben an, dass sie die Erklärvideos übersichtlich finden</a:t>
            </a:r>
            <a:r>
              <a:rPr lang="de-CH" sz="1800" dirty="0"/>
              <a:t> </a:t>
            </a:r>
          </a:p>
        </p:txBody>
      </p:sp>
      <p:sp>
        <p:nvSpPr>
          <p:cNvPr id="10" name="Datumsplatzhalter 3">
            <a:extLst>
              <a:ext uri="{FF2B5EF4-FFF2-40B4-BE49-F238E27FC236}">
                <a16:creationId xmlns:a16="http://schemas.microsoft.com/office/drawing/2014/main" id="{3539A5CE-51CD-16EE-745F-45351C0AFF9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19100" y="6620400"/>
            <a:ext cx="1188000" cy="144016"/>
          </a:xfrm>
        </p:spPr>
        <p:txBody>
          <a:bodyPr/>
          <a:lstStyle/>
          <a:p>
            <a:r>
              <a:rPr lang="de-DE" dirty="0"/>
              <a:t>10. Mai 2024</a:t>
            </a:r>
            <a:endParaRPr lang="de-CH" dirty="0"/>
          </a:p>
        </p:txBody>
      </p:sp>
      <p:sp>
        <p:nvSpPr>
          <p:cNvPr id="12" name="Fußzeilenplatzhalter 4">
            <a:extLst>
              <a:ext uri="{FF2B5EF4-FFF2-40B4-BE49-F238E27FC236}">
                <a16:creationId xmlns:a16="http://schemas.microsoft.com/office/drawing/2014/main" id="{95F179A1-1C6E-6E0D-2B3C-F046597280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67508" y="6620400"/>
            <a:ext cx="8100000" cy="144016"/>
          </a:xfrm>
        </p:spPr>
        <p:txBody>
          <a:bodyPr/>
          <a:lstStyle/>
          <a:p>
            <a:r>
              <a:rPr lang="de-CH" dirty="0"/>
              <a:t>Praxisevaluation SEKI HS23 </a:t>
            </a:r>
          </a:p>
        </p:txBody>
      </p:sp>
    </p:spTree>
    <p:extLst>
      <p:ext uri="{BB962C8B-B14F-4D97-AF65-F5344CB8AC3E}">
        <p14:creationId xmlns:p14="http://schemas.microsoft.com/office/powerpoint/2010/main" val="13770940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B2EC576-E877-39B6-7C93-2ADFD2BDAC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210" y="1944857"/>
            <a:ext cx="11012400" cy="4522085"/>
          </a:xfrm>
        </p:spPr>
        <p:txBody>
          <a:bodyPr/>
          <a:lstStyle/>
          <a:p>
            <a:pPr lvl="1" indent="0">
              <a:buNone/>
            </a:pPr>
            <a:r>
              <a:rPr lang="de-CH" b="1" dirty="0">
                <a:solidFill>
                  <a:schemeClr val="accent6">
                    <a:lumMod val="75000"/>
                  </a:schemeClr>
                </a:solidFill>
              </a:rPr>
              <a:t>Kriterienraster, Manuale, Erklärvideos zu lang, zu unübersichtlich, wenig tauglich</a:t>
            </a:r>
          </a:p>
          <a:p>
            <a:pPr lvl="1" indent="0">
              <a:buNone/>
            </a:pPr>
            <a:endParaRPr lang="de-CH" b="1" dirty="0">
              <a:solidFill>
                <a:schemeClr val="accent6">
                  <a:lumMod val="75000"/>
                </a:schemeClr>
              </a:solidFill>
            </a:endParaRPr>
          </a:p>
          <a:p>
            <a:pPr marL="554038" lvl="2" indent="-285750">
              <a:buFont typeface="Wingdings" panose="05000000000000000000" pitchFamily="2" charset="2"/>
              <a:buChar char="è"/>
            </a:pPr>
            <a:r>
              <a:rPr lang="de-CH" dirty="0"/>
              <a:t>Künftig keine Erklärvideos mehr pro Phase, sondern nur noch für Prozesse die alle Phasen betreffen</a:t>
            </a:r>
          </a:p>
          <a:p>
            <a:pPr marL="554038" lvl="2" indent="-285750">
              <a:buFont typeface="Wingdings" panose="05000000000000000000" pitchFamily="2" charset="2"/>
              <a:buChar char="è"/>
            </a:pPr>
            <a:r>
              <a:rPr lang="de-CH" dirty="0"/>
              <a:t>Manual werden überarbeitet</a:t>
            </a:r>
          </a:p>
          <a:p>
            <a:pPr marL="554038" lvl="2" indent="-285750">
              <a:buFont typeface="Wingdings" panose="05000000000000000000" pitchFamily="2" charset="2"/>
              <a:buChar char="è"/>
            </a:pPr>
            <a:r>
              <a:rPr lang="de-CH" dirty="0"/>
              <a:t>Kriterienraster wird überarbeitet</a:t>
            </a:r>
          </a:p>
          <a:p>
            <a:pPr lvl="2" indent="0">
              <a:buNone/>
            </a:pPr>
            <a:endParaRPr lang="de-CH" dirty="0"/>
          </a:p>
          <a:p>
            <a:pPr lvl="1" indent="0">
              <a:buNone/>
            </a:pPr>
            <a:r>
              <a:rPr lang="de-CH" b="1" dirty="0">
                <a:solidFill>
                  <a:schemeClr val="accent6">
                    <a:lumMod val="75000"/>
                  </a:schemeClr>
                </a:solidFill>
              </a:rPr>
              <a:t>Leistungsnachweise: IAL und Praktikumsphasen besser abstimmen, Kernpraktiken sehr aufwändig, stärkere Integration in die Reflexionsseminare</a:t>
            </a:r>
          </a:p>
          <a:p>
            <a:pPr lvl="1" indent="0">
              <a:buNone/>
            </a:pPr>
            <a:endParaRPr lang="de-CH" b="1" dirty="0">
              <a:solidFill>
                <a:schemeClr val="accent6">
                  <a:lumMod val="75000"/>
                </a:schemeClr>
              </a:solidFill>
            </a:endParaRPr>
          </a:p>
          <a:p>
            <a:pPr marL="554038" lvl="2" indent="-285750">
              <a:buFont typeface="Wingdings" panose="05000000000000000000" pitchFamily="2" charset="2"/>
              <a:buChar char="è"/>
            </a:pPr>
            <a:r>
              <a:rPr lang="de-CH" dirty="0"/>
              <a:t>Abstimmung Prüfungswoche und Praktika entfällt mit dem neuen Stundenplan</a:t>
            </a:r>
          </a:p>
          <a:p>
            <a:pPr marL="554038" lvl="2" indent="-285750">
              <a:buFont typeface="Wingdings" panose="05000000000000000000" pitchFamily="2" charset="2"/>
              <a:buChar char="è"/>
            </a:pPr>
            <a:r>
              <a:rPr lang="de-CH" dirty="0"/>
              <a:t>Absprache Abgabedaten: Künftig nur noch den LNW der Entwicklungsdokumentation und hierfür gibt es allgemeinverbindliche Daten</a:t>
            </a:r>
          </a:p>
          <a:p>
            <a:pPr lvl="2" indent="0">
              <a:buNone/>
            </a:pPr>
            <a:endParaRPr lang="de-CH" dirty="0"/>
          </a:p>
          <a:p>
            <a:pPr lvl="1" indent="0">
              <a:buNone/>
            </a:pPr>
            <a:r>
              <a:rPr lang="de-CH" b="1" dirty="0">
                <a:solidFill>
                  <a:schemeClr val="accent6">
                    <a:lumMod val="75000"/>
                  </a:schemeClr>
                </a:solidFill>
              </a:rPr>
              <a:t>Praktika in eigener Anstellung: Ungleichbehandlung konsekutiv und integriert Studierende</a:t>
            </a:r>
          </a:p>
          <a:p>
            <a:pPr lvl="1" indent="0">
              <a:buNone/>
            </a:pPr>
            <a:endParaRPr lang="de-CH" b="1" dirty="0">
              <a:solidFill>
                <a:schemeClr val="accent6">
                  <a:lumMod val="75000"/>
                </a:schemeClr>
              </a:solidFill>
            </a:endParaRPr>
          </a:p>
          <a:p>
            <a:pPr marL="554038" lvl="2" indent="-285750">
              <a:buFont typeface="Wingdings" panose="05000000000000000000" pitchFamily="2" charset="2"/>
              <a:buChar char="è"/>
            </a:pPr>
            <a:r>
              <a:rPr lang="de-CH" dirty="0"/>
              <a:t>Vorwurf der Ungleichbehandlung ist nicht ganz korrekt, da die konsekutiven ein abgeschlossenes BA-Studium im Fach haben</a:t>
            </a:r>
          </a:p>
          <a:p>
            <a:pPr lvl="2" indent="0">
              <a:buNone/>
            </a:pPr>
            <a:endParaRPr lang="de-CH" dirty="0"/>
          </a:p>
          <a:p>
            <a:pPr marL="554038" lvl="2" indent="-285750">
              <a:buFontTx/>
              <a:buChar char="-"/>
            </a:pPr>
            <a:endParaRPr lang="de-CH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8ABC884-15E2-6AC6-114B-7D0EB4D885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15</a:t>
            </a:fld>
            <a:endParaRPr lang="de-CH" dirty="0"/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28BFC303-6313-B07E-D654-E936AC42679C}"/>
              </a:ext>
            </a:extLst>
          </p:cNvPr>
          <p:cNvSpPr txBox="1">
            <a:spLocks/>
          </p:cNvSpPr>
          <p:nvPr/>
        </p:nvSpPr>
        <p:spPr>
          <a:xfrm>
            <a:off x="417169" y="1052736"/>
            <a:ext cx="11420137" cy="738664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2400" b="1" dirty="0"/>
              <a:t>Zusammenfassung: kritische Rückmeldungen Studierende und abgeleitete Entwicklungsmassnahmen </a:t>
            </a:r>
          </a:p>
        </p:txBody>
      </p:sp>
      <p:sp>
        <p:nvSpPr>
          <p:cNvPr id="11" name="Datumsplatzhalter 3">
            <a:extLst>
              <a:ext uri="{FF2B5EF4-FFF2-40B4-BE49-F238E27FC236}">
                <a16:creationId xmlns:a16="http://schemas.microsoft.com/office/drawing/2014/main" id="{7A78F7C3-11C4-2BF9-2692-5DE338FE9EE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19100" y="6620400"/>
            <a:ext cx="1188000" cy="144016"/>
          </a:xfrm>
        </p:spPr>
        <p:txBody>
          <a:bodyPr/>
          <a:lstStyle/>
          <a:p>
            <a:r>
              <a:rPr lang="de-DE" dirty="0"/>
              <a:t>10. Mai 2024</a:t>
            </a:r>
            <a:endParaRPr lang="de-CH" dirty="0"/>
          </a:p>
        </p:txBody>
      </p:sp>
      <p:sp>
        <p:nvSpPr>
          <p:cNvPr id="12" name="Fußzeilenplatzhalter 4">
            <a:extLst>
              <a:ext uri="{FF2B5EF4-FFF2-40B4-BE49-F238E27FC236}">
                <a16:creationId xmlns:a16="http://schemas.microsoft.com/office/drawing/2014/main" id="{A9023ABE-F72F-22FC-0914-C1AEB1A140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67508" y="6620400"/>
            <a:ext cx="8100000" cy="144016"/>
          </a:xfrm>
        </p:spPr>
        <p:txBody>
          <a:bodyPr/>
          <a:lstStyle/>
          <a:p>
            <a:r>
              <a:rPr lang="de-CH" dirty="0"/>
              <a:t>Praxisevaluation SEKI HS23 </a:t>
            </a:r>
          </a:p>
        </p:txBody>
      </p:sp>
    </p:spTree>
    <p:extLst>
      <p:ext uri="{BB962C8B-B14F-4D97-AF65-F5344CB8AC3E}">
        <p14:creationId xmlns:p14="http://schemas.microsoft.com/office/powerpoint/2010/main" val="10634714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B2EC576-E877-39B6-7C93-2ADFD2BDAC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0729" y="2241447"/>
            <a:ext cx="11012400" cy="4211889"/>
          </a:xfrm>
        </p:spPr>
        <p:txBody>
          <a:bodyPr/>
          <a:lstStyle/>
          <a:p>
            <a:pPr lvl="1" indent="0">
              <a:buNone/>
            </a:pPr>
            <a:r>
              <a:rPr lang="de-CH" b="1" dirty="0">
                <a:solidFill>
                  <a:schemeClr val="accent6">
                    <a:lumMod val="75000"/>
                  </a:schemeClr>
                </a:solidFill>
              </a:rPr>
              <a:t>Kontakt PXL – Dozierende: PXL fühlen sich alleine gelassen, fehlendes Interesse seitens der Dozierenden. PXL wünschen sich Einblick in die Inhalte/Aufgaben der RS, wünschen sich klar formulierte Erwartungen</a:t>
            </a:r>
          </a:p>
          <a:p>
            <a:pPr lvl="1" indent="0">
              <a:buNone/>
            </a:pPr>
            <a:endParaRPr lang="de-CH" dirty="0"/>
          </a:p>
          <a:p>
            <a:pPr marL="554038" lvl="2" indent="-285750">
              <a:buFont typeface="Wingdings" panose="05000000000000000000" pitchFamily="2" charset="2"/>
              <a:buChar char="è"/>
            </a:pPr>
            <a:r>
              <a:rPr lang="de-CH" dirty="0"/>
              <a:t>Erwartungen an PXL sollen pro Phase verfasst werden (abgeleitet aus dem Kompetenzraster)</a:t>
            </a:r>
          </a:p>
          <a:p>
            <a:pPr marL="554038" lvl="2" indent="-285750">
              <a:buFont typeface="Wingdings" panose="05000000000000000000" pitchFamily="2" charset="2"/>
              <a:buChar char="è"/>
            </a:pPr>
            <a:r>
              <a:rPr lang="de-CH" dirty="0"/>
              <a:t>separate verbindliche online-Vorbereitungstreffen für die PXL sind in Planung</a:t>
            </a:r>
          </a:p>
          <a:p>
            <a:pPr marL="554038" lvl="2" indent="-285750">
              <a:buFont typeface="Wingdings" panose="05000000000000000000" pitchFamily="2" charset="2"/>
              <a:buChar char="è"/>
            </a:pPr>
            <a:r>
              <a:rPr lang="de-CH" dirty="0"/>
              <a:t>Treffen zwischen Dozierenden und PXL müssen während dem Praktikum zwingend stattfinden</a:t>
            </a:r>
          </a:p>
          <a:p>
            <a:pPr marL="554038" lvl="2" indent="-285750">
              <a:buFont typeface="Wingdings" panose="05000000000000000000" pitchFamily="2" charset="2"/>
              <a:buChar char="è"/>
            </a:pPr>
            <a:endParaRPr lang="de-CH" dirty="0"/>
          </a:p>
          <a:p>
            <a:pPr marL="554038" lvl="2" indent="-285750">
              <a:buFont typeface="Wingdings" panose="05000000000000000000" pitchFamily="2" charset="2"/>
              <a:buChar char="è"/>
            </a:pPr>
            <a:endParaRPr lang="de-CH" dirty="0"/>
          </a:p>
          <a:p>
            <a:pPr lvl="1" indent="0">
              <a:buNone/>
            </a:pPr>
            <a:r>
              <a:rPr lang="de-CH" b="1" dirty="0">
                <a:solidFill>
                  <a:schemeClr val="accent6">
                    <a:lumMod val="75000"/>
                  </a:schemeClr>
                </a:solidFill>
              </a:rPr>
              <a:t>Vor- Nachbereitung der Zwischenbilanzgespräche durch Studierende ungenügend</a:t>
            </a:r>
          </a:p>
          <a:p>
            <a:pPr lvl="1" indent="0">
              <a:buNone/>
            </a:pPr>
            <a:endParaRPr lang="de-CH" b="1" dirty="0">
              <a:solidFill>
                <a:schemeClr val="accent6">
                  <a:lumMod val="75000"/>
                </a:schemeClr>
              </a:solidFill>
            </a:endParaRPr>
          </a:p>
          <a:p>
            <a:pPr marL="554038" lvl="2" indent="-285750">
              <a:buFont typeface="Wingdings" panose="05000000000000000000" pitchFamily="2" charset="2"/>
              <a:buChar char="è"/>
            </a:pPr>
            <a:r>
              <a:rPr lang="de-CH" dirty="0"/>
              <a:t>Studierende werden erneut darauf hingewiesen, dass es wichtig und selbstverständlich ist, dass dieses Gespräch vor- und nachbereitet wird</a:t>
            </a:r>
          </a:p>
          <a:p>
            <a:pPr lvl="2" indent="0">
              <a:buNone/>
            </a:pPr>
            <a:endParaRPr lang="de-CH" dirty="0"/>
          </a:p>
          <a:p>
            <a:pPr lvl="2" indent="0">
              <a:buNone/>
            </a:pPr>
            <a:endParaRPr lang="de-CH" dirty="0"/>
          </a:p>
          <a:p>
            <a:pPr marL="554038" lvl="2" indent="-285750">
              <a:buFontTx/>
              <a:buChar char="-"/>
            </a:pPr>
            <a:endParaRPr lang="de-CH" dirty="0"/>
          </a:p>
          <a:p>
            <a:pPr marL="554038" lvl="2" indent="-285750">
              <a:buFontTx/>
              <a:buChar char="-"/>
            </a:pPr>
            <a:endParaRPr lang="de-CH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8ABC884-15E2-6AC6-114B-7D0EB4D885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16</a:t>
            </a:fld>
            <a:endParaRPr lang="de-CH" dirty="0"/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E34755CC-B888-0490-0EF0-3B8DA033BF1F}"/>
              </a:ext>
            </a:extLst>
          </p:cNvPr>
          <p:cNvSpPr txBox="1">
            <a:spLocks/>
          </p:cNvSpPr>
          <p:nvPr/>
        </p:nvSpPr>
        <p:spPr>
          <a:xfrm>
            <a:off x="417169" y="1052736"/>
            <a:ext cx="11420137" cy="738664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2400" b="1" dirty="0"/>
              <a:t>Zusammenfassung: kritische Rückmeldungen </a:t>
            </a:r>
            <a:r>
              <a:rPr lang="de-CH" sz="2400" b="1" dirty="0" err="1"/>
              <a:t>PxL</a:t>
            </a:r>
            <a:r>
              <a:rPr lang="de-CH" sz="2400" b="1" dirty="0"/>
              <a:t> und abgeleitete Entwicklungsmassnahmen </a:t>
            </a:r>
          </a:p>
        </p:txBody>
      </p:sp>
      <p:sp>
        <p:nvSpPr>
          <p:cNvPr id="10" name="Datumsplatzhalter 3">
            <a:extLst>
              <a:ext uri="{FF2B5EF4-FFF2-40B4-BE49-F238E27FC236}">
                <a16:creationId xmlns:a16="http://schemas.microsoft.com/office/drawing/2014/main" id="{06A51785-2867-74AC-10B8-FB06C42BF71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19100" y="6620400"/>
            <a:ext cx="1188000" cy="144016"/>
          </a:xfrm>
        </p:spPr>
        <p:txBody>
          <a:bodyPr/>
          <a:lstStyle/>
          <a:p>
            <a:r>
              <a:rPr lang="de-DE" dirty="0"/>
              <a:t>10. Mai 2024</a:t>
            </a:r>
            <a:endParaRPr lang="de-CH" dirty="0"/>
          </a:p>
        </p:txBody>
      </p:sp>
      <p:sp>
        <p:nvSpPr>
          <p:cNvPr id="11" name="Fußzeilenplatzhalter 4">
            <a:extLst>
              <a:ext uri="{FF2B5EF4-FFF2-40B4-BE49-F238E27FC236}">
                <a16:creationId xmlns:a16="http://schemas.microsoft.com/office/drawing/2014/main" id="{E9DC3CB0-CAD0-485E-B89F-33FED149AD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67508" y="6620400"/>
            <a:ext cx="8100000" cy="144016"/>
          </a:xfrm>
        </p:spPr>
        <p:txBody>
          <a:bodyPr/>
          <a:lstStyle/>
          <a:p>
            <a:r>
              <a:rPr lang="de-CH" dirty="0"/>
              <a:t>Praxisevaluation SEKI HS23 </a:t>
            </a:r>
          </a:p>
        </p:txBody>
      </p:sp>
    </p:spTree>
    <p:extLst>
      <p:ext uri="{BB962C8B-B14F-4D97-AF65-F5344CB8AC3E}">
        <p14:creationId xmlns:p14="http://schemas.microsoft.com/office/powerpoint/2010/main" val="19749760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8ABC884-15E2-6AC6-114B-7D0EB4D885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17</a:t>
            </a:fld>
            <a:endParaRPr lang="de-CH" dirty="0"/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36F12877-0F7B-40D5-8AA2-8DBA1B319F98}"/>
              </a:ext>
            </a:extLst>
          </p:cNvPr>
          <p:cNvSpPr txBox="1">
            <a:spLocks/>
          </p:cNvSpPr>
          <p:nvPr/>
        </p:nvSpPr>
        <p:spPr>
          <a:xfrm>
            <a:off x="1991544" y="3059668"/>
            <a:ext cx="11276121" cy="369332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2400" b="1"/>
              <a:t>Vielen Dank für Ihre wertvollen Rückmeldungen!</a:t>
            </a:r>
            <a:endParaRPr lang="de-CH" sz="2400" b="1" dirty="0"/>
          </a:p>
        </p:txBody>
      </p:sp>
      <p:sp>
        <p:nvSpPr>
          <p:cNvPr id="12" name="Datumsplatzhalter 3">
            <a:extLst>
              <a:ext uri="{FF2B5EF4-FFF2-40B4-BE49-F238E27FC236}">
                <a16:creationId xmlns:a16="http://schemas.microsoft.com/office/drawing/2014/main" id="{B9E01645-D6FF-CE74-BA75-8535A466A7B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19100" y="6620400"/>
            <a:ext cx="1188000" cy="144016"/>
          </a:xfrm>
        </p:spPr>
        <p:txBody>
          <a:bodyPr/>
          <a:lstStyle/>
          <a:p>
            <a:r>
              <a:rPr lang="de-DE" dirty="0"/>
              <a:t>10. Mai 2024</a:t>
            </a:r>
            <a:endParaRPr lang="de-CH" dirty="0"/>
          </a:p>
        </p:txBody>
      </p:sp>
      <p:sp>
        <p:nvSpPr>
          <p:cNvPr id="13" name="Fußzeilenplatzhalter 4">
            <a:extLst>
              <a:ext uri="{FF2B5EF4-FFF2-40B4-BE49-F238E27FC236}">
                <a16:creationId xmlns:a16="http://schemas.microsoft.com/office/drawing/2014/main" id="{C71C8DA6-D620-B462-63F1-38E45E2071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67508" y="6620400"/>
            <a:ext cx="8100000" cy="144016"/>
          </a:xfrm>
        </p:spPr>
        <p:txBody>
          <a:bodyPr/>
          <a:lstStyle/>
          <a:p>
            <a:r>
              <a:rPr lang="de-CH" dirty="0"/>
              <a:t>Praxisevaluation SEKI HS23 </a:t>
            </a:r>
          </a:p>
        </p:txBody>
      </p:sp>
    </p:spTree>
    <p:extLst>
      <p:ext uri="{BB962C8B-B14F-4D97-AF65-F5344CB8AC3E}">
        <p14:creationId xmlns:p14="http://schemas.microsoft.com/office/powerpoint/2010/main" val="31245445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CC3732C-9AA7-669D-0376-0527DC4125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9222" y="1170372"/>
            <a:ext cx="11012400" cy="369332"/>
          </a:xfrm>
        </p:spPr>
        <p:txBody>
          <a:bodyPr/>
          <a:lstStyle/>
          <a:p>
            <a:r>
              <a:rPr lang="de-CH" sz="2400" b="1" dirty="0"/>
              <a:t>Was wurde im Winter 2024 (HS23) evaluiert?</a:t>
            </a:r>
            <a:endParaRPr lang="de-CH" sz="2400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45B1679-1369-DABF-B4CF-98B1535956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10. Mai 2024</a:t>
            </a:r>
            <a:endParaRPr lang="de-CH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DCEA04E-9EBA-0E3E-0738-03F36B0892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dirty="0"/>
              <a:t>Praxisevaluation SEKI HS23 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9F449D0-26B0-0610-A3F7-04FBA47CF8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2</a:t>
            </a:fld>
            <a:endParaRPr lang="de-CH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87CE5666-E406-76B8-C948-1081D82712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342" y="1844824"/>
            <a:ext cx="11564964" cy="4020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4426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CC3732C-9AA7-669D-0376-0527DC4125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9222" y="1170372"/>
            <a:ext cx="11012400" cy="369332"/>
          </a:xfrm>
        </p:spPr>
        <p:txBody>
          <a:bodyPr/>
          <a:lstStyle/>
          <a:p>
            <a:r>
              <a:rPr lang="de-CH" sz="2400" b="1" dirty="0"/>
              <a:t>Partnerschulphase HS23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9F449D0-26B0-0610-A3F7-04FBA47CF8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3</a:t>
            </a:fld>
            <a:endParaRPr lang="de-CH" dirty="0"/>
          </a:p>
        </p:txBody>
      </p:sp>
      <p:sp>
        <p:nvSpPr>
          <p:cNvPr id="13" name="Datumsplatzhalter 3">
            <a:extLst>
              <a:ext uri="{FF2B5EF4-FFF2-40B4-BE49-F238E27FC236}">
                <a16:creationId xmlns:a16="http://schemas.microsoft.com/office/drawing/2014/main" id="{F6D21E1E-932D-8E75-76BD-6FF771E8CA4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19100" y="6620400"/>
            <a:ext cx="1188000" cy="144016"/>
          </a:xfrm>
        </p:spPr>
        <p:txBody>
          <a:bodyPr/>
          <a:lstStyle/>
          <a:p>
            <a:r>
              <a:rPr lang="de-DE" dirty="0"/>
              <a:t>10. Mai 2024</a:t>
            </a:r>
            <a:endParaRPr lang="de-CH" dirty="0"/>
          </a:p>
        </p:txBody>
      </p:sp>
      <p:sp>
        <p:nvSpPr>
          <p:cNvPr id="14" name="Fußzeilenplatzhalter 4">
            <a:extLst>
              <a:ext uri="{FF2B5EF4-FFF2-40B4-BE49-F238E27FC236}">
                <a16:creationId xmlns:a16="http://schemas.microsoft.com/office/drawing/2014/main" id="{EFD0ABAF-9A53-0759-12C6-56F9B5E960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67508" y="6620400"/>
            <a:ext cx="8100000" cy="144016"/>
          </a:xfrm>
        </p:spPr>
        <p:txBody>
          <a:bodyPr/>
          <a:lstStyle/>
          <a:p>
            <a:r>
              <a:rPr lang="de-CH" dirty="0"/>
              <a:t>Praxisevaluation SEKI HS23 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56697E54-03F7-FED3-865A-AF7273349E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4775" y="1772816"/>
            <a:ext cx="3781425" cy="4029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3818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9F449D0-26B0-0610-A3F7-04FBA47CF8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60596" y="6620400"/>
            <a:ext cx="376710" cy="144016"/>
          </a:xfrm>
        </p:spPr>
        <p:txBody>
          <a:bodyPr vert="horz" lIns="0" tIns="0" rIns="0" bIns="0" rtlCol="0" anchor="t" anchorCtr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442AD375-037F-43D0-B059-5172DA06796A}" type="slidenum">
              <a:rPr lang="de-CH" smtClean="0"/>
              <a:pPr>
                <a:lnSpc>
                  <a:spcPct val="90000"/>
                </a:lnSpc>
                <a:spcAft>
                  <a:spcPts val="600"/>
                </a:spcAft>
              </a:pPr>
              <a:t>4</a:t>
            </a:fld>
            <a:endParaRPr lang="de-CH"/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18CBE5CE-DA4C-47C4-5A86-5F3AA45A84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4495" y="1064349"/>
            <a:ext cx="11012400" cy="369332"/>
          </a:xfrm>
        </p:spPr>
        <p:txBody>
          <a:bodyPr/>
          <a:lstStyle/>
          <a:p>
            <a:r>
              <a:rPr lang="de-CH" sz="2400" b="1" dirty="0"/>
              <a:t>Partnerschulphase HS23: Wer wurde befragt? </a:t>
            </a:r>
          </a:p>
        </p:txBody>
      </p:sp>
      <p:grpSp>
        <p:nvGrpSpPr>
          <p:cNvPr id="76" name="Gruppieren 75">
            <a:extLst>
              <a:ext uri="{FF2B5EF4-FFF2-40B4-BE49-F238E27FC236}">
                <a16:creationId xmlns:a16="http://schemas.microsoft.com/office/drawing/2014/main" id="{E9A195D5-3D11-663C-39C4-71292E1DE437}"/>
              </a:ext>
            </a:extLst>
          </p:cNvPr>
          <p:cNvGrpSpPr/>
          <p:nvPr/>
        </p:nvGrpSpPr>
        <p:grpSpPr>
          <a:xfrm>
            <a:off x="364495" y="3738627"/>
            <a:ext cx="6161314" cy="2194086"/>
            <a:chOff x="364495" y="3738627"/>
            <a:chExt cx="6161314" cy="2194086"/>
          </a:xfrm>
        </p:grpSpPr>
        <p:grpSp>
          <p:nvGrpSpPr>
            <p:cNvPr id="51" name="Gruppieren 50">
              <a:extLst>
                <a:ext uri="{FF2B5EF4-FFF2-40B4-BE49-F238E27FC236}">
                  <a16:creationId xmlns:a16="http://schemas.microsoft.com/office/drawing/2014/main" id="{1F37770C-B59A-2C90-FF7A-60DA1ABEB0C1}"/>
                </a:ext>
              </a:extLst>
            </p:cNvPr>
            <p:cNvGrpSpPr/>
            <p:nvPr/>
          </p:nvGrpSpPr>
          <p:grpSpPr>
            <a:xfrm>
              <a:off x="433920" y="3738627"/>
              <a:ext cx="790962" cy="1849052"/>
              <a:chOff x="4556097" y="4877723"/>
              <a:chExt cx="1225934" cy="2504035"/>
            </a:xfrm>
          </p:grpSpPr>
          <p:pic>
            <p:nvPicPr>
              <p:cNvPr id="52" name="Grafik 51">
                <a:extLst>
                  <a:ext uri="{FF2B5EF4-FFF2-40B4-BE49-F238E27FC236}">
                    <a16:creationId xmlns:a16="http://schemas.microsoft.com/office/drawing/2014/main" id="{2058E9E7-0A60-F08B-3482-8A433A0E9CD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556097" y="4877723"/>
                <a:ext cx="1225934" cy="2504035"/>
              </a:xfrm>
              <a:prstGeom prst="rect">
                <a:avLst/>
              </a:prstGeom>
            </p:spPr>
          </p:pic>
          <p:grpSp>
            <p:nvGrpSpPr>
              <p:cNvPr id="53" name="Gruppieren 52">
                <a:extLst>
                  <a:ext uri="{FF2B5EF4-FFF2-40B4-BE49-F238E27FC236}">
                    <a16:creationId xmlns:a16="http://schemas.microsoft.com/office/drawing/2014/main" id="{D74F84DA-8FA0-378C-E6B3-C57058B07832}"/>
                  </a:ext>
                </a:extLst>
              </p:cNvPr>
              <p:cNvGrpSpPr/>
              <p:nvPr/>
            </p:nvGrpSpPr>
            <p:grpSpPr>
              <a:xfrm>
                <a:off x="5192426" y="5058405"/>
                <a:ext cx="334229" cy="2026623"/>
                <a:chOff x="866921" y="3924927"/>
                <a:chExt cx="215447" cy="1306378"/>
              </a:xfrm>
            </p:grpSpPr>
            <mc:AlternateContent xmlns:mc="http://schemas.openxmlformats.org/markup-compatibility/2006" xmlns:p14="http://schemas.microsoft.com/office/powerpoint/2010/main" xmlns:aink="http://schemas.microsoft.com/office/drawing/2016/ink">
              <mc:Choice Requires="p14 aink">
                <p:contentPart p14:bwMode="auto" r:id="rId6">
                  <p14:nvContentPartPr>
                    <p14:cNvPr id="54" name="Freihand 53">
                      <a:extLst>
                        <a:ext uri="{FF2B5EF4-FFF2-40B4-BE49-F238E27FC236}">
                          <a16:creationId xmlns:a16="http://schemas.microsoft.com/office/drawing/2014/main" id="{EB699E50-1CD1-40F2-A203-D71585EDAD9E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874841" y="3941847"/>
                    <a:ext cx="360" cy="360"/>
                  </p14:xfrm>
                </p:contentPart>
              </mc:Choice>
              <mc:Fallback xmlns="">
                <p:pic>
                  <p:nvPicPr>
                    <p:cNvPr id="26" name="Freihand 25">
                      <a:extLst>
                        <a:ext uri="{FF2B5EF4-FFF2-40B4-BE49-F238E27FC236}">
                          <a16:creationId xmlns:a16="http://schemas.microsoft.com/office/drawing/2014/main" id="{EFA2743C-0868-934C-BDDA-18172337A772}"/>
                        </a:ext>
                      </a:extLst>
                    </p:cNvPr>
                    <p:cNvPicPr/>
                    <p:nvPr/>
                  </p:nvPicPr>
                  <p:blipFill>
                    <a:blip r:embed="rId10"/>
                    <a:stretch>
                      <a:fillRect/>
                    </a:stretch>
                  </p:blipFill>
                  <p:spPr>
                    <a:xfrm>
                      <a:off x="838841" y="3725847"/>
                      <a:ext cx="72000" cy="432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 xmlns:aink="http://schemas.microsoft.com/office/drawing/2016/ink">
              <mc:Choice Requires="p14 aink">
                <p:contentPart p14:bwMode="auto" r:id="rId11">
                  <p14:nvContentPartPr>
                    <p14:cNvPr id="55" name="Freihand 54">
                      <a:extLst>
                        <a:ext uri="{FF2B5EF4-FFF2-40B4-BE49-F238E27FC236}">
                          <a16:creationId xmlns:a16="http://schemas.microsoft.com/office/drawing/2014/main" id="{F37121AA-46C8-8791-9A34-00C7A1A687F8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866921" y="3924927"/>
                    <a:ext cx="56520" cy="234360"/>
                  </p14:xfrm>
                </p:contentPart>
              </mc:Choice>
              <mc:Fallback xmlns="">
                <p:pic>
                  <p:nvPicPr>
                    <p:cNvPr id="27" name="Freihand 26">
                      <a:extLst>
                        <a:ext uri="{FF2B5EF4-FFF2-40B4-BE49-F238E27FC236}">
                          <a16:creationId xmlns:a16="http://schemas.microsoft.com/office/drawing/2014/main" id="{6D92E9A1-AD3C-1E46-B2A8-3876179AD1DE}"/>
                        </a:ext>
                      </a:extLst>
                    </p:cNvPr>
                    <p:cNvPicPr/>
                    <p:nvPr/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831281" y="3709287"/>
                      <a:ext cx="128160" cy="666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 xmlns:aink="http://schemas.microsoft.com/office/drawing/2016/ink">
              <mc:Choice Requires="p14 aink">
                <p:contentPart p14:bwMode="auto" r:id="rId13">
                  <p14:nvContentPartPr>
                    <p14:cNvPr id="56" name="Freihand 55">
                      <a:extLst>
                        <a:ext uri="{FF2B5EF4-FFF2-40B4-BE49-F238E27FC236}">
                          <a16:creationId xmlns:a16="http://schemas.microsoft.com/office/drawing/2014/main" id="{6B5CC828-D864-6373-DC2A-CD4F18B28380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896441" y="4357287"/>
                    <a:ext cx="360" cy="360"/>
                  </p14:xfrm>
                </p:contentPart>
              </mc:Choice>
              <mc:Fallback xmlns="">
                <p:pic>
                  <p:nvPicPr>
                    <p:cNvPr id="29" name="Freihand 28">
                      <a:extLst>
                        <a:ext uri="{FF2B5EF4-FFF2-40B4-BE49-F238E27FC236}">
                          <a16:creationId xmlns:a16="http://schemas.microsoft.com/office/drawing/2014/main" id="{1AB934CC-2A8B-7441-A875-FCF2B8BA9AC3}"/>
                        </a:ext>
                      </a:extLst>
                    </p:cNvPr>
                    <p:cNvPicPr/>
                    <p:nvPr/>
                  </p:nvPicPr>
                  <p:blipFill>
                    <a:blip r:embed="rId14"/>
                    <a:stretch>
                      <a:fillRect/>
                    </a:stretch>
                  </p:blipFill>
                  <p:spPr>
                    <a:xfrm>
                      <a:off x="860441" y="4141647"/>
                      <a:ext cx="72000" cy="432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 xmlns:aink="http://schemas.microsoft.com/office/drawing/2016/ink">
              <mc:Choice Requires="p14 aink">
                <p:contentPart p14:bwMode="auto" r:id="rId15">
                  <p14:nvContentPartPr>
                    <p14:cNvPr id="57" name="Freihand 56">
                      <a:extLst>
                        <a:ext uri="{FF2B5EF4-FFF2-40B4-BE49-F238E27FC236}">
                          <a16:creationId xmlns:a16="http://schemas.microsoft.com/office/drawing/2014/main" id="{9BDA56BF-EE67-4459-54E6-26934A89FFF9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934048" y="4390345"/>
                    <a:ext cx="148320" cy="840960"/>
                  </p14:xfrm>
                </p:contentPart>
              </mc:Choice>
              <mc:Fallback xmlns="">
                <p:pic>
                  <p:nvPicPr>
                    <p:cNvPr id="36" name="Freihand 35">
                      <a:extLst>
                        <a:ext uri="{FF2B5EF4-FFF2-40B4-BE49-F238E27FC236}">
                          <a16:creationId xmlns:a16="http://schemas.microsoft.com/office/drawing/2014/main" id="{BA651B51-C44B-4943-BAA7-B4A74612422C}"/>
                        </a:ext>
                      </a:extLst>
                    </p:cNvPr>
                    <p:cNvPicPr/>
                    <p:nvPr/>
                  </p:nvPicPr>
                  <p:blipFill>
                    <a:blip r:embed="rId16"/>
                    <a:stretch>
                      <a:fillRect/>
                    </a:stretch>
                  </p:blipFill>
                  <p:spPr>
                    <a:xfrm>
                      <a:off x="898048" y="4174345"/>
                      <a:ext cx="219960" cy="1272600"/>
                    </a:xfrm>
                    <a:prstGeom prst="rect">
                      <a:avLst/>
                    </a:prstGeom>
                  </p:spPr>
                </p:pic>
              </mc:Fallback>
            </mc:AlternateContent>
          </p:grpSp>
        </p:grpSp>
        <p:grpSp>
          <p:nvGrpSpPr>
            <p:cNvPr id="60" name="Gruppieren 59">
              <a:extLst>
                <a:ext uri="{FF2B5EF4-FFF2-40B4-BE49-F238E27FC236}">
                  <a16:creationId xmlns:a16="http://schemas.microsoft.com/office/drawing/2014/main" id="{9168408A-FC9D-9BC8-74F3-AB388A206E24}"/>
                </a:ext>
              </a:extLst>
            </p:cNvPr>
            <p:cNvGrpSpPr/>
            <p:nvPr/>
          </p:nvGrpSpPr>
          <p:grpSpPr>
            <a:xfrm>
              <a:off x="1117641" y="3774657"/>
              <a:ext cx="790962" cy="1849052"/>
              <a:chOff x="4556097" y="4877723"/>
              <a:chExt cx="1225934" cy="2504035"/>
            </a:xfrm>
          </p:grpSpPr>
          <p:pic>
            <p:nvPicPr>
              <p:cNvPr id="61" name="Grafik 60">
                <a:extLst>
                  <a:ext uri="{FF2B5EF4-FFF2-40B4-BE49-F238E27FC236}">
                    <a16:creationId xmlns:a16="http://schemas.microsoft.com/office/drawing/2014/main" id="{C347B3CA-A9A1-629E-1841-BEBD09F98B0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556097" y="4877723"/>
                <a:ext cx="1225934" cy="2504035"/>
              </a:xfrm>
              <a:prstGeom prst="rect">
                <a:avLst/>
              </a:prstGeom>
            </p:spPr>
          </p:pic>
          <p:grpSp>
            <p:nvGrpSpPr>
              <p:cNvPr id="62" name="Gruppieren 61">
                <a:extLst>
                  <a:ext uri="{FF2B5EF4-FFF2-40B4-BE49-F238E27FC236}">
                    <a16:creationId xmlns:a16="http://schemas.microsoft.com/office/drawing/2014/main" id="{55B634D8-324F-42EC-6781-234F5F91689C}"/>
                  </a:ext>
                </a:extLst>
              </p:cNvPr>
              <p:cNvGrpSpPr/>
              <p:nvPr/>
            </p:nvGrpSpPr>
            <p:grpSpPr>
              <a:xfrm>
                <a:off x="5192426" y="5058405"/>
                <a:ext cx="334229" cy="2026623"/>
                <a:chOff x="866921" y="3924927"/>
                <a:chExt cx="215447" cy="1306378"/>
              </a:xfrm>
            </p:grpSpPr>
            <mc:AlternateContent xmlns:mc="http://schemas.openxmlformats.org/markup-compatibility/2006" xmlns:p14="http://schemas.microsoft.com/office/powerpoint/2010/main" xmlns:aink="http://schemas.microsoft.com/office/drawing/2016/ink">
              <mc:Choice Requires="p14 aink">
                <p:contentPart p14:bwMode="auto" r:id="rId17">
                  <p14:nvContentPartPr>
                    <p14:cNvPr id="63" name="Freihand 62">
                      <a:extLst>
                        <a:ext uri="{FF2B5EF4-FFF2-40B4-BE49-F238E27FC236}">
                          <a16:creationId xmlns:a16="http://schemas.microsoft.com/office/drawing/2014/main" id="{B4C550C9-5BA2-C79C-A869-7440A53C3D95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874841" y="3941847"/>
                    <a:ext cx="360" cy="360"/>
                  </p14:xfrm>
                </p:contentPart>
              </mc:Choice>
              <mc:Fallback xmlns="">
                <p:pic>
                  <p:nvPicPr>
                    <p:cNvPr id="26" name="Freihand 25">
                      <a:extLst>
                        <a:ext uri="{FF2B5EF4-FFF2-40B4-BE49-F238E27FC236}">
                          <a16:creationId xmlns:a16="http://schemas.microsoft.com/office/drawing/2014/main" id="{EFA2743C-0868-934C-BDDA-18172337A772}"/>
                        </a:ext>
                      </a:extLst>
                    </p:cNvPr>
                    <p:cNvPicPr/>
                    <p:nvPr/>
                  </p:nvPicPr>
                  <p:blipFill>
                    <a:blip r:embed="rId10"/>
                    <a:stretch>
                      <a:fillRect/>
                    </a:stretch>
                  </p:blipFill>
                  <p:spPr>
                    <a:xfrm>
                      <a:off x="838841" y="3725847"/>
                      <a:ext cx="72000" cy="432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 xmlns:aink="http://schemas.microsoft.com/office/drawing/2016/ink">
              <mc:Choice Requires="p14 aink">
                <p:contentPart p14:bwMode="auto" r:id="rId18">
                  <p14:nvContentPartPr>
                    <p14:cNvPr id="64" name="Freihand 63">
                      <a:extLst>
                        <a:ext uri="{FF2B5EF4-FFF2-40B4-BE49-F238E27FC236}">
                          <a16:creationId xmlns:a16="http://schemas.microsoft.com/office/drawing/2014/main" id="{0C8B87A7-41EC-1F23-1271-75C3B2F8AEE0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866921" y="3924927"/>
                    <a:ext cx="56520" cy="234360"/>
                  </p14:xfrm>
                </p:contentPart>
              </mc:Choice>
              <mc:Fallback xmlns="">
                <p:pic>
                  <p:nvPicPr>
                    <p:cNvPr id="27" name="Freihand 26">
                      <a:extLst>
                        <a:ext uri="{FF2B5EF4-FFF2-40B4-BE49-F238E27FC236}">
                          <a16:creationId xmlns:a16="http://schemas.microsoft.com/office/drawing/2014/main" id="{6D92E9A1-AD3C-1E46-B2A8-3876179AD1DE}"/>
                        </a:ext>
                      </a:extLst>
                    </p:cNvPr>
                    <p:cNvPicPr/>
                    <p:nvPr/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831281" y="3709287"/>
                      <a:ext cx="128160" cy="666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 xmlns:aink="http://schemas.microsoft.com/office/drawing/2016/ink">
              <mc:Choice Requires="p14 aink">
                <p:contentPart p14:bwMode="auto" r:id="rId19">
                  <p14:nvContentPartPr>
                    <p14:cNvPr id="65" name="Freihand 64">
                      <a:extLst>
                        <a:ext uri="{FF2B5EF4-FFF2-40B4-BE49-F238E27FC236}">
                          <a16:creationId xmlns:a16="http://schemas.microsoft.com/office/drawing/2014/main" id="{EA1BE7D4-1056-7DE3-9169-75317B23FE8B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896441" y="4357287"/>
                    <a:ext cx="360" cy="360"/>
                  </p14:xfrm>
                </p:contentPart>
              </mc:Choice>
              <mc:Fallback xmlns="">
                <p:pic>
                  <p:nvPicPr>
                    <p:cNvPr id="29" name="Freihand 28">
                      <a:extLst>
                        <a:ext uri="{FF2B5EF4-FFF2-40B4-BE49-F238E27FC236}">
                          <a16:creationId xmlns:a16="http://schemas.microsoft.com/office/drawing/2014/main" id="{1AB934CC-2A8B-7441-A875-FCF2B8BA9AC3}"/>
                        </a:ext>
                      </a:extLst>
                    </p:cNvPr>
                    <p:cNvPicPr/>
                    <p:nvPr/>
                  </p:nvPicPr>
                  <p:blipFill>
                    <a:blip r:embed="rId14"/>
                    <a:stretch>
                      <a:fillRect/>
                    </a:stretch>
                  </p:blipFill>
                  <p:spPr>
                    <a:xfrm>
                      <a:off x="860441" y="4141647"/>
                      <a:ext cx="72000" cy="432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 xmlns:aink="http://schemas.microsoft.com/office/drawing/2016/ink">
              <mc:Choice Requires="p14 aink">
                <p:contentPart p14:bwMode="auto" r:id="rId20">
                  <p14:nvContentPartPr>
                    <p14:cNvPr id="66" name="Freihand 65">
                      <a:extLst>
                        <a:ext uri="{FF2B5EF4-FFF2-40B4-BE49-F238E27FC236}">
                          <a16:creationId xmlns:a16="http://schemas.microsoft.com/office/drawing/2014/main" id="{026F4248-A0E5-156D-BE07-6DF13F2F32DA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934048" y="4390345"/>
                    <a:ext cx="148320" cy="840960"/>
                  </p14:xfrm>
                </p:contentPart>
              </mc:Choice>
              <mc:Fallback xmlns="">
                <p:pic>
                  <p:nvPicPr>
                    <p:cNvPr id="36" name="Freihand 35">
                      <a:extLst>
                        <a:ext uri="{FF2B5EF4-FFF2-40B4-BE49-F238E27FC236}">
                          <a16:creationId xmlns:a16="http://schemas.microsoft.com/office/drawing/2014/main" id="{BA651B51-C44B-4943-BAA7-B4A74612422C}"/>
                        </a:ext>
                      </a:extLst>
                    </p:cNvPr>
                    <p:cNvPicPr/>
                    <p:nvPr/>
                  </p:nvPicPr>
                  <p:blipFill>
                    <a:blip r:embed="rId16"/>
                    <a:stretch>
                      <a:fillRect/>
                    </a:stretch>
                  </p:blipFill>
                  <p:spPr>
                    <a:xfrm>
                      <a:off x="898048" y="4174345"/>
                      <a:ext cx="219960" cy="1272600"/>
                    </a:xfrm>
                    <a:prstGeom prst="rect">
                      <a:avLst/>
                    </a:prstGeom>
                  </p:spPr>
                </p:pic>
              </mc:Fallback>
            </mc:AlternateContent>
          </p:grpSp>
        </p:grpSp>
        <p:grpSp>
          <p:nvGrpSpPr>
            <p:cNvPr id="67" name="Gruppieren 66">
              <a:extLst>
                <a:ext uri="{FF2B5EF4-FFF2-40B4-BE49-F238E27FC236}">
                  <a16:creationId xmlns:a16="http://schemas.microsoft.com/office/drawing/2014/main" id="{0C017248-56A3-4846-EA81-C278ADF874E0}"/>
                </a:ext>
              </a:extLst>
            </p:cNvPr>
            <p:cNvGrpSpPr/>
            <p:nvPr/>
          </p:nvGrpSpPr>
          <p:grpSpPr>
            <a:xfrm>
              <a:off x="1906983" y="3750852"/>
              <a:ext cx="790962" cy="1849052"/>
              <a:chOff x="4556097" y="4877723"/>
              <a:chExt cx="1225934" cy="2504035"/>
            </a:xfrm>
          </p:grpSpPr>
          <p:pic>
            <p:nvPicPr>
              <p:cNvPr id="68" name="Grafik 67">
                <a:extLst>
                  <a:ext uri="{FF2B5EF4-FFF2-40B4-BE49-F238E27FC236}">
                    <a16:creationId xmlns:a16="http://schemas.microsoft.com/office/drawing/2014/main" id="{2DB9A8A6-4369-9BF1-8814-6C6D5E81503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556097" y="4877723"/>
                <a:ext cx="1225934" cy="2504035"/>
              </a:xfrm>
              <a:prstGeom prst="rect">
                <a:avLst/>
              </a:prstGeom>
            </p:spPr>
          </p:pic>
          <p:grpSp>
            <p:nvGrpSpPr>
              <p:cNvPr id="69" name="Gruppieren 68">
                <a:extLst>
                  <a:ext uri="{FF2B5EF4-FFF2-40B4-BE49-F238E27FC236}">
                    <a16:creationId xmlns:a16="http://schemas.microsoft.com/office/drawing/2014/main" id="{63B1FDCA-ED58-B287-0D62-6DB2983EF51A}"/>
                  </a:ext>
                </a:extLst>
              </p:cNvPr>
              <p:cNvGrpSpPr/>
              <p:nvPr/>
            </p:nvGrpSpPr>
            <p:grpSpPr>
              <a:xfrm>
                <a:off x="5192426" y="5058405"/>
                <a:ext cx="334229" cy="2026623"/>
                <a:chOff x="866921" y="3924927"/>
                <a:chExt cx="215447" cy="1306378"/>
              </a:xfrm>
            </p:grpSpPr>
            <mc:AlternateContent xmlns:mc="http://schemas.openxmlformats.org/markup-compatibility/2006" xmlns:p14="http://schemas.microsoft.com/office/powerpoint/2010/main" xmlns:aink="http://schemas.microsoft.com/office/drawing/2016/ink">
              <mc:Choice Requires="p14 aink">
                <p:contentPart p14:bwMode="auto" r:id="rId21">
                  <p14:nvContentPartPr>
                    <p14:cNvPr id="70" name="Freihand 69">
                      <a:extLst>
                        <a:ext uri="{FF2B5EF4-FFF2-40B4-BE49-F238E27FC236}">
                          <a16:creationId xmlns:a16="http://schemas.microsoft.com/office/drawing/2014/main" id="{A097D7D7-39B8-10C6-3388-424235975EEA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874841" y="3941847"/>
                    <a:ext cx="360" cy="360"/>
                  </p14:xfrm>
                </p:contentPart>
              </mc:Choice>
              <mc:Fallback xmlns="">
                <p:pic>
                  <p:nvPicPr>
                    <p:cNvPr id="26" name="Freihand 25">
                      <a:extLst>
                        <a:ext uri="{FF2B5EF4-FFF2-40B4-BE49-F238E27FC236}">
                          <a16:creationId xmlns:a16="http://schemas.microsoft.com/office/drawing/2014/main" id="{EFA2743C-0868-934C-BDDA-18172337A772}"/>
                        </a:ext>
                      </a:extLst>
                    </p:cNvPr>
                    <p:cNvPicPr/>
                    <p:nvPr/>
                  </p:nvPicPr>
                  <p:blipFill>
                    <a:blip r:embed="rId10"/>
                    <a:stretch>
                      <a:fillRect/>
                    </a:stretch>
                  </p:blipFill>
                  <p:spPr>
                    <a:xfrm>
                      <a:off x="838841" y="3725847"/>
                      <a:ext cx="72000" cy="432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 xmlns:aink="http://schemas.microsoft.com/office/drawing/2016/ink">
              <mc:Choice Requires="p14 aink">
                <p:contentPart p14:bwMode="auto" r:id="rId22">
                  <p14:nvContentPartPr>
                    <p14:cNvPr id="71" name="Freihand 70">
                      <a:extLst>
                        <a:ext uri="{FF2B5EF4-FFF2-40B4-BE49-F238E27FC236}">
                          <a16:creationId xmlns:a16="http://schemas.microsoft.com/office/drawing/2014/main" id="{8E23B687-6EAB-493F-D6B0-F73623F4EA0A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866921" y="3924927"/>
                    <a:ext cx="56520" cy="234360"/>
                  </p14:xfrm>
                </p:contentPart>
              </mc:Choice>
              <mc:Fallback xmlns="">
                <p:pic>
                  <p:nvPicPr>
                    <p:cNvPr id="27" name="Freihand 26">
                      <a:extLst>
                        <a:ext uri="{FF2B5EF4-FFF2-40B4-BE49-F238E27FC236}">
                          <a16:creationId xmlns:a16="http://schemas.microsoft.com/office/drawing/2014/main" id="{6D92E9A1-AD3C-1E46-B2A8-3876179AD1DE}"/>
                        </a:ext>
                      </a:extLst>
                    </p:cNvPr>
                    <p:cNvPicPr/>
                    <p:nvPr/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831281" y="3709287"/>
                      <a:ext cx="128160" cy="666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 xmlns:aink="http://schemas.microsoft.com/office/drawing/2016/ink">
              <mc:Choice Requires="p14 aink">
                <p:contentPart p14:bwMode="auto" r:id="rId23">
                  <p14:nvContentPartPr>
                    <p14:cNvPr id="72" name="Freihand 71">
                      <a:extLst>
                        <a:ext uri="{FF2B5EF4-FFF2-40B4-BE49-F238E27FC236}">
                          <a16:creationId xmlns:a16="http://schemas.microsoft.com/office/drawing/2014/main" id="{FEEBBDC7-C9AE-45B8-425B-2E1C9323420A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896441" y="4357287"/>
                    <a:ext cx="360" cy="360"/>
                  </p14:xfrm>
                </p:contentPart>
              </mc:Choice>
              <mc:Fallback xmlns="">
                <p:pic>
                  <p:nvPicPr>
                    <p:cNvPr id="29" name="Freihand 28">
                      <a:extLst>
                        <a:ext uri="{FF2B5EF4-FFF2-40B4-BE49-F238E27FC236}">
                          <a16:creationId xmlns:a16="http://schemas.microsoft.com/office/drawing/2014/main" id="{1AB934CC-2A8B-7441-A875-FCF2B8BA9AC3}"/>
                        </a:ext>
                      </a:extLst>
                    </p:cNvPr>
                    <p:cNvPicPr/>
                    <p:nvPr/>
                  </p:nvPicPr>
                  <p:blipFill>
                    <a:blip r:embed="rId14"/>
                    <a:stretch>
                      <a:fillRect/>
                    </a:stretch>
                  </p:blipFill>
                  <p:spPr>
                    <a:xfrm>
                      <a:off x="860441" y="4141647"/>
                      <a:ext cx="72000" cy="432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 xmlns:aink="http://schemas.microsoft.com/office/drawing/2016/ink">
              <mc:Choice Requires="p14 aink">
                <p:contentPart p14:bwMode="auto" r:id="rId24">
                  <p14:nvContentPartPr>
                    <p14:cNvPr id="73" name="Freihand 72">
                      <a:extLst>
                        <a:ext uri="{FF2B5EF4-FFF2-40B4-BE49-F238E27FC236}">
                          <a16:creationId xmlns:a16="http://schemas.microsoft.com/office/drawing/2014/main" id="{901EC93D-6833-3C3B-20C1-9EC57ABA39EF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934048" y="4390345"/>
                    <a:ext cx="148320" cy="840960"/>
                  </p14:xfrm>
                </p:contentPart>
              </mc:Choice>
              <mc:Fallback xmlns="">
                <p:pic>
                  <p:nvPicPr>
                    <p:cNvPr id="36" name="Freihand 35">
                      <a:extLst>
                        <a:ext uri="{FF2B5EF4-FFF2-40B4-BE49-F238E27FC236}">
                          <a16:creationId xmlns:a16="http://schemas.microsoft.com/office/drawing/2014/main" id="{BA651B51-C44B-4943-BAA7-B4A74612422C}"/>
                        </a:ext>
                      </a:extLst>
                    </p:cNvPr>
                    <p:cNvPicPr/>
                    <p:nvPr/>
                  </p:nvPicPr>
                  <p:blipFill>
                    <a:blip r:embed="rId16"/>
                    <a:stretch>
                      <a:fillRect/>
                    </a:stretch>
                  </p:blipFill>
                  <p:spPr>
                    <a:xfrm>
                      <a:off x="898048" y="4174345"/>
                      <a:ext cx="219960" cy="1272600"/>
                    </a:xfrm>
                    <a:prstGeom prst="rect">
                      <a:avLst/>
                    </a:prstGeom>
                  </p:spPr>
                </p:pic>
              </mc:Fallback>
            </mc:AlternateContent>
          </p:grpSp>
        </p:grpSp>
        <p:sp>
          <p:nvSpPr>
            <p:cNvPr id="75" name="Textfeld 74">
              <a:extLst>
                <a:ext uri="{FF2B5EF4-FFF2-40B4-BE49-F238E27FC236}">
                  <a16:creationId xmlns:a16="http://schemas.microsoft.com/office/drawing/2014/main" id="{3327D2D2-DF02-FB8F-0FAD-DE8000E3DAD1}"/>
                </a:ext>
              </a:extLst>
            </p:cNvPr>
            <p:cNvSpPr txBox="1"/>
            <p:nvPr/>
          </p:nvSpPr>
          <p:spPr>
            <a:xfrm>
              <a:off x="364495" y="5563381"/>
              <a:ext cx="6161314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de-CH" dirty="0"/>
                <a:t>85 Studierende</a:t>
              </a:r>
            </a:p>
          </p:txBody>
        </p:sp>
      </p:grpSp>
      <p:grpSp>
        <p:nvGrpSpPr>
          <p:cNvPr id="85" name="Gruppieren 84">
            <a:extLst>
              <a:ext uri="{FF2B5EF4-FFF2-40B4-BE49-F238E27FC236}">
                <a16:creationId xmlns:a16="http://schemas.microsoft.com/office/drawing/2014/main" id="{6433EB0A-7DC1-F47F-4262-433959412992}"/>
              </a:ext>
            </a:extLst>
          </p:cNvPr>
          <p:cNvGrpSpPr/>
          <p:nvPr/>
        </p:nvGrpSpPr>
        <p:grpSpPr>
          <a:xfrm>
            <a:off x="419100" y="1568104"/>
            <a:ext cx="2441821" cy="1760709"/>
            <a:chOff x="419100" y="1568104"/>
            <a:chExt cx="2441821" cy="1760709"/>
          </a:xfrm>
        </p:grpSpPr>
        <p:grpSp>
          <p:nvGrpSpPr>
            <p:cNvPr id="50" name="Gruppieren 49">
              <a:extLst>
                <a:ext uri="{FF2B5EF4-FFF2-40B4-BE49-F238E27FC236}">
                  <a16:creationId xmlns:a16="http://schemas.microsoft.com/office/drawing/2014/main" id="{FD2AF842-E738-67D4-1870-0F4F7F746B5B}"/>
                </a:ext>
              </a:extLst>
            </p:cNvPr>
            <p:cNvGrpSpPr/>
            <p:nvPr/>
          </p:nvGrpSpPr>
          <p:grpSpPr>
            <a:xfrm>
              <a:off x="626963" y="1568104"/>
              <a:ext cx="2179966" cy="1572864"/>
              <a:chOff x="626963" y="1568104"/>
              <a:chExt cx="2179966" cy="1572864"/>
            </a:xfrm>
          </p:grpSpPr>
          <p:grpSp>
            <p:nvGrpSpPr>
              <p:cNvPr id="17" name="Gruppieren 16">
                <a:extLst>
                  <a:ext uri="{FF2B5EF4-FFF2-40B4-BE49-F238E27FC236}">
                    <a16:creationId xmlns:a16="http://schemas.microsoft.com/office/drawing/2014/main" id="{4F115B73-98DA-0C59-8CAE-C237B7A0E6D0}"/>
                  </a:ext>
                </a:extLst>
              </p:cNvPr>
              <p:cNvGrpSpPr/>
              <p:nvPr/>
            </p:nvGrpSpPr>
            <p:grpSpPr>
              <a:xfrm>
                <a:off x="1343472" y="1600968"/>
                <a:ext cx="761733" cy="1540000"/>
                <a:chOff x="2583490" y="3808458"/>
                <a:chExt cx="790779" cy="1615208"/>
              </a:xfrm>
            </p:grpSpPr>
            <p:pic>
              <p:nvPicPr>
                <p:cNvPr id="18" name="Grafik 17">
                  <a:extLst>
                    <a:ext uri="{FF2B5EF4-FFF2-40B4-BE49-F238E27FC236}">
                      <a16:creationId xmlns:a16="http://schemas.microsoft.com/office/drawing/2014/main" id="{7F07963A-75A2-851A-94C6-1EA6BEBF779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583490" y="3808458"/>
                  <a:ext cx="790779" cy="1615208"/>
                </a:xfrm>
                <a:prstGeom prst="rect">
                  <a:avLst/>
                </a:prstGeom>
              </p:spPr>
            </p:pic>
            <p:grpSp>
              <p:nvGrpSpPr>
                <p:cNvPr id="19" name="Gruppieren 18">
                  <a:extLst>
                    <a:ext uri="{FF2B5EF4-FFF2-40B4-BE49-F238E27FC236}">
                      <a16:creationId xmlns:a16="http://schemas.microsoft.com/office/drawing/2014/main" id="{35018D0E-6CC3-AA19-8AA3-D5C603CCFEF7}"/>
                    </a:ext>
                  </a:extLst>
                </p:cNvPr>
                <p:cNvGrpSpPr/>
                <p:nvPr/>
              </p:nvGrpSpPr>
              <p:grpSpPr>
                <a:xfrm>
                  <a:off x="3008728" y="3957625"/>
                  <a:ext cx="203400" cy="1283040"/>
                  <a:chOff x="3008728" y="3957625"/>
                  <a:chExt cx="203400" cy="1283040"/>
                </a:xfrm>
              </p:grpSpPr>
              <mc:AlternateContent xmlns:mc="http://schemas.openxmlformats.org/markup-compatibility/2006" xmlns:p14="http://schemas.microsoft.com/office/powerpoint/2010/main" xmlns:aink="http://schemas.microsoft.com/office/drawing/2016/ink">
                <mc:Choice Requires="p14 aink">
                  <p:contentPart p14:bwMode="auto" r:id="rId25">
                    <p14:nvContentPartPr>
                      <p14:cNvPr id="20" name="Freihand 19">
                        <a:extLst>
                          <a:ext uri="{FF2B5EF4-FFF2-40B4-BE49-F238E27FC236}">
                            <a16:creationId xmlns:a16="http://schemas.microsoft.com/office/drawing/2014/main" id="{655DC21D-7731-0042-8C74-6E34C04C1A5A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3008728" y="3957625"/>
                      <a:ext cx="58320" cy="200520"/>
                    </p14:xfrm>
                  </p:contentPart>
                </mc:Choice>
                <mc:Fallback xmlns="">
                  <p:pic>
                    <p:nvPicPr>
                      <p:cNvPr id="42" name="Freihand 41">
                        <a:extLst>
                          <a:ext uri="{FF2B5EF4-FFF2-40B4-BE49-F238E27FC236}">
                            <a16:creationId xmlns:a16="http://schemas.microsoft.com/office/drawing/2014/main" id="{2B967231-6683-8C42-9BE1-446B46AFA81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6"/>
                      <a:stretch>
                        <a:fillRect/>
                      </a:stretch>
                    </p:blipFill>
                    <p:spPr>
                      <a:xfrm>
                        <a:off x="2972728" y="3741985"/>
                        <a:ext cx="129960" cy="632160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 xmlns:p14="http://schemas.microsoft.com/office/powerpoint/2010/main" xmlns:aink="http://schemas.microsoft.com/office/drawing/2016/ink">
                <mc:Choice Requires="p14 aink">
                  <p:contentPart p14:bwMode="auto" r:id="rId27">
                    <p14:nvContentPartPr>
                      <p14:cNvPr id="21" name="Freihand 20">
                        <a:extLst>
                          <a:ext uri="{FF2B5EF4-FFF2-40B4-BE49-F238E27FC236}">
                            <a16:creationId xmlns:a16="http://schemas.microsoft.com/office/drawing/2014/main" id="{513264BF-41E1-1048-7BE6-6D17541D852C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3016648" y="4368385"/>
                      <a:ext cx="360" cy="360"/>
                    </p14:xfrm>
                  </p:contentPart>
                </mc:Choice>
                <mc:Fallback xmlns="">
                  <p:pic>
                    <p:nvPicPr>
                      <p:cNvPr id="43" name="Freihand 42">
                        <a:extLst>
                          <a:ext uri="{FF2B5EF4-FFF2-40B4-BE49-F238E27FC236}">
                            <a16:creationId xmlns:a16="http://schemas.microsoft.com/office/drawing/2014/main" id="{887B6E90-087D-1A4A-A07F-0B7625A2A2F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8"/>
                      <a:stretch>
                        <a:fillRect/>
                      </a:stretch>
                    </p:blipFill>
                    <p:spPr>
                      <a:xfrm>
                        <a:off x="2980648" y="4152385"/>
                        <a:ext cx="72000" cy="432000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 xmlns:p14="http://schemas.microsoft.com/office/powerpoint/2010/main" xmlns:aink="http://schemas.microsoft.com/office/drawing/2016/ink">
                <mc:Choice Requires="p14 aink">
                  <p:contentPart p14:bwMode="auto" r:id="rId29">
                    <p14:nvContentPartPr>
                      <p14:cNvPr id="22" name="Freihand 21">
                        <a:extLst>
                          <a:ext uri="{FF2B5EF4-FFF2-40B4-BE49-F238E27FC236}">
                            <a16:creationId xmlns:a16="http://schemas.microsoft.com/office/drawing/2014/main" id="{0C4488E5-D8E4-E10D-676C-9395F81F4062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3016648" y="4368385"/>
                      <a:ext cx="187560" cy="872280"/>
                    </p14:xfrm>
                  </p:contentPart>
                </mc:Choice>
                <mc:Fallback xmlns="">
                  <p:pic>
                    <p:nvPicPr>
                      <p:cNvPr id="45" name="Freihand 44">
                        <a:extLst>
                          <a:ext uri="{FF2B5EF4-FFF2-40B4-BE49-F238E27FC236}">
                            <a16:creationId xmlns:a16="http://schemas.microsoft.com/office/drawing/2014/main" id="{E452130E-E725-6542-BC08-D88A4EF8C65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0"/>
                      <a:stretch>
                        <a:fillRect/>
                      </a:stretch>
                    </p:blipFill>
                    <p:spPr>
                      <a:xfrm>
                        <a:off x="2980648" y="4152385"/>
                        <a:ext cx="259200" cy="1303920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 xmlns:p14="http://schemas.microsoft.com/office/powerpoint/2010/main" xmlns:aink="http://schemas.microsoft.com/office/drawing/2016/ink">
                <mc:Choice Requires="p14 aink">
                  <p:contentPart p14:bwMode="auto" r:id="rId31">
                    <p14:nvContentPartPr>
                      <p14:cNvPr id="23" name="Freihand 22">
                        <a:extLst>
                          <a:ext uri="{FF2B5EF4-FFF2-40B4-BE49-F238E27FC236}">
                            <a16:creationId xmlns:a16="http://schemas.microsoft.com/office/drawing/2014/main" id="{0E5C40EB-98F2-5F86-E2CF-3F88DEBCB8C9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3064168" y="4387465"/>
                      <a:ext cx="360" cy="360"/>
                    </p14:xfrm>
                  </p:contentPart>
                </mc:Choice>
                <mc:Fallback xmlns="">
                  <p:pic>
                    <p:nvPicPr>
                      <p:cNvPr id="47" name="Freihand 46">
                        <a:extLst>
                          <a:ext uri="{FF2B5EF4-FFF2-40B4-BE49-F238E27FC236}">
                            <a16:creationId xmlns:a16="http://schemas.microsoft.com/office/drawing/2014/main" id="{C10BA5DB-2BB1-364D-8A9E-63094E9BACF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2"/>
                      <a:stretch>
                        <a:fillRect/>
                      </a:stretch>
                    </p:blipFill>
                    <p:spPr>
                      <a:xfrm>
                        <a:off x="3028528" y="4171825"/>
                        <a:ext cx="72000" cy="432000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 xmlns:p14="http://schemas.microsoft.com/office/powerpoint/2010/main" xmlns:aink="http://schemas.microsoft.com/office/drawing/2016/ink">
                <mc:Choice Requires="p14 aink">
                  <p:contentPart p14:bwMode="auto" r:id="rId33">
                    <p14:nvContentPartPr>
                      <p14:cNvPr id="24" name="Freihand 23">
                        <a:extLst>
                          <a:ext uri="{FF2B5EF4-FFF2-40B4-BE49-F238E27FC236}">
                            <a16:creationId xmlns:a16="http://schemas.microsoft.com/office/drawing/2014/main" id="{841BB066-CD76-F423-A603-672BB2D2A4A1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3063448" y="4387465"/>
                      <a:ext cx="360" cy="360"/>
                    </p14:xfrm>
                  </p:contentPart>
                </mc:Choice>
                <mc:Fallback xmlns="">
                  <p:pic>
                    <p:nvPicPr>
                      <p:cNvPr id="48" name="Freihand 47">
                        <a:extLst>
                          <a:ext uri="{FF2B5EF4-FFF2-40B4-BE49-F238E27FC236}">
                            <a16:creationId xmlns:a16="http://schemas.microsoft.com/office/drawing/2014/main" id="{97ED6EA7-5924-D649-BE8C-CB99B5B6019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2"/>
                      <a:stretch>
                        <a:fillRect/>
                      </a:stretch>
                    </p:blipFill>
                    <p:spPr>
                      <a:xfrm>
                        <a:off x="3027448" y="4171825"/>
                        <a:ext cx="72000" cy="432000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 xmlns:p14="http://schemas.microsoft.com/office/powerpoint/2010/main" xmlns:aink="http://schemas.microsoft.com/office/drawing/2016/ink">
                <mc:Choice Requires="p14 aink">
                  <p:contentPart p14:bwMode="auto" r:id="rId34">
                    <p14:nvContentPartPr>
                      <p14:cNvPr id="25" name="Freihand 24">
                        <a:extLst>
                          <a:ext uri="{FF2B5EF4-FFF2-40B4-BE49-F238E27FC236}">
                            <a16:creationId xmlns:a16="http://schemas.microsoft.com/office/drawing/2014/main" id="{C3DCAEC9-6D3A-D757-6C31-1B2DA7747488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3026008" y="4353625"/>
                      <a:ext cx="186120" cy="883080"/>
                    </p14:xfrm>
                  </p:contentPart>
                </mc:Choice>
                <mc:Fallback xmlns="">
                  <p:pic>
                    <p:nvPicPr>
                      <p:cNvPr id="50" name="Freihand 49">
                        <a:extLst>
                          <a:ext uri="{FF2B5EF4-FFF2-40B4-BE49-F238E27FC236}">
                            <a16:creationId xmlns:a16="http://schemas.microsoft.com/office/drawing/2014/main" id="{66C53D94-0C3A-554F-8EE4-C39844C940B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5"/>
                      <a:stretch>
                        <a:fillRect/>
                      </a:stretch>
                    </p:blipFill>
                    <p:spPr>
                      <a:xfrm>
                        <a:off x="2990368" y="4137985"/>
                        <a:ext cx="257760" cy="1314720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</p:grpSp>
          </p:grpSp>
          <p:grpSp>
            <p:nvGrpSpPr>
              <p:cNvPr id="2" name="Gruppieren 1">
                <a:extLst>
                  <a:ext uri="{FF2B5EF4-FFF2-40B4-BE49-F238E27FC236}">
                    <a16:creationId xmlns:a16="http://schemas.microsoft.com/office/drawing/2014/main" id="{7C79E14A-94B7-0D91-B2CB-C3ED50AE6669}"/>
                  </a:ext>
                </a:extLst>
              </p:cNvPr>
              <p:cNvGrpSpPr/>
              <p:nvPr/>
            </p:nvGrpSpPr>
            <p:grpSpPr>
              <a:xfrm>
                <a:off x="626963" y="1568104"/>
                <a:ext cx="761733" cy="1540000"/>
                <a:chOff x="2583490" y="3808458"/>
                <a:chExt cx="790779" cy="1615208"/>
              </a:xfrm>
            </p:grpSpPr>
            <p:pic>
              <p:nvPicPr>
                <p:cNvPr id="3" name="Grafik 2">
                  <a:extLst>
                    <a:ext uri="{FF2B5EF4-FFF2-40B4-BE49-F238E27FC236}">
                      <a16:creationId xmlns:a16="http://schemas.microsoft.com/office/drawing/2014/main" id="{4FE1AD0E-DC65-454A-E052-AB91940EA17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583490" y="3808458"/>
                  <a:ext cx="790779" cy="1615208"/>
                </a:xfrm>
                <a:prstGeom prst="rect">
                  <a:avLst/>
                </a:prstGeom>
              </p:spPr>
            </p:pic>
            <p:grpSp>
              <p:nvGrpSpPr>
                <p:cNvPr id="7" name="Gruppieren 6">
                  <a:extLst>
                    <a:ext uri="{FF2B5EF4-FFF2-40B4-BE49-F238E27FC236}">
                      <a16:creationId xmlns:a16="http://schemas.microsoft.com/office/drawing/2014/main" id="{B54D56CD-D195-FD73-9283-5CB382F40E7C}"/>
                    </a:ext>
                  </a:extLst>
                </p:cNvPr>
                <p:cNvGrpSpPr/>
                <p:nvPr/>
              </p:nvGrpSpPr>
              <p:grpSpPr>
                <a:xfrm>
                  <a:off x="3008728" y="3957625"/>
                  <a:ext cx="203400" cy="1283040"/>
                  <a:chOff x="3008728" y="3957625"/>
                  <a:chExt cx="203400" cy="1283040"/>
                </a:xfrm>
              </p:grpSpPr>
              <mc:AlternateContent xmlns:mc="http://schemas.openxmlformats.org/markup-compatibility/2006" xmlns:p14="http://schemas.microsoft.com/office/powerpoint/2010/main" xmlns:aink="http://schemas.microsoft.com/office/drawing/2016/ink">
                <mc:Choice Requires="p14 aink">
                  <p:contentPart p14:bwMode="auto" r:id="rId36">
                    <p14:nvContentPartPr>
                      <p14:cNvPr id="8" name="Freihand 7">
                        <a:extLst>
                          <a:ext uri="{FF2B5EF4-FFF2-40B4-BE49-F238E27FC236}">
                            <a16:creationId xmlns:a16="http://schemas.microsoft.com/office/drawing/2014/main" id="{3EEEBF63-F4BD-0B6F-C4AE-2D1A0C343395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3008728" y="3957625"/>
                      <a:ext cx="58320" cy="200520"/>
                    </p14:xfrm>
                  </p:contentPart>
                </mc:Choice>
                <mc:Fallback xmlns="">
                  <p:pic>
                    <p:nvPicPr>
                      <p:cNvPr id="42" name="Freihand 41">
                        <a:extLst>
                          <a:ext uri="{FF2B5EF4-FFF2-40B4-BE49-F238E27FC236}">
                            <a16:creationId xmlns:a16="http://schemas.microsoft.com/office/drawing/2014/main" id="{2B967231-6683-8C42-9BE1-446B46AFA81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6"/>
                      <a:stretch>
                        <a:fillRect/>
                      </a:stretch>
                    </p:blipFill>
                    <p:spPr>
                      <a:xfrm>
                        <a:off x="2972728" y="3741985"/>
                        <a:ext cx="129960" cy="632160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 xmlns:p14="http://schemas.microsoft.com/office/powerpoint/2010/main" xmlns:aink="http://schemas.microsoft.com/office/drawing/2016/ink">
                <mc:Choice Requires="p14 aink">
                  <p:contentPart p14:bwMode="auto" r:id="rId37">
                    <p14:nvContentPartPr>
                      <p14:cNvPr id="11" name="Freihand 10">
                        <a:extLst>
                          <a:ext uri="{FF2B5EF4-FFF2-40B4-BE49-F238E27FC236}">
                            <a16:creationId xmlns:a16="http://schemas.microsoft.com/office/drawing/2014/main" id="{DD500646-143D-5029-E0E2-D5EBE8484A17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3016648" y="4368385"/>
                      <a:ext cx="360" cy="360"/>
                    </p14:xfrm>
                  </p:contentPart>
                </mc:Choice>
                <mc:Fallback xmlns="">
                  <p:pic>
                    <p:nvPicPr>
                      <p:cNvPr id="43" name="Freihand 42">
                        <a:extLst>
                          <a:ext uri="{FF2B5EF4-FFF2-40B4-BE49-F238E27FC236}">
                            <a16:creationId xmlns:a16="http://schemas.microsoft.com/office/drawing/2014/main" id="{887B6E90-087D-1A4A-A07F-0B7625A2A2F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8"/>
                      <a:stretch>
                        <a:fillRect/>
                      </a:stretch>
                    </p:blipFill>
                    <p:spPr>
                      <a:xfrm>
                        <a:off x="2980648" y="4152385"/>
                        <a:ext cx="72000" cy="432000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 xmlns:p14="http://schemas.microsoft.com/office/powerpoint/2010/main" xmlns:aink="http://schemas.microsoft.com/office/drawing/2016/ink">
                <mc:Choice Requires="p14 aink">
                  <p:contentPart p14:bwMode="auto" r:id="rId38">
                    <p14:nvContentPartPr>
                      <p14:cNvPr id="13" name="Freihand 12">
                        <a:extLst>
                          <a:ext uri="{FF2B5EF4-FFF2-40B4-BE49-F238E27FC236}">
                            <a16:creationId xmlns:a16="http://schemas.microsoft.com/office/drawing/2014/main" id="{6E0A93B9-3E08-2950-691D-755285D7E6AF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3016648" y="4368385"/>
                      <a:ext cx="187560" cy="872280"/>
                    </p14:xfrm>
                  </p:contentPart>
                </mc:Choice>
                <mc:Fallback xmlns="">
                  <p:pic>
                    <p:nvPicPr>
                      <p:cNvPr id="45" name="Freihand 44">
                        <a:extLst>
                          <a:ext uri="{FF2B5EF4-FFF2-40B4-BE49-F238E27FC236}">
                            <a16:creationId xmlns:a16="http://schemas.microsoft.com/office/drawing/2014/main" id="{E452130E-E725-6542-BC08-D88A4EF8C65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0"/>
                      <a:stretch>
                        <a:fillRect/>
                      </a:stretch>
                    </p:blipFill>
                    <p:spPr>
                      <a:xfrm>
                        <a:off x="2980648" y="4152385"/>
                        <a:ext cx="259200" cy="1303920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 xmlns:p14="http://schemas.microsoft.com/office/powerpoint/2010/main" xmlns:aink="http://schemas.microsoft.com/office/drawing/2016/ink">
                <mc:Choice Requires="p14 aink">
                  <p:contentPart p14:bwMode="auto" r:id="rId39">
                    <p14:nvContentPartPr>
                      <p14:cNvPr id="14" name="Freihand 13">
                        <a:extLst>
                          <a:ext uri="{FF2B5EF4-FFF2-40B4-BE49-F238E27FC236}">
                            <a16:creationId xmlns:a16="http://schemas.microsoft.com/office/drawing/2014/main" id="{DE9DCD61-11B2-F26C-0CB1-F61EE2DB3447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3064168" y="4387465"/>
                      <a:ext cx="360" cy="360"/>
                    </p14:xfrm>
                  </p:contentPart>
                </mc:Choice>
                <mc:Fallback xmlns="">
                  <p:pic>
                    <p:nvPicPr>
                      <p:cNvPr id="47" name="Freihand 46">
                        <a:extLst>
                          <a:ext uri="{FF2B5EF4-FFF2-40B4-BE49-F238E27FC236}">
                            <a16:creationId xmlns:a16="http://schemas.microsoft.com/office/drawing/2014/main" id="{C10BA5DB-2BB1-364D-8A9E-63094E9BACF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2"/>
                      <a:stretch>
                        <a:fillRect/>
                      </a:stretch>
                    </p:blipFill>
                    <p:spPr>
                      <a:xfrm>
                        <a:off x="3028528" y="4171825"/>
                        <a:ext cx="72000" cy="432000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 xmlns:p14="http://schemas.microsoft.com/office/powerpoint/2010/main" xmlns:aink="http://schemas.microsoft.com/office/drawing/2016/ink">
                <mc:Choice Requires="p14 aink">
                  <p:contentPart p14:bwMode="auto" r:id="rId40">
                    <p14:nvContentPartPr>
                      <p14:cNvPr id="15" name="Freihand 14">
                        <a:extLst>
                          <a:ext uri="{FF2B5EF4-FFF2-40B4-BE49-F238E27FC236}">
                            <a16:creationId xmlns:a16="http://schemas.microsoft.com/office/drawing/2014/main" id="{E15E8C15-48A2-E99D-ED54-1D4BA4F231BE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3063448" y="4387465"/>
                      <a:ext cx="360" cy="360"/>
                    </p14:xfrm>
                  </p:contentPart>
                </mc:Choice>
                <mc:Fallback xmlns="">
                  <p:pic>
                    <p:nvPicPr>
                      <p:cNvPr id="48" name="Freihand 47">
                        <a:extLst>
                          <a:ext uri="{FF2B5EF4-FFF2-40B4-BE49-F238E27FC236}">
                            <a16:creationId xmlns:a16="http://schemas.microsoft.com/office/drawing/2014/main" id="{97ED6EA7-5924-D649-BE8C-CB99B5B6019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2"/>
                      <a:stretch>
                        <a:fillRect/>
                      </a:stretch>
                    </p:blipFill>
                    <p:spPr>
                      <a:xfrm>
                        <a:off x="3027448" y="4171825"/>
                        <a:ext cx="72000" cy="432000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 xmlns:p14="http://schemas.microsoft.com/office/powerpoint/2010/main" xmlns:aink="http://schemas.microsoft.com/office/drawing/2016/ink">
                <mc:Choice Requires="p14 aink">
                  <p:contentPart p14:bwMode="auto" r:id="rId41">
                    <p14:nvContentPartPr>
                      <p14:cNvPr id="16" name="Freihand 15">
                        <a:extLst>
                          <a:ext uri="{FF2B5EF4-FFF2-40B4-BE49-F238E27FC236}">
                            <a16:creationId xmlns:a16="http://schemas.microsoft.com/office/drawing/2014/main" id="{F3BD4645-6A11-B5A0-6144-1D4F0777B2B8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3026008" y="4353625"/>
                      <a:ext cx="186120" cy="883080"/>
                    </p14:xfrm>
                  </p:contentPart>
                </mc:Choice>
                <mc:Fallback xmlns="">
                  <p:pic>
                    <p:nvPicPr>
                      <p:cNvPr id="50" name="Freihand 49">
                        <a:extLst>
                          <a:ext uri="{FF2B5EF4-FFF2-40B4-BE49-F238E27FC236}">
                            <a16:creationId xmlns:a16="http://schemas.microsoft.com/office/drawing/2014/main" id="{66C53D94-0C3A-554F-8EE4-C39844C940B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5"/>
                      <a:stretch>
                        <a:fillRect/>
                      </a:stretch>
                    </p:blipFill>
                    <p:spPr>
                      <a:xfrm>
                        <a:off x="2990368" y="4137985"/>
                        <a:ext cx="257760" cy="1314720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</p:grpSp>
          </p:grpSp>
          <p:grpSp>
            <p:nvGrpSpPr>
              <p:cNvPr id="41" name="Gruppieren 40">
                <a:extLst>
                  <a:ext uri="{FF2B5EF4-FFF2-40B4-BE49-F238E27FC236}">
                    <a16:creationId xmlns:a16="http://schemas.microsoft.com/office/drawing/2014/main" id="{666C8690-6A66-0508-1BC3-52ADBB8C8295}"/>
                  </a:ext>
                </a:extLst>
              </p:cNvPr>
              <p:cNvGrpSpPr/>
              <p:nvPr/>
            </p:nvGrpSpPr>
            <p:grpSpPr>
              <a:xfrm>
                <a:off x="2045196" y="1580329"/>
                <a:ext cx="761733" cy="1540000"/>
                <a:chOff x="2583490" y="3808458"/>
                <a:chExt cx="790779" cy="1615208"/>
              </a:xfrm>
            </p:grpSpPr>
            <p:pic>
              <p:nvPicPr>
                <p:cNvPr id="42" name="Grafik 41">
                  <a:extLst>
                    <a:ext uri="{FF2B5EF4-FFF2-40B4-BE49-F238E27FC236}">
                      <a16:creationId xmlns:a16="http://schemas.microsoft.com/office/drawing/2014/main" id="{21121BC0-D203-DEFE-F4B1-4453A52193C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583490" y="3808458"/>
                  <a:ext cx="790779" cy="1615208"/>
                </a:xfrm>
                <a:prstGeom prst="rect">
                  <a:avLst/>
                </a:prstGeom>
              </p:spPr>
            </p:pic>
            <p:grpSp>
              <p:nvGrpSpPr>
                <p:cNvPr id="43" name="Gruppieren 42">
                  <a:extLst>
                    <a:ext uri="{FF2B5EF4-FFF2-40B4-BE49-F238E27FC236}">
                      <a16:creationId xmlns:a16="http://schemas.microsoft.com/office/drawing/2014/main" id="{FC88B364-BA59-E026-F76E-3629FE67B19B}"/>
                    </a:ext>
                  </a:extLst>
                </p:cNvPr>
                <p:cNvGrpSpPr/>
                <p:nvPr/>
              </p:nvGrpSpPr>
              <p:grpSpPr>
                <a:xfrm>
                  <a:off x="3008728" y="3957625"/>
                  <a:ext cx="203400" cy="1283040"/>
                  <a:chOff x="3008728" y="3957625"/>
                  <a:chExt cx="203400" cy="1283040"/>
                </a:xfrm>
              </p:grpSpPr>
              <mc:AlternateContent xmlns:mc="http://schemas.openxmlformats.org/markup-compatibility/2006" xmlns:p14="http://schemas.microsoft.com/office/powerpoint/2010/main" xmlns:aink="http://schemas.microsoft.com/office/drawing/2016/ink">
                <mc:Choice Requires="p14 aink">
                  <p:contentPart p14:bwMode="auto" r:id="rId42">
                    <p14:nvContentPartPr>
                      <p14:cNvPr id="44" name="Freihand 43">
                        <a:extLst>
                          <a:ext uri="{FF2B5EF4-FFF2-40B4-BE49-F238E27FC236}">
                            <a16:creationId xmlns:a16="http://schemas.microsoft.com/office/drawing/2014/main" id="{1DBE462E-BA83-334D-9D7A-28C075C40C53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3008728" y="3957625"/>
                      <a:ext cx="58320" cy="200520"/>
                    </p14:xfrm>
                  </p:contentPart>
                </mc:Choice>
                <mc:Fallback xmlns="">
                  <p:pic>
                    <p:nvPicPr>
                      <p:cNvPr id="42" name="Freihand 41">
                        <a:extLst>
                          <a:ext uri="{FF2B5EF4-FFF2-40B4-BE49-F238E27FC236}">
                            <a16:creationId xmlns:a16="http://schemas.microsoft.com/office/drawing/2014/main" id="{2B967231-6683-8C42-9BE1-446B46AFA81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6"/>
                      <a:stretch>
                        <a:fillRect/>
                      </a:stretch>
                    </p:blipFill>
                    <p:spPr>
                      <a:xfrm>
                        <a:off x="2972728" y="3741985"/>
                        <a:ext cx="129960" cy="632160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 xmlns:p14="http://schemas.microsoft.com/office/powerpoint/2010/main" xmlns:aink="http://schemas.microsoft.com/office/drawing/2016/ink">
                <mc:Choice Requires="p14 aink">
                  <p:contentPart p14:bwMode="auto" r:id="rId43">
                    <p14:nvContentPartPr>
                      <p14:cNvPr id="45" name="Freihand 44">
                        <a:extLst>
                          <a:ext uri="{FF2B5EF4-FFF2-40B4-BE49-F238E27FC236}">
                            <a16:creationId xmlns:a16="http://schemas.microsoft.com/office/drawing/2014/main" id="{740C2C21-3F7F-C2AB-7E1A-9875393BC934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3016648" y="4368385"/>
                      <a:ext cx="360" cy="360"/>
                    </p14:xfrm>
                  </p:contentPart>
                </mc:Choice>
                <mc:Fallback xmlns="">
                  <p:pic>
                    <p:nvPicPr>
                      <p:cNvPr id="43" name="Freihand 42">
                        <a:extLst>
                          <a:ext uri="{FF2B5EF4-FFF2-40B4-BE49-F238E27FC236}">
                            <a16:creationId xmlns:a16="http://schemas.microsoft.com/office/drawing/2014/main" id="{887B6E90-087D-1A4A-A07F-0B7625A2A2F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8"/>
                      <a:stretch>
                        <a:fillRect/>
                      </a:stretch>
                    </p:blipFill>
                    <p:spPr>
                      <a:xfrm>
                        <a:off x="2980648" y="4152385"/>
                        <a:ext cx="72000" cy="432000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 xmlns:p14="http://schemas.microsoft.com/office/powerpoint/2010/main" xmlns:aink="http://schemas.microsoft.com/office/drawing/2016/ink">
                <mc:Choice Requires="p14 aink">
                  <p:contentPart p14:bwMode="auto" r:id="rId44">
                    <p14:nvContentPartPr>
                      <p14:cNvPr id="46" name="Freihand 45">
                        <a:extLst>
                          <a:ext uri="{FF2B5EF4-FFF2-40B4-BE49-F238E27FC236}">
                            <a16:creationId xmlns:a16="http://schemas.microsoft.com/office/drawing/2014/main" id="{340027E6-52EB-43F4-6B81-A29F32670D2E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3016648" y="4368385"/>
                      <a:ext cx="187560" cy="872280"/>
                    </p14:xfrm>
                  </p:contentPart>
                </mc:Choice>
                <mc:Fallback xmlns="">
                  <p:pic>
                    <p:nvPicPr>
                      <p:cNvPr id="45" name="Freihand 44">
                        <a:extLst>
                          <a:ext uri="{FF2B5EF4-FFF2-40B4-BE49-F238E27FC236}">
                            <a16:creationId xmlns:a16="http://schemas.microsoft.com/office/drawing/2014/main" id="{E452130E-E725-6542-BC08-D88A4EF8C65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0"/>
                      <a:stretch>
                        <a:fillRect/>
                      </a:stretch>
                    </p:blipFill>
                    <p:spPr>
                      <a:xfrm>
                        <a:off x="2980648" y="4152385"/>
                        <a:ext cx="259200" cy="1303920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 xmlns:p14="http://schemas.microsoft.com/office/powerpoint/2010/main" xmlns:aink="http://schemas.microsoft.com/office/drawing/2016/ink">
                <mc:Choice Requires="p14 aink">
                  <p:contentPart p14:bwMode="auto" r:id="rId45">
                    <p14:nvContentPartPr>
                      <p14:cNvPr id="47" name="Freihand 46">
                        <a:extLst>
                          <a:ext uri="{FF2B5EF4-FFF2-40B4-BE49-F238E27FC236}">
                            <a16:creationId xmlns:a16="http://schemas.microsoft.com/office/drawing/2014/main" id="{892D6070-A521-44F6-DA75-DFF8EF046748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3064168" y="4387465"/>
                      <a:ext cx="360" cy="360"/>
                    </p14:xfrm>
                  </p:contentPart>
                </mc:Choice>
                <mc:Fallback xmlns="">
                  <p:pic>
                    <p:nvPicPr>
                      <p:cNvPr id="47" name="Freihand 46">
                        <a:extLst>
                          <a:ext uri="{FF2B5EF4-FFF2-40B4-BE49-F238E27FC236}">
                            <a16:creationId xmlns:a16="http://schemas.microsoft.com/office/drawing/2014/main" id="{C10BA5DB-2BB1-364D-8A9E-63094E9BACF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2"/>
                      <a:stretch>
                        <a:fillRect/>
                      </a:stretch>
                    </p:blipFill>
                    <p:spPr>
                      <a:xfrm>
                        <a:off x="3028528" y="4171825"/>
                        <a:ext cx="72000" cy="432000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 xmlns:p14="http://schemas.microsoft.com/office/powerpoint/2010/main" xmlns:aink="http://schemas.microsoft.com/office/drawing/2016/ink">
                <mc:Choice Requires="p14 aink">
                  <p:contentPart p14:bwMode="auto" r:id="rId46">
                    <p14:nvContentPartPr>
                      <p14:cNvPr id="48" name="Freihand 47">
                        <a:extLst>
                          <a:ext uri="{FF2B5EF4-FFF2-40B4-BE49-F238E27FC236}">
                            <a16:creationId xmlns:a16="http://schemas.microsoft.com/office/drawing/2014/main" id="{2285C9F2-B488-892A-9C2E-E3F4AAE32F3C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3063448" y="4387465"/>
                      <a:ext cx="360" cy="360"/>
                    </p14:xfrm>
                  </p:contentPart>
                </mc:Choice>
                <mc:Fallback xmlns="">
                  <p:pic>
                    <p:nvPicPr>
                      <p:cNvPr id="48" name="Freihand 47">
                        <a:extLst>
                          <a:ext uri="{FF2B5EF4-FFF2-40B4-BE49-F238E27FC236}">
                            <a16:creationId xmlns:a16="http://schemas.microsoft.com/office/drawing/2014/main" id="{97ED6EA7-5924-D649-BE8C-CB99B5B6019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2"/>
                      <a:stretch>
                        <a:fillRect/>
                      </a:stretch>
                    </p:blipFill>
                    <p:spPr>
                      <a:xfrm>
                        <a:off x="3027448" y="4171825"/>
                        <a:ext cx="72000" cy="432000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 xmlns:p14="http://schemas.microsoft.com/office/powerpoint/2010/main" xmlns:aink="http://schemas.microsoft.com/office/drawing/2016/ink">
                <mc:Choice Requires="p14 aink">
                  <p:contentPart p14:bwMode="auto" r:id="rId47">
                    <p14:nvContentPartPr>
                      <p14:cNvPr id="49" name="Freihand 48">
                        <a:extLst>
                          <a:ext uri="{FF2B5EF4-FFF2-40B4-BE49-F238E27FC236}">
                            <a16:creationId xmlns:a16="http://schemas.microsoft.com/office/drawing/2014/main" id="{4A73B3E8-B27D-2847-3074-74835C1A972C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3026008" y="4353625"/>
                      <a:ext cx="186120" cy="883080"/>
                    </p14:xfrm>
                  </p:contentPart>
                </mc:Choice>
                <mc:Fallback xmlns="">
                  <p:pic>
                    <p:nvPicPr>
                      <p:cNvPr id="50" name="Freihand 49">
                        <a:extLst>
                          <a:ext uri="{FF2B5EF4-FFF2-40B4-BE49-F238E27FC236}">
                            <a16:creationId xmlns:a16="http://schemas.microsoft.com/office/drawing/2014/main" id="{66C53D94-0C3A-554F-8EE4-C39844C940B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5"/>
                      <a:stretch>
                        <a:fillRect/>
                      </a:stretch>
                    </p:blipFill>
                    <p:spPr>
                      <a:xfrm>
                        <a:off x="2990368" y="4137985"/>
                        <a:ext cx="257760" cy="1314720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</p:grpSp>
          </p:grpSp>
        </p:grpSp>
        <p:sp>
          <p:nvSpPr>
            <p:cNvPr id="79" name="Textfeld 78">
              <a:extLst>
                <a:ext uri="{FF2B5EF4-FFF2-40B4-BE49-F238E27FC236}">
                  <a16:creationId xmlns:a16="http://schemas.microsoft.com/office/drawing/2014/main" id="{DE02C02C-0658-7C7F-A6ED-801543128614}"/>
                </a:ext>
              </a:extLst>
            </p:cNvPr>
            <p:cNvSpPr txBox="1"/>
            <p:nvPr/>
          </p:nvSpPr>
          <p:spPr>
            <a:xfrm>
              <a:off x="419100" y="3051814"/>
              <a:ext cx="2441821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de-CH" dirty="0"/>
                <a:t>51 Praxislehrpersonen</a:t>
              </a:r>
            </a:p>
          </p:txBody>
        </p:sp>
      </p:grpSp>
      <p:grpSp>
        <p:nvGrpSpPr>
          <p:cNvPr id="81" name="Gruppieren 80">
            <a:extLst>
              <a:ext uri="{FF2B5EF4-FFF2-40B4-BE49-F238E27FC236}">
                <a16:creationId xmlns:a16="http://schemas.microsoft.com/office/drawing/2014/main" id="{9F485E45-46D1-6742-3E26-69075081C8E9}"/>
              </a:ext>
            </a:extLst>
          </p:cNvPr>
          <p:cNvGrpSpPr/>
          <p:nvPr/>
        </p:nvGrpSpPr>
        <p:grpSpPr>
          <a:xfrm>
            <a:off x="4203531" y="1826597"/>
            <a:ext cx="3356221" cy="914400"/>
            <a:chOff x="4203531" y="1826597"/>
            <a:chExt cx="3356221" cy="914400"/>
          </a:xfrm>
        </p:grpSpPr>
        <p:pic>
          <p:nvPicPr>
            <p:cNvPr id="78" name="Grafik 77" descr="Klemmbrett mit einfarbiger Füllung">
              <a:extLst>
                <a:ext uri="{FF2B5EF4-FFF2-40B4-BE49-F238E27FC236}">
                  <a16:creationId xmlns:a16="http://schemas.microsoft.com/office/drawing/2014/main" id="{215ADD37-6612-8225-B0C7-2A03308AB42F}"/>
                </a:ext>
              </a:extLst>
            </p:cNvPr>
            <p:cNvPicPr>
              <a:picLocks noChangeAspect="1"/>
            </p:cNvPicPr>
            <p:nvPr/>
          </p:nvPicPr>
          <p:blipFill>
            <a:blip r:embed="rId4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9"/>
                </a:ext>
              </a:extLst>
            </a:blip>
            <a:stretch>
              <a:fillRect/>
            </a:stretch>
          </p:blipFill>
          <p:spPr>
            <a:xfrm>
              <a:off x="4203531" y="1826597"/>
              <a:ext cx="914400" cy="914400"/>
            </a:xfrm>
            <a:prstGeom prst="rect">
              <a:avLst/>
            </a:prstGeom>
          </p:spPr>
        </p:pic>
        <p:sp>
          <p:nvSpPr>
            <p:cNvPr id="80" name="Textfeld 79">
              <a:extLst>
                <a:ext uri="{FF2B5EF4-FFF2-40B4-BE49-F238E27FC236}">
                  <a16:creationId xmlns:a16="http://schemas.microsoft.com/office/drawing/2014/main" id="{CD188994-BE30-5C85-9B1A-D2CEE6D618F1}"/>
                </a:ext>
              </a:extLst>
            </p:cNvPr>
            <p:cNvSpPr txBox="1"/>
            <p:nvPr/>
          </p:nvSpPr>
          <p:spPr>
            <a:xfrm>
              <a:off x="5117931" y="2257673"/>
              <a:ext cx="2441821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de-CH" dirty="0"/>
                <a:t>43 Personen / 84%</a:t>
              </a:r>
            </a:p>
          </p:txBody>
        </p:sp>
      </p:grpSp>
      <p:grpSp>
        <p:nvGrpSpPr>
          <p:cNvPr id="82" name="Gruppieren 81">
            <a:extLst>
              <a:ext uri="{FF2B5EF4-FFF2-40B4-BE49-F238E27FC236}">
                <a16:creationId xmlns:a16="http://schemas.microsoft.com/office/drawing/2014/main" id="{B8AFC0A4-E153-8A67-7596-42D28E9AF191}"/>
              </a:ext>
            </a:extLst>
          </p:cNvPr>
          <p:cNvGrpSpPr/>
          <p:nvPr/>
        </p:nvGrpSpPr>
        <p:grpSpPr>
          <a:xfrm>
            <a:off x="4231433" y="4623994"/>
            <a:ext cx="3356221" cy="914400"/>
            <a:chOff x="4203531" y="1826597"/>
            <a:chExt cx="3356221" cy="914400"/>
          </a:xfrm>
        </p:grpSpPr>
        <p:pic>
          <p:nvPicPr>
            <p:cNvPr id="83" name="Grafik 82" descr="Klemmbrett mit einfarbiger Füllung">
              <a:extLst>
                <a:ext uri="{FF2B5EF4-FFF2-40B4-BE49-F238E27FC236}">
                  <a16:creationId xmlns:a16="http://schemas.microsoft.com/office/drawing/2014/main" id="{CB88F73D-793A-F190-AF0E-994FCCC6A3A7}"/>
                </a:ext>
              </a:extLst>
            </p:cNvPr>
            <p:cNvPicPr>
              <a:picLocks noChangeAspect="1"/>
            </p:cNvPicPr>
            <p:nvPr/>
          </p:nvPicPr>
          <p:blipFill>
            <a:blip r:embed="rId4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9"/>
                </a:ext>
              </a:extLst>
            </a:blip>
            <a:stretch>
              <a:fillRect/>
            </a:stretch>
          </p:blipFill>
          <p:spPr>
            <a:xfrm>
              <a:off x="4203531" y="1826597"/>
              <a:ext cx="914400" cy="914400"/>
            </a:xfrm>
            <a:prstGeom prst="rect">
              <a:avLst/>
            </a:prstGeom>
          </p:spPr>
        </p:pic>
        <p:sp>
          <p:nvSpPr>
            <p:cNvPr id="84" name="Textfeld 83">
              <a:extLst>
                <a:ext uri="{FF2B5EF4-FFF2-40B4-BE49-F238E27FC236}">
                  <a16:creationId xmlns:a16="http://schemas.microsoft.com/office/drawing/2014/main" id="{C2F28DA0-A758-331C-BB23-D8E55C4BD18F}"/>
                </a:ext>
              </a:extLst>
            </p:cNvPr>
            <p:cNvSpPr txBox="1"/>
            <p:nvPr/>
          </p:nvSpPr>
          <p:spPr>
            <a:xfrm>
              <a:off x="5117931" y="2257673"/>
              <a:ext cx="2441821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de-CH" dirty="0"/>
                <a:t>52 Personen / 62%</a:t>
              </a:r>
            </a:p>
          </p:txBody>
        </p:sp>
      </p:grpSp>
      <p:sp>
        <p:nvSpPr>
          <p:cNvPr id="9" name="Datumsplatzhalter 3">
            <a:extLst>
              <a:ext uri="{FF2B5EF4-FFF2-40B4-BE49-F238E27FC236}">
                <a16:creationId xmlns:a16="http://schemas.microsoft.com/office/drawing/2014/main" id="{B1B5BD1C-E74E-408C-3651-9161665596A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19100" y="6620400"/>
            <a:ext cx="1188000" cy="144016"/>
          </a:xfrm>
        </p:spPr>
        <p:txBody>
          <a:bodyPr/>
          <a:lstStyle/>
          <a:p>
            <a:r>
              <a:rPr lang="de-DE" dirty="0"/>
              <a:t>10. Mai 2024</a:t>
            </a:r>
            <a:endParaRPr lang="de-CH" dirty="0"/>
          </a:p>
        </p:txBody>
      </p:sp>
      <p:sp>
        <p:nvSpPr>
          <p:cNvPr id="12" name="Fußzeilenplatzhalter 4">
            <a:extLst>
              <a:ext uri="{FF2B5EF4-FFF2-40B4-BE49-F238E27FC236}">
                <a16:creationId xmlns:a16="http://schemas.microsoft.com/office/drawing/2014/main" id="{8667A2BF-6A38-82AB-39D2-64D7C91B9C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67508" y="6620400"/>
            <a:ext cx="8100000" cy="144016"/>
          </a:xfrm>
        </p:spPr>
        <p:txBody>
          <a:bodyPr/>
          <a:lstStyle/>
          <a:p>
            <a:r>
              <a:rPr lang="de-CH" dirty="0"/>
              <a:t>Praxisevaluation SEKI HS23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49616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9054"/>
    </mc:Choice>
    <mc:Fallback xmlns="">
      <p:transition advTm="19054"/>
    </mc:Fallback>
  </mc:AlternateContent>
  <p:extLst>
    <p:ext uri="{6950BFC3-D8DA-4A85-94F7-54DA5524770B}">
      <p188:commentRel xmlns:p188="http://schemas.microsoft.com/office/powerpoint/2018/8/main" r:id="rId4"/>
    </p:ext>
  </p:extLs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CC3732C-9AA7-669D-0376-0527DC4125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9222" y="1170372"/>
            <a:ext cx="11012400" cy="369332"/>
          </a:xfrm>
        </p:spPr>
        <p:txBody>
          <a:bodyPr/>
          <a:lstStyle/>
          <a:p>
            <a:r>
              <a:rPr lang="de-CH" sz="2400" b="1" dirty="0"/>
              <a:t>Partnerschulphase HS23 Studierende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9F449D0-26B0-0610-A3F7-04FBA47CF8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5</a:t>
            </a:fld>
            <a:endParaRPr lang="de-CH" dirty="0"/>
          </a:p>
        </p:txBody>
      </p:sp>
      <p:sp>
        <p:nvSpPr>
          <p:cNvPr id="3" name="Titel 1">
            <a:extLst>
              <a:ext uri="{FF2B5EF4-FFF2-40B4-BE49-F238E27FC236}">
                <a16:creationId xmlns:a16="http://schemas.microsoft.com/office/drawing/2014/main" id="{98BC960C-DD34-0C0E-DF22-5DB85BEE21DC}"/>
              </a:ext>
            </a:extLst>
          </p:cNvPr>
          <p:cNvSpPr txBox="1">
            <a:spLocks/>
          </p:cNvSpPr>
          <p:nvPr/>
        </p:nvSpPr>
        <p:spPr>
          <a:xfrm>
            <a:off x="1667508" y="4413302"/>
            <a:ext cx="9793088" cy="132343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sz="1800" dirty="0"/>
              <a:t>Das Kriterienraster für Zwischen- und Schlussbilanz wird von ca. 24% der Studierenden als *eher nicht geeignet* bewertet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sz="1800" dirty="0"/>
              <a:t>28% der Studierenden finden das Manual nicht übersichtlich</a:t>
            </a:r>
          </a:p>
          <a:p>
            <a:endParaRPr lang="de-CH" dirty="0"/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DE03FD8C-9BF6-EB27-F84C-8ECF3C24A1F8}"/>
              </a:ext>
            </a:extLst>
          </p:cNvPr>
          <p:cNvSpPr txBox="1">
            <a:spLocks/>
          </p:cNvSpPr>
          <p:nvPr/>
        </p:nvSpPr>
        <p:spPr>
          <a:xfrm>
            <a:off x="1637297" y="2132856"/>
            <a:ext cx="9562297" cy="1107996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sz="1800" dirty="0"/>
              <a:t>89% der Studierenden beurteilen die Zusammenarbeit mit den </a:t>
            </a:r>
            <a:r>
              <a:rPr lang="de-CH" sz="1800" dirty="0" err="1"/>
              <a:t>PxL</a:t>
            </a:r>
            <a:r>
              <a:rPr lang="de-CH" sz="1800" dirty="0"/>
              <a:t> positiv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sz="1800" dirty="0"/>
              <a:t>96% der Studierenden geben an, dass sie Ihre Ideen einbringen konnten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sz="1800" dirty="0"/>
              <a:t>90% der Studierenden geben an, dass sie die Tandempraktika als gewinnbringend erachten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62239532-589A-5CD7-39BF-11B8C15925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891" y="4005064"/>
            <a:ext cx="898773" cy="2232248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8B79942E-7A41-90DB-0448-18EDD0B4F9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913" y="1748503"/>
            <a:ext cx="861751" cy="2226671"/>
          </a:xfrm>
          <a:prstGeom prst="rect">
            <a:avLst/>
          </a:prstGeom>
        </p:spPr>
      </p:pic>
      <p:sp>
        <p:nvSpPr>
          <p:cNvPr id="13" name="Datumsplatzhalter 3">
            <a:extLst>
              <a:ext uri="{FF2B5EF4-FFF2-40B4-BE49-F238E27FC236}">
                <a16:creationId xmlns:a16="http://schemas.microsoft.com/office/drawing/2014/main" id="{F6D21E1E-932D-8E75-76BD-6FF771E8CA4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19100" y="6620400"/>
            <a:ext cx="1188000" cy="144016"/>
          </a:xfrm>
        </p:spPr>
        <p:txBody>
          <a:bodyPr/>
          <a:lstStyle/>
          <a:p>
            <a:r>
              <a:rPr lang="de-DE" dirty="0"/>
              <a:t>10. Mai 2024</a:t>
            </a:r>
            <a:endParaRPr lang="de-CH" dirty="0"/>
          </a:p>
        </p:txBody>
      </p:sp>
      <p:sp>
        <p:nvSpPr>
          <p:cNvPr id="14" name="Fußzeilenplatzhalter 4">
            <a:extLst>
              <a:ext uri="{FF2B5EF4-FFF2-40B4-BE49-F238E27FC236}">
                <a16:creationId xmlns:a16="http://schemas.microsoft.com/office/drawing/2014/main" id="{EFD0ABAF-9A53-0759-12C6-56F9B5E960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67508" y="6620400"/>
            <a:ext cx="8100000" cy="144016"/>
          </a:xfrm>
        </p:spPr>
        <p:txBody>
          <a:bodyPr/>
          <a:lstStyle/>
          <a:p>
            <a:r>
              <a:rPr lang="de-CH" dirty="0"/>
              <a:t>Praxisevaluation SEKI HS23 </a:t>
            </a:r>
          </a:p>
        </p:txBody>
      </p:sp>
    </p:spTree>
    <p:extLst>
      <p:ext uri="{BB962C8B-B14F-4D97-AF65-F5344CB8AC3E}">
        <p14:creationId xmlns:p14="http://schemas.microsoft.com/office/powerpoint/2010/main" val="24518669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CC3732C-9AA7-669D-0376-0527DC4125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4891" y="1052736"/>
            <a:ext cx="11012400" cy="369332"/>
          </a:xfrm>
        </p:spPr>
        <p:txBody>
          <a:bodyPr/>
          <a:lstStyle/>
          <a:p>
            <a:r>
              <a:rPr lang="de-CH" sz="2400" b="1" dirty="0"/>
              <a:t>Partnerschulphase HS23 </a:t>
            </a:r>
            <a:r>
              <a:rPr lang="de-CH" sz="2400" b="1" dirty="0" err="1"/>
              <a:t>PxL</a:t>
            </a:r>
            <a:endParaRPr lang="de-CH" sz="2400" b="1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9F449D0-26B0-0610-A3F7-04FBA47CF8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6</a:t>
            </a:fld>
            <a:endParaRPr lang="de-CH" dirty="0"/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5870A780-1783-D4D4-296C-FA16EF2DDBCD}"/>
              </a:ext>
            </a:extLst>
          </p:cNvPr>
          <p:cNvSpPr txBox="1">
            <a:spLocks/>
          </p:cNvSpPr>
          <p:nvPr/>
        </p:nvSpPr>
        <p:spPr>
          <a:xfrm>
            <a:off x="1667508" y="4293096"/>
            <a:ext cx="9793088" cy="1938992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de-CH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sz="1800" dirty="0"/>
              <a:t>23% der </a:t>
            </a:r>
            <a:r>
              <a:rPr lang="de-CH" sz="1800" dirty="0" err="1"/>
              <a:t>PxL</a:t>
            </a:r>
            <a:r>
              <a:rPr lang="de-CH" sz="1800" dirty="0"/>
              <a:t> beurteilen das «Kriterienraster für Zwischen- und Schlussbilanz» eher kritisch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sz="1800" dirty="0"/>
              <a:t>9% der </a:t>
            </a:r>
            <a:r>
              <a:rPr lang="de-CH" sz="1800" dirty="0" err="1"/>
              <a:t>PxL</a:t>
            </a:r>
            <a:r>
              <a:rPr lang="de-CH" sz="1800" dirty="0"/>
              <a:t> geben an, dass Studierende das Zwischenbilanzgespräch nicht vor- und nachbearbeitet haben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CH" sz="2000" dirty="0"/>
          </a:p>
          <a:p>
            <a:endParaRPr lang="de-CH" dirty="0"/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99A40A35-9AF0-1BDC-ED32-7EAC1A0AE72D}"/>
              </a:ext>
            </a:extLst>
          </p:cNvPr>
          <p:cNvSpPr txBox="1">
            <a:spLocks/>
          </p:cNvSpPr>
          <p:nvPr/>
        </p:nvSpPr>
        <p:spPr>
          <a:xfrm>
            <a:off x="1637296" y="2132856"/>
            <a:ext cx="9562297" cy="1415772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sz="1800" dirty="0"/>
              <a:t>90% der </a:t>
            </a:r>
            <a:r>
              <a:rPr lang="de-CH" sz="1800" dirty="0" err="1"/>
              <a:t>PxL</a:t>
            </a:r>
            <a:r>
              <a:rPr lang="de-CH" sz="1800" dirty="0"/>
              <a:t> loben das Engagement der Studierenden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sz="1800" dirty="0"/>
              <a:t>93% der </a:t>
            </a:r>
            <a:r>
              <a:rPr lang="de-CH" sz="1800" dirty="0" err="1"/>
              <a:t>PxL</a:t>
            </a:r>
            <a:r>
              <a:rPr lang="de-CH" sz="1800" dirty="0"/>
              <a:t> geben an, dass Feedback durch die Studierenden aufgenommen und genutzt wird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sz="1800" dirty="0"/>
              <a:t>95% der </a:t>
            </a:r>
            <a:r>
              <a:rPr lang="de-CH" sz="1800" dirty="0" err="1"/>
              <a:t>PxL</a:t>
            </a:r>
            <a:r>
              <a:rPr lang="de-CH" sz="1800" dirty="0"/>
              <a:t> finden das Manual der Partnerschulphase übersichtlich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CH" sz="2000" dirty="0"/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9E316C14-B096-EF5C-2E9C-FF6F4F344A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891" y="4005064"/>
            <a:ext cx="898773" cy="2232248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D1562AB4-F257-3E66-7410-2273F8FBB5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913" y="1748503"/>
            <a:ext cx="861751" cy="2226671"/>
          </a:xfrm>
          <a:prstGeom prst="rect">
            <a:avLst/>
          </a:prstGeom>
        </p:spPr>
      </p:pic>
      <p:sp>
        <p:nvSpPr>
          <p:cNvPr id="8" name="Datumsplatzhalter 3">
            <a:extLst>
              <a:ext uri="{FF2B5EF4-FFF2-40B4-BE49-F238E27FC236}">
                <a16:creationId xmlns:a16="http://schemas.microsoft.com/office/drawing/2014/main" id="{BA251B03-2F62-614B-EEBF-02CB11BB378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19100" y="6620400"/>
            <a:ext cx="1188000" cy="144016"/>
          </a:xfrm>
        </p:spPr>
        <p:txBody>
          <a:bodyPr/>
          <a:lstStyle/>
          <a:p>
            <a:r>
              <a:rPr lang="de-DE" dirty="0"/>
              <a:t>10. Mai 2024</a:t>
            </a:r>
            <a:endParaRPr lang="de-CH" dirty="0"/>
          </a:p>
        </p:txBody>
      </p:sp>
      <p:sp>
        <p:nvSpPr>
          <p:cNvPr id="9" name="Fußzeilenplatzhalter 4">
            <a:extLst>
              <a:ext uri="{FF2B5EF4-FFF2-40B4-BE49-F238E27FC236}">
                <a16:creationId xmlns:a16="http://schemas.microsoft.com/office/drawing/2014/main" id="{6E998E36-61CB-8DE6-5728-DED7E29DF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67508" y="6620400"/>
            <a:ext cx="8100000" cy="144016"/>
          </a:xfrm>
        </p:spPr>
        <p:txBody>
          <a:bodyPr/>
          <a:lstStyle/>
          <a:p>
            <a:r>
              <a:rPr lang="de-CH" dirty="0"/>
              <a:t>Praxisevaluation SEKI HS23 </a:t>
            </a:r>
          </a:p>
        </p:txBody>
      </p:sp>
    </p:spTree>
    <p:extLst>
      <p:ext uri="{BB962C8B-B14F-4D97-AF65-F5344CB8AC3E}">
        <p14:creationId xmlns:p14="http://schemas.microsoft.com/office/powerpoint/2010/main" val="36098957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CC3732C-9AA7-669D-0376-0527DC4125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9222" y="1170372"/>
            <a:ext cx="11012400" cy="369332"/>
          </a:xfrm>
        </p:spPr>
        <p:txBody>
          <a:bodyPr/>
          <a:lstStyle/>
          <a:p>
            <a:r>
              <a:rPr lang="de-CH" sz="2400" b="1" dirty="0"/>
              <a:t>Erweiterungsphase HS23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9F449D0-26B0-0610-A3F7-04FBA47CF8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7</a:t>
            </a:fld>
            <a:endParaRPr lang="de-CH" dirty="0"/>
          </a:p>
        </p:txBody>
      </p:sp>
      <p:sp>
        <p:nvSpPr>
          <p:cNvPr id="13" name="Datumsplatzhalter 3">
            <a:extLst>
              <a:ext uri="{FF2B5EF4-FFF2-40B4-BE49-F238E27FC236}">
                <a16:creationId xmlns:a16="http://schemas.microsoft.com/office/drawing/2014/main" id="{F6D21E1E-932D-8E75-76BD-6FF771E8CA4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19100" y="6620400"/>
            <a:ext cx="1188000" cy="144016"/>
          </a:xfrm>
        </p:spPr>
        <p:txBody>
          <a:bodyPr/>
          <a:lstStyle/>
          <a:p>
            <a:r>
              <a:rPr lang="de-DE" dirty="0"/>
              <a:t>10. Mai 2024</a:t>
            </a:r>
            <a:endParaRPr lang="de-CH" dirty="0"/>
          </a:p>
        </p:txBody>
      </p:sp>
      <p:sp>
        <p:nvSpPr>
          <p:cNvPr id="14" name="Fußzeilenplatzhalter 4">
            <a:extLst>
              <a:ext uri="{FF2B5EF4-FFF2-40B4-BE49-F238E27FC236}">
                <a16:creationId xmlns:a16="http://schemas.microsoft.com/office/drawing/2014/main" id="{EFD0ABAF-9A53-0759-12C6-56F9B5E960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67508" y="6620400"/>
            <a:ext cx="8100000" cy="144016"/>
          </a:xfrm>
        </p:spPr>
        <p:txBody>
          <a:bodyPr/>
          <a:lstStyle/>
          <a:p>
            <a:r>
              <a:rPr lang="de-CH" dirty="0"/>
              <a:t>Praxisevaluation SEKI HS23 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5C67F8A4-50A4-E74B-3E1F-F91D93A923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1784" y="1772816"/>
            <a:ext cx="3960440" cy="4280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1828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9F449D0-26B0-0610-A3F7-04FBA47CF8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60596" y="6620400"/>
            <a:ext cx="376710" cy="144016"/>
          </a:xfrm>
        </p:spPr>
        <p:txBody>
          <a:bodyPr vert="horz" lIns="0" tIns="0" rIns="0" bIns="0" rtlCol="0" anchor="t" anchorCtr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442AD375-037F-43D0-B059-5172DA06796A}" type="slidenum">
              <a:rPr lang="de-CH" smtClean="0"/>
              <a:pPr>
                <a:lnSpc>
                  <a:spcPct val="90000"/>
                </a:lnSpc>
                <a:spcAft>
                  <a:spcPts val="600"/>
                </a:spcAft>
              </a:pPr>
              <a:t>8</a:t>
            </a:fld>
            <a:endParaRPr lang="de-CH"/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18CBE5CE-DA4C-47C4-5A86-5F3AA45A84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4495" y="1064349"/>
            <a:ext cx="11012400" cy="369332"/>
          </a:xfrm>
        </p:spPr>
        <p:txBody>
          <a:bodyPr/>
          <a:lstStyle/>
          <a:p>
            <a:r>
              <a:rPr lang="de-CH" sz="2400" b="1" dirty="0"/>
              <a:t>Erweiterungsphase HS23: Wer wurde befragt?</a:t>
            </a:r>
          </a:p>
        </p:txBody>
      </p:sp>
      <p:grpSp>
        <p:nvGrpSpPr>
          <p:cNvPr id="76" name="Gruppieren 75">
            <a:extLst>
              <a:ext uri="{FF2B5EF4-FFF2-40B4-BE49-F238E27FC236}">
                <a16:creationId xmlns:a16="http://schemas.microsoft.com/office/drawing/2014/main" id="{E9A195D5-3D11-663C-39C4-71292E1DE437}"/>
              </a:ext>
            </a:extLst>
          </p:cNvPr>
          <p:cNvGrpSpPr/>
          <p:nvPr/>
        </p:nvGrpSpPr>
        <p:grpSpPr>
          <a:xfrm>
            <a:off x="364495" y="3738627"/>
            <a:ext cx="6161314" cy="2194086"/>
            <a:chOff x="364495" y="3738627"/>
            <a:chExt cx="6161314" cy="2194086"/>
          </a:xfrm>
        </p:grpSpPr>
        <p:grpSp>
          <p:nvGrpSpPr>
            <p:cNvPr id="51" name="Gruppieren 50">
              <a:extLst>
                <a:ext uri="{FF2B5EF4-FFF2-40B4-BE49-F238E27FC236}">
                  <a16:creationId xmlns:a16="http://schemas.microsoft.com/office/drawing/2014/main" id="{1F37770C-B59A-2C90-FF7A-60DA1ABEB0C1}"/>
                </a:ext>
              </a:extLst>
            </p:cNvPr>
            <p:cNvGrpSpPr/>
            <p:nvPr/>
          </p:nvGrpSpPr>
          <p:grpSpPr>
            <a:xfrm>
              <a:off x="433920" y="3738627"/>
              <a:ext cx="790962" cy="1849052"/>
              <a:chOff x="4556097" y="4877723"/>
              <a:chExt cx="1225934" cy="2504035"/>
            </a:xfrm>
          </p:grpSpPr>
          <p:pic>
            <p:nvPicPr>
              <p:cNvPr id="52" name="Grafik 51">
                <a:extLst>
                  <a:ext uri="{FF2B5EF4-FFF2-40B4-BE49-F238E27FC236}">
                    <a16:creationId xmlns:a16="http://schemas.microsoft.com/office/drawing/2014/main" id="{2058E9E7-0A60-F08B-3482-8A433A0E9CD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556097" y="4877723"/>
                <a:ext cx="1225934" cy="2504035"/>
              </a:xfrm>
              <a:prstGeom prst="rect">
                <a:avLst/>
              </a:prstGeom>
            </p:spPr>
          </p:pic>
          <p:grpSp>
            <p:nvGrpSpPr>
              <p:cNvPr id="53" name="Gruppieren 52">
                <a:extLst>
                  <a:ext uri="{FF2B5EF4-FFF2-40B4-BE49-F238E27FC236}">
                    <a16:creationId xmlns:a16="http://schemas.microsoft.com/office/drawing/2014/main" id="{D74F84DA-8FA0-378C-E6B3-C57058B07832}"/>
                  </a:ext>
                </a:extLst>
              </p:cNvPr>
              <p:cNvGrpSpPr/>
              <p:nvPr/>
            </p:nvGrpSpPr>
            <p:grpSpPr>
              <a:xfrm>
                <a:off x="5192426" y="5058405"/>
                <a:ext cx="334229" cy="2026623"/>
                <a:chOff x="866921" y="3924927"/>
                <a:chExt cx="215447" cy="1306378"/>
              </a:xfrm>
            </p:grpSpPr>
            <mc:AlternateContent xmlns:mc="http://schemas.openxmlformats.org/markup-compatibility/2006" xmlns:p14="http://schemas.microsoft.com/office/powerpoint/2010/main" xmlns:aink="http://schemas.microsoft.com/office/drawing/2016/ink">
              <mc:Choice Requires="p14 aink">
                <p:contentPart p14:bwMode="auto" r:id="rId6">
                  <p14:nvContentPartPr>
                    <p14:cNvPr id="54" name="Freihand 53">
                      <a:extLst>
                        <a:ext uri="{FF2B5EF4-FFF2-40B4-BE49-F238E27FC236}">
                          <a16:creationId xmlns:a16="http://schemas.microsoft.com/office/drawing/2014/main" id="{EB699E50-1CD1-40F2-A203-D71585EDAD9E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874841" y="3941847"/>
                    <a:ext cx="360" cy="360"/>
                  </p14:xfrm>
                </p:contentPart>
              </mc:Choice>
              <mc:Fallback xmlns="">
                <p:pic>
                  <p:nvPicPr>
                    <p:cNvPr id="26" name="Freihand 25">
                      <a:extLst>
                        <a:ext uri="{FF2B5EF4-FFF2-40B4-BE49-F238E27FC236}">
                          <a16:creationId xmlns:a16="http://schemas.microsoft.com/office/drawing/2014/main" id="{EFA2743C-0868-934C-BDDA-18172337A772}"/>
                        </a:ext>
                      </a:extLst>
                    </p:cNvPr>
                    <p:cNvPicPr/>
                    <p:nvPr/>
                  </p:nvPicPr>
                  <p:blipFill>
                    <a:blip r:embed="rId10"/>
                    <a:stretch>
                      <a:fillRect/>
                    </a:stretch>
                  </p:blipFill>
                  <p:spPr>
                    <a:xfrm>
                      <a:off x="838841" y="3725847"/>
                      <a:ext cx="72000" cy="432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 xmlns:aink="http://schemas.microsoft.com/office/drawing/2016/ink">
              <mc:Choice Requires="p14 aink">
                <p:contentPart p14:bwMode="auto" r:id="rId11">
                  <p14:nvContentPartPr>
                    <p14:cNvPr id="55" name="Freihand 54">
                      <a:extLst>
                        <a:ext uri="{FF2B5EF4-FFF2-40B4-BE49-F238E27FC236}">
                          <a16:creationId xmlns:a16="http://schemas.microsoft.com/office/drawing/2014/main" id="{F37121AA-46C8-8791-9A34-00C7A1A687F8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866921" y="3924927"/>
                    <a:ext cx="56520" cy="234360"/>
                  </p14:xfrm>
                </p:contentPart>
              </mc:Choice>
              <mc:Fallback xmlns="">
                <p:pic>
                  <p:nvPicPr>
                    <p:cNvPr id="27" name="Freihand 26">
                      <a:extLst>
                        <a:ext uri="{FF2B5EF4-FFF2-40B4-BE49-F238E27FC236}">
                          <a16:creationId xmlns:a16="http://schemas.microsoft.com/office/drawing/2014/main" id="{6D92E9A1-AD3C-1E46-B2A8-3876179AD1DE}"/>
                        </a:ext>
                      </a:extLst>
                    </p:cNvPr>
                    <p:cNvPicPr/>
                    <p:nvPr/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831281" y="3709287"/>
                      <a:ext cx="128160" cy="666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 xmlns:aink="http://schemas.microsoft.com/office/drawing/2016/ink">
              <mc:Choice Requires="p14 aink">
                <p:contentPart p14:bwMode="auto" r:id="rId13">
                  <p14:nvContentPartPr>
                    <p14:cNvPr id="56" name="Freihand 55">
                      <a:extLst>
                        <a:ext uri="{FF2B5EF4-FFF2-40B4-BE49-F238E27FC236}">
                          <a16:creationId xmlns:a16="http://schemas.microsoft.com/office/drawing/2014/main" id="{6B5CC828-D864-6373-DC2A-CD4F18B28380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896441" y="4357287"/>
                    <a:ext cx="360" cy="360"/>
                  </p14:xfrm>
                </p:contentPart>
              </mc:Choice>
              <mc:Fallback xmlns="">
                <p:pic>
                  <p:nvPicPr>
                    <p:cNvPr id="29" name="Freihand 28">
                      <a:extLst>
                        <a:ext uri="{FF2B5EF4-FFF2-40B4-BE49-F238E27FC236}">
                          <a16:creationId xmlns:a16="http://schemas.microsoft.com/office/drawing/2014/main" id="{1AB934CC-2A8B-7441-A875-FCF2B8BA9AC3}"/>
                        </a:ext>
                      </a:extLst>
                    </p:cNvPr>
                    <p:cNvPicPr/>
                    <p:nvPr/>
                  </p:nvPicPr>
                  <p:blipFill>
                    <a:blip r:embed="rId14"/>
                    <a:stretch>
                      <a:fillRect/>
                    </a:stretch>
                  </p:blipFill>
                  <p:spPr>
                    <a:xfrm>
                      <a:off x="860441" y="4141647"/>
                      <a:ext cx="72000" cy="432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 xmlns:aink="http://schemas.microsoft.com/office/drawing/2016/ink">
              <mc:Choice Requires="p14 aink">
                <p:contentPart p14:bwMode="auto" r:id="rId15">
                  <p14:nvContentPartPr>
                    <p14:cNvPr id="57" name="Freihand 56">
                      <a:extLst>
                        <a:ext uri="{FF2B5EF4-FFF2-40B4-BE49-F238E27FC236}">
                          <a16:creationId xmlns:a16="http://schemas.microsoft.com/office/drawing/2014/main" id="{9BDA56BF-EE67-4459-54E6-26934A89FFF9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934048" y="4390345"/>
                    <a:ext cx="148320" cy="840960"/>
                  </p14:xfrm>
                </p:contentPart>
              </mc:Choice>
              <mc:Fallback xmlns="">
                <p:pic>
                  <p:nvPicPr>
                    <p:cNvPr id="36" name="Freihand 35">
                      <a:extLst>
                        <a:ext uri="{FF2B5EF4-FFF2-40B4-BE49-F238E27FC236}">
                          <a16:creationId xmlns:a16="http://schemas.microsoft.com/office/drawing/2014/main" id="{BA651B51-C44B-4943-BAA7-B4A74612422C}"/>
                        </a:ext>
                      </a:extLst>
                    </p:cNvPr>
                    <p:cNvPicPr/>
                    <p:nvPr/>
                  </p:nvPicPr>
                  <p:blipFill>
                    <a:blip r:embed="rId16"/>
                    <a:stretch>
                      <a:fillRect/>
                    </a:stretch>
                  </p:blipFill>
                  <p:spPr>
                    <a:xfrm>
                      <a:off x="898048" y="4174345"/>
                      <a:ext cx="219960" cy="1272600"/>
                    </a:xfrm>
                    <a:prstGeom prst="rect">
                      <a:avLst/>
                    </a:prstGeom>
                  </p:spPr>
                </p:pic>
              </mc:Fallback>
            </mc:AlternateContent>
          </p:grpSp>
        </p:grpSp>
        <p:grpSp>
          <p:nvGrpSpPr>
            <p:cNvPr id="60" name="Gruppieren 59">
              <a:extLst>
                <a:ext uri="{FF2B5EF4-FFF2-40B4-BE49-F238E27FC236}">
                  <a16:creationId xmlns:a16="http://schemas.microsoft.com/office/drawing/2014/main" id="{9168408A-FC9D-9BC8-74F3-AB388A206E24}"/>
                </a:ext>
              </a:extLst>
            </p:cNvPr>
            <p:cNvGrpSpPr/>
            <p:nvPr/>
          </p:nvGrpSpPr>
          <p:grpSpPr>
            <a:xfrm>
              <a:off x="1117641" y="3774657"/>
              <a:ext cx="790962" cy="1849052"/>
              <a:chOff x="4556097" y="4877723"/>
              <a:chExt cx="1225934" cy="2504035"/>
            </a:xfrm>
          </p:grpSpPr>
          <p:pic>
            <p:nvPicPr>
              <p:cNvPr id="61" name="Grafik 60">
                <a:extLst>
                  <a:ext uri="{FF2B5EF4-FFF2-40B4-BE49-F238E27FC236}">
                    <a16:creationId xmlns:a16="http://schemas.microsoft.com/office/drawing/2014/main" id="{C347B3CA-A9A1-629E-1841-BEBD09F98B0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556097" y="4877723"/>
                <a:ext cx="1225934" cy="2504035"/>
              </a:xfrm>
              <a:prstGeom prst="rect">
                <a:avLst/>
              </a:prstGeom>
            </p:spPr>
          </p:pic>
          <p:grpSp>
            <p:nvGrpSpPr>
              <p:cNvPr id="62" name="Gruppieren 61">
                <a:extLst>
                  <a:ext uri="{FF2B5EF4-FFF2-40B4-BE49-F238E27FC236}">
                    <a16:creationId xmlns:a16="http://schemas.microsoft.com/office/drawing/2014/main" id="{55B634D8-324F-42EC-6781-234F5F91689C}"/>
                  </a:ext>
                </a:extLst>
              </p:cNvPr>
              <p:cNvGrpSpPr/>
              <p:nvPr/>
            </p:nvGrpSpPr>
            <p:grpSpPr>
              <a:xfrm>
                <a:off x="5192426" y="5058405"/>
                <a:ext cx="334229" cy="2026623"/>
                <a:chOff x="866921" y="3924927"/>
                <a:chExt cx="215447" cy="1306378"/>
              </a:xfrm>
            </p:grpSpPr>
            <mc:AlternateContent xmlns:mc="http://schemas.openxmlformats.org/markup-compatibility/2006" xmlns:p14="http://schemas.microsoft.com/office/powerpoint/2010/main" xmlns:aink="http://schemas.microsoft.com/office/drawing/2016/ink">
              <mc:Choice Requires="p14 aink">
                <p:contentPart p14:bwMode="auto" r:id="rId17">
                  <p14:nvContentPartPr>
                    <p14:cNvPr id="63" name="Freihand 62">
                      <a:extLst>
                        <a:ext uri="{FF2B5EF4-FFF2-40B4-BE49-F238E27FC236}">
                          <a16:creationId xmlns:a16="http://schemas.microsoft.com/office/drawing/2014/main" id="{B4C550C9-5BA2-C79C-A869-7440A53C3D95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874841" y="3941847"/>
                    <a:ext cx="360" cy="360"/>
                  </p14:xfrm>
                </p:contentPart>
              </mc:Choice>
              <mc:Fallback xmlns="">
                <p:pic>
                  <p:nvPicPr>
                    <p:cNvPr id="26" name="Freihand 25">
                      <a:extLst>
                        <a:ext uri="{FF2B5EF4-FFF2-40B4-BE49-F238E27FC236}">
                          <a16:creationId xmlns:a16="http://schemas.microsoft.com/office/drawing/2014/main" id="{EFA2743C-0868-934C-BDDA-18172337A772}"/>
                        </a:ext>
                      </a:extLst>
                    </p:cNvPr>
                    <p:cNvPicPr/>
                    <p:nvPr/>
                  </p:nvPicPr>
                  <p:blipFill>
                    <a:blip r:embed="rId10"/>
                    <a:stretch>
                      <a:fillRect/>
                    </a:stretch>
                  </p:blipFill>
                  <p:spPr>
                    <a:xfrm>
                      <a:off x="838841" y="3725847"/>
                      <a:ext cx="72000" cy="432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 xmlns:aink="http://schemas.microsoft.com/office/drawing/2016/ink">
              <mc:Choice Requires="p14 aink">
                <p:contentPart p14:bwMode="auto" r:id="rId18">
                  <p14:nvContentPartPr>
                    <p14:cNvPr id="64" name="Freihand 63">
                      <a:extLst>
                        <a:ext uri="{FF2B5EF4-FFF2-40B4-BE49-F238E27FC236}">
                          <a16:creationId xmlns:a16="http://schemas.microsoft.com/office/drawing/2014/main" id="{0C8B87A7-41EC-1F23-1271-75C3B2F8AEE0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866921" y="3924927"/>
                    <a:ext cx="56520" cy="234360"/>
                  </p14:xfrm>
                </p:contentPart>
              </mc:Choice>
              <mc:Fallback xmlns="">
                <p:pic>
                  <p:nvPicPr>
                    <p:cNvPr id="27" name="Freihand 26">
                      <a:extLst>
                        <a:ext uri="{FF2B5EF4-FFF2-40B4-BE49-F238E27FC236}">
                          <a16:creationId xmlns:a16="http://schemas.microsoft.com/office/drawing/2014/main" id="{6D92E9A1-AD3C-1E46-B2A8-3876179AD1DE}"/>
                        </a:ext>
                      </a:extLst>
                    </p:cNvPr>
                    <p:cNvPicPr/>
                    <p:nvPr/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831281" y="3709287"/>
                      <a:ext cx="128160" cy="666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 xmlns:aink="http://schemas.microsoft.com/office/drawing/2016/ink">
              <mc:Choice Requires="p14 aink">
                <p:contentPart p14:bwMode="auto" r:id="rId19">
                  <p14:nvContentPartPr>
                    <p14:cNvPr id="65" name="Freihand 64">
                      <a:extLst>
                        <a:ext uri="{FF2B5EF4-FFF2-40B4-BE49-F238E27FC236}">
                          <a16:creationId xmlns:a16="http://schemas.microsoft.com/office/drawing/2014/main" id="{EA1BE7D4-1056-7DE3-9169-75317B23FE8B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896441" y="4357287"/>
                    <a:ext cx="360" cy="360"/>
                  </p14:xfrm>
                </p:contentPart>
              </mc:Choice>
              <mc:Fallback xmlns="">
                <p:pic>
                  <p:nvPicPr>
                    <p:cNvPr id="29" name="Freihand 28">
                      <a:extLst>
                        <a:ext uri="{FF2B5EF4-FFF2-40B4-BE49-F238E27FC236}">
                          <a16:creationId xmlns:a16="http://schemas.microsoft.com/office/drawing/2014/main" id="{1AB934CC-2A8B-7441-A875-FCF2B8BA9AC3}"/>
                        </a:ext>
                      </a:extLst>
                    </p:cNvPr>
                    <p:cNvPicPr/>
                    <p:nvPr/>
                  </p:nvPicPr>
                  <p:blipFill>
                    <a:blip r:embed="rId14"/>
                    <a:stretch>
                      <a:fillRect/>
                    </a:stretch>
                  </p:blipFill>
                  <p:spPr>
                    <a:xfrm>
                      <a:off x="860441" y="4141647"/>
                      <a:ext cx="72000" cy="432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 xmlns:aink="http://schemas.microsoft.com/office/drawing/2016/ink">
              <mc:Choice Requires="p14 aink">
                <p:contentPart p14:bwMode="auto" r:id="rId20">
                  <p14:nvContentPartPr>
                    <p14:cNvPr id="66" name="Freihand 65">
                      <a:extLst>
                        <a:ext uri="{FF2B5EF4-FFF2-40B4-BE49-F238E27FC236}">
                          <a16:creationId xmlns:a16="http://schemas.microsoft.com/office/drawing/2014/main" id="{026F4248-A0E5-156D-BE07-6DF13F2F32DA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934048" y="4390345"/>
                    <a:ext cx="148320" cy="840960"/>
                  </p14:xfrm>
                </p:contentPart>
              </mc:Choice>
              <mc:Fallback xmlns="">
                <p:pic>
                  <p:nvPicPr>
                    <p:cNvPr id="36" name="Freihand 35">
                      <a:extLst>
                        <a:ext uri="{FF2B5EF4-FFF2-40B4-BE49-F238E27FC236}">
                          <a16:creationId xmlns:a16="http://schemas.microsoft.com/office/drawing/2014/main" id="{BA651B51-C44B-4943-BAA7-B4A74612422C}"/>
                        </a:ext>
                      </a:extLst>
                    </p:cNvPr>
                    <p:cNvPicPr/>
                    <p:nvPr/>
                  </p:nvPicPr>
                  <p:blipFill>
                    <a:blip r:embed="rId16"/>
                    <a:stretch>
                      <a:fillRect/>
                    </a:stretch>
                  </p:blipFill>
                  <p:spPr>
                    <a:xfrm>
                      <a:off x="898048" y="4174345"/>
                      <a:ext cx="219960" cy="1272600"/>
                    </a:xfrm>
                    <a:prstGeom prst="rect">
                      <a:avLst/>
                    </a:prstGeom>
                  </p:spPr>
                </p:pic>
              </mc:Fallback>
            </mc:AlternateContent>
          </p:grpSp>
        </p:grpSp>
        <p:grpSp>
          <p:nvGrpSpPr>
            <p:cNvPr id="67" name="Gruppieren 66">
              <a:extLst>
                <a:ext uri="{FF2B5EF4-FFF2-40B4-BE49-F238E27FC236}">
                  <a16:creationId xmlns:a16="http://schemas.microsoft.com/office/drawing/2014/main" id="{0C017248-56A3-4846-EA81-C278ADF874E0}"/>
                </a:ext>
              </a:extLst>
            </p:cNvPr>
            <p:cNvGrpSpPr/>
            <p:nvPr/>
          </p:nvGrpSpPr>
          <p:grpSpPr>
            <a:xfrm>
              <a:off x="1906983" y="3750852"/>
              <a:ext cx="790962" cy="1849052"/>
              <a:chOff x="4556097" y="4877723"/>
              <a:chExt cx="1225934" cy="2504035"/>
            </a:xfrm>
          </p:grpSpPr>
          <p:pic>
            <p:nvPicPr>
              <p:cNvPr id="68" name="Grafik 67">
                <a:extLst>
                  <a:ext uri="{FF2B5EF4-FFF2-40B4-BE49-F238E27FC236}">
                    <a16:creationId xmlns:a16="http://schemas.microsoft.com/office/drawing/2014/main" id="{2DB9A8A6-4369-9BF1-8814-6C6D5E81503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556097" y="4877723"/>
                <a:ext cx="1225934" cy="2504035"/>
              </a:xfrm>
              <a:prstGeom prst="rect">
                <a:avLst/>
              </a:prstGeom>
            </p:spPr>
          </p:pic>
          <p:grpSp>
            <p:nvGrpSpPr>
              <p:cNvPr id="69" name="Gruppieren 68">
                <a:extLst>
                  <a:ext uri="{FF2B5EF4-FFF2-40B4-BE49-F238E27FC236}">
                    <a16:creationId xmlns:a16="http://schemas.microsoft.com/office/drawing/2014/main" id="{63B1FDCA-ED58-B287-0D62-6DB2983EF51A}"/>
                  </a:ext>
                </a:extLst>
              </p:cNvPr>
              <p:cNvGrpSpPr/>
              <p:nvPr/>
            </p:nvGrpSpPr>
            <p:grpSpPr>
              <a:xfrm>
                <a:off x="5192426" y="5058405"/>
                <a:ext cx="334229" cy="2026623"/>
                <a:chOff x="866921" y="3924927"/>
                <a:chExt cx="215447" cy="1306378"/>
              </a:xfrm>
            </p:grpSpPr>
            <mc:AlternateContent xmlns:mc="http://schemas.openxmlformats.org/markup-compatibility/2006" xmlns:p14="http://schemas.microsoft.com/office/powerpoint/2010/main" xmlns:aink="http://schemas.microsoft.com/office/drawing/2016/ink">
              <mc:Choice Requires="p14 aink">
                <p:contentPart p14:bwMode="auto" r:id="rId21">
                  <p14:nvContentPartPr>
                    <p14:cNvPr id="70" name="Freihand 69">
                      <a:extLst>
                        <a:ext uri="{FF2B5EF4-FFF2-40B4-BE49-F238E27FC236}">
                          <a16:creationId xmlns:a16="http://schemas.microsoft.com/office/drawing/2014/main" id="{A097D7D7-39B8-10C6-3388-424235975EEA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874841" y="3941847"/>
                    <a:ext cx="360" cy="360"/>
                  </p14:xfrm>
                </p:contentPart>
              </mc:Choice>
              <mc:Fallback xmlns="">
                <p:pic>
                  <p:nvPicPr>
                    <p:cNvPr id="26" name="Freihand 25">
                      <a:extLst>
                        <a:ext uri="{FF2B5EF4-FFF2-40B4-BE49-F238E27FC236}">
                          <a16:creationId xmlns:a16="http://schemas.microsoft.com/office/drawing/2014/main" id="{EFA2743C-0868-934C-BDDA-18172337A772}"/>
                        </a:ext>
                      </a:extLst>
                    </p:cNvPr>
                    <p:cNvPicPr/>
                    <p:nvPr/>
                  </p:nvPicPr>
                  <p:blipFill>
                    <a:blip r:embed="rId10"/>
                    <a:stretch>
                      <a:fillRect/>
                    </a:stretch>
                  </p:blipFill>
                  <p:spPr>
                    <a:xfrm>
                      <a:off x="838841" y="3725847"/>
                      <a:ext cx="72000" cy="432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 xmlns:aink="http://schemas.microsoft.com/office/drawing/2016/ink">
              <mc:Choice Requires="p14 aink">
                <p:contentPart p14:bwMode="auto" r:id="rId22">
                  <p14:nvContentPartPr>
                    <p14:cNvPr id="71" name="Freihand 70">
                      <a:extLst>
                        <a:ext uri="{FF2B5EF4-FFF2-40B4-BE49-F238E27FC236}">
                          <a16:creationId xmlns:a16="http://schemas.microsoft.com/office/drawing/2014/main" id="{8E23B687-6EAB-493F-D6B0-F73623F4EA0A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866921" y="3924927"/>
                    <a:ext cx="56520" cy="234360"/>
                  </p14:xfrm>
                </p:contentPart>
              </mc:Choice>
              <mc:Fallback xmlns="">
                <p:pic>
                  <p:nvPicPr>
                    <p:cNvPr id="27" name="Freihand 26">
                      <a:extLst>
                        <a:ext uri="{FF2B5EF4-FFF2-40B4-BE49-F238E27FC236}">
                          <a16:creationId xmlns:a16="http://schemas.microsoft.com/office/drawing/2014/main" id="{6D92E9A1-AD3C-1E46-B2A8-3876179AD1DE}"/>
                        </a:ext>
                      </a:extLst>
                    </p:cNvPr>
                    <p:cNvPicPr/>
                    <p:nvPr/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831281" y="3709287"/>
                      <a:ext cx="128160" cy="666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 xmlns:aink="http://schemas.microsoft.com/office/drawing/2016/ink">
              <mc:Choice Requires="p14 aink">
                <p:contentPart p14:bwMode="auto" r:id="rId23">
                  <p14:nvContentPartPr>
                    <p14:cNvPr id="72" name="Freihand 71">
                      <a:extLst>
                        <a:ext uri="{FF2B5EF4-FFF2-40B4-BE49-F238E27FC236}">
                          <a16:creationId xmlns:a16="http://schemas.microsoft.com/office/drawing/2014/main" id="{FEEBBDC7-C9AE-45B8-425B-2E1C9323420A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896441" y="4357287"/>
                    <a:ext cx="360" cy="360"/>
                  </p14:xfrm>
                </p:contentPart>
              </mc:Choice>
              <mc:Fallback xmlns="">
                <p:pic>
                  <p:nvPicPr>
                    <p:cNvPr id="29" name="Freihand 28">
                      <a:extLst>
                        <a:ext uri="{FF2B5EF4-FFF2-40B4-BE49-F238E27FC236}">
                          <a16:creationId xmlns:a16="http://schemas.microsoft.com/office/drawing/2014/main" id="{1AB934CC-2A8B-7441-A875-FCF2B8BA9AC3}"/>
                        </a:ext>
                      </a:extLst>
                    </p:cNvPr>
                    <p:cNvPicPr/>
                    <p:nvPr/>
                  </p:nvPicPr>
                  <p:blipFill>
                    <a:blip r:embed="rId14"/>
                    <a:stretch>
                      <a:fillRect/>
                    </a:stretch>
                  </p:blipFill>
                  <p:spPr>
                    <a:xfrm>
                      <a:off x="860441" y="4141647"/>
                      <a:ext cx="72000" cy="432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 xmlns:aink="http://schemas.microsoft.com/office/drawing/2016/ink">
              <mc:Choice Requires="p14 aink">
                <p:contentPart p14:bwMode="auto" r:id="rId24">
                  <p14:nvContentPartPr>
                    <p14:cNvPr id="73" name="Freihand 72">
                      <a:extLst>
                        <a:ext uri="{FF2B5EF4-FFF2-40B4-BE49-F238E27FC236}">
                          <a16:creationId xmlns:a16="http://schemas.microsoft.com/office/drawing/2014/main" id="{901EC93D-6833-3C3B-20C1-9EC57ABA39EF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934048" y="4390345"/>
                    <a:ext cx="148320" cy="840960"/>
                  </p14:xfrm>
                </p:contentPart>
              </mc:Choice>
              <mc:Fallback xmlns="">
                <p:pic>
                  <p:nvPicPr>
                    <p:cNvPr id="36" name="Freihand 35">
                      <a:extLst>
                        <a:ext uri="{FF2B5EF4-FFF2-40B4-BE49-F238E27FC236}">
                          <a16:creationId xmlns:a16="http://schemas.microsoft.com/office/drawing/2014/main" id="{BA651B51-C44B-4943-BAA7-B4A74612422C}"/>
                        </a:ext>
                      </a:extLst>
                    </p:cNvPr>
                    <p:cNvPicPr/>
                    <p:nvPr/>
                  </p:nvPicPr>
                  <p:blipFill>
                    <a:blip r:embed="rId16"/>
                    <a:stretch>
                      <a:fillRect/>
                    </a:stretch>
                  </p:blipFill>
                  <p:spPr>
                    <a:xfrm>
                      <a:off x="898048" y="4174345"/>
                      <a:ext cx="219960" cy="1272600"/>
                    </a:xfrm>
                    <a:prstGeom prst="rect">
                      <a:avLst/>
                    </a:prstGeom>
                  </p:spPr>
                </p:pic>
              </mc:Fallback>
            </mc:AlternateContent>
          </p:grpSp>
        </p:grpSp>
        <p:sp>
          <p:nvSpPr>
            <p:cNvPr id="75" name="Textfeld 74">
              <a:extLst>
                <a:ext uri="{FF2B5EF4-FFF2-40B4-BE49-F238E27FC236}">
                  <a16:creationId xmlns:a16="http://schemas.microsoft.com/office/drawing/2014/main" id="{3327D2D2-DF02-FB8F-0FAD-DE8000E3DAD1}"/>
                </a:ext>
              </a:extLst>
            </p:cNvPr>
            <p:cNvSpPr txBox="1"/>
            <p:nvPr/>
          </p:nvSpPr>
          <p:spPr>
            <a:xfrm>
              <a:off x="364495" y="5563381"/>
              <a:ext cx="6161314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de-CH" dirty="0"/>
                <a:t>73 Studierende</a:t>
              </a:r>
            </a:p>
          </p:txBody>
        </p:sp>
      </p:grpSp>
      <p:grpSp>
        <p:nvGrpSpPr>
          <p:cNvPr id="85" name="Gruppieren 84">
            <a:extLst>
              <a:ext uri="{FF2B5EF4-FFF2-40B4-BE49-F238E27FC236}">
                <a16:creationId xmlns:a16="http://schemas.microsoft.com/office/drawing/2014/main" id="{6433EB0A-7DC1-F47F-4262-433959412992}"/>
              </a:ext>
            </a:extLst>
          </p:cNvPr>
          <p:cNvGrpSpPr/>
          <p:nvPr/>
        </p:nvGrpSpPr>
        <p:grpSpPr>
          <a:xfrm>
            <a:off x="419100" y="1568104"/>
            <a:ext cx="2441821" cy="1760709"/>
            <a:chOff x="419100" y="1568104"/>
            <a:chExt cx="2441821" cy="1760709"/>
          </a:xfrm>
        </p:grpSpPr>
        <p:grpSp>
          <p:nvGrpSpPr>
            <p:cNvPr id="50" name="Gruppieren 49">
              <a:extLst>
                <a:ext uri="{FF2B5EF4-FFF2-40B4-BE49-F238E27FC236}">
                  <a16:creationId xmlns:a16="http://schemas.microsoft.com/office/drawing/2014/main" id="{FD2AF842-E738-67D4-1870-0F4F7F746B5B}"/>
                </a:ext>
              </a:extLst>
            </p:cNvPr>
            <p:cNvGrpSpPr/>
            <p:nvPr/>
          </p:nvGrpSpPr>
          <p:grpSpPr>
            <a:xfrm>
              <a:off x="626963" y="1568104"/>
              <a:ext cx="2179966" cy="1572864"/>
              <a:chOff x="626963" y="1568104"/>
              <a:chExt cx="2179966" cy="1572864"/>
            </a:xfrm>
          </p:grpSpPr>
          <p:grpSp>
            <p:nvGrpSpPr>
              <p:cNvPr id="17" name="Gruppieren 16">
                <a:extLst>
                  <a:ext uri="{FF2B5EF4-FFF2-40B4-BE49-F238E27FC236}">
                    <a16:creationId xmlns:a16="http://schemas.microsoft.com/office/drawing/2014/main" id="{4F115B73-98DA-0C59-8CAE-C237B7A0E6D0}"/>
                  </a:ext>
                </a:extLst>
              </p:cNvPr>
              <p:cNvGrpSpPr/>
              <p:nvPr/>
            </p:nvGrpSpPr>
            <p:grpSpPr>
              <a:xfrm>
                <a:off x="1343472" y="1600968"/>
                <a:ext cx="761733" cy="1540000"/>
                <a:chOff x="2583490" y="3808458"/>
                <a:chExt cx="790779" cy="1615208"/>
              </a:xfrm>
            </p:grpSpPr>
            <p:pic>
              <p:nvPicPr>
                <p:cNvPr id="18" name="Grafik 17">
                  <a:extLst>
                    <a:ext uri="{FF2B5EF4-FFF2-40B4-BE49-F238E27FC236}">
                      <a16:creationId xmlns:a16="http://schemas.microsoft.com/office/drawing/2014/main" id="{7F07963A-75A2-851A-94C6-1EA6BEBF779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583490" y="3808458"/>
                  <a:ext cx="790779" cy="1615208"/>
                </a:xfrm>
                <a:prstGeom prst="rect">
                  <a:avLst/>
                </a:prstGeom>
              </p:spPr>
            </p:pic>
            <p:grpSp>
              <p:nvGrpSpPr>
                <p:cNvPr id="19" name="Gruppieren 18">
                  <a:extLst>
                    <a:ext uri="{FF2B5EF4-FFF2-40B4-BE49-F238E27FC236}">
                      <a16:creationId xmlns:a16="http://schemas.microsoft.com/office/drawing/2014/main" id="{35018D0E-6CC3-AA19-8AA3-D5C603CCFEF7}"/>
                    </a:ext>
                  </a:extLst>
                </p:cNvPr>
                <p:cNvGrpSpPr/>
                <p:nvPr/>
              </p:nvGrpSpPr>
              <p:grpSpPr>
                <a:xfrm>
                  <a:off x="3008728" y="3957625"/>
                  <a:ext cx="203400" cy="1283040"/>
                  <a:chOff x="3008728" y="3957625"/>
                  <a:chExt cx="203400" cy="1283040"/>
                </a:xfrm>
              </p:grpSpPr>
              <mc:AlternateContent xmlns:mc="http://schemas.openxmlformats.org/markup-compatibility/2006" xmlns:p14="http://schemas.microsoft.com/office/powerpoint/2010/main" xmlns:aink="http://schemas.microsoft.com/office/drawing/2016/ink">
                <mc:Choice Requires="p14 aink">
                  <p:contentPart p14:bwMode="auto" r:id="rId25">
                    <p14:nvContentPartPr>
                      <p14:cNvPr id="20" name="Freihand 19">
                        <a:extLst>
                          <a:ext uri="{FF2B5EF4-FFF2-40B4-BE49-F238E27FC236}">
                            <a16:creationId xmlns:a16="http://schemas.microsoft.com/office/drawing/2014/main" id="{655DC21D-7731-0042-8C74-6E34C04C1A5A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3008728" y="3957625"/>
                      <a:ext cx="58320" cy="200520"/>
                    </p14:xfrm>
                  </p:contentPart>
                </mc:Choice>
                <mc:Fallback xmlns="">
                  <p:pic>
                    <p:nvPicPr>
                      <p:cNvPr id="42" name="Freihand 41">
                        <a:extLst>
                          <a:ext uri="{FF2B5EF4-FFF2-40B4-BE49-F238E27FC236}">
                            <a16:creationId xmlns:a16="http://schemas.microsoft.com/office/drawing/2014/main" id="{2B967231-6683-8C42-9BE1-446B46AFA81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6"/>
                      <a:stretch>
                        <a:fillRect/>
                      </a:stretch>
                    </p:blipFill>
                    <p:spPr>
                      <a:xfrm>
                        <a:off x="2972728" y="3741985"/>
                        <a:ext cx="129960" cy="632160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 xmlns:p14="http://schemas.microsoft.com/office/powerpoint/2010/main" xmlns:aink="http://schemas.microsoft.com/office/drawing/2016/ink">
                <mc:Choice Requires="p14 aink">
                  <p:contentPart p14:bwMode="auto" r:id="rId27">
                    <p14:nvContentPartPr>
                      <p14:cNvPr id="21" name="Freihand 20">
                        <a:extLst>
                          <a:ext uri="{FF2B5EF4-FFF2-40B4-BE49-F238E27FC236}">
                            <a16:creationId xmlns:a16="http://schemas.microsoft.com/office/drawing/2014/main" id="{513264BF-41E1-1048-7BE6-6D17541D852C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3016648" y="4368385"/>
                      <a:ext cx="360" cy="360"/>
                    </p14:xfrm>
                  </p:contentPart>
                </mc:Choice>
                <mc:Fallback xmlns="">
                  <p:pic>
                    <p:nvPicPr>
                      <p:cNvPr id="43" name="Freihand 42">
                        <a:extLst>
                          <a:ext uri="{FF2B5EF4-FFF2-40B4-BE49-F238E27FC236}">
                            <a16:creationId xmlns:a16="http://schemas.microsoft.com/office/drawing/2014/main" id="{887B6E90-087D-1A4A-A07F-0B7625A2A2F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8"/>
                      <a:stretch>
                        <a:fillRect/>
                      </a:stretch>
                    </p:blipFill>
                    <p:spPr>
                      <a:xfrm>
                        <a:off x="2980648" y="4152385"/>
                        <a:ext cx="72000" cy="432000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 xmlns:p14="http://schemas.microsoft.com/office/powerpoint/2010/main" xmlns:aink="http://schemas.microsoft.com/office/drawing/2016/ink">
                <mc:Choice Requires="p14 aink">
                  <p:contentPart p14:bwMode="auto" r:id="rId29">
                    <p14:nvContentPartPr>
                      <p14:cNvPr id="22" name="Freihand 21">
                        <a:extLst>
                          <a:ext uri="{FF2B5EF4-FFF2-40B4-BE49-F238E27FC236}">
                            <a16:creationId xmlns:a16="http://schemas.microsoft.com/office/drawing/2014/main" id="{0C4488E5-D8E4-E10D-676C-9395F81F4062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3016648" y="4368385"/>
                      <a:ext cx="187560" cy="872280"/>
                    </p14:xfrm>
                  </p:contentPart>
                </mc:Choice>
                <mc:Fallback xmlns="">
                  <p:pic>
                    <p:nvPicPr>
                      <p:cNvPr id="45" name="Freihand 44">
                        <a:extLst>
                          <a:ext uri="{FF2B5EF4-FFF2-40B4-BE49-F238E27FC236}">
                            <a16:creationId xmlns:a16="http://schemas.microsoft.com/office/drawing/2014/main" id="{E452130E-E725-6542-BC08-D88A4EF8C65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0"/>
                      <a:stretch>
                        <a:fillRect/>
                      </a:stretch>
                    </p:blipFill>
                    <p:spPr>
                      <a:xfrm>
                        <a:off x="2980648" y="4152385"/>
                        <a:ext cx="259200" cy="1303920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 xmlns:p14="http://schemas.microsoft.com/office/powerpoint/2010/main" xmlns:aink="http://schemas.microsoft.com/office/drawing/2016/ink">
                <mc:Choice Requires="p14 aink">
                  <p:contentPart p14:bwMode="auto" r:id="rId31">
                    <p14:nvContentPartPr>
                      <p14:cNvPr id="23" name="Freihand 22">
                        <a:extLst>
                          <a:ext uri="{FF2B5EF4-FFF2-40B4-BE49-F238E27FC236}">
                            <a16:creationId xmlns:a16="http://schemas.microsoft.com/office/drawing/2014/main" id="{0E5C40EB-98F2-5F86-E2CF-3F88DEBCB8C9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3064168" y="4387465"/>
                      <a:ext cx="360" cy="360"/>
                    </p14:xfrm>
                  </p:contentPart>
                </mc:Choice>
                <mc:Fallback xmlns="">
                  <p:pic>
                    <p:nvPicPr>
                      <p:cNvPr id="47" name="Freihand 46">
                        <a:extLst>
                          <a:ext uri="{FF2B5EF4-FFF2-40B4-BE49-F238E27FC236}">
                            <a16:creationId xmlns:a16="http://schemas.microsoft.com/office/drawing/2014/main" id="{C10BA5DB-2BB1-364D-8A9E-63094E9BACF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2"/>
                      <a:stretch>
                        <a:fillRect/>
                      </a:stretch>
                    </p:blipFill>
                    <p:spPr>
                      <a:xfrm>
                        <a:off x="3028528" y="4171825"/>
                        <a:ext cx="72000" cy="432000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 xmlns:p14="http://schemas.microsoft.com/office/powerpoint/2010/main" xmlns:aink="http://schemas.microsoft.com/office/drawing/2016/ink">
                <mc:Choice Requires="p14 aink">
                  <p:contentPart p14:bwMode="auto" r:id="rId33">
                    <p14:nvContentPartPr>
                      <p14:cNvPr id="24" name="Freihand 23">
                        <a:extLst>
                          <a:ext uri="{FF2B5EF4-FFF2-40B4-BE49-F238E27FC236}">
                            <a16:creationId xmlns:a16="http://schemas.microsoft.com/office/drawing/2014/main" id="{841BB066-CD76-F423-A603-672BB2D2A4A1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3063448" y="4387465"/>
                      <a:ext cx="360" cy="360"/>
                    </p14:xfrm>
                  </p:contentPart>
                </mc:Choice>
                <mc:Fallback xmlns="">
                  <p:pic>
                    <p:nvPicPr>
                      <p:cNvPr id="48" name="Freihand 47">
                        <a:extLst>
                          <a:ext uri="{FF2B5EF4-FFF2-40B4-BE49-F238E27FC236}">
                            <a16:creationId xmlns:a16="http://schemas.microsoft.com/office/drawing/2014/main" id="{97ED6EA7-5924-D649-BE8C-CB99B5B6019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2"/>
                      <a:stretch>
                        <a:fillRect/>
                      </a:stretch>
                    </p:blipFill>
                    <p:spPr>
                      <a:xfrm>
                        <a:off x="3027448" y="4171825"/>
                        <a:ext cx="72000" cy="432000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 xmlns:p14="http://schemas.microsoft.com/office/powerpoint/2010/main" xmlns:aink="http://schemas.microsoft.com/office/drawing/2016/ink">
                <mc:Choice Requires="p14 aink">
                  <p:contentPart p14:bwMode="auto" r:id="rId34">
                    <p14:nvContentPartPr>
                      <p14:cNvPr id="25" name="Freihand 24">
                        <a:extLst>
                          <a:ext uri="{FF2B5EF4-FFF2-40B4-BE49-F238E27FC236}">
                            <a16:creationId xmlns:a16="http://schemas.microsoft.com/office/drawing/2014/main" id="{C3DCAEC9-6D3A-D757-6C31-1B2DA7747488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3026008" y="4353625"/>
                      <a:ext cx="186120" cy="883080"/>
                    </p14:xfrm>
                  </p:contentPart>
                </mc:Choice>
                <mc:Fallback xmlns="">
                  <p:pic>
                    <p:nvPicPr>
                      <p:cNvPr id="50" name="Freihand 49">
                        <a:extLst>
                          <a:ext uri="{FF2B5EF4-FFF2-40B4-BE49-F238E27FC236}">
                            <a16:creationId xmlns:a16="http://schemas.microsoft.com/office/drawing/2014/main" id="{66C53D94-0C3A-554F-8EE4-C39844C940B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5"/>
                      <a:stretch>
                        <a:fillRect/>
                      </a:stretch>
                    </p:blipFill>
                    <p:spPr>
                      <a:xfrm>
                        <a:off x="2990368" y="4137985"/>
                        <a:ext cx="257760" cy="1314720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</p:grpSp>
          </p:grpSp>
          <p:grpSp>
            <p:nvGrpSpPr>
              <p:cNvPr id="2" name="Gruppieren 1">
                <a:extLst>
                  <a:ext uri="{FF2B5EF4-FFF2-40B4-BE49-F238E27FC236}">
                    <a16:creationId xmlns:a16="http://schemas.microsoft.com/office/drawing/2014/main" id="{7C79E14A-94B7-0D91-B2CB-C3ED50AE6669}"/>
                  </a:ext>
                </a:extLst>
              </p:cNvPr>
              <p:cNvGrpSpPr/>
              <p:nvPr/>
            </p:nvGrpSpPr>
            <p:grpSpPr>
              <a:xfrm>
                <a:off x="626963" y="1568104"/>
                <a:ext cx="761733" cy="1540000"/>
                <a:chOff x="2583490" y="3808458"/>
                <a:chExt cx="790779" cy="1615208"/>
              </a:xfrm>
            </p:grpSpPr>
            <p:pic>
              <p:nvPicPr>
                <p:cNvPr id="3" name="Grafik 2">
                  <a:extLst>
                    <a:ext uri="{FF2B5EF4-FFF2-40B4-BE49-F238E27FC236}">
                      <a16:creationId xmlns:a16="http://schemas.microsoft.com/office/drawing/2014/main" id="{4FE1AD0E-DC65-454A-E052-AB91940EA17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583490" y="3808458"/>
                  <a:ext cx="790779" cy="1615208"/>
                </a:xfrm>
                <a:prstGeom prst="rect">
                  <a:avLst/>
                </a:prstGeom>
              </p:spPr>
            </p:pic>
            <p:grpSp>
              <p:nvGrpSpPr>
                <p:cNvPr id="7" name="Gruppieren 6">
                  <a:extLst>
                    <a:ext uri="{FF2B5EF4-FFF2-40B4-BE49-F238E27FC236}">
                      <a16:creationId xmlns:a16="http://schemas.microsoft.com/office/drawing/2014/main" id="{B54D56CD-D195-FD73-9283-5CB382F40E7C}"/>
                    </a:ext>
                  </a:extLst>
                </p:cNvPr>
                <p:cNvGrpSpPr/>
                <p:nvPr/>
              </p:nvGrpSpPr>
              <p:grpSpPr>
                <a:xfrm>
                  <a:off x="3008728" y="3957625"/>
                  <a:ext cx="203400" cy="1283040"/>
                  <a:chOff x="3008728" y="3957625"/>
                  <a:chExt cx="203400" cy="1283040"/>
                </a:xfrm>
              </p:grpSpPr>
              <mc:AlternateContent xmlns:mc="http://schemas.openxmlformats.org/markup-compatibility/2006" xmlns:p14="http://schemas.microsoft.com/office/powerpoint/2010/main" xmlns:aink="http://schemas.microsoft.com/office/drawing/2016/ink">
                <mc:Choice Requires="p14 aink">
                  <p:contentPart p14:bwMode="auto" r:id="rId36">
                    <p14:nvContentPartPr>
                      <p14:cNvPr id="8" name="Freihand 7">
                        <a:extLst>
                          <a:ext uri="{FF2B5EF4-FFF2-40B4-BE49-F238E27FC236}">
                            <a16:creationId xmlns:a16="http://schemas.microsoft.com/office/drawing/2014/main" id="{3EEEBF63-F4BD-0B6F-C4AE-2D1A0C343395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3008728" y="3957625"/>
                      <a:ext cx="58320" cy="200520"/>
                    </p14:xfrm>
                  </p:contentPart>
                </mc:Choice>
                <mc:Fallback xmlns="">
                  <p:pic>
                    <p:nvPicPr>
                      <p:cNvPr id="42" name="Freihand 41">
                        <a:extLst>
                          <a:ext uri="{FF2B5EF4-FFF2-40B4-BE49-F238E27FC236}">
                            <a16:creationId xmlns:a16="http://schemas.microsoft.com/office/drawing/2014/main" id="{2B967231-6683-8C42-9BE1-446B46AFA81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6"/>
                      <a:stretch>
                        <a:fillRect/>
                      </a:stretch>
                    </p:blipFill>
                    <p:spPr>
                      <a:xfrm>
                        <a:off x="2972728" y="3741985"/>
                        <a:ext cx="129960" cy="632160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 xmlns:p14="http://schemas.microsoft.com/office/powerpoint/2010/main" xmlns:aink="http://schemas.microsoft.com/office/drawing/2016/ink">
                <mc:Choice Requires="p14 aink">
                  <p:contentPart p14:bwMode="auto" r:id="rId37">
                    <p14:nvContentPartPr>
                      <p14:cNvPr id="11" name="Freihand 10">
                        <a:extLst>
                          <a:ext uri="{FF2B5EF4-FFF2-40B4-BE49-F238E27FC236}">
                            <a16:creationId xmlns:a16="http://schemas.microsoft.com/office/drawing/2014/main" id="{DD500646-143D-5029-E0E2-D5EBE8484A17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3016648" y="4368385"/>
                      <a:ext cx="360" cy="360"/>
                    </p14:xfrm>
                  </p:contentPart>
                </mc:Choice>
                <mc:Fallback xmlns="">
                  <p:pic>
                    <p:nvPicPr>
                      <p:cNvPr id="43" name="Freihand 42">
                        <a:extLst>
                          <a:ext uri="{FF2B5EF4-FFF2-40B4-BE49-F238E27FC236}">
                            <a16:creationId xmlns:a16="http://schemas.microsoft.com/office/drawing/2014/main" id="{887B6E90-087D-1A4A-A07F-0B7625A2A2F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8"/>
                      <a:stretch>
                        <a:fillRect/>
                      </a:stretch>
                    </p:blipFill>
                    <p:spPr>
                      <a:xfrm>
                        <a:off x="2980648" y="4152385"/>
                        <a:ext cx="72000" cy="432000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 xmlns:p14="http://schemas.microsoft.com/office/powerpoint/2010/main" xmlns:aink="http://schemas.microsoft.com/office/drawing/2016/ink">
                <mc:Choice Requires="p14 aink">
                  <p:contentPart p14:bwMode="auto" r:id="rId38">
                    <p14:nvContentPartPr>
                      <p14:cNvPr id="13" name="Freihand 12">
                        <a:extLst>
                          <a:ext uri="{FF2B5EF4-FFF2-40B4-BE49-F238E27FC236}">
                            <a16:creationId xmlns:a16="http://schemas.microsoft.com/office/drawing/2014/main" id="{6E0A93B9-3E08-2950-691D-755285D7E6AF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3016648" y="4368385"/>
                      <a:ext cx="187560" cy="872280"/>
                    </p14:xfrm>
                  </p:contentPart>
                </mc:Choice>
                <mc:Fallback xmlns="">
                  <p:pic>
                    <p:nvPicPr>
                      <p:cNvPr id="45" name="Freihand 44">
                        <a:extLst>
                          <a:ext uri="{FF2B5EF4-FFF2-40B4-BE49-F238E27FC236}">
                            <a16:creationId xmlns:a16="http://schemas.microsoft.com/office/drawing/2014/main" id="{E452130E-E725-6542-BC08-D88A4EF8C65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0"/>
                      <a:stretch>
                        <a:fillRect/>
                      </a:stretch>
                    </p:blipFill>
                    <p:spPr>
                      <a:xfrm>
                        <a:off x="2980648" y="4152385"/>
                        <a:ext cx="259200" cy="1303920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 xmlns:p14="http://schemas.microsoft.com/office/powerpoint/2010/main" xmlns:aink="http://schemas.microsoft.com/office/drawing/2016/ink">
                <mc:Choice Requires="p14 aink">
                  <p:contentPart p14:bwMode="auto" r:id="rId39">
                    <p14:nvContentPartPr>
                      <p14:cNvPr id="14" name="Freihand 13">
                        <a:extLst>
                          <a:ext uri="{FF2B5EF4-FFF2-40B4-BE49-F238E27FC236}">
                            <a16:creationId xmlns:a16="http://schemas.microsoft.com/office/drawing/2014/main" id="{DE9DCD61-11B2-F26C-0CB1-F61EE2DB3447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3064168" y="4387465"/>
                      <a:ext cx="360" cy="360"/>
                    </p14:xfrm>
                  </p:contentPart>
                </mc:Choice>
                <mc:Fallback xmlns="">
                  <p:pic>
                    <p:nvPicPr>
                      <p:cNvPr id="47" name="Freihand 46">
                        <a:extLst>
                          <a:ext uri="{FF2B5EF4-FFF2-40B4-BE49-F238E27FC236}">
                            <a16:creationId xmlns:a16="http://schemas.microsoft.com/office/drawing/2014/main" id="{C10BA5DB-2BB1-364D-8A9E-63094E9BACF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2"/>
                      <a:stretch>
                        <a:fillRect/>
                      </a:stretch>
                    </p:blipFill>
                    <p:spPr>
                      <a:xfrm>
                        <a:off x="3028528" y="4171825"/>
                        <a:ext cx="72000" cy="432000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 xmlns:p14="http://schemas.microsoft.com/office/powerpoint/2010/main" xmlns:aink="http://schemas.microsoft.com/office/drawing/2016/ink">
                <mc:Choice Requires="p14 aink">
                  <p:contentPart p14:bwMode="auto" r:id="rId40">
                    <p14:nvContentPartPr>
                      <p14:cNvPr id="15" name="Freihand 14">
                        <a:extLst>
                          <a:ext uri="{FF2B5EF4-FFF2-40B4-BE49-F238E27FC236}">
                            <a16:creationId xmlns:a16="http://schemas.microsoft.com/office/drawing/2014/main" id="{E15E8C15-48A2-E99D-ED54-1D4BA4F231BE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3063448" y="4387465"/>
                      <a:ext cx="360" cy="360"/>
                    </p14:xfrm>
                  </p:contentPart>
                </mc:Choice>
                <mc:Fallback xmlns="">
                  <p:pic>
                    <p:nvPicPr>
                      <p:cNvPr id="48" name="Freihand 47">
                        <a:extLst>
                          <a:ext uri="{FF2B5EF4-FFF2-40B4-BE49-F238E27FC236}">
                            <a16:creationId xmlns:a16="http://schemas.microsoft.com/office/drawing/2014/main" id="{97ED6EA7-5924-D649-BE8C-CB99B5B6019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2"/>
                      <a:stretch>
                        <a:fillRect/>
                      </a:stretch>
                    </p:blipFill>
                    <p:spPr>
                      <a:xfrm>
                        <a:off x="3027448" y="4171825"/>
                        <a:ext cx="72000" cy="432000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 xmlns:p14="http://schemas.microsoft.com/office/powerpoint/2010/main" xmlns:aink="http://schemas.microsoft.com/office/drawing/2016/ink">
                <mc:Choice Requires="p14 aink">
                  <p:contentPart p14:bwMode="auto" r:id="rId41">
                    <p14:nvContentPartPr>
                      <p14:cNvPr id="16" name="Freihand 15">
                        <a:extLst>
                          <a:ext uri="{FF2B5EF4-FFF2-40B4-BE49-F238E27FC236}">
                            <a16:creationId xmlns:a16="http://schemas.microsoft.com/office/drawing/2014/main" id="{F3BD4645-6A11-B5A0-6144-1D4F0777B2B8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3026008" y="4353625"/>
                      <a:ext cx="186120" cy="883080"/>
                    </p14:xfrm>
                  </p:contentPart>
                </mc:Choice>
                <mc:Fallback xmlns="">
                  <p:pic>
                    <p:nvPicPr>
                      <p:cNvPr id="50" name="Freihand 49">
                        <a:extLst>
                          <a:ext uri="{FF2B5EF4-FFF2-40B4-BE49-F238E27FC236}">
                            <a16:creationId xmlns:a16="http://schemas.microsoft.com/office/drawing/2014/main" id="{66C53D94-0C3A-554F-8EE4-C39844C940B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5"/>
                      <a:stretch>
                        <a:fillRect/>
                      </a:stretch>
                    </p:blipFill>
                    <p:spPr>
                      <a:xfrm>
                        <a:off x="2990368" y="4137985"/>
                        <a:ext cx="257760" cy="1314720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</p:grpSp>
          </p:grpSp>
          <p:grpSp>
            <p:nvGrpSpPr>
              <p:cNvPr id="41" name="Gruppieren 40">
                <a:extLst>
                  <a:ext uri="{FF2B5EF4-FFF2-40B4-BE49-F238E27FC236}">
                    <a16:creationId xmlns:a16="http://schemas.microsoft.com/office/drawing/2014/main" id="{666C8690-6A66-0508-1BC3-52ADBB8C8295}"/>
                  </a:ext>
                </a:extLst>
              </p:cNvPr>
              <p:cNvGrpSpPr/>
              <p:nvPr/>
            </p:nvGrpSpPr>
            <p:grpSpPr>
              <a:xfrm>
                <a:off x="2045196" y="1580329"/>
                <a:ext cx="761733" cy="1540000"/>
                <a:chOff x="2583490" y="3808458"/>
                <a:chExt cx="790779" cy="1615208"/>
              </a:xfrm>
            </p:grpSpPr>
            <p:pic>
              <p:nvPicPr>
                <p:cNvPr id="42" name="Grafik 41">
                  <a:extLst>
                    <a:ext uri="{FF2B5EF4-FFF2-40B4-BE49-F238E27FC236}">
                      <a16:creationId xmlns:a16="http://schemas.microsoft.com/office/drawing/2014/main" id="{21121BC0-D203-DEFE-F4B1-4453A52193C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583490" y="3808458"/>
                  <a:ext cx="790779" cy="1615208"/>
                </a:xfrm>
                <a:prstGeom prst="rect">
                  <a:avLst/>
                </a:prstGeom>
              </p:spPr>
            </p:pic>
            <p:grpSp>
              <p:nvGrpSpPr>
                <p:cNvPr id="43" name="Gruppieren 42">
                  <a:extLst>
                    <a:ext uri="{FF2B5EF4-FFF2-40B4-BE49-F238E27FC236}">
                      <a16:creationId xmlns:a16="http://schemas.microsoft.com/office/drawing/2014/main" id="{FC88B364-BA59-E026-F76E-3629FE67B19B}"/>
                    </a:ext>
                  </a:extLst>
                </p:cNvPr>
                <p:cNvGrpSpPr/>
                <p:nvPr/>
              </p:nvGrpSpPr>
              <p:grpSpPr>
                <a:xfrm>
                  <a:off x="3008728" y="3957625"/>
                  <a:ext cx="203400" cy="1283040"/>
                  <a:chOff x="3008728" y="3957625"/>
                  <a:chExt cx="203400" cy="1283040"/>
                </a:xfrm>
              </p:grpSpPr>
              <mc:AlternateContent xmlns:mc="http://schemas.openxmlformats.org/markup-compatibility/2006" xmlns:p14="http://schemas.microsoft.com/office/powerpoint/2010/main" xmlns:aink="http://schemas.microsoft.com/office/drawing/2016/ink">
                <mc:Choice Requires="p14 aink">
                  <p:contentPart p14:bwMode="auto" r:id="rId42">
                    <p14:nvContentPartPr>
                      <p14:cNvPr id="44" name="Freihand 43">
                        <a:extLst>
                          <a:ext uri="{FF2B5EF4-FFF2-40B4-BE49-F238E27FC236}">
                            <a16:creationId xmlns:a16="http://schemas.microsoft.com/office/drawing/2014/main" id="{1DBE462E-BA83-334D-9D7A-28C075C40C53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3008728" y="3957625"/>
                      <a:ext cx="58320" cy="200520"/>
                    </p14:xfrm>
                  </p:contentPart>
                </mc:Choice>
                <mc:Fallback xmlns="">
                  <p:pic>
                    <p:nvPicPr>
                      <p:cNvPr id="42" name="Freihand 41">
                        <a:extLst>
                          <a:ext uri="{FF2B5EF4-FFF2-40B4-BE49-F238E27FC236}">
                            <a16:creationId xmlns:a16="http://schemas.microsoft.com/office/drawing/2014/main" id="{2B967231-6683-8C42-9BE1-446B46AFA81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6"/>
                      <a:stretch>
                        <a:fillRect/>
                      </a:stretch>
                    </p:blipFill>
                    <p:spPr>
                      <a:xfrm>
                        <a:off x="2972728" y="3741985"/>
                        <a:ext cx="129960" cy="632160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 xmlns:p14="http://schemas.microsoft.com/office/powerpoint/2010/main" xmlns:aink="http://schemas.microsoft.com/office/drawing/2016/ink">
                <mc:Choice Requires="p14 aink">
                  <p:contentPart p14:bwMode="auto" r:id="rId43">
                    <p14:nvContentPartPr>
                      <p14:cNvPr id="45" name="Freihand 44">
                        <a:extLst>
                          <a:ext uri="{FF2B5EF4-FFF2-40B4-BE49-F238E27FC236}">
                            <a16:creationId xmlns:a16="http://schemas.microsoft.com/office/drawing/2014/main" id="{740C2C21-3F7F-C2AB-7E1A-9875393BC934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3016648" y="4368385"/>
                      <a:ext cx="360" cy="360"/>
                    </p14:xfrm>
                  </p:contentPart>
                </mc:Choice>
                <mc:Fallback xmlns="">
                  <p:pic>
                    <p:nvPicPr>
                      <p:cNvPr id="43" name="Freihand 42">
                        <a:extLst>
                          <a:ext uri="{FF2B5EF4-FFF2-40B4-BE49-F238E27FC236}">
                            <a16:creationId xmlns:a16="http://schemas.microsoft.com/office/drawing/2014/main" id="{887B6E90-087D-1A4A-A07F-0B7625A2A2F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8"/>
                      <a:stretch>
                        <a:fillRect/>
                      </a:stretch>
                    </p:blipFill>
                    <p:spPr>
                      <a:xfrm>
                        <a:off x="2980648" y="4152385"/>
                        <a:ext cx="72000" cy="432000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 xmlns:p14="http://schemas.microsoft.com/office/powerpoint/2010/main" xmlns:aink="http://schemas.microsoft.com/office/drawing/2016/ink">
                <mc:Choice Requires="p14 aink">
                  <p:contentPart p14:bwMode="auto" r:id="rId44">
                    <p14:nvContentPartPr>
                      <p14:cNvPr id="46" name="Freihand 45">
                        <a:extLst>
                          <a:ext uri="{FF2B5EF4-FFF2-40B4-BE49-F238E27FC236}">
                            <a16:creationId xmlns:a16="http://schemas.microsoft.com/office/drawing/2014/main" id="{340027E6-52EB-43F4-6B81-A29F32670D2E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3016648" y="4368385"/>
                      <a:ext cx="187560" cy="872280"/>
                    </p14:xfrm>
                  </p:contentPart>
                </mc:Choice>
                <mc:Fallback xmlns="">
                  <p:pic>
                    <p:nvPicPr>
                      <p:cNvPr id="45" name="Freihand 44">
                        <a:extLst>
                          <a:ext uri="{FF2B5EF4-FFF2-40B4-BE49-F238E27FC236}">
                            <a16:creationId xmlns:a16="http://schemas.microsoft.com/office/drawing/2014/main" id="{E452130E-E725-6542-BC08-D88A4EF8C65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0"/>
                      <a:stretch>
                        <a:fillRect/>
                      </a:stretch>
                    </p:blipFill>
                    <p:spPr>
                      <a:xfrm>
                        <a:off x="2980648" y="4152385"/>
                        <a:ext cx="259200" cy="1303920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 xmlns:p14="http://schemas.microsoft.com/office/powerpoint/2010/main" xmlns:aink="http://schemas.microsoft.com/office/drawing/2016/ink">
                <mc:Choice Requires="p14 aink">
                  <p:contentPart p14:bwMode="auto" r:id="rId45">
                    <p14:nvContentPartPr>
                      <p14:cNvPr id="47" name="Freihand 46">
                        <a:extLst>
                          <a:ext uri="{FF2B5EF4-FFF2-40B4-BE49-F238E27FC236}">
                            <a16:creationId xmlns:a16="http://schemas.microsoft.com/office/drawing/2014/main" id="{892D6070-A521-44F6-DA75-DFF8EF046748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3064168" y="4387465"/>
                      <a:ext cx="360" cy="360"/>
                    </p14:xfrm>
                  </p:contentPart>
                </mc:Choice>
                <mc:Fallback xmlns="">
                  <p:pic>
                    <p:nvPicPr>
                      <p:cNvPr id="47" name="Freihand 46">
                        <a:extLst>
                          <a:ext uri="{FF2B5EF4-FFF2-40B4-BE49-F238E27FC236}">
                            <a16:creationId xmlns:a16="http://schemas.microsoft.com/office/drawing/2014/main" id="{C10BA5DB-2BB1-364D-8A9E-63094E9BACF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2"/>
                      <a:stretch>
                        <a:fillRect/>
                      </a:stretch>
                    </p:blipFill>
                    <p:spPr>
                      <a:xfrm>
                        <a:off x="3028528" y="4171825"/>
                        <a:ext cx="72000" cy="432000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 xmlns:p14="http://schemas.microsoft.com/office/powerpoint/2010/main" xmlns:aink="http://schemas.microsoft.com/office/drawing/2016/ink">
                <mc:Choice Requires="p14 aink">
                  <p:contentPart p14:bwMode="auto" r:id="rId46">
                    <p14:nvContentPartPr>
                      <p14:cNvPr id="48" name="Freihand 47">
                        <a:extLst>
                          <a:ext uri="{FF2B5EF4-FFF2-40B4-BE49-F238E27FC236}">
                            <a16:creationId xmlns:a16="http://schemas.microsoft.com/office/drawing/2014/main" id="{2285C9F2-B488-892A-9C2E-E3F4AAE32F3C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3063448" y="4387465"/>
                      <a:ext cx="360" cy="360"/>
                    </p14:xfrm>
                  </p:contentPart>
                </mc:Choice>
                <mc:Fallback xmlns="">
                  <p:pic>
                    <p:nvPicPr>
                      <p:cNvPr id="48" name="Freihand 47">
                        <a:extLst>
                          <a:ext uri="{FF2B5EF4-FFF2-40B4-BE49-F238E27FC236}">
                            <a16:creationId xmlns:a16="http://schemas.microsoft.com/office/drawing/2014/main" id="{97ED6EA7-5924-D649-BE8C-CB99B5B6019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2"/>
                      <a:stretch>
                        <a:fillRect/>
                      </a:stretch>
                    </p:blipFill>
                    <p:spPr>
                      <a:xfrm>
                        <a:off x="3027448" y="4171825"/>
                        <a:ext cx="72000" cy="432000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 xmlns:p14="http://schemas.microsoft.com/office/powerpoint/2010/main" xmlns:aink="http://schemas.microsoft.com/office/drawing/2016/ink">
                <mc:Choice Requires="p14 aink">
                  <p:contentPart p14:bwMode="auto" r:id="rId47">
                    <p14:nvContentPartPr>
                      <p14:cNvPr id="49" name="Freihand 48">
                        <a:extLst>
                          <a:ext uri="{FF2B5EF4-FFF2-40B4-BE49-F238E27FC236}">
                            <a16:creationId xmlns:a16="http://schemas.microsoft.com/office/drawing/2014/main" id="{4A73B3E8-B27D-2847-3074-74835C1A972C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3026008" y="4353625"/>
                      <a:ext cx="186120" cy="883080"/>
                    </p14:xfrm>
                  </p:contentPart>
                </mc:Choice>
                <mc:Fallback xmlns="">
                  <p:pic>
                    <p:nvPicPr>
                      <p:cNvPr id="50" name="Freihand 49">
                        <a:extLst>
                          <a:ext uri="{FF2B5EF4-FFF2-40B4-BE49-F238E27FC236}">
                            <a16:creationId xmlns:a16="http://schemas.microsoft.com/office/drawing/2014/main" id="{66C53D94-0C3A-554F-8EE4-C39844C940B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5"/>
                      <a:stretch>
                        <a:fillRect/>
                      </a:stretch>
                    </p:blipFill>
                    <p:spPr>
                      <a:xfrm>
                        <a:off x="2990368" y="4137985"/>
                        <a:ext cx="257760" cy="1314720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</p:grpSp>
          </p:grpSp>
        </p:grpSp>
        <p:sp>
          <p:nvSpPr>
            <p:cNvPr id="79" name="Textfeld 78">
              <a:extLst>
                <a:ext uri="{FF2B5EF4-FFF2-40B4-BE49-F238E27FC236}">
                  <a16:creationId xmlns:a16="http://schemas.microsoft.com/office/drawing/2014/main" id="{DE02C02C-0658-7C7F-A6ED-801543128614}"/>
                </a:ext>
              </a:extLst>
            </p:cNvPr>
            <p:cNvSpPr txBox="1"/>
            <p:nvPr/>
          </p:nvSpPr>
          <p:spPr>
            <a:xfrm>
              <a:off x="419100" y="3051814"/>
              <a:ext cx="2441821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de-CH" dirty="0"/>
                <a:t>59 Praxislehrpersonen</a:t>
              </a:r>
            </a:p>
          </p:txBody>
        </p:sp>
      </p:grpSp>
      <p:grpSp>
        <p:nvGrpSpPr>
          <p:cNvPr id="81" name="Gruppieren 80">
            <a:extLst>
              <a:ext uri="{FF2B5EF4-FFF2-40B4-BE49-F238E27FC236}">
                <a16:creationId xmlns:a16="http://schemas.microsoft.com/office/drawing/2014/main" id="{9F485E45-46D1-6742-3E26-69075081C8E9}"/>
              </a:ext>
            </a:extLst>
          </p:cNvPr>
          <p:cNvGrpSpPr/>
          <p:nvPr/>
        </p:nvGrpSpPr>
        <p:grpSpPr>
          <a:xfrm>
            <a:off x="4203531" y="1826597"/>
            <a:ext cx="3356221" cy="914400"/>
            <a:chOff x="4203531" y="1826597"/>
            <a:chExt cx="3356221" cy="914400"/>
          </a:xfrm>
        </p:grpSpPr>
        <p:pic>
          <p:nvPicPr>
            <p:cNvPr id="78" name="Grafik 77" descr="Klemmbrett mit einfarbiger Füllung">
              <a:extLst>
                <a:ext uri="{FF2B5EF4-FFF2-40B4-BE49-F238E27FC236}">
                  <a16:creationId xmlns:a16="http://schemas.microsoft.com/office/drawing/2014/main" id="{215ADD37-6612-8225-B0C7-2A03308AB42F}"/>
                </a:ext>
              </a:extLst>
            </p:cNvPr>
            <p:cNvPicPr>
              <a:picLocks noChangeAspect="1"/>
            </p:cNvPicPr>
            <p:nvPr/>
          </p:nvPicPr>
          <p:blipFill>
            <a:blip r:embed="rId4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9"/>
                </a:ext>
              </a:extLst>
            </a:blip>
            <a:stretch>
              <a:fillRect/>
            </a:stretch>
          </p:blipFill>
          <p:spPr>
            <a:xfrm>
              <a:off x="4203531" y="1826597"/>
              <a:ext cx="914400" cy="914400"/>
            </a:xfrm>
            <a:prstGeom prst="rect">
              <a:avLst/>
            </a:prstGeom>
          </p:spPr>
        </p:pic>
        <p:sp>
          <p:nvSpPr>
            <p:cNvPr id="80" name="Textfeld 79">
              <a:extLst>
                <a:ext uri="{FF2B5EF4-FFF2-40B4-BE49-F238E27FC236}">
                  <a16:creationId xmlns:a16="http://schemas.microsoft.com/office/drawing/2014/main" id="{CD188994-BE30-5C85-9B1A-D2CEE6D618F1}"/>
                </a:ext>
              </a:extLst>
            </p:cNvPr>
            <p:cNvSpPr txBox="1"/>
            <p:nvPr/>
          </p:nvSpPr>
          <p:spPr>
            <a:xfrm>
              <a:off x="5117931" y="2257673"/>
              <a:ext cx="2441821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de-CH" dirty="0"/>
                <a:t>43 Personen / 77%</a:t>
              </a:r>
            </a:p>
          </p:txBody>
        </p:sp>
      </p:grpSp>
      <p:grpSp>
        <p:nvGrpSpPr>
          <p:cNvPr id="82" name="Gruppieren 81">
            <a:extLst>
              <a:ext uri="{FF2B5EF4-FFF2-40B4-BE49-F238E27FC236}">
                <a16:creationId xmlns:a16="http://schemas.microsoft.com/office/drawing/2014/main" id="{B8AFC0A4-E153-8A67-7596-42D28E9AF191}"/>
              </a:ext>
            </a:extLst>
          </p:cNvPr>
          <p:cNvGrpSpPr/>
          <p:nvPr/>
        </p:nvGrpSpPr>
        <p:grpSpPr>
          <a:xfrm>
            <a:off x="4231433" y="4623994"/>
            <a:ext cx="3356221" cy="914400"/>
            <a:chOff x="4203531" y="1826597"/>
            <a:chExt cx="3356221" cy="914400"/>
          </a:xfrm>
        </p:grpSpPr>
        <p:pic>
          <p:nvPicPr>
            <p:cNvPr id="83" name="Grafik 82" descr="Klemmbrett mit einfarbiger Füllung">
              <a:extLst>
                <a:ext uri="{FF2B5EF4-FFF2-40B4-BE49-F238E27FC236}">
                  <a16:creationId xmlns:a16="http://schemas.microsoft.com/office/drawing/2014/main" id="{CB88F73D-793A-F190-AF0E-994FCCC6A3A7}"/>
                </a:ext>
              </a:extLst>
            </p:cNvPr>
            <p:cNvPicPr>
              <a:picLocks noChangeAspect="1"/>
            </p:cNvPicPr>
            <p:nvPr/>
          </p:nvPicPr>
          <p:blipFill>
            <a:blip r:embed="rId4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9"/>
                </a:ext>
              </a:extLst>
            </a:blip>
            <a:stretch>
              <a:fillRect/>
            </a:stretch>
          </p:blipFill>
          <p:spPr>
            <a:xfrm>
              <a:off x="4203531" y="1826597"/>
              <a:ext cx="914400" cy="914400"/>
            </a:xfrm>
            <a:prstGeom prst="rect">
              <a:avLst/>
            </a:prstGeom>
          </p:spPr>
        </p:pic>
        <p:sp>
          <p:nvSpPr>
            <p:cNvPr id="84" name="Textfeld 83">
              <a:extLst>
                <a:ext uri="{FF2B5EF4-FFF2-40B4-BE49-F238E27FC236}">
                  <a16:creationId xmlns:a16="http://schemas.microsoft.com/office/drawing/2014/main" id="{C2F28DA0-A758-331C-BB23-D8E55C4BD18F}"/>
                </a:ext>
              </a:extLst>
            </p:cNvPr>
            <p:cNvSpPr txBox="1"/>
            <p:nvPr/>
          </p:nvSpPr>
          <p:spPr>
            <a:xfrm>
              <a:off x="5117931" y="2257673"/>
              <a:ext cx="2441821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de-CH" dirty="0"/>
                <a:t>42 Personen / 57%</a:t>
              </a:r>
            </a:p>
          </p:txBody>
        </p:sp>
      </p:grpSp>
      <p:sp>
        <p:nvSpPr>
          <p:cNvPr id="5" name="Datumsplatzhalter 3">
            <a:extLst>
              <a:ext uri="{FF2B5EF4-FFF2-40B4-BE49-F238E27FC236}">
                <a16:creationId xmlns:a16="http://schemas.microsoft.com/office/drawing/2014/main" id="{924FAA1F-A909-FA61-AE3F-D3FC4B7C0B5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19100" y="6620400"/>
            <a:ext cx="1188000" cy="144016"/>
          </a:xfrm>
        </p:spPr>
        <p:txBody>
          <a:bodyPr/>
          <a:lstStyle/>
          <a:p>
            <a:r>
              <a:rPr lang="de-DE" dirty="0"/>
              <a:t>10. Mai 2024</a:t>
            </a:r>
            <a:endParaRPr lang="de-CH" dirty="0"/>
          </a:p>
        </p:txBody>
      </p:sp>
      <p:sp>
        <p:nvSpPr>
          <p:cNvPr id="9" name="Fußzeilenplatzhalter 4">
            <a:extLst>
              <a:ext uri="{FF2B5EF4-FFF2-40B4-BE49-F238E27FC236}">
                <a16:creationId xmlns:a16="http://schemas.microsoft.com/office/drawing/2014/main" id="{7D8CF43C-6909-5D51-87D8-F7B64B94EA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67508" y="6620400"/>
            <a:ext cx="8100000" cy="144016"/>
          </a:xfrm>
        </p:spPr>
        <p:txBody>
          <a:bodyPr/>
          <a:lstStyle/>
          <a:p>
            <a:r>
              <a:rPr lang="de-CH" dirty="0"/>
              <a:t>Praxisevaluation SEKI HS23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26267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9054"/>
    </mc:Choice>
    <mc:Fallback xmlns="">
      <p:transition advTm="19054"/>
    </mc:Fallback>
  </mc:AlternateContent>
  <p:extLst>
    <p:ext uri="{6950BFC3-D8DA-4A85-94F7-54DA5524770B}">
      <p188:commentRel xmlns:p188="http://schemas.microsoft.com/office/powerpoint/2018/8/main" r:id="rId4"/>
    </p:ext>
  </p:extLs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CC3732C-9AA7-669D-0376-0527DC4125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9222" y="1170372"/>
            <a:ext cx="11012400" cy="369332"/>
          </a:xfrm>
        </p:spPr>
        <p:txBody>
          <a:bodyPr/>
          <a:lstStyle/>
          <a:p>
            <a:r>
              <a:rPr lang="de-CH" sz="2400" b="1" dirty="0"/>
              <a:t>Erweiterungsphase HS23 Studierende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9F449D0-26B0-0610-A3F7-04FBA47CF8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9</a:t>
            </a:fld>
            <a:endParaRPr lang="de-CH" dirty="0"/>
          </a:p>
        </p:txBody>
      </p:sp>
      <p:sp>
        <p:nvSpPr>
          <p:cNvPr id="3" name="Titel 1">
            <a:extLst>
              <a:ext uri="{FF2B5EF4-FFF2-40B4-BE49-F238E27FC236}">
                <a16:creationId xmlns:a16="http://schemas.microsoft.com/office/drawing/2014/main" id="{98BC960C-DD34-0C0E-DF22-5DB85BEE21DC}"/>
              </a:ext>
            </a:extLst>
          </p:cNvPr>
          <p:cNvSpPr txBox="1">
            <a:spLocks/>
          </p:cNvSpPr>
          <p:nvPr/>
        </p:nvSpPr>
        <p:spPr>
          <a:xfrm>
            <a:off x="1667508" y="4201362"/>
            <a:ext cx="9793088" cy="221599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de-CH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sz="1800" u="none" strike="noStrike" dirty="0">
                <a:effectLst/>
              </a:rPr>
              <a:t>40% der Studierenden empfinden das «Bilanzierungsraster» eher nicht als nützliches Instrument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sz="1800" u="none" strike="noStrike" dirty="0">
                <a:effectLst/>
              </a:rPr>
              <a:t>Bei den Kommentaren wird mehrmals erwähnt, dass es ungünstig sei, dass das Praktikum in eigener Anstellung stark eingeschränkt wurde</a:t>
            </a:r>
            <a:endParaRPr lang="de-CH" sz="1800" b="0" i="0" u="none" strike="noStrike" dirty="0">
              <a:effectLst/>
              <a:latin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CH" sz="2000" u="none" strike="noStrike" dirty="0">
              <a:effectLst/>
            </a:endParaRPr>
          </a:p>
          <a:p>
            <a:endParaRPr lang="de-CH" dirty="0"/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DE03FD8C-9BF6-EB27-F84C-8ECF3C24A1F8}"/>
              </a:ext>
            </a:extLst>
          </p:cNvPr>
          <p:cNvSpPr txBox="1">
            <a:spLocks/>
          </p:cNvSpPr>
          <p:nvPr/>
        </p:nvSpPr>
        <p:spPr>
          <a:xfrm>
            <a:off x="1637297" y="2204864"/>
            <a:ext cx="9562297" cy="1384995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sz="1800" dirty="0"/>
              <a:t>100% der Studierenden geben an, dass die </a:t>
            </a:r>
            <a:r>
              <a:rPr lang="de-CH" sz="1800" dirty="0" err="1"/>
              <a:t>PxL</a:t>
            </a:r>
            <a:r>
              <a:rPr lang="de-CH" sz="1800" dirty="0"/>
              <a:t> mit ihnen auf Augenhöhe kooperieren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sz="1800" dirty="0"/>
              <a:t>100% der Studierenden geben an, dass sie die Unterstützung durch Coach/</a:t>
            </a:r>
            <a:r>
              <a:rPr lang="de-CH" sz="1800" dirty="0" err="1"/>
              <a:t>PxL</a:t>
            </a:r>
            <a:r>
              <a:rPr lang="de-CH" sz="1800" dirty="0"/>
              <a:t> als sehr hilfreich empfinden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sz="1800" dirty="0"/>
              <a:t>100% der Studierenden wurden durch Coach/</a:t>
            </a:r>
            <a:r>
              <a:rPr lang="de-CH" sz="1800" dirty="0" err="1"/>
              <a:t>PxL</a:t>
            </a:r>
            <a:r>
              <a:rPr lang="de-CH" sz="1800" dirty="0"/>
              <a:t> beim Erreichen der Phasenziele unterstützt und konnten diese mehrheitlich erreichen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62239532-589A-5CD7-39BF-11B8C15925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891" y="4005064"/>
            <a:ext cx="898773" cy="2232248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8B79942E-7A41-90DB-0448-18EDD0B4F9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913" y="1748503"/>
            <a:ext cx="861751" cy="2226671"/>
          </a:xfrm>
          <a:prstGeom prst="rect">
            <a:avLst/>
          </a:prstGeom>
        </p:spPr>
      </p:pic>
      <p:sp>
        <p:nvSpPr>
          <p:cNvPr id="11" name="Datumsplatzhalter 3">
            <a:extLst>
              <a:ext uri="{FF2B5EF4-FFF2-40B4-BE49-F238E27FC236}">
                <a16:creationId xmlns:a16="http://schemas.microsoft.com/office/drawing/2014/main" id="{E242C9F9-F4D8-DB1C-FF92-8122D67D5BE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19100" y="6620400"/>
            <a:ext cx="1188000" cy="144016"/>
          </a:xfrm>
        </p:spPr>
        <p:txBody>
          <a:bodyPr/>
          <a:lstStyle/>
          <a:p>
            <a:r>
              <a:rPr lang="de-DE" dirty="0"/>
              <a:t>10. Mai 2024</a:t>
            </a:r>
            <a:endParaRPr lang="de-CH" dirty="0"/>
          </a:p>
        </p:txBody>
      </p:sp>
      <p:sp>
        <p:nvSpPr>
          <p:cNvPr id="12" name="Fußzeilenplatzhalter 4">
            <a:extLst>
              <a:ext uri="{FF2B5EF4-FFF2-40B4-BE49-F238E27FC236}">
                <a16:creationId xmlns:a16="http://schemas.microsoft.com/office/drawing/2014/main" id="{5C3BDBEB-0D95-07EE-17D2-C4E414334F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67508" y="6620400"/>
            <a:ext cx="8100000" cy="144016"/>
          </a:xfrm>
        </p:spPr>
        <p:txBody>
          <a:bodyPr/>
          <a:lstStyle/>
          <a:p>
            <a:r>
              <a:rPr lang="de-CH" dirty="0"/>
              <a:t>Praxisevaluation SEKI HS23 </a:t>
            </a:r>
          </a:p>
        </p:txBody>
      </p:sp>
    </p:spTree>
    <p:extLst>
      <p:ext uri="{BB962C8B-B14F-4D97-AF65-F5344CB8AC3E}">
        <p14:creationId xmlns:p14="http://schemas.microsoft.com/office/powerpoint/2010/main" val="196964711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4|3.8|5.2|3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4|3.8|5.2|3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4|3.8|5.2|3.7"/>
</p:tagLst>
</file>

<file path=ppt/theme/theme1.xml><?xml version="1.0" encoding="utf-8"?>
<a:theme xmlns:a="http://schemas.openxmlformats.org/drawingml/2006/main" name="FHNW">
  <a:themeElements>
    <a:clrScheme name="Office-Standard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PH-16x9-DE.potx" id="{7C46AF80-8F91-4255-ABB5-0184F437C7DC}" vid="{5697D471-E097-4EC1-89C1-4D5B7BF40E25}"/>
    </a:ext>
  </a:extLst>
</a:theme>
</file>

<file path=ppt/theme/theme2.xml><?xml version="1.0" encoding="utf-8"?>
<a:theme xmlns:a="http://schemas.openxmlformats.org/drawingml/2006/main" name="Office Theme">
  <a:themeElements>
    <a:clrScheme name="Fachhochschule Nordwestschweiz">
      <a:dk1>
        <a:sysClr val="windowText" lastClr="000000"/>
      </a:dk1>
      <a:lt1>
        <a:sysClr val="window" lastClr="FFFFFF"/>
      </a:lt1>
      <a:dk2>
        <a:srgbClr val="4B4B4B"/>
      </a:dk2>
      <a:lt2>
        <a:srgbClr val="B9B9B9"/>
      </a:lt2>
      <a:accent1>
        <a:srgbClr val="FDE70E"/>
      </a:accent1>
      <a:accent2>
        <a:srgbClr val="FCB310"/>
      </a:accent2>
      <a:accent3>
        <a:srgbClr val="C70101"/>
      </a:accent3>
      <a:accent4>
        <a:srgbClr val="EF039B"/>
      </a:accent4>
      <a:accent5>
        <a:srgbClr val="0E75FE"/>
      </a:accent5>
      <a:accent6>
        <a:srgbClr val="58C507"/>
      </a:accent6>
      <a:hlink>
        <a:srgbClr val="000000"/>
      </a:hlink>
      <a:folHlink>
        <a:srgbClr val="00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Fachhochschule Nordwestschweiz">
      <a:dk1>
        <a:sysClr val="windowText" lastClr="000000"/>
      </a:dk1>
      <a:lt1>
        <a:sysClr val="window" lastClr="FFFFFF"/>
      </a:lt1>
      <a:dk2>
        <a:srgbClr val="4B4B4B"/>
      </a:dk2>
      <a:lt2>
        <a:srgbClr val="B9B9B9"/>
      </a:lt2>
      <a:accent1>
        <a:srgbClr val="FDE70E"/>
      </a:accent1>
      <a:accent2>
        <a:srgbClr val="FCB310"/>
      </a:accent2>
      <a:accent3>
        <a:srgbClr val="C70101"/>
      </a:accent3>
      <a:accent4>
        <a:srgbClr val="EF039B"/>
      </a:accent4>
      <a:accent5>
        <a:srgbClr val="0E75FE"/>
      </a:accent5>
      <a:accent6>
        <a:srgbClr val="58C507"/>
      </a:accent6>
      <a:hlink>
        <a:srgbClr val="000000"/>
      </a:hlink>
      <a:folHlink>
        <a:srgbClr val="00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A2ED5A2B-AA98-4E20-9ECF-6054E5AD6D36}">
  <we:reference id="ea375709-5511-4a7d-9ad9-0150d03e7fbe" version="3.4.0.0" store="EXCatalog" storeType="EXCatalog"/>
  <we:alternateReferences>
    <we:reference id="WA104380602" version="3.4.0.0" store="de-CH" storeType="OMEX"/>
  </we:alternateReferences>
  <we:properties>
    <we:property name="Office.AutoShowTaskpaneWithDocument" value="true"/>
  </we:properties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F336E6A137EBA04CAA14C83E6B567E6E" ma:contentTypeVersion="2" ma:contentTypeDescription="Ein neues Dokument erstellen." ma:contentTypeScope="" ma:versionID="464c3d5899fa6c455cfc142e3212790a">
  <xsd:schema xmlns:xsd="http://www.w3.org/2001/XMLSchema" xmlns:xs="http://www.w3.org/2001/XMLSchema" xmlns:p="http://schemas.microsoft.com/office/2006/metadata/properties" xmlns:ns2="5019f46e-7630-4c10-8bcc-ae747be1e2f1" targetNamespace="http://schemas.microsoft.com/office/2006/metadata/properties" ma:root="true" ma:fieldsID="a15030d8ea81426cbf1c09b0e1fd8f4f" ns2:_="">
    <xsd:import namespace="5019f46e-7630-4c10-8bcc-ae747be1e2f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019f46e-7630-4c10-8bcc-ae747be1e2f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B6B7BE2-63AD-4C37-AC44-F0E4FC348E2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43EF1A0-D287-482C-9827-15A8B235968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019f46e-7630-4c10-8bcc-ae747be1e2f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626B806-0237-4942-A1FD-5C97285908C2}">
  <ds:schemaRefs>
    <ds:schemaRef ds:uri="http://schemas.microsoft.com/office/infopath/2007/PartnerControls"/>
    <ds:schemaRef ds:uri="http://purl.org/dc/terms/"/>
    <ds:schemaRef ds:uri="http://schemas.microsoft.com/office/2006/metadata/properties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c9077d15-72ed-4fec-bcfe-3472729e9195"/>
    <ds:schemaRef ds:uri="http://purl.org/dc/dcmitype/"/>
    <ds:schemaRef ds:uri="bc24777f-78b6-4f3c-a73a-d5fa08e4d537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PH-16x9-DE</Template>
  <TotalTime>0</TotalTime>
  <Words>997</Words>
  <Application>Microsoft Office PowerPoint</Application>
  <PresentationFormat>Breitbild</PresentationFormat>
  <Paragraphs>153</Paragraphs>
  <Slides>17</Slides>
  <Notes>3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17</vt:i4>
      </vt:variant>
    </vt:vector>
  </HeadingPairs>
  <TitlesOfParts>
    <vt:vector size="20" baseType="lpstr">
      <vt:lpstr>Arial</vt:lpstr>
      <vt:lpstr>Wingdings</vt:lpstr>
      <vt:lpstr>FHNW</vt:lpstr>
      <vt:lpstr>Evaluation HS23</vt:lpstr>
      <vt:lpstr>Was wurde im Winter 2024 (HS23) evaluiert?</vt:lpstr>
      <vt:lpstr>Partnerschulphase HS23</vt:lpstr>
      <vt:lpstr>Partnerschulphase HS23: Wer wurde befragt? </vt:lpstr>
      <vt:lpstr>Partnerschulphase HS23 Studierende</vt:lpstr>
      <vt:lpstr>Partnerschulphase HS23 PxL</vt:lpstr>
      <vt:lpstr>Erweiterungsphase HS23</vt:lpstr>
      <vt:lpstr>Erweiterungsphase HS23: Wer wurde befragt?</vt:lpstr>
      <vt:lpstr>Erweiterungsphase HS23 Studierende</vt:lpstr>
      <vt:lpstr>Erweiterungsphase HS23 PxL</vt:lpstr>
      <vt:lpstr>Konsolidierungsphase HS23</vt:lpstr>
      <vt:lpstr>Konsolidierungsphase HS23: Wer wurde befragt?</vt:lpstr>
      <vt:lpstr>Konsolidierungsphase HS23 Studierende</vt:lpstr>
      <vt:lpstr>Konsolidierungsphase HS23 PxL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Evaluation FS23</dc:title>
  <dc:creator>Sandra Fehlmann</dc:creator>
  <dc:description>erstellt durch Vorlagenbauer.ch</dc:description>
  <cp:lastModifiedBy>Sandra Fehlmann</cp:lastModifiedBy>
  <cp:revision>27</cp:revision>
  <dcterms:created xsi:type="dcterms:W3CDTF">2023-07-11T06:48:02Z</dcterms:created>
  <dcterms:modified xsi:type="dcterms:W3CDTF">2024-05-06T10:00:27Z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0x010100F336E6A137EBA04CAA14C83E6B567E6E</vt:lpwstr>
  </property>
  <property fmtid="{D5CDD505-2E9C-101B-9397-08002B2CF9AE}" pid="3" name="MediaServiceImageTags">
    <vt:lpwstr/>
  </property>
</Properties>
</file>