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7"/>
  </p:notesMasterIdLst>
  <p:handoutMasterIdLst>
    <p:handoutMasterId r:id="rId18"/>
  </p:handoutMasterIdLst>
  <p:sldIdLst>
    <p:sldId id="291" r:id="rId5"/>
    <p:sldId id="257" r:id="rId6"/>
    <p:sldId id="328" r:id="rId7"/>
    <p:sldId id="400" r:id="rId8"/>
    <p:sldId id="404" r:id="rId9"/>
    <p:sldId id="401" r:id="rId10"/>
    <p:sldId id="403" r:id="rId11"/>
    <p:sldId id="399" r:id="rId12"/>
    <p:sldId id="349" r:id="rId13"/>
    <p:sldId id="306" r:id="rId14"/>
    <p:sldId id="405" r:id="rId15"/>
    <p:sldId id="356" r:id="rId16"/>
  </p:sldIdLst>
  <p:sldSz cx="12192000" cy="6858000"/>
  <p:notesSz cx="68119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8C350C-06B7-5D2E-573D-D6D75F8E01C3}" name="Sandra Fehlmann" initials="SF" userId="S::sandra.fehlmann@fhnw.ch::55e7de4d-31ef-47cb-bdcf-e4623dd6a926" providerId="AD"/>
  <p188:author id="{77C59798-1442-F86C-8C94-0CD58218F258}" name="Nina Gregori" initials="NG" userId="S::nina.gregori@fhnw.ch::97e2649f-de5c-438b-a79b-cbbfbe3c5b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E70E"/>
    <a:srgbClr val="F1F3F3"/>
    <a:srgbClr val="E5EAE9"/>
    <a:srgbClr val="E1DBD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91293" autoAdjust="0"/>
  </p:normalViewPr>
  <p:slideViewPr>
    <p:cSldViewPr showGuides="1">
      <p:cViewPr varScale="1">
        <p:scale>
          <a:sx n="98" d="100"/>
          <a:sy n="98" d="100"/>
        </p:scale>
        <p:origin x="72" y="48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7" d="100"/>
          <a:sy n="107" d="100"/>
        </p:scale>
        <p:origin x="5259" y="6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3472" y="249428"/>
            <a:ext cx="4291477" cy="337244"/>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03231" y="249428"/>
            <a:ext cx="1235260" cy="337244"/>
          </a:xfrm>
          <a:prstGeom prst="rect">
            <a:avLst/>
          </a:prstGeom>
        </p:spPr>
        <p:txBody>
          <a:bodyPr vert="horz" lIns="0" tIns="0" rIns="0" bIns="0" rtlCol="0"/>
          <a:lstStyle>
            <a:lvl1pPr algn="r">
              <a:defRPr sz="1200"/>
            </a:lvl1pPr>
          </a:lstStyle>
          <a:p>
            <a:fld id="{EEC665CA-D682-48EC-95D2-126FD6449D65}" type="datetime1">
              <a:rPr lang="de-CH" sz="900" smtClean="0"/>
              <a:t>28.08.2025</a:t>
            </a:fld>
            <a:endParaRPr lang="de-CH" sz="900"/>
          </a:p>
        </p:txBody>
      </p:sp>
      <p:sp>
        <p:nvSpPr>
          <p:cNvPr id="4" name="Fußzeilenplatzhalter 3"/>
          <p:cNvSpPr>
            <a:spLocks noGrp="1"/>
          </p:cNvSpPr>
          <p:nvPr>
            <p:ph type="ftr" sz="quarter" idx="2"/>
          </p:nvPr>
        </p:nvSpPr>
        <p:spPr>
          <a:xfrm>
            <a:off x="473472" y="9230471"/>
            <a:ext cx="4291477" cy="360265"/>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03231" y="9230473"/>
            <a:ext cx="1235260" cy="360263"/>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32" userDrawn="1">
          <p15:clr>
            <a:srgbClr val="F26B43"/>
          </p15:clr>
        </p15:guide>
        <p15:guide id="2" pos="2146"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7:29:55.468"/>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6"/>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7"/>
    </inkml:context>
    <inkml:brush xml:id="br0">
      <inkml:brushProperty name="width" value="0.2" units="cm"/>
      <inkml:brushProperty name="height" value="1.2" units="cm"/>
      <inkml:brushProperty name="color" value="#00A0D7"/>
      <inkml:brushProperty name="inkEffects" value="pencil"/>
    </inkml:brush>
  </inkml:definitions>
  <inkml:trace contextRef="#ctx0" brushRef="#br0">15 54 16383,'0'17'0,"0"-1"0,0-7 0,0-1 0,0 1 0,0-1 0,0 0 0,0 1 0,0-1 0,0 1 0,0 0 0,3-5 0,1 3 0,1-1 0,-1 2 0,-2 0 0,0 1 0,4-1 0,-6 1 0,8-1 0,-8 1 0,6 0 0,-5-2 0,1 2 0,2 0 0,-4-2 0,4 2 0,0-5 0,-3 4 0,2-3 0,-1 3 0,0 1 0,0 0 0,2-5 0,-2 2 0,0 0 0,-2 3 0,0-2 0,0 2 0,0 0 0,0-1 0,0 1 0,0-2 0,0 2 0,0 1 0,0-2 0,0 1 0,0 4 0,0-3 0,0 4 0,0-1 0,0-1 0,0 5 0,0-1 0,0-6 0,0 5 0,0-3 0,0-2 0,0 3 0,-4 0 0,3-4 0,-6 6 0,2-4 0,1 0 0,-3 6 0,3-6 0,-3 4 0,2-8 0,1 1 0,1 1 0,2 0 0,-3-2 0,1-1 0,2-22 0,-1 1 0,4-14 0,3 10 0,3-2 0,0 4 0,1 2 0,-1 1 0,-4 6 0,2 0 0,-6-3 0,8 4 0,-4-2 0,4-6 0,0 6 0,-1-4 0,1 4 0,0 3 0,-3-1 0,0 3 0,-4-5 0,5 5 0,-4-3 0,1 2 0,0-1 0,-2-1 0,3 2 0,-4-3 0,0 0 0,0-1 0,0 0 0,0-4 0,0 4 0,0-5 0,0 1 0,0 4 0,0-6 0,0 7 0,0-6 0,0 4 0,0-3 0,0 5 0,0-2 0,0 3 0,0-8 0,-4 5 0,0-2 0,-4 3 0,4-1 0,-2 3 0,4-2 0,-4 0 0,1 0 0,1 0 0,-3 0 0,4 1 0,-1-1 0,-4 1 0,7-1 0,-4 1 0,3-2 0,-6 1 0,5 2 0,-5-4 0,4 4 0,-4-2 0,4-1 0,1 3 0,-3-2 0,2 5 0,-5-8 0,1 6 0,2-3 0,0 0 0,0 8 0,20-2 0,-14 3 0,16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8"/>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16383,'0'0'0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9"/>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16383,'4'18'0,"0"-4"0,0-6 0,-1-1 0,0-1 0,0 2 0,1 1 0,-2-1 0,1 0 0,2 1 0,-3-1 0,1 2 0,0-6 0,-1 5 0,1-1 0,-1-2 0,0 1 0,1-1 0,-1 0 0,1-1 0,0 1 0,-1-2 0,1 5 0,-1-3 0,1 0 0,-2-2 0,2 2 0,-1-1 0,0 2 0,0-2 0,0 0 0,0 1 0,1 0 0,-1-1 0,0 2 0,1-4 0,-1 4 0,0-1 0,0 0 0,0-1 0,1 1 0,-1 0 0,0-1 0,-1 1 0,1-1 0,0 1 0,2 0 0,-3 0 0,2 0 0,-2 1 0,0-1 0,2 3 0,-2-4 0,-1 1 0,0-1 0,1 3 0,2-1 0,-2-3 0,4 0 0,-1 4 0,3-1 0,-2 3 0,3 1 0,-4-1 0,0 0 0,1 1 0,-2-4 0,-1 2 0,1 1 0,-2-2 0,2 0 0,-3-1 0,2 2 0,0 0 0,-2-3 0,0 4 0,0-4 0,0 2 0,1-1 0,0-1 0,0 1 0,-1 1 0,0-2 0,0-1 0,0 0 0,0 0 0,0 1 0,0 0 0,0 1 0,0-1 0,0 0 0,0 1 0,0 1 0,0-2 0,0 1 0,0-1 0,2 0 0,-2 1 0,0-1 0,1 3 0,0-3 0,2 1 0,-3 1 0,2 1 0,0-1 0,-1 1 0,2-2 0,-3 5 0,2-2 0,-1 2 0,1-3 0,0 1 0,0-1 0,-1-3 0,-1-2 0,0 6 0,3-4 0,-1 6 0,2-2 0,2 6 0,-2-1 0,2 0 0,-3-3 0,1 2 0,-1-4 0,0 0 0,0 1 0,-2-1 0,0-1 0,-1-2 0,0 4 0,3-4 0,-3 2 0,0 1 0,0 0 0,0-1 0,0-1 0,0 1 0,0 0 0,1-1 0,0-1 0,1 2 0,-2 1 0,0-2 0,0 2 0,1-1 0,0 3 0,0-4 0,1 4 0,-2-2 0,0 5 0,0-7 0,0 4 0,0-1 0,0-5 0,0-2 0,-5 3 0,6 1 0,-2 4 0,6-3 0,-1 1 0,2 2 0,-1 2 0,-1 0 0,3 6 0,-4-3 0,3 5 0,-4-5 0,2 6 0,0-4 0,-1-3 0,-1 2 0,2-1 0,-1-1 0,-2 0 0,2-2 0,-2-1 0,1 0 0,2 0 0,-4-1 0,2 2 0,-2-2 0,3 1 0,-3-1 0,0 0 0,2 0 0,-2 0 0,0-2 0,0 2 0,0-3 0,0 2 0,0 2 0,0 0 0,2 1 0,-2-1 0,1 3 0,-1-1 0,0 0 0,1 0 0,-1-3 0,3-2 0,-3 1 0,0-3 0,0-2 0,0 0 0,0 5 0,0 2 0,0 2 0,4-1 0,-2-1 0,2 5 0,-1-2 0,1 5 0,-2-4 0,2 0 0,0 1 0,-2-3 0,1 3 0,0-4 0,-2 3 0,1-1 0,1-4 0,-3 5 0,3-6 0,-3 0 0,1 1 0,-1-4 0,1 3 0,-1-4 0,1 5 0,-1-5 0,0 3 0,0-1 0,3 0 0,-3 0 0,0-1 0,0 0 0,0-2 0,1 0 0,-1 0 0,3 2 0,-3 0 0,0 1 0,0 1 0,0 0 0,0-2 0,0 1 0,0 2 0,0-2 0,0-1 0,0-2 0,0 3 0,0-1 0,0 0 0,0 1 0,0 0 0,0-2 0,0 0 0,0-1 0,0 0 0,0-2 0,0 4 0,0-2 0,0 1 0,0-1 0,0 1 0,0 1 0,0-4 0,0 4 0,0-4 0,0 3 0,0 2 0,0-4 0,0 1 0,0 0 0,0-1 0,0 4 0,0-5 0,0 2 0,0 1 0,0 1 0,0-1 0,0-1 0,0-2 0,0 7 0,0-5 0,0 1 0,0 0 0,0-1 0,0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0"/>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16383,'8'15'0,"-1"0"0,-4-8 0,0 1 0,3-2 0,-4 2 0,2-2 0,-1 1 0,0 1 0,-1-3 0,1 3 0,0-4 0,1 4 0,-1-3 0,-2 1 0,2-1 0,-1 2 0,-1-2 0,0 1 0,2 0 0,-3-1 0,2 2 0,-2 0 0,3-1 0,-3 2 0,1-3 0,1 2 0,-2-3 0,1 3 0,0-2 0,-1 2 0,1-2 0,-1 3 0,2-1 0,-1 0 0,-1-1 0,0 2 0,0-2 0,0 2 0,0-4 0,0 5 0,0-4 0,0 1 0,0 1 0,0 0 0,0 1 0,0-1 0,0 0 0,0 0 0,0 0 0,0-2 0,0 3 0,0-3 0,0 3 0,0-3 0,0 2 0,0-2 0,0 2 0,0-2 0,0-1 0,-1 1 0,-1 0 0,0 0 0,1 0 0,-3 1 0,2-1 0,0-1 0,-1 1 0,1-1 0,0 0 0,-1 2 0,1-3 0,0 1 0,-1-19 0,3 6 0,0-15 0,3 11 0,1 0 0,0 2 0,-1 1 0,0 0 0,1 1 0,-4-1 0,4 3 0,-4 0 0,0 0 0,0 1 0,0 0 0,0 0 0,0 1 0,0-1 0,0 0 0,0-1 0,0 1 0,1 0 0,-1-2 0,1 2 0,0-2 0,-1 2 0,2-2 0,-2 1 0,0 0 0,0 0 0,0 0 0,0 0 0,0 0 0,0 0 0,0-1 0,0 0 0,0 2 0,-2-1 0,1 0 0,-1 0 0,0 0 0,0 1 0,0-2 0,2 4 0,-4-4 0,3 2 0,-1-2 0,0-1 0,-1 2 0,1-1 0,1 1 0,-3 1 0,2 1 0,-1 0 0,-1 1 0,2 0 0,-2 0 0,2 0 0,10 18 0,-1-2 0,12 17 0,-6-10 0,0 3 0,-2-8 0,1 7 0,-3-4 0,-2-3 0,1 0 0,-3-2 0,-1-2 0,0-1 0,-3-1 0,1-2 0,-1 2 0,-1-2 0,0-1 0,0 0 0,0 2 0,0-3 0,0 4 0,0-3 0,0 2 0,0 0 0,0 2 0,0-2 0,0 0 0,0 0 0,-1 0 0,-1 1 0,-1 1 0,-1 0 0,-1 1 0,2-1 0,-1 0 0,0 0 0,-2-2 0,4 1 0,-2 0 0,0-1 0,1 0 0,-1-2 0,3 1 0,-4 0 0,2 0 0,-1 0 0,2-1 0,0-2 0,0 2 0,-2 0 0,1-1 0,-1 1 0,1 0 0,1-2 0,-2 3 0,0-2 0,2-2 0,-1 3 0,-2-4 0,-1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1"/>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2"/>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16383,'20'11'0,"-7"0"0,1-2 0,-6 2 0,6 1 0,-5-1 0,3 5 0,-2-4 0,1 2 0,-1-2 0,-3 0 0,2 1 0,-3-1 0,3-2 0,-2 0 0,0 1 0,-1 1 0,-1-2 0,-1 1 0,2-2 0,-4 2 0,4-3 0,-3 2 0,2-1 0,-4 1 0,2-3 0,0 1 0,0 0 0,-1 0 0,0 1 0,1-2 0,1 3 0,-1-2 0,-1 2 0,0-3 0,1 3 0,0-3 0,0 2 0,-1-6 0,1 3 0,0-2 0,2-1 0,0 4 0,0-4 0,0 2 0,-1 0 0,0-1 0,0-2 0,1 2 0,-3-1 0,3 1 0,-5 2 0,6 0 0,-4 4 0,2-3 0,2 4 0,-3-3 0,5 5 0,-4 2 0,2 1 0,0 1 0,-4-3 0,2 1 0,-1-3 0,-1 2 0,0-3 0,0 1 0,-2-1 0,0-1 0,2-2 0,-2 2 0,0-3 0,0-1 0,0 1 0,0-3 0,2 1 0,-2 0 0,0 1 0,0-2 0,0 1 0,0 1 0,2-1 0,-2 1 0,1 0 0,-1 1 0,2 2 0,-2-2 0,1 1 0,-1 0 0,1 2 0,-1-3 0,2 3 0,-2-1 0,0 0 0,0-3 0,0 3 0,0-6 0,-4 2 0,4-2 0,-2 5 0,4-2 0,2 4 0,-2-2 0,4 3 0,-3-3 0,1 1 0,0-1 0,-2 2 0,2-1 0,-1 0 0,0 1 0,-1-2 0,1 2 0,1-1 0,-4-1 0,3 1 0,-3-1 0,1-5 0,0 6 0,1-4 0,-1 2 0,-1-2 0,1 1 0,1 1 0,-2-2 0,1 2 0,1-2 0,-2 2 0,1 0 0,0 0 0,-1 1 0,1-2 0,-1 2 0,2 1 0,-1-2 0,-1 0 0,0 2 0,0 1 0,0-3 0,0 2 0,0-4 0,0 0 0,0 1 0,0 4 0,1 0 0,1 6 0,0-4 0,1 2 0,0-2 0,1 2 0,-1 1 0,0 1 0,0 3 0,0 2 0,1-3 0,-2 1 0,0-3 0,-2-1 0,4 1 0,-4-4 0,2 2 0,-1-5 0,0 2 0,-1-2 0,1-1 0,1 2 0,-2-2 0,0 2 0,0 0 0,1-2 0,-1 2 0,1-3 0,-1 0 0,0 2 0,0-2 0,0-1 0,0-2 0,0 4 0,0 2 0,0 3 0,0 2 0,0 1 0,0-1 0,0 1 0,0-4 0,0 8 0,0-3 0,0 5 0,0-2 0,0-2 0,0 0 0,0-3 0,0 1 0,0-1 0,0-1 0,2 1 0,-2-3 0,3 1 0,-3-2 0,2-1 0,-2-1 0,0 0 0,0-1 0,2 0 0,-2 0 0,0-3 0,1 4 0,-1-2 0,1-1 0,1 0 0,-2-1 0,1 1 0,0 0 0,-1-1 0,2 1 0,-2-3 0,1 4 0,0-3 0,-1 3 0,2-3 0,-2 1 0,0 1 0,0-2 0,1 3 0,-1-2 0,2 2 0,-1-1 0,-1-1 0,1 1 0,-1-2 0,1 1 0,-1 0 0,2-1 0,-2 2 0,0-1 0,0 1 0,0-2 0,0 4 0,0-2 0,0 1 0,0-2 0,0 3 0,0-1 0,0-1 0,0 2 0,0-3 0,0 2 0,0 0 0,0-3 0,0 3 0,0-2 0,0 2 0,-2-2 0,2 2 0,-3-1 0,3 0 0,-1-1 0,1 0 0,0 1 0,-1-1 0,1 1 0,-1-1 0,1 1 0,0-2 0,0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3"/>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4"/>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5"/>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16383,'15'6'0,"-1"1"0,-10 0 0,2 1 0,-2-3 0,1 3 0,1-1 0,-2-2 0,0 2 0,1 0 0,-1-2 0,-1 2 0,1-3 0,0 4 0,1-3 0,1 3 0,-2-2 0,2 2 0,-2 0 0,3 1 0,-2-2 0,-1 1 0,1 1 0,0-2 0,-1 0 0,1 2 0,-3-1 0,3-1 0,-3 2 0,1-3 0,-1 2 0,1-2 0,0 1 0,-1 0 0,0-1 0,2 0 0,-2-1 0,1-1 0,-2 1 0,2 1 0,0 0 0,0-1 0,1 3 0,-3-4 0,3 1 0,-2 0 0,0-1 0,1 3 0,0-3 0,1 1 0,-2 1 0,0-3 0,3 1 0,-2 0 0,1-1 0,-1 2 0,-1 0 0,0 2 0,4 4 0,-1-2 0,1 3 0,-1 0 0,3 3 0,-1 0 0,1 4 0,1-4 0,-4 4 0,1-4 0,0 1 0,-1 0 0,-1-3 0,0 0 0,-1 1 0,1-2 0,-2 2 0,2-5 0,-2 3 0,0-3 0,1 1 0,-1 1 0,-2-4 0,3 3 0,-3-3 0,3 4 0,-3 0 0,3 0 0,-3 1 0,0-1 0,0 1 0,0 2 0,0-3 0,0 3 0,0-3 0,0 3 0,0-3 0,0 2 0,0 0 0,0 0 0,0 0 0,0-3 0,0-1 0,0-5 0,-4 0 0,0-4 0,-2 6 0,6 1 0,5 3 0,3 5 0,-1-2 0,-1-2 0,-2 0 0,2-1 0,-4 0 0,3 2 0,-3-5 0,1 5 0,1-2 0,-2-1 0,1 2 0,-2-2 0,1 2 0,-1 0 0,-1-3 0,2 4 0,-1-2 0,-1 0 0,2 0 0,-2 1 0,0 1 0,0-1 0,0 0 0,0 0 0,0-1 0,0 1 0,0 1 0,0-1 0,0 0 0,0 1 0,0-1 0,3 1 0,-3-2 0,0 4 0,0-1 0,0-2 0,0-1 0,0-2 0,2-3 0,-2 0 0,-3 2 0,4 0 0,-4 5 0,6 0 0,1 0 0,0-1 0,0 3 0,2-1 0,-4 3 0,3-3 0,-1 3 0,0-2 0,0 0 0,-1 0 0,0 2 0,0-4 0,0 3 0,-1-4 0,-2 5 0,2-5 0,-2 5 0,2-2 0,-2-1 0,0 2 0,0-2 0,0 2 0,0-4 0,0 1 0,0-2 0,0 0 0,0 0 0,0-1 0,2-1 0,-2 3 0,0 0 0,0 0 0,2 1 0,-2-1 0,2-1 0,-2 0 0,0-3 0,0 1 0,0 1 0,0-2 0,0-1 0,0 0 0,2 2 0,-2-2 0,0 0 0,0 3 0,0-4 0,0 2 0,0-1 0,0 1 0,0-2 0,1 2 0,-1 0 0,2 0 0,-1 1 0,0-2 0,1 2 0,0-2 0,-1 2 0,1-1 0,-2-2 0,3 3 0,-2-2 0,2-1 0,-3 2 0,3-2 0,-3 2 0,2-3 0,-2 1 0,2 0 0,-2 0 0,1 0 0,0 0 0,-1-1 0,2 3 0,-2-3 0,0 3 0,0-3 0,0 2 0,1-1 0,0 1 0,0-1 0,-1-1 0,0 3 0,0-1 0,0-2 0,0 3 0,0-3 0,0 2 0,0 1 0,0-2 0,0 0 0,0 0 0,0 0 0,0-1 0,0 1 0,0 0 0,0 1 0,0-2 0,0 2 0,0 0 0,0-1 0,0-1 0,0 2 0,0-2 0,0 2 0,0-2 0,0 3 0,0-4 0,0 4 0,-1-3 0,1 1 0,-2 2 0,2-2 0,0-1 0,0 1 0,0 0 0,-2 1 0,1-1 0,1 0 0,-1 0 0,-2-1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4"/>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4"/>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16383,'8'15'0,"-1"0"0,-4-8 0,0 1 0,3-2 0,-4 2 0,2-2 0,-1 1 0,0 1 0,-1-3 0,1 3 0,0-4 0,1 4 0,-1-3 0,-2 1 0,2-1 0,-1 2 0,-1-2 0,0 1 0,2 0 0,-3-1 0,2 2 0,-2 0 0,3-1 0,-3 2 0,1-3 0,1 2 0,-2-3 0,1 3 0,0-2 0,-1 2 0,1-2 0,-1 3 0,2-1 0,-1 0 0,-1-1 0,0 2 0,0-2 0,0 2 0,0-4 0,0 5 0,0-4 0,0 1 0,0 1 0,0 0 0,0 1 0,0-1 0,0 0 0,0 0 0,0 0 0,0-2 0,0 3 0,0-3 0,0 3 0,0-3 0,0 2 0,0-2 0,0 2 0,0-2 0,0-1 0,-1 1 0,-1 0 0,0 0 0,1 0 0,-3 1 0,2-1 0,0-1 0,-1 1 0,1-1 0,0 0 0,-1 2 0,1-3 0,0 1 0,-1-19 0,3 6 0,0-15 0,3 11 0,1 0 0,0 2 0,-1 1 0,0 0 0,1 1 0,-4-1 0,4 3 0,-4 0 0,0 0 0,0 1 0,0 0 0,0 0 0,0 1 0,0-1 0,0 0 0,0-1 0,0 1 0,1 0 0,-1-2 0,1 2 0,0-2 0,-1 2 0,2-2 0,-2 1 0,0 0 0,0 0 0,0 0 0,0 0 0,0 0 0,0 0 0,0-1 0,0 0 0,0 2 0,-2-1 0,1 0 0,-1 0 0,0 0 0,0 1 0,0-2 0,2 4 0,-4-4 0,3 2 0,-1-2 0,0-1 0,-1 2 0,1-1 0,1 1 0,-3 1 0,2 1 0,-1 0 0,-1 1 0,2 0 0,-2 0 0,2 0 0,10 18 0,-1-2 0,12 17 0,-6-10 0,0 3 0,-2-8 0,1 7 0,-3-4 0,-2-3 0,1 0 0,-3-2 0,-1-2 0,0-1 0,-3-1 0,1-2 0,-1 2 0,-1-2 0,0-1 0,0 0 0,0 2 0,0-3 0,0 4 0,0-3 0,0 2 0,0 0 0,0 2 0,0-2 0,0 0 0,0 0 0,-1 0 0,-1 1 0,-1 1 0,-1 0 0,-1 1 0,2-1 0,-1 0 0,0 0 0,-2-2 0,4 1 0,-2 0 0,0-1 0,1 0 0,-1-2 0,3 1 0,-4 0 0,2 0 0,-1 0 0,2-1 0,0-2 0,0 2 0,-2 0 0,1-1 0,-1 1 0,1 0 0,1-2 0,-2 3 0,0-2 0,2-2 0,-1 3 0,-2-4 0,-1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5"/>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6"/>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16383,'20'11'0,"-7"0"0,1-2 0,-6 2 0,6 1 0,-5-1 0,3 5 0,-2-4 0,1 2 0,-1-2 0,-3 0 0,2 1 0,-3-1 0,3-2 0,-2 0 0,0 1 0,-1 1 0,-1-2 0,-1 1 0,2-2 0,-4 2 0,4-3 0,-3 2 0,2-1 0,-4 1 0,2-3 0,0 1 0,0 0 0,-1 0 0,0 1 0,1-2 0,1 3 0,-1-2 0,-1 2 0,0-3 0,1 3 0,0-3 0,0 2 0,-1-6 0,1 3 0,0-2 0,2-1 0,0 4 0,0-4 0,0 2 0,-1 0 0,0-1 0,0-2 0,1 2 0,-3-1 0,3 1 0,-5 2 0,6 0 0,-4 4 0,2-3 0,2 4 0,-3-3 0,5 5 0,-4 2 0,2 1 0,0 1 0,-4-3 0,2 1 0,-1-3 0,-1 2 0,0-3 0,0 1 0,-2-1 0,0-1 0,2-2 0,-2 2 0,0-3 0,0-1 0,0 1 0,0-3 0,2 1 0,-2 0 0,0 1 0,0-2 0,0 1 0,0 1 0,2-1 0,-2 1 0,1 0 0,-1 1 0,2 2 0,-2-2 0,1 1 0,-1 0 0,1 2 0,-1-3 0,2 3 0,-2-1 0,0 0 0,0-3 0,0 3 0,0-6 0,-4 2 0,4-2 0,-2 5 0,4-2 0,2 4 0,-2-2 0,4 3 0,-3-3 0,1 1 0,0-1 0,-2 2 0,2-1 0,-1 0 0,0 1 0,-1-2 0,1 2 0,1-1 0,-4-1 0,3 1 0,-3-1 0,1-5 0,0 6 0,1-4 0,-1 2 0,-1-2 0,1 1 0,1 1 0,-2-2 0,1 2 0,1-2 0,-2 2 0,1 0 0,0 0 0,-1 1 0,1-2 0,-1 2 0,2 1 0,-1-2 0,-1 0 0,0 2 0,0 1 0,0-3 0,0 2 0,0-4 0,0 0 0,0 1 0,0 4 0,1 0 0,1 6 0,0-4 0,1 2 0,0-2 0,1 2 0,-1 1 0,0 1 0,0 3 0,0 2 0,1-3 0,-2 1 0,0-3 0,-2-1 0,4 1 0,-4-4 0,2 2 0,-1-5 0,0 2 0,-1-2 0,1-1 0,1 2 0,-2-2 0,0 2 0,0 0 0,1-2 0,-1 2 0,1-3 0,-1 0 0,0 2 0,0-2 0,0-1 0,0-2 0,0 4 0,0 2 0,0 3 0,0 2 0,0 1 0,0-1 0,0 1 0,0-4 0,0 8 0,0-3 0,0 5 0,0-2 0,0-2 0,0 0 0,0-3 0,0 1 0,0-1 0,0-1 0,2 1 0,-2-3 0,3 1 0,-3-2 0,2-1 0,-2-1 0,0 0 0,0-1 0,2 0 0,-2 0 0,0-3 0,1 4 0,-1-2 0,1-1 0,1 0 0,-2-1 0,1 1 0,0 0 0,-1-1 0,2 1 0,-2-3 0,1 4 0,0-3 0,-1 3 0,2-3 0,-2 1 0,0 1 0,0-2 0,1 3 0,-1-2 0,2 2 0,-1-1 0,-1-1 0,1 1 0,-1-2 0,1 1 0,-1 0 0,2-1 0,-2 2 0,0-1 0,0 1 0,0-2 0,0 4 0,0-2 0,0 1 0,0-2 0,0 3 0,0-1 0,0-1 0,0 2 0,0-3 0,0 2 0,0 0 0,0-3 0,0 3 0,0-2 0,0 2 0,-2-2 0,2 2 0,-3-1 0,3 0 0,-1-1 0,1 0 0,0 1 0,-1-1 0,1 1 0,-1-1 0,1 1 0,0-2 0,0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7"/>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8"/>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9"/>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16383,'15'6'0,"-1"1"0,-10 0 0,2 1 0,-2-3 0,1 3 0,1-1 0,-2-2 0,0 2 0,1 0 0,-1-2 0,-1 2 0,1-3 0,0 4 0,1-3 0,1 3 0,-2-2 0,2 2 0,-2 0 0,3 1 0,-2-2 0,-1 1 0,1 1 0,0-2 0,-1 0 0,1 2 0,-3-1 0,3-1 0,-3 2 0,1-3 0,-1 2 0,1-2 0,0 1 0,-1 0 0,0-1 0,2 0 0,-2-1 0,1-1 0,-2 1 0,2 1 0,0 0 0,0-1 0,1 3 0,-3-4 0,3 1 0,-2 0 0,0-1 0,1 3 0,0-3 0,1 1 0,-2 1 0,0-3 0,3 1 0,-2 0 0,1-1 0,-1 2 0,-1 0 0,0 2 0,4 4 0,-1-2 0,1 3 0,-1 0 0,3 3 0,-1 0 0,1 4 0,1-4 0,-4 4 0,1-4 0,0 1 0,-1 0 0,-1-3 0,0 0 0,-1 1 0,1-2 0,-2 2 0,2-5 0,-2 3 0,0-3 0,1 1 0,-1 1 0,-2-4 0,3 3 0,-3-3 0,3 4 0,-3 0 0,3 0 0,-3 1 0,0-1 0,0 1 0,0 2 0,0-3 0,0 3 0,0-3 0,0 3 0,0-3 0,0 2 0,0 0 0,0 0 0,0 0 0,0-3 0,0-1 0,0-5 0,-4 0 0,0-4 0,-2 6 0,6 1 0,5 3 0,3 5 0,-1-2 0,-1-2 0,-2 0 0,2-1 0,-4 0 0,3 2 0,-3-5 0,1 5 0,1-2 0,-2-1 0,1 2 0,-2-2 0,1 2 0,-1 0 0,-1-3 0,2 4 0,-1-2 0,-1 0 0,2 0 0,-2 1 0,0 1 0,0-1 0,0 0 0,0 0 0,0-1 0,0 1 0,0 1 0,0-1 0,0 0 0,0 1 0,0-1 0,3 1 0,-3-2 0,0 4 0,0-1 0,0-2 0,0-1 0,0-2 0,2-3 0,-2 0 0,-3 2 0,4 0 0,-4 5 0,6 0 0,1 0 0,0-1 0,0 3 0,2-1 0,-4 3 0,3-3 0,-1 3 0,0-2 0,0 0 0,-1 0 0,0 2 0,0-4 0,0 3 0,-1-4 0,-2 5 0,2-5 0,-2 5 0,2-2 0,-2-1 0,0 2 0,0-2 0,0 2 0,0-4 0,0 1 0,0-2 0,0 0 0,0 0 0,0-1 0,2-1 0,-2 3 0,0 0 0,0 0 0,2 1 0,-2-1 0,2-1 0,-2 0 0,0-3 0,0 1 0,0 1 0,0-2 0,0-1 0,0 0 0,2 2 0,-2-2 0,0 0 0,0 3 0,0-4 0,0 2 0,0-1 0,0 1 0,0-2 0,1 2 0,-1 0 0,2 0 0,-1 1 0,0-2 0,1 2 0,0-2 0,-1 2 0,1-1 0,-2-2 0,3 3 0,-2-2 0,2-1 0,-3 2 0,3-2 0,-3 2 0,2-3 0,-2 1 0,2 0 0,-2 0 0,1 0 0,0 0 0,-1-1 0,2 3 0,-2-3 0,0 3 0,0-3 0,0 2 0,1-1 0,0 1 0,0-1 0,-1-1 0,0 3 0,0-1 0,0-2 0,0 3 0,0-3 0,0 2 0,0 1 0,0-2 0,0 0 0,0 0 0,0 0 0,0-1 0,0 1 0,0 0 0,0 1 0,0-2 0,0 2 0,0 0 0,0-1 0,0-1 0,0 2 0,0-2 0,0 2 0,0-2 0,0 3 0,0-4 0,0 4 0,-1-3 0,1 1 0,-2 2 0,2-2 0,0-1 0,0 1 0,0 0 0,-2 1 0,1-1 0,1 0 0,-1 0 0,-2-1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8"/>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16383,'8'15'0,"-1"0"0,-4-8 0,0 1 0,3-2 0,-4 2 0,2-2 0,-1 1 0,0 1 0,-1-3 0,1 3 0,0-4 0,1 4 0,-1-3 0,-2 1 0,2-1 0,-1 2 0,-1-2 0,0 1 0,2 0 0,-3-1 0,2 2 0,-2 0 0,3-1 0,-3 2 0,1-3 0,1 2 0,-2-3 0,1 3 0,0-2 0,-1 2 0,1-2 0,-1 3 0,2-1 0,-1 0 0,-1-1 0,0 2 0,0-2 0,0 2 0,0-4 0,0 5 0,0-4 0,0 1 0,0 1 0,0 0 0,0 1 0,0-1 0,0 0 0,0 0 0,0 0 0,0-2 0,0 3 0,0-3 0,0 3 0,0-3 0,0 2 0,0-2 0,0 2 0,0-2 0,0-1 0,-1 1 0,-1 0 0,0 0 0,1 0 0,-3 1 0,2-1 0,0-1 0,-1 1 0,1-1 0,0 0 0,-1 2 0,1-3 0,0 1 0,-1-19 0,3 6 0,0-15 0,3 11 0,1 0 0,0 2 0,-1 1 0,0 0 0,1 1 0,-4-1 0,4 3 0,-4 0 0,0 0 0,0 1 0,0 0 0,0 0 0,0 1 0,0-1 0,0 0 0,0-1 0,0 1 0,1 0 0,-1-2 0,1 2 0,0-2 0,-1 2 0,2-2 0,-2 1 0,0 0 0,0 0 0,0 0 0,0 0 0,0 0 0,0 0 0,0-1 0,0 0 0,0 2 0,-2-1 0,1 0 0,-1 0 0,0 0 0,0 1 0,0-2 0,2 4 0,-4-4 0,3 2 0,-1-2 0,0-1 0,-1 2 0,1-1 0,1 1 0,-3 1 0,2 1 0,-1 0 0,-1 1 0,2 0 0,-2 0 0,2 0 0,10 18 0,-1-2 0,12 17 0,-6-10 0,0 3 0,-2-8 0,1 7 0,-3-4 0,-2-3 0,1 0 0,-3-2 0,-1-2 0,0-1 0,-3-1 0,1-2 0,-1 2 0,-1-2 0,0-1 0,0 0 0,0 2 0,0-3 0,0 4 0,0-3 0,0 2 0,0 0 0,0 2 0,0-2 0,0 0 0,0 0 0,-1 0 0,-1 1 0,-1 1 0,-1 0 0,-1 1 0,2-1 0,-1 0 0,0 0 0,-2-2 0,4 1 0,-2 0 0,0-1 0,1 0 0,-1-2 0,3 1 0,-4 0 0,2 0 0,-1 0 0,2-1 0,0-2 0,0 2 0,-2 0 0,1-1 0,-1 1 0,1 0 0,1-2 0,-2 3 0,0-2 0,2-2 0,-1 3 0,-2-4 0,-1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9"/>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0"/>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16383,'20'11'0,"-7"0"0,1-2 0,-6 2 0,6 1 0,-5-1 0,3 5 0,-2-4 0,1 2 0,-1-2 0,-3 0 0,2 1 0,-3-1 0,3-2 0,-2 0 0,0 1 0,-1 1 0,-1-2 0,-1 1 0,2-2 0,-4 2 0,4-3 0,-3 2 0,2-1 0,-4 1 0,2-3 0,0 1 0,0 0 0,-1 0 0,0 1 0,1-2 0,1 3 0,-1-2 0,-1 2 0,0-3 0,1 3 0,0-3 0,0 2 0,-1-6 0,1 3 0,0-2 0,2-1 0,0 4 0,0-4 0,0 2 0,-1 0 0,0-1 0,0-2 0,1 2 0,-3-1 0,3 1 0,-5 2 0,6 0 0,-4 4 0,2-3 0,2 4 0,-3-3 0,5 5 0,-4 2 0,2 1 0,0 1 0,-4-3 0,2 1 0,-1-3 0,-1 2 0,0-3 0,0 1 0,-2-1 0,0-1 0,2-2 0,-2 2 0,0-3 0,0-1 0,0 1 0,0-3 0,2 1 0,-2 0 0,0 1 0,0-2 0,0 1 0,0 1 0,2-1 0,-2 1 0,1 0 0,-1 1 0,2 2 0,-2-2 0,1 1 0,-1 0 0,1 2 0,-1-3 0,2 3 0,-2-1 0,0 0 0,0-3 0,0 3 0,0-6 0,-4 2 0,4-2 0,-2 5 0,4-2 0,2 4 0,-2-2 0,4 3 0,-3-3 0,1 1 0,0-1 0,-2 2 0,2-1 0,-1 0 0,0 1 0,-1-2 0,1 2 0,1-1 0,-4-1 0,3 1 0,-3-1 0,1-5 0,0 6 0,1-4 0,-1 2 0,-1-2 0,1 1 0,1 1 0,-2-2 0,1 2 0,1-2 0,-2 2 0,1 0 0,0 0 0,-1 1 0,1-2 0,-1 2 0,2 1 0,-1-2 0,-1 0 0,0 2 0,0 1 0,0-3 0,0 2 0,0-4 0,0 0 0,0 1 0,0 4 0,1 0 0,1 6 0,0-4 0,1 2 0,0-2 0,1 2 0,-1 1 0,0 1 0,0 3 0,0 2 0,1-3 0,-2 1 0,0-3 0,-2-1 0,4 1 0,-4-4 0,2 2 0,-1-5 0,0 2 0,-1-2 0,1-1 0,1 2 0,-2-2 0,0 2 0,0 0 0,1-2 0,-1 2 0,1-3 0,-1 0 0,0 2 0,0-2 0,0-1 0,0-2 0,0 4 0,0 2 0,0 3 0,0 2 0,0 1 0,0-1 0,0 1 0,0-4 0,0 8 0,0-3 0,0 5 0,0-2 0,0-2 0,0 0 0,0-3 0,0 1 0,0-1 0,0-1 0,2 1 0,-2-3 0,3 1 0,-3-2 0,2-1 0,-2-1 0,0 0 0,0-1 0,2 0 0,-2 0 0,0-3 0,1 4 0,-1-2 0,1-1 0,1 0 0,-2-1 0,1 1 0,0 0 0,-1-1 0,2 1 0,-2-3 0,1 4 0,0-3 0,-1 3 0,2-3 0,-2 1 0,0 1 0,0-2 0,1 3 0,-1-2 0,2 2 0,-1-1 0,-1-1 0,1 1 0,-1-2 0,1 1 0,-1 0 0,2-1 0,-2 2 0,0-1 0,0 1 0,0-2 0,0 4 0,0-2 0,0 1 0,0-2 0,0 3 0,0-1 0,0-1 0,0 2 0,0-3 0,0 2 0,0 0 0,0-3 0,0 3 0,0-2 0,0 2 0,-2-2 0,2 2 0,-3-1 0,3 0 0,-1-1 0,1 0 0,0 1 0,-1-1 0,1 1 0,-1-1 0,1 1 0,0-2 0,0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1"/>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5"/>
    </inkml:context>
    <inkml:brush xml:id="br0">
      <inkml:brushProperty name="width" value="0.2" units="cm"/>
      <inkml:brushProperty name="height" value="1.2" units="cm"/>
      <inkml:brushProperty name="color" value="#00A0D7"/>
      <inkml:brushProperty name="inkEffects" value="pencil"/>
    </inkml:brush>
  </inkml:definitions>
  <inkml:trace contextRef="#ctx0" brushRef="#br0">15 54 16383,'0'17'0,"0"-1"0,0-7 0,0-1 0,0 1 0,0-1 0,0 0 0,0 1 0,0-1 0,0 1 0,0 0 0,3-5 0,1 3 0,1-1 0,-1 2 0,-2 0 0,0 1 0,4-1 0,-6 1 0,8-1 0,-8 1 0,6 0 0,-5-2 0,1 2 0,2 0 0,-4-2 0,4 2 0,0-5 0,-3 4 0,2-3 0,-1 3 0,0 1 0,0 0 0,2-5 0,-2 2 0,0 0 0,-2 3 0,0-2 0,0 2 0,0 0 0,0-1 0,0 1 0,0-2 0,0 2 0,0 1 0,0-2 0,0 1 0,0 4 0,0-3 0,0 4 0,0-1 0,0-1 0,0 5 0,0-1 0,0-6 0,0 5 0,0-3 0,0-2 0,0 3 0,-4 0 0,3-4 0,-6 6 0,2-4 0,1 0 0,-3 6 0,3-6 0,-3 4 0,2-8 0,1 1 0,1 1 0,2 0 0,-3-2 0,1-1 0,2-22 0,-1 1 0,4-14 0,3 10 0,3-2 0,0 4 0,1 2 0,-1 1 0,-4 6 0,2 0 0,-6-3 0,8 4 0,-4-2 0,4-6 0,0 6 0,-1-4 0,1 4 0,0 3 0,-3-1 0,0 3 0,-4-5 0,5 5 0,-4-3 0,1 2 0,0-1 0,-2-1 0,3 2 0,-4-3 0,0 0 0,0-1 0,0 0 0,0-4 0,0 4 0,0-5 0,0 1 0,0 4 0,0-6 0,0 7 0,0-6 0,0 4 0,0-3 0,0 5 0,0-2 0,0 3 0,0-8 0,-4 5 0,0-2 0,-4 3 0,4-1 0,-2 3 0,4-2 0,-4 0 0,1 0 0,1 0 0,-3 0 0,4 1 0,-1-1 0,-4 1 0,7-1 0,-4 1 0,3-2 0,-6 1 0,5 2 0,-5-4 0,4 4 0,-4-2 0,4-1 0,1 3 0,-3-2 0,2 5 0,-5-8 0,1 6 0,2-3 0,0 0 0,0 8 0,20-2 0,-14 3 0,16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2"/>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3"/>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16383,'15'6'0,"-1"1"0,-10 0 0,2 1 0,-2-3 0,1 3 0,1-1 0,-2-2 0,0 2 0,1 0 0,-1-2 0,-1 2 0,1-3 0,0 4 0,1-3 0,1 3 0,-2-2 0,2 2 0,-2 0 0,3 1 0,-2-2 0,-1 1 0,1 1 0,0-2 0,-1 0 0,1 2 0,-3-1 0,3-1 0,-3 2 0,1-3 0,-1 2 0,1-2 0,0 1 0,-1 0 0,0-1 0,2 0 0,-2-1 0,1-1 0,-2 1 0,2 1 0,0 0 0,0-1 0,1 3 0,-3-4 0,3 1 0,-2 0 0,0-1 0,1 3 0,0-3 0,1 1 0,-2 1 0,0-3 0,3 1 0,-2 0 0,1-1 0,-1 2 0,-1 0 0,0 2 0,4 4 0,-1-2 0,1 3 0,-1 0 0,3 3 0,-1 0 0,1 4 0,1-4 0,-4 4 0,1-4 0,0 1 0,-1 0 0,-1-3 0,0 0 0,-1 1 0,1-2 0,-2 2 0,2-5 0,-2 3 0,0-3 0,1 1 0,-1 1 0,-2-4 0,3 3 0,-3-3 0,3 4 0,-3 0 0,3 0 0,-3 1 0,0-1 0,0 1 0,0 2 0,0-3 0,0 3 0,0-3 0,0 3 0,0-3 0,0 2 0,0 0 0,0 0 0,0 0 0,0-3 0,0-1 0,0-5 0,-4 0 0,0-4 0,-2 6 0,6 1 0,5 3 0,3 5 0,-1-2 0,-1-2 0,-2 0 0,2-1 0,-4 0 0,3 2 0,-3-5 0,1 5 0,1-2 0,-2-1 0,1 2 0,-2-2 0,1 2 0,-1 0 0,-1-3 0,2 4 0,-1-2 0,-1 0 0,2 0 0,-2 1 0,0 1 0,0-1 0,0 0 0,0 0 0,0-1 0,0 1 0,0 1 0,0-1 0,0 0 0,0 1 0,0-1 0,3 1 0,-3-2 0,0 4 0,0-1 0,0-2 0,0-1 0,0-2 0,2-3 0,-2 0 0,-3 2 0,4 0 0,-4 5 0,6 0 0,1 0 0,0-1 0,0 3 0,2-1 0,-4 3 0,3-3 0,-1 3 0,0-2 0,0 0 0,-1 0 0,0 2 0,0-4 0,0 3 0,-1-4 0,-2 5 0,2-5 0,-2 5 0,2-2 0,-2-1 0,0 2 0,0-2 0,0 2 0,0-4 0,0 1 0,0-2 0,0 0 0,0 0 0,0-1 0,2-1 0,-2 3 0,0 0 0,0 0 0,2 1 0,-2-1 0,2-1 0,-2 0 0,0-3 0,0 1 0,0 1 0,0-2 0,0-1 0,0 0 0,2 2 0,-2-2 0,0 0 0,0 3 0,0-4 0,0 2 0,0-1 0,0 1 0,0-2 0,1 2 0,-1 0 0,2 0 0,-1 1 0,0-2 0,1 2 0,0-2 0,-1 2 0,1-1 0,-2-2 0,3 3 0,-2-2 0,2-1 0,-3 2 0,3-2 0,-3 2 0,2-3 0,-2 1 0,2 0 0,-2 0 0,1 0 0,0 0 0,-1-1 0,2 3 0,-2-3 0,0 3 0,0-3 0,0 2 0,1-1 0,0 1 0,0-1 0,-1-1 0,0 3 0,0-1 0,0-2 0,0 3 0,0-3 0,0 2 0,0 1 0,0-2 0,0 0 0,0 0 0,0 0 0,0-1 0,0 1 0,0 0 0,0 1 0,0-2 0,0 2 0,0 0 0,0-1 0,0-1 0,0 2 0,0-2 0,0 2 0,0-2 0,0 3 0,0-4 0,0 4 0,-1-3 0,1 1 0,-2 2 0,2-2 0,0-1 0,0 1 0,0 0 0,-2 1 0,1-1 0,1 0 0,-1 0 0,-2-1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4"/>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5"/>
    </inkml:context>
    <inkml:brush xml:id="br0">
      <inkml:brushProperty name="width" value="0.2" units="cm"/>
      <inkml:brushProperty name="height" value="1.2" units="cm"/>
      <inkml:brushProperty name="color" value="#00A0D7"/>
      <inkml:brushProperty name="inkEffects" value="pencil"/>
    </inkml:brush>
  </inkml:definitions>
  <inkml:trace contextRef="#ctx0" brushRef="#br0">15 54 16383,'0'17'0,"0"-1"0,0-7 0,0-1 0,0 1 0,0-1 0,0 0 0,0 1 0,0-1 0,0 1 0,0 0 0,3-5 0,1 3 0,1-1 0,-1 2 0,-2 0 0,0 1 0,4-1 0,-6 1 0,8-1 0,-8 1 0,6 0 0,-5-2 0,1 2 0,2 0 0,-4-2 0,4 2 0,0-5 0,-3 4 0,2-3 0,-1 3 0,0 1 0,0 0 0,2-5 0,-2 2 0,0 0 0,-2 3 0,0-2 0,0 2 0,0 0 0,0-1 0,0 1 0,0-2 0,0 2 0,0 1 0,0-2 0,0 1 0,0 4 0,0-3 0,0 4 0,0-1 0,0-1 0,0 5 0,0-1 0,0-6 0,0 5 0,0-3 0,0-2 0,0 3 0,-4 0 0,3-4 0,-6 6 0,2-4 0,1 0 0,-3 6 0,3-6 0,-3 4 0,2-8 0,1 1 0,1 1 0,2 0 0,-3-2 0,1-1 0,2-22 0,-1 1 0,4-14 0,3 10 0,3-2 0,0 4 0,1 2 0,-1 1 0,-4 6 0,2 0 0,-6-3 0,8 4 0,-4-2 0,4-6 0,0 6 0,-1-4 0,1 4 0,0 3 0,-3-1 0,0 3 0,-4-5 0,5 5 0,-4-3 0,1 2 0,0-1 0,-2-1 0,3 2 0,-4-3 0,0 0 0,0-1 0,0 0 0,0-4 0,0 4 0,0-5 0,0 1 0,0 4 0,0-6 0,0 7 0,0-6 0,0 4 0,0-3 0,0 5 0,0-2 0,0 3 0,0-8 0,-4 5 0,0-2 0,-4 3 0,4-1 0,-2 3 0,4-2 0,-4 0 0,1 0 0,1 0 0,-3 0 0,4 1 0,-1-1 0,-4 1 0,7-1 0,-4 1 0,3-2 0,-6 1 0,5 2 0,-5-4 0,4 4 0,-4-2 0,4-1 0,1 3 0,-3-2 0,2 5 0,-5-8 0,1 6 0,2-3 0,0 0 0,0 8 0,20-2 0,-14 3 0,16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6"/>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16383,'0'0'0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7"/>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16383,'4'18'0,"0"-4"0,0-6 0,-1-1 0,0-1 0,0 2 0,1 1 0,-2-1 0,1 0 0,2 1 0,-3-1 0,1 2 0,0-6 0,-1 5 0,1-1 0,-1-2 0,0 1 0,1-1 0,-1 0 0,1-1 0,0 1 0,-1-2 0,1 5 0,-1-3 0,1 0 0,-2-2 0,2 2 0,-1-1 0,0 2 0,0-2 0,0 0 0,0 1 0,1 0 0,-1-1 0,0 2 0,1-4 0,-1 4 0,0-1 0,0 0 0,0-1 0,1 1 0,-1 0 0,0-1 0,-1 1 0,1-1 0,0 1 0,2 0 0,-3 0 0,2 0 0,-2 1 0,0-1 0,2 3 0,-2-4 0,-1 1 0,0-1 0,1 3 0,2-1 0,-2-3 0,4 0 0,-1 4 0,3-1 0,-2 3 0,3 1 0,-4-1 0,0 0 0,1 1 0,-2-4 0,-1 2 0,1 1 0,-2-2 0,2 0 0,-3-1 0,2 2 0,0 0 0,-2-3 0,0 4 0,0-4 0,0 2 0,1-1 0,0-1 0,0 1 0,-1 1 0,0-2 0,0-1 0,0 0 0,0 0 0,0 1 0,0 0 0,0 1 0,0-1 0,0 0 0,0 1 0,0 1 0,0-2 0,0 1 0,0-1 0,2 0 0,-2 1 0,0-1 0,1 3 0,0-3 0,2 1 0,-3 1 0,2 1 0,0-1 0,-1 1 0,2-2 0,-3 5 0,2-2 0,-1 2 0,1-3 0,0 1 0,0-1 0,-1-3 0,-1-2 0,0 6 0,3-4 0,-1 6 0,2-2 0,2 6 0,-2-1 0,2 0 0,-3-3 0,1 2 0,-1-4 0,0 0 0,0 1 0,-2-1 0,0-1 0,-1-2 0,0 4 0,3-4 0,-3 2 0,0 1 0,0 0 0,0-1 0,0-1 0,0 1 0,0 0 0,1-1 0,0-1 0,1 2 0,-2 1 0,0-2 0,0 2 0,1-1 0,0 3 0,0-4 0,1 4 0,-2-2 0,0 5 0,0-7 0,0 4 0,0-1 0,0-5 0,0-2 0,-5 3 0,6 1 0,-2 4 0,6-3 0,-1 1 0,2 2 0,-1 2 0,-1 0 0,3 6 0,-4-3 0,3 5 0,-4-5 0,2 6 0,0-4 0,-1-3 0,-1 2 0,2-1 0,-1-1 0,-2 0 0,2-2 0,-2-1 0,1 0 0,2 0 0,-4-1 0,2 2 0,-2-2 0,3 1 0,-3-1 0,0 0 0,2 0 0,-2 0 0,0-2 0,0 2 0,0-3 0,0 2 0,0 2 0,0 0 0,2 1 0,-2-1 0,1 3 0,-1-1 0,0 0 0,1 0 0,-1-3 0,3-2 0,-3 1 0,0-3 0,0-2 0,0 0 0,0 5 0,0 2 0,0 2 0,4-1 0,-2-1 0,2 5 0,-1-2 0,1 5 0,-2-4 0,2 0 0,0 1 0,-2-3 0,1 3 0,0-4 0,-2 3 0,1-1 0,1-4 0,-3 5 0,3-6 0,-3 0 0,1 1 0,-1-4 0,1 3 0,-1-4 0,1 5 0,-1-5 0,0 3 0,0-1 0,3 0 0,-3 0 0,0-1 0,0 0 0,0-2 0,1 0 0,-1 0 0,3 2 0,-3 0 0,0 1 0,0 1 0,0 0 0,0-2 0,0 1 0,0 2 0,0-2 0,0-1 0,0-2 0,0 3 0,0-1 0,0 0 0,0 1 0,0 0 0,0-2 0,0 0 0,0-1 0,0 0 0,0-2 0,0 4 0,0-2 0,0 1 0,0-1 0,0 1 0,0 1 0,0-4 0,0 4 0,0-4 0,0 3 0,0 2 0,0-4 0,0 1 0,0 0 0,0-1 0,0 4 0,0-5 0,0 2 0,0 1 0,0 1 0,0-1 0,0-1 0,0-2 0,0 7 0,0-5 0,0 1 0,0 0 0,0-1 0,0 0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0"/>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1"/>
    </inkml:context>
    <inkml:brush xml:id="br0">
      <inkml:brushProperty name="width" value="0.2" units="cm"/>
      <inkml:brushProperty name="height" value="1.2" units="cm"/>
      <inkml:brushProperty name="color" value="#00A0D7"/>
      <inkml:brushProperty name="inkEffects" value="pencil"/>
    </inkml:brush>
  </inkml:definitions>
  <inkml:trace contextRef="#ctx0" brushRef="#br0">15 54 16383,'0'17'0,"0"-1"0,0-7 0,0-1 0,0 1 0,0-1 0,0 0 0,0 1 0,0-1 0,0 1 0,0 0 0,3-5 0,1 3 0,1-1 0,-1 2 0,-2 0 0,0 1 0,4-1 0,-6 1 0,8-1 0,-8 1 0,6 0 0,-5-2 0,1 2 0,2 0 0,-4-2 0,4 2 0,0-5 0,-3 4 0,2-3 0,-1 3 0,0 1 0,0 0 0,2-5 0,-2 2 0,0 0 0,-2 3 0,0-2 0,0 2 0,0 0 0,0-1 0,0 1 0,0-2 0,0 2 0,0 1 0,0-2 0,0 1 0,0 4 0,0-3 0,0 4 0,0-1 0,0-1 0,0 5 0,0-1 0,0-6 0,0 5 0,0-3 0,0-2 0,0 3 0,-4 0 0,3-4 0,-6 6 0,2-4 0,1 0 0,-3 6 0,3-6 0,-3 4 0,2-8 0,1 1 0,1 1 0,2 0 0,-3-2 0,1-1 0,2-22 0,-1 1 0,4-14 0,3 10 0,3-2 0,0 4 0,1 2 0,-1 1 0,-4 6 0,2 0 0,-6-3 0,8 4 0,-4-2 0,4-6 0,0 6 0,-1-4 0,1 4 0,0 3 0,-3-1 0,0 3 0,-4-5 0,5 5 0,-4-3 0,1 2 0,0-1 0,-2-1 0,3 2 0,-4-3 0,0 0 0,0-1 0,0 0 0,0-4 0,0 4 0,0-5 0,0 1 0,0 4 0,0-6 0,0 7 0,0-6 0,0 4 0,0-3 0,0 5 0,0-2 0,0 3 0,0-8 0,-4 5 0,0-2 0,-4 3 0,4-1 0,-2 3 0,4-2 0,-4 0 0,1 0 0,1 0 0,-3 0 0,4 1 0,-1-1 0,-4 1 0,7-1 0,-4 1 0,3-2 0,-6 1 0,5 2 0,-5-4 0,4 4 0,-4-2 0,4-1 0,1 3 0,-3-2 0,2 5 0,-5-8 0,1 6 0,2-3 0,0 0 0,0 8 0,20-2 0,-14 3 0,16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2"/>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16383,'0'0'0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3"/>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16383,'4'18'0,"0"-4"0,0-6 0,-1-1 0,0-1 0,0 2 0,1 1 0,-2-1 0,1 0 0,2 1 0,-3-1 0,1 2 0,0-6 0,-1 5 0,1-1 0,-1-2 0,0 1 0,1-1 0,-1 0 0,1-1 0,0 1 0,-1-2 0,1 5 0,-1-3 0,1 0 0,-2-2 0,2 2 0,-1-1 0,0 2 0,0-2 0,0 0 0,0 1 0,1 0 0,-1-1 0,0 2 0,1-4 0,-1 4 0,0-1 0,0 0 0,0-1 0,1 1 0,-1 0 0,0-1 0,-1 1 0,1-1 0,0 1 0,2 0 0,-3 0 0,2 0 0,-2 1 0,0-1 0,2 3 0,-2-4 0,-1 1 0,0-1 0,1 3 0,2-1 0,-2-3 0,4 0 0,-1 4 0,3-1 0,-2 3 0,3 1 0,-4-1 0,0 0 0,1 1 0,-2-4 0,-1 2 0,1 1 0,-2-2 0,2 0 0,-3-1 0,2 2 0,0 0 0,-2-3 0,0 4 0,0-4 0,0 2 0,1-1 0,0-1 0,0 1 0,-1 1 0,0-2 0,0-1 0,0 0 0,0 0 0,0 1 0,0 0 0,0 1 0,0-1 0,0 0 0,0 1 0,0 1 0,0-2 0,0 1 0,0-1 0,2 0 0,-2 1 0,0-1 0,1 3 0,0-3 0,2 1 0,-3 1 0,2 1 0,0-1 0,-1 1 0,2-2 0,-3 5 0,2-2 0,-1 2 0,1-3 0,0 1 0,0-1 0,-1-3 0,-1-2 0,0 6 0,3-4 0,-1 6 0,2-2 0,2 6 0,-2-1 0,2 0 0,-3-3 0,1 2 0,-1-4 0,0 0 0,0 1 0,-2-1 0,0-1 0,-1-2 0,0 4 0,3-4 0,-3 2 0,0 1 0,0 0 0,0-1 0,0-1 0,0 1 0,0 0 0,1-1 0,0-1 0,1 2 0,-2 1 0,0-2 0,0 2 0,1-1 0,0 3 0,0-4 0,1 4 0,-2-2 0,0 5 0,0-7 0,0 4 0,0-1 0,0-5 0,0-2 0,-5 3 0,6 1 0,-2 4 0,6-3 0,-1 1 0,2 2 0,-1 2 0,-1 0 0,3 6 0,-4-3 0,3 5 0,-4-5 0,2 6 0,0-4 0,-1-3 0,-1 2 0,2-1 0,-1-1 0,-2 0 0,2-2 0,-2-1 0,1 0 0,2 0 0,-4-1 0,2 2 0,-2-2 0,3 1 0,-3-1 0,0 0 0,2 0 0,-2 0 0,0-2 0,0 2 0,0-3 0,0 2 0,0 2 0,0 0 0,2 1 0,-2-1 0,1 3 0,-1-1 0,0 0 0,1 0 0,-1-3 0,3-2 0,-3 1 0,0-3 0,0-2 0,0 0 0,0 5 0,0 2 0,0 2 0,4-1 0,-2-1 0,2 5 0,-1-2 0,1 5 0,-2-4 0,2 0 0,0 1 0,-2-3 0,1 3 0,0-4 0,-2 3 0,1-1 0,1-4 0,-3 5 0,3-6 0,-3 0 0,1 1 0,-1-4 0,1 3 0,-1-4 0,1 5 0,-1-5 0,0 3 0,0-1 0,3 0 0,-3 0 0,0-1 0,0 0 0,0-2 0,1 0 0,-1 0 0,3 2 0,-3 0 0,0 1 0,0 1 0,0 0 0,0-2 0,0 1 0,0 2 0,0-2 0,0-1 0,0-2 0,0 3 0,0-1 0,0 0 0,0 1 0,0 0 0,0-2 0,0 0 0,0-1 0,0 0 0,0-2 0,0 4 0,0-2 0,0 1 0,0-1 0,0 1 0,0 1 0,0-4 0,0 4 0,0-4 0,0 3 0,0 2 0,0-4 0,0 1 0,0 0 0,0-1 0,0 4 0,0-5 0,0 2 0,0 1 0,0 1 0,0-1 0,0-1 0,0-2 0,0 7 0,0-5 0,0 1 0,0 0 0,0-1 0,0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6"/>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16383,'0'0'0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6"/>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7"/>
    </inkml:context>
    <inkml:brush xml:id="br0">
      <inkml:brushProperty name="width" value="0.2" units="cm"/>
      <inkml:brushProperty name="height" value="1.2" units="cm"/>
      <inkml:brushProperty name="color" value="#00A0D7"/>
      <inkml:brushProperty name="inkEffects" value="pencil"/>
    </inkml:brush>
  </inkml:definitions>
  <inkml:trace contextRef="#ctx0" brushRef="#br0">15 54 16383,'0'17'0,"0"-1"0,0-7 0,0-1 0,0 1 0,0-1 0,0 0 0,0 1 0,0-1 0,0 1 0,0 0 0,3-5 0,1 3 0,1-1 0,-1 2 0,-2 0 0,0 1 0,4-1 0,-6 1 0,8-1 0,-8 1 0,6 0 0,-5-2 0,1 2 0,2 0 0,-4-2 0,4 2 0,0-5 0,-3 4 0,2-3 0,-1 3 0,0 1 0,0 0 0,2-5 0,-2 2 0,0 0 0,-2 3 0,0-2 0,0 2 0,0 0 0,0-1 0,0 1 0,0-2 0,0 2 0,0 1 0,0-2 0,0 1 0,0 4 0,0-3 0,0 4 0,0-1 0,0-1 0,0 5 0,0-1 0,0-6 0,0 5 0,0-3 0,0-2 0,0 3 0,-4 0 0,3-4 0,-6 6 0,2-4 0,1 0 0,-3 6 0,3-6 0,-3 4 0,2-8 0,1 1 0,1 1 0,2 0 0,-3-2 0,1-1 0,2-22 0,-1 1 0,4-14 0,3 10 0,3-2 0,0 4 0,1 2 0,-1 1 0,-4 6 0,2 0 0,-6-3 0,8 4 0,-4-2 0,4-6 0,0 6 0,-1-4 0,1 4 0,0 3 0,-3-1 0,0 3 0,-4-5 0,5 5 0,-4-3 0,1 2 0,0-1 0,-2-1 0,3 2 0,-4-3 0,0 0 0,0-1 0,0 0 0,0-4 0,0 4 0,0-5 0,0 1 0,0 4 0,0-6 0,0 7 0,0-6 0,0 4 0,0-3 0,0 5 0,0-2 0,0 3 0,0-8 0,-4 5 0,0-2 0,-4 3 0,4-1 0,-2 3 0,4-2 0,-4 0 0,1 0 0,1 0 0,-3 0 0,4 1 0,-1-1 0,-4 1 0,7-1 0,-4 1 0,3-2 0,-6 1 0,5 2 0,-5-4 0,4 4 0,-4-2 0,4-1 0,1 3 0,-3-2 0,2 5 0,-5-8 0,1 6 0,2-3 0,0 0 0,0 8 0,20-2 0,-14 3 0,16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8"/>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16383,'0'0'0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69"/>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16383,'4'18'0,"0"-4"0,0-6 0,-1-1 0,0-1 0,0 2 0,1 1 0,-2-1 0,1 0 0,2 1 0,-3-1 0,1 2 0,0-6 0,-1 5 0,1-1 0,-1-2 0,0 1 0,1-1 0,-1 0 0,1-1 0,0 1 0,-1-2 0,1 5 0,-1-3 0,1 0 0,-2-2 0,2 2 0,-1-1 0,0 2 0,0-2 0,0 0 0,0 1 0,1 0 0,-1-1 0,0 2 0,1-4 0,-1 4 0,0-1 0,0 0 0,0-1 0,1 1 0,-1 0 0,0-1 0,-1 1 0,1-1 0,0 1 0,2 0 0,-3 0 0,2 0 0,-2 1 0,0-1 0,2 3 0,-2-4 0,-1 1 0,0-1 0,1 3 0,2-1 0,-2-3 0,4 0 0,-1 4 0,3-1 0,-2 3 0,3 1 0,-4-1 0,0 0 0,1 1 0,-2-4 0,-1 2 0,1 1 0,-2-2 0,2 0 0,-3-1 0,2 2 0,0 0 0,-2-3 0,0 4 0,0-4 0,0 2 0,1-1 0,0-1 0,0 1 0,-1 1 0,0-2 0,0-1 0,0 0 0,0 0 0,0 1 0,0 0 0,0 1 0,0-1 0,0 0 0,0 1 0,0 1 0,0-2 0,0 1 0,0-1 0,2 0 0,-2 1 0,0-1 0,1 3 0,0-3 0,2 1 0,-3 1 0,2 1 0,0-1 0,-1 1 0,2-2 0,-3 5 0,2-2 0,-1 2 0,1-3 0,0 1 0,0-1 0,-1-3 0,-1-2 0,0 6 0,3-4 0,-1 6 0,2-2 0,2 6 0,-2-1 0,2 0 0,-3-3 0,1 2 0,-1-4 0,0 0 0,0 1 0,-2-1 0,0-1 0,-1-2 0,0 4 0,3-4 0,-3 2 0,0 1 0,0 0 0,0-1 0,0-1 0,0 1 0,0 0 0,1-1 0,0-1 0,1 2 0,-2 1 0,0-2 0,0 2 0,1-1 0,0 3 0,0-4 0,1 4 0,-2-2 0,0 5 0,0-7 0,0 4 0,0-1 0,0-5 0,0-2 0,-5 3 0,6 1 0,-2 4 0,6-3 0,-1 1 0,2 2 0,-1 2 0,-1 0 0,3 6 0,-4-3 0,3 5 0,-4-5 0,2 6 0,0-4 0,-1-3 0,-1 2 0,2-1 0,-1-1 0,-2 0 0,2-2 0,-2-1 0,1 0 0,2 0 0,-4-1 0,2 2 0,-2-2 0,3 1 0,-3-1 0,0 0 0,2 0 0,-2 0 0,0-2 0,0 2 0,0-3 0,0 2 0,0 2 0,0 0 0,2 1 0,-2-1 0,1 3 0,-1-1 0,0 0 0,1 0 0,-1-3 0,3-2 0,-3 1 0,0-3 0,0-2 0,0 0 0,0 5 0,0 2 0,0 2 0,4-1 0,-2-1 0,2 5 0,-1-2 0,1 5 0,-2-4 0,2 0 0,0 1 0,-2-3 0,1 3 0,0-4 0,-2 3 0,1-1 0,1-4 0,-3 5 0,3-6 0,-3 0 0,1 1 0,-1-4 0,1 3 0,-1-4 0,1 5 0,-1-5 0,0 3 0,0-1 0,3 0 0,-3 0 0,0-1 0,0 0 0,0-2 0,1 0 0,-1 0 0,3 2 0,-3 0 0,0 1 0,0 1 0,0 0 0,0-2 0,0 1 0,0 2 0,0-2 0,0-1 0,0-2 0,0 3 0,0-1 0,0 0 0,0 1 0,0 0 0,0-2 0,0 0 0,0-1 0,0 0 0,0-2 0,0 4 0,0-2 0,0 1 0,0-1 0,0 1 0,0 1 0,0-4 0,0 4 0,0-4 0,0 3 0,0 2 0,0-4 0,0 1 0,0 0 0,0-1 0,0 4 0,0-5 0,0 2 0,0 1 0,0 1 0,0-1 0,0-1 0,0-2 0,0 7 0,0-5 0,0 1 0,0 0 0,0-1 0,0 0 0,0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0"/>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16383,'8'15'0,"-1"0"0,-4-8 0,0 1 0,3-2 0,-4 2 0,2-2 0,-1 1 0,0 1 0,-1-3 0,1 3 0,0-4 0,1 4 0,-1-3 0,-2 1 0,2-1 0,-1 2 0,-1-2 0,0 1 0,2 0 0,-3-1 0,2 2 0,-2 0 0,3-1 0,-3 2 0,1-3 0,1 2 0,-2-3 0,1 3 0,0-2 0,-1 2 0,1-2 0,-1 3 0,2-1 0,-1 0 0,-1-1 0,0 2 0,0-2 0,0 2 0,0-4 0,0 5 0,0-4 0,0 1 0,0 1 0,0 0 0,0 1 0,0-1 0,0 0 0,0 0 0,0 0 0,0-2 0,0 3 0,0-3 0,0 3 0,0-3 0,0 2 0,0-2 0,0 2 0,0-2 0,0-1 0,-1 1 0,-1 0 0,0 0 0,1 0 0,-3 1 0,2-1 0,0-1 0,-1 1 0,1-1 0,0 0 0,-1 2 0,1-3 0,0 1 0,-1-19 0,3 6 0,0-15 0,3 11 0,1 0 0,0 2 0,-1 1 0,0 0 0,1 1 0,-4-1 0,4 3 0,-4 0 0,0 0 0,0 1 0,0 0 0,0 0 0,0 1 0,0-1 0,0 0 0,0-1 0,0 1 0,1 0 0,-1-2 0,1 2 0,0-2 0,-1 2 0,2-2 0,-2 1 0,0 0 0,0 0 0,0 0 0,0 0 0,0 0 0,0 0 0,0-1 0,0 0 0,0 2 0,-2-1 0,1 0 0,-1 0 0,0 0 0,0 1 0,0-2 0,2 4 0,-4-4 0,3 2 0,-1-2 0,0-1 0,-1 2 0,1-1 0,1 1 0,-3 1 0,2 1 0,-1 0 0,-1 1 0,2 0 0,-2 0 0,2 0 0,10 18 0,-1-2 0,12 17 0,-6-10 0,0 3 0,-2-8 0,1 7 0,-3-4 0,-2-3 0,1 0 0,-3-2 0,-1-2 0,0-1 0,-3-1 0,1-2 0,-1 2 0,-1-2 0,0-1 0,0 0 0,0 2 0,0-3 0,0 4 0,0-3 0,0 2 0,0 0 0,0 2 0,0-2 0,0 0 0,0 0 0,-1 0 0,-1 1 0,-1 1 0,-1 0 0,-1 1 0,2-1 0,-1 0 0,0 0 0,-2-2 0,4 1 0,-2 0 0,0-1 0,1 0 0,-1-2 0,3 1 0,-4 0 0,2 0 0,-1 0 0,2-1 0,0-2 0,0 2 0,-2 0 0,1-1 0,-1 1 0,1 0 0,1-2 0,-2 3 0,0-2 0,2-2 0,-1 3 0,-2-4 0,-1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1"/>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2"/>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16383,'20'11'0,"-7"0"0,1-2 0,-6 2 0,6 1 0,-5-1 0,3 5 0,-2-4 0,1 2 0,-1-2 0,-3 0 0,2 1 0,-3-1 0,3-2 0,-2 0 0,0 1 0,-1 1 0,-1-2 0,-1 1 0,2-2 0,-4 2 0,4-3 0,-3 2 0,2-1 0,-4 1 0,2-3 0,0 1 0,0 0 0,-1 0 0,0 1 0,1-2 0,1 3 0,-1-2 0,-1 2 0,0-3 0,1 3 0,0-3 0,0 2 0,-1-6 0,1 3 0,0-2 0,2-1 0,0 4 0,0-4 0,0 2 0,-1 0 0,0-1 0,0-2 0,1 2 0,-3-1 0,3 1 0,-5 2 0,6 0 0,-4 4 0,2-3 0,2 4 0,-3-3 0,5 5 0,-4 2 0,2 1 0,0 1 0,-4-3 0,2 1 0,-1-3 0,-1 2 0,0-3 0,0 1 0,-2-1 0,0-1 0,2-2 0,-2 2 0,0-3 0,0-1 0,0 1 0,0-3 0,2 1 0,-2 0 0,0 1 0,0-2 0,0 1 0,0 1 0,2-1 0,-2 1 0,1 0 0,-1 1 0,2 2 0,-2-2 0,1 1 0,-1 0 0,1 2 0,-1-3 0,2 3 0,-2-1 0,0 0 0,0-3 0,0 3 0,0-6 0,-4 2 0,4-2 0,-2 5 0,4-2 0,2 4 0,-2-2 0,4 3 0,-3-3 0,1 1 0,0-1 0,-2 2 0,2-1 0,-1 0 0,0 1 0,-1-2 0,1 2 0,1-1 0,-4-1 0,3 1 0,-3-1 0,1-5 0,0 6 0,1-4 0,-1 2 0,-1-2 0,1 1 0,1 1 0,-2-2 0,1 2 0,1-2 0,-2 2 0,1 0 0,0 0 0,-1 1 0,1-2 0,-1 2 0,2 1 0,-1-2 0,-1 0 0,0 2 0,0 1 0,0-3 0,0 2 0,0-4 0,0 0 0,0 1 0,0 4 0,1 0 0,1 6 0,0-4 0,1 2 0,0-2 0,1 2 0,-1 1 0,0 1 0,0 3 0,0 2 0,1-3 0,-2 1 0,0-3 0,-2-1 0,4 1 0,-4-4 0,2 2 0,-1-5 0,0 2 0,-1-2 0,1-1 0,1 2 0,-2-2 0,0 2 0,0 0 0,1-2 0,-1 2 0,1-3 0,-1 0 0,0 2 0,0-2 0,0-1 0,0-2 0,0 4 0,0 2 0,0 3 0,0 2 0,0 1 0,0-1 0,0 1 0,0-4 0,0 8 0,0-3 0,0 5 0,0-2 0,0-2 0,0 0 0,0-3 0,0 1 0,0-1 0,0-1 0,2 1 0,-2-3 0,3 1 0,-3-2 0,2-1 0,-2-1 0,0 0 0,0-1 0,2 0 0,-2 0 0,0-3 0,1 4 0,-1-2 0,1-1 0,1 0 0,-2-1 0,1 1 0,0 0 0,-1-1 0,2 1 0,-2-3 0,1 4 0,0-3 0,-1 3 0,2-3 0,-2 1 0,0 1 0,0-2 0,1 3 0,-1-2 0,2 2 0,-1-1 0,-1-1 0,1 1 0,-1-2 0,1 1 0,-1 0 0,2-1 0,-2 2 0,0-1 0,0 1 0,0-2 0,0 4 0,0-2 0,0 1 0,0-2 0,0 3 0,0-1 0,0-1 0,0 2 0,0-3 0,0 2 0,0 0 0,0-3 0,0 3 0,0-2 0,0 2 0,-2-2 0,2 2 0,-3-1 0,3 0 0,-1-1 0,1 0 0,0 1 0,-1-1 0,1 1 0,-1-1 0,1 1 0,0-2 0,0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3"/>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4"/>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95"/>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16383,'15'6'0,"-1"1"0,-10 0 0,2 1 0,-2-3 0,1 3 0,1-1 0,-2-2 0,0 2 0,1 0 0,-1-2 0,-1 2 0,1-3 0,0 4 0,1-3 0,1 3 0,-2-2 0,2 2 0,-2 0 0,3 1 0,-2-2 0,-1 1 0,1 1 0,0-2 0,-1 0 0,1 2 0,-3-1 0,3-1 0,-3 2 0,1-3 0,-1 2 0,1-2 0,0 1 0,-1 0 0,0-1 0,2 0 0,-2-1 0,1-1 0,-2 1 0,2 1 0,0 0 0,0-1 0,1 3 0,-3-4 0,3 1 0,-2 0 0,0-1 0,1 3 0,0-3 0,1 1 0,-2 1 0,0-3 0,3 1 0,-2 0 0,1-1 0,-1 2 0,-1 0 0,0 2 0,4 4 0,-1-2 0,1 3 0,-1 0 0,3 3 0,-1 0 0,1 4 0,1-4 0,-4 4 0,1-4 0,0 1 0,-1 0 0,-1-3 0,0 0 0,-1 1 0,1-2 0,-2 2 0,2-5 0,-2 3 0,0-3 0,1 1 0,-1 1 0,-2-4 0,3 3 0,-3-3 0,3 4 0,-3 0 0,3 0 0,-3 1 0,0-1 0,0 1 0,0 2 0,0-3 0,0 3 0,0-3 0,0 3 0,0-3 0,0 2 0,0 0 0,0 0 0,0 0 0,0-3 0,0-1 0,0-5 0,-4 0 0,0-4 0,-2 6 0,6 1 0,5 3 0,3 5 0,-1-2 0,-1-2 0,-2 0 0,2-1 0,-4 0 0,3 2 0,-3-5 0,1 5 0,1-2 0,-2-1 0,1 2 0,-2-2 0,1 2 0,-1 0 0,-1-3 0,2 4 0,-1-2 0,-1 0 0,2 0 0,-2 1 0,0 1 0,0-1 0,0 0 0,0 0 0,0-1 0,0 1 0,0 1 0,0-1 0,0 0 0,0 1 0,0-1 0,3 1 0,-3-2 0,0 4 0,0-1 0,0-2 0,0-1 0,0-2 0,2-3 0,-2 0 0,-3 2 0,4 0 0,-4 5 0,6 0 0,1 0 0,0-1 0,0 3 0,2-1 0,-4 3 0,3-3 0,-1 3 0,0-2 0,0 0 0,-1 0 0,0 2 0,0-4 0,0 3 0,-1-4 0,-2 5 0,2-5 0,-2 5 0,2-2 0,-2-1 0,0 2 0,0-2 0,0 2 0,0-4 0,0 1 0,0-2 0,0 0 0,0 0 0,0-1 0,2-1 0,-2 3 0,0 0 0,0 0 0,2 1 0,-2-1 0,2-1 0,-2 0 0,0-3 0,0 1 0,0 1 0,0-2 0,0-1 0,0 0 0,2 2 0,-2-2 0,0 0 0,0 3 0,0-4 0,0 2 0,0-1 0,0 1 0,0-2 0,1 2 0,-1 0 0,2 0 0,-1 1 0,0-2 0,1 2 0,0-2 0,-1 2 0,1-1 0,-2-2 0,3 3 0,-2-2 0,2-1 0,-3 2 0,3-2 0,-3 2 0,2-3 0,-2 1 0,2 0 0,-2 0 0,1 0 0,0 0 0,-1-1 0,2 3 0,-2-3 0,0 3 0,0-3 0,0 2 0,1-1 0,0 1 0,0-1 0,-1-1 0,0 3 0,0-1 0,0-2 0,0 3 0,0-3 0,0 2 0,0 1 0,0-2 0,0 0 0,0 0 0,0 0 0,0-1 0,0 1 0,0 0 0,0 1 0,0-2 0,0 2 0,0 0 0,0-1 0,0-1 0,0 2 0,0-2 0,0 2 0,0-2 0,0 3 0,0-4 0,0 4 0,-1-3 0,1 1 0,-2 2 0,2-2 0,0-1 0,0 1 0,0 0 0,-2 1 0,1-1 0,1 0 0,-1 0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7"/>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16383,'4'18'0,"0"-4"0,0-6 0,-1-1 0,0-1 0,0 2 0,1 1 0,-2-1 0,1 0 0,2 1 0,-3-1 0,1 2 0,0-6 0,-1 5 0,1-1 0,-1-2 0,0 1 0,1-1 0,-1 0 0,1-1 0,0 1 0,-1-2 0,1 5 0,-1-3 0,1 0 0,-2-2 0,2 2 0,-1-1 0,0 2 0,0-2 0,0 0 0,0 1 0,1 0 0,-1-1 0,0 2 0,1-4 0,-1 4 0,0-1 0,0 0 0,0-1 0,1 1 0,-1 0 0,0-1 0,-1 1 0,1-1 0,0 1 0,2 0 0,-3 0 0,2 0 0,-2 1 0,0-1 0,2 3 0,-2-4 0,-1 1 0,0-1 0,1 3 0,2-1 0,-2-3 0,4 0 0,-1 4 0,3-1 0,-2 3 0,3 1 0,-4-1 0,0 0 0,1 1 0,-2-4 0,-1 2 0,1 1 0,-2-2 0,2 0 0,-3-1 0,2 2 0,0 0 0,-2-3 0,0 4 0,0-4 0,0 2 0,1-1 0,0-1 0,0 1 0,-1 1 0,0-2 0,0-1 0,0 0 0,0 0 0,0 1 0,0 0 0,0 1 0,0-1 0,0 0 0,0 1 0,0 1 0,0-2 0,0 1 0,0-1 0,2 0 0,-2 1 0,0-1 0,1 3 0,0-3 0,2 1 0,-3 1 0,2 1 0,0-1 0,-1 1 0,2-2 0,-3 5 0,2-2 0,-1 2 0,1-3 0,0 1 0,0-1 0,-1-3 0,-1-2 0,0 6 0,3-4 0,-1 6 0,2-2 0,2 6 0,-2-1 0,2 0 0,-3-3 0,1 2 0,-1-4 0,0 0 0,0 1 0,-2-1 0,0-1 0,-1-2 0,0 4 0,3-4 0,-3 2 0,0 1 0,0 0 0,0-1 0,0-1 0,0 1 0,0 0 0,1-1 0,0-1 0,1 2 0,-2 1 0,0-2 0,0 2 0,1-1 0,0 3 0,0-4 0,1 4 0,-2-2 0,0 5 0,0-7 0,0 4 0,0-1 0,0-5 0,0-2 0,-5 3 0,6 1 0,-2 4 0,6-3 0,-1 1 0,2 2 0,-1 2 0,-1 0 0,3 6 0,-4-3 0,3 5 0,-4-5 0,2 6 0,0-4 0,-1-3 0,-1 2 0,2-1 0,-1-1 0,-2 0 0,2-2 0,-2-1 0,1 0 0,2 0 0,-4-1 0,2 2 0,-2-2 0,3 1 0,-3-1 0,0 0 0,2 0 0,-2 0 0,0-2 0,0 2 0,0-3 0,0 2 0,0 2 0,0 0 0,2 1 0,-2-1 0,1 3 0,-1-1 0,0 0 0,1 0 0,-1-3 0,3-2 0,-3 1 0,0-3 0,0-2 0,0 0 0,0 5 0,0 2 0,0 2 0,4-1 0,-2-1 0,2 5 0,-1-2 0,1 5 0,-2-4 0,2 0 0,0 1 0,-2-3 0,1 3 0,0-4 0,-2 3 0,1-1 0,1-4 0,-3 5 0,3-6 0,-3 0 0,1 1 0,-1-4 0,1 3 0,-1-4 0,1 5 0,-1-5 0,0 3 0,0-1 0,3 0 0,-3 0 0,0-1 0,0 0 0,0-2 0,1 0 0,-1 0 0,3 2 0,-3 0 0,0 1 0,0 1 0,0 0 0,0-2 0,0 1 0,0 2 0,0-2 0,0-1 0,0-2 0,0 3 0,0-1 0,0 0 0,0 1 0,0 0 0,0-2 0,0 0 0,0-1 0,0 0 0,0-2 0,0 4 0,0-2 0,0 1 0,0-1 0,0 1 0,0 1 0,0-4 0,0 4 0,0-4 0,0 3 0,0 2 0,0-4 0,0 1 0,0 0 0,0-1 0,0 4 0,0-5 0,0 2 0,0 1 0,0 1 0,0-1 0,0-1 0,0-2 0,0 7 0,0-5 0,0 1 0,0 0 0,0-1 0,0 0 0,0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4"/>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16383,'8'15'0,"-1"0"0,-4-8 0,0 1 0,3-2 0,-4 2 0,2-2 0,-1 1 0,0 1 0,-1-3 0,1 3 0,0-4 0,1 4 0,-1-3 0,-2 1 0,2-1 0,-1 2 0,-1-2 0,0 1 0,2 0 0,-3-1 0,2 2 0,-2 0 0,3-1 0,-3 2 0,1-3 0,1 2 0,-2-3 0,1 3 0,0-2 0,-1 2 0,1-2 0,-1 3 0,2-1 0,-1 0 0,-1-1 0,0 2 0,0-2 0,0 2 0,0-4 0,0 5 0,0-4 0,0 1 0,0 1 0,0 0 0,0 1 0,0-1 0,0 0 0,0 0 0,0 0 0,0-2 0,0 3 0,0-3 0,0 3 0,0-3 0,0 2 0,0-2 0,0 2 0,0-2 0,0-1 0,-1 1 0,-1 0 0,0 0 0,1 0 0,-3 1 0,2-1 0,0-1 0,-1 1 0,1-1 0,0 0 0,-1 2 0,1-3 0,0 1 0,-1-19 0,3 6 0,0-15 0,3 11 0,1 0 0,0 2 0,-1 1 0,0 0 0,1 1 0,-4-1 0,4 3 0,-4 0 0,0 0 0,0 1 0,0 0 0,0 0 0,0 1 0,0-1 0,0 0 0,0-1 0,0 1 0,1 0 0,-1-2 0,1 2 0,0-2 0,-1 2 0,2-2 0,-2 1 0,0 0 0,0 0 0,0 0 0,0 0 0,0 0 0,0 0 0,0-1 0,0 0 0,0 2 0,-2-1 0,1 0 0,-1 0 0,0 0 0,0 1 0,0-2 0,2 4 0,-4-4 0,3 2 0,-1-2 0,0-1 0,-1 2 0,1-1 0,1 1 0,-3 1 0,2 1 0,-1 0 0,-1 1 0,2 0 0,-2 0 0,2 0 0,10 18 0,-1-2 0,12 17 0,-6-10 0,0 3 0,-2-8 0,1 7 0,-3-4 0,-2-3 0,1 0 0,-3-2 0,-1-2 0,0-1 0,-3-1 0,1-2 0,-1 2 0,-1-2 0,0-1 0,0 0 0,0 2 0,0-3 0,0 4 0,0-3 0,0 2 0,0 0 0,0 2 0,0-2 0,0 0 0,0 0 0,-1 0 0,-1 1 0,-1 1 0,-1 0 0,-1 1 0,2-1 0,-1 0 0,0 0 0,-2-2 0,4 1 0,-2 0 0,0-1 0,1 0 0,-1-2 0,3 1 0,-4 0 0,2 0 0,-1 0 0,2-1 0,0-2 0,0 2 0,-2 0 0,1-1 0,-1 1 0,1 0 0,1-2 0,-2 3 0,0-2 0,2-2 0,-1 3 0,-2-4 0,-1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5"/>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6"/>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16383,'20'11'0,"-7"0"0,1-2 0,-6 2 0,6 1 0,-5-1 0,3 5 0,-2-4 0,1 2 0,-1-2 0,-3 0 0,2 1 0,-3-1 0,3-2 0,-2 0 0,0 1 0,-1 1 0,-1-2 0,-1 1 0,2-2 0,-4 2 0,4-3 0,-3 2 0,2-1 0,-4 1 0,2-3 0,0 1 0,0 0 0,-1 0 0,0 1 0,1-2 0,1 3 0,-1-2 0,-1 2 0,0-3 0,1 3 0,0-3 0,0 2 0,-1-6 0,1 3 0,0-2 0,2-1 0,0 4 0,0-4 0,0 2 0,-1 0 0,0-1 0,0-2 0,1 2 0,-3-1 0,3 1 0,-5 2 0,6 0 0,-4 4 0,2-3 0,2 4 0,-3-3 0,5 5 0,-4 2 0,2 1 0,0 1 0,-4-3 0,2 1 0,-1-3 0,-1 2 0,0-3 0,0 1 0,-2-1 0,0-1 0,2-2 0,-2 2 0,0-3 0,0-1 0,0 1 0,0-3 0,2 1 0,-2 0 0,0 1 0,0-2 0,0 1 0,0 1 0,2-1 0,-2 1 0,1 0 0,-1 1 0,2 2 0,-2-2 0,1 1 0,-1 0 0,1 2 0,-1-3 0,2 3 0,-2-1 0,0 0 0,0-3 0,0 3 0,0-6 0,-4 2 0,4-2 0,-2 5 0,4-2 0,2 4 0,-2-2 0,4 3 0,-3-3 0,1 1 0,0-1 0,-2 2 0,2-1 0,-1 0 0,0 1 0,-1-2 0,1 2 0,1-1 0,-4-1 0,3 1 0,-3-1 0,1-5 0,0 6 0,1-4 0,-1 2 0,-1-2 0,1 1 0,1 1 0,-2-2 0,1 2 0,1-2 0,-2 2 0,1 0 0,0 0 0,-1 1 0,1-2 0,-1 2 0,2 1 0,-1-2 0,-1 0 0,0 2 0,0 1 0,0-3 0,0 2 0,0-4 0,0 0 0,0 1 0,0 4 0,1 0 0,1 6 0,0-4 0,1 2 0,0-2 0,1 2 0,-1 1 0,0 1 0,0 3 0,0 2 0,1-3 0,-2 1 0,0-3 0,-2-1 0,4 1 0,-4-4 0,2 2 0,-1-5 0,0 2 0,-1-2 0,1-1 0,1 2 0,-2-2 0,0 2 0,0 0 0,1-2 0,-1 2 0,1-3 0,-1 0 0,0 2 0,0-2 0,0-1 0,0-2 0,0 4 0,0 2 0,0 3 0,0 2 0,0 1 0,0-1 0,0 1 0,0-4 0,0 8 0,0-3 0,0 5 0,0-2 0,0-2 0,0 0 0,0-3 0,0 1 0,0-1 0,0-1 0,2 1 0,-2-3 0,3 1 0,-3-2 0,2-1 0,-2-1 0,0 0 0,0-1 0,2 0 0,-2 0 0,0-3 0,1 4 0,-1-2 0,1-1 0,1 0 0,-2-1 0,1 1 0,0 0 0,-1-1 0,2 1 0,-2-3 0,1 4 0,0-3 0,-1 3 0,2-3 0,-2 1 0,0 1 0,0-2 0,1 3 0,-1-2 0,2 2 0,-1-1 0,-1-1 0,1 1 0,-1-2 0,1 1 0,-1 0 0,2-1 0,-2 2 0,0-1 0,0 1 0,0-2 0,0 4 0,0-2 0,0 1 0,0-2 0,0 3 0,0-1 0,0-1 0,0 2 0,0-3 0,0 2 0,0 0 0,0-3 0,0 3 0,0-2 0,0 2 0,-2-2 0,2 2 0,-3-1 0,3 0 0,-1-1 0,1 0 0,0 1 0,-1-1 0,1 1 0,-1-1 0,1 1 0,0-2 0,0 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7"/>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8"/>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9"/>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16383,'15'6'0,"-1"1"0,-10 0 0,2 1 0,-2-3 0,1 3 0,1-1 0,-2-2 0,0 2 0,1 0 0,-1-2 0,-1 2 0,1-3 0,0 4 0,1-3 0,1 3 0,-2-2 0,2 2 0,-2 0 0,3 1 0,-2-2 0,-1 1 0,1 1 0,0-2 0,-1 0 0,1 2 0,-3-1 0,3-1 0,-3 2 0,1-3 0,-1 2 0,1-2 0,0 1 0,-1 0 0,0-1 0,2 0 0,-2-1 0,1-1 0,-2 1 0,2 1 0,0 0 0,0-1 0,1 3 0,-3-4 0,3 1 0,-2 0 0,0-1 0,1 3 0,0-3 0,1 1 0,-2 1 0,0-3 0,3 1 0,-2 0 0,1-1 0,-1 2 0,-1 0 0,0 2 0,4 4 0,-1-2 0,1 3 0,-1 0 0,3 3 0,-1 0 0,1 4 0,1-4 0,-4 4 0,1-4 0,0 1 0,-1 0 0,-1-3 0,0 0 0,-1 1 0,1-2 0,-2 2 0,2-5 0,-2 3 0,0-3 0,1 1 0,-1 1 0,-2-4 0,3 3 0,-3-3 0,3 4 0,-3 0 0,3 0 0,-3 1 0,0-1 0,0 1 0,0 2 0,0-3 0,0 3 0,0-3 0,0 3 0,0-3 0,0 2 0,0 0 0,0 0 0,0 0 0,0-3 0,0-1 0,0-5 0,-4 0 0,0-4 0,-2 6 0,6 1 0,5 3 0,3 5 0,-1-2 0,-1-2 0,-2 0 0,2-1 0,-4 0 0,3 2 0,-3-5 0,1 5 0,1-2 0,-2-1 0,1 2 0,-2-2 0,1 2 0,-1 0 0,-1-3 0,2 4 0,-1-2 0,-1 0 0,2 0 0,-2 1 0,0 1 0,0-1 0,0 0 0,0 0 0,0-1 0,0 1 0,0 1 0,0-1 0,0 0 0,0 1 0,0-1 0,3 1 0,-3-2 0,0 4 0,0-1 0,0-2 0,0-1 0,0-2 0,2-3 0,-2 0 0,-3 2 0,4 0 0,-4 5 0,6 0 0,1 0 0,0-1 0,0 3 0,2-1 0,-4 3 0,3-3 0,-1 3 0,0-2 0,0 0 0,-1 0 0,0 2 0,0-4 0,0 3 0,-1-4 0,-2 5 0,2-5 0,-2 5 0,2-2 0,-2-1 0,0 2 0,0-2 0,0 2 0,0-4 0,0 1 0,0-2 0,0 0 0,0 0 0,0-1 0,2-1 0,-2 3 0,0 0 0,0 0 0,2 1 0,-2-1 0,2-1 0,-2 0 0,0-3 0,0 1 0,0 1 0,0-2 0,0-1 0,0 0 0,2 2 0,-2-2 0,0 0 0,0 3 0,0-4 0,0 2 0,0-1 0,0 1 0,0-2 0,1 2 0,-1 0 0,2 0 0,-1 1 0,0-2 0,1 2 0,0-2 0,-1 2 0,1-1 0,-2-2 0,3 3 0,-2-2 0,2-1 0,-3 2 0,3-2 0,-3 2 0,2-3 0,-2 1 0,2 0 0,-2 0 0,1 0 0,0 0 0,-1-1 0,2 3 0,-2-3 0,0 3 0,0-3 0,0 2 0,1-1 0,0 1 0,0-1 0,-1-1 0,0 3 0,0-1 0,0-2 0,0 3 0,0-3 0,0 2 0,0 1 0,0-2 0,0 0 0,0 0 0,0 0 0,0-1 0,0 1 0,0 0 0,0 1 0,0-2 0,0 2 0,0 0 0,0-1 0,0-1 0,0 2 0,0-2 0,0 2 0,0-2 0,0 3 0,0-4 0,0 4 0,-1-3 0,1 1 0,-2 2 0,2-2 0,0-1 0,0 1 0,0 0 0,-2 1 0,1-1 0,1 0 0,-1 0 0,-2-1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8"/>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16383,'8'15'0,"-1"0"0,-4-8 0,0 1 0,3-2 0,-4 2 0,2-2 0,-1 1 0,0 1 0,-1-3 0,1 3 0,0-4 0,1 4 0,-1-3 0,-2 1 0,2-1 0,-1 2 0,-1-2 0,0 1 0,2 0 0,-3-1 0,2 2 0,-2 0 0,3-1 0,-3 2 0,1-3 0,1 2 0,-2-3 0,1 3 0,0-2 0,-1 2 0,1-2 0,-1 3 0,2-1 0,-1 0 0,-1-1 0,0 2 0,0-2 0,0 2 0,0-4 0,0 5 0,0-4 0,0 1 0,0 1 0,0 0 0,0 1 0,0-1 0,0 0 0,0 0 0,0 0 0,0-2 0,0 3 0,0-3 0,0 3 0,0-3 0,0 2 0,0-2 0,0 2 0,0-2 0,0-1 0,-1 1 0,-1 0 0,0 0 0,1 0 0,-3 1 0,2-1 0,0-1 0,-1 1 0,1-1 0,0 0 0,-1 2 0,1-3 0,0 1 0,-1-19 0,3 6 0,0-15 0,3 11 0,1 0 0,0 2 0,-1 1 0,0 0 0,1 1 0,-4-1 0,4 3 0,-4 0 0,0 0 0,0 1 0,0 0 0,0 0 0,0 1 0,0-1 0,0 0 0,0-1 0,0 1 0,1 0 0,-1-2 0,1 2 0,0-2 0,-1 2 0,2-2 0,-2 1 0,0 0 0,0 0 0,0 0 0,0 0 0,0 0 0,0 0 0,0-1 0,0 0 0,0 2 0,-2-1 0,1 0 0,-1 0 0,0 0 0,0 1 0,0-2 0,2 4 0,-4-4 0,3 2 0,-1-2 0,0-1 0,-1 2 0,1-1 0,1 1 0,-3 1 0,2 1 0,-1 0 0,-1 1 0,2 0 0,-2 0 0,2 0 0,10 18 0,-1-2 0,12 17 0,-6-10 0,0 3 0,-2-8 0,1 7 0,-3-4 0,-2-3 0,1 0 0,-3-2 0,-1-2 0,0-1 0,-3-1 0,1-2 0,-1 2 0,-1-2 0,0-1 0,0 0 0,0 2 0,0-3 0,0 4 0,0-3 0,0 2 0,0 0 0,0 2 0,0-2 0,0 0 0,0 0 0,-1 0 0,-1 1 0,-1 1 0,-1 0 0,-1 1 0,2-1 0,-1 0 0,0 0 0,-2-2 0,4 1 0,-2 0 0,0-1 0,1 0 0,-1-2 0,3 1 0,-4 0 0,2 0 0,-1 0 0,2-1 0,0-2 0,0 2 0,-2 0 0,1-1 0,-1 1 0,1 0 0,1-2 0,-2 3 0,0-2 0,2-2 0,-1 3 0,-2-4 0,-1 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9"/>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0"/>
    </inkml:context>
    <inkml:brush xml:id="br0">
      <inkml:brushProperty name="width" value="0.2" units="cm"/>
      <inkml:brushProperty name="height" value="1.2" units="cm"/>
      <inkml:brushProperty name="color" value="#66CC00"/>
      <inkml:brushProperty name="inkEffects" value="pencil"/>
    </inkml:brush>
  </inkml:definitions>
  <inkml:trace contextRef="#ctx0" brushRef="#br0">0 0 16383,'20'11'0,"-7"0"0,1-2 0,-6 2 0,6 1 0,-5-1 0,3 5 0,-2-4 0,1 2 0,-1-2 0,-3 0 0,2 1 0,-3-1 0,3-2 0,-2 0 0,0 1 0,-1 1 0,-1-2 0,-1 1 0,2-2 0,-4 2 0,4-3 0,-3 2 0,2-1 0,-4 1 0,2-3 0,0 1 0,0 0 0,-1 0 0,0 1 0,1-2 0,1 3 0,-1-2 0,-1 2 0,0-3 0,1 3 0,0-3 0,0 2 0,-1-6 0,1 3 0,0-2 0,2-1 0,0 4 0,0-4 0,0 2 0,-1 0 0,0-1 0,0-2 0,1 2 0,-3-1 0,3 1 0,-5 2 0,6 0 0,-4 4 0,2-3 0,2 4 0,-3-3 0,5 5 0,-4 2 0,2 1 0,0 1 0,-4-3 0,2 1 0,-1-3 0,-1 2 0,0-3 0,0 1 0,-2-1 0,0-1 0,2-2 0,-2 2 0,0-3 0,0-1 0,0 1 0,0-3 0,2 1 0,-2 0 0,0 1 0,0-2 0,0 1 0,0 1 0,2-1 0,-2 1 0,1 0 0,-1 1 0,2 2 0,-2-2 0,1 1 0,-1 0 0,1 2 0,-1-3 0,2 3 0,-2-1 0,0 0 0,0-3 0,0 3 0,0-6 0,-4 2 0,4-2 0,-2 5 0,4-2 0,2 4 0,-2-2 0,4 3 0,-3-3 0,1 1 0,0-1 0,-2 2 0,2-1 0,-1 0 0,0 1 0,-1-2 0,1 2 0,1-1 0,-4-1 0,3 1 0,-3-1 0,1-5 0,0 6 0,1-4 0,-1 2 0,-1-2 0,1 1 0,1 1 0,-2-2 0,1 2 0,1-2 0,-2 2 0,1 0 0,0 0 0,-1 1 0,1-2 0,-1 2 0,2 1 0,-1-2 0,-1 0 0,0 2 0,0 1 0,0-3 0,0 2 0,0-4 0,0 0 0,0 1 0,0 4 0,1 0 0,1 6 0,0-4 0,1 2 0,0-2 0,1 2 0,-1 1 0,0 1 0,0 3 0,0 2 0,1-3 0,-2 1 0,0-3 0,-2-1 0,4 1 0,-4-4 0,2 2 0,-1-5 0,0 2 0,-1-2 0,1-1 0,1 2 0,-2-2 0,0 2 0,0 0 0,1-2 0,-1 2 0,1-3 0,-1 0 0,0 2 0,0-2 0,0-1 0,0-2 0,0 4 0,0 2 0,0 3 0,0 2 0,0 1 0,0-1 0,0 1 0,0-4 0,0 8 0,0-3 0,0 5 0,0-2 0,0-2 0,0 0 0,0-3 0,0 1 0,0-1 0,0-1 0,2 1 0,-2-3 0,3 1 0,-3-2 0,2-1 0,-2-1 0,0 0 0,0-1 0,2 0 0,-2 0 0,0-3 0,1 4 0,-1-2 0,1-1 0,1 0 0,-2-1 0,1 1 0,0 0 0,-1-1 0,2 1 0,-2-3 0,1 4 0,0-3 0,-1 3 0,2-3 0,-2 1 0,0 1 0,0-2 0,1 3 0,-1-2 0,2 2 0,-1-1 0,-1-1 0,1 1 0,-1-2 0,1 1 0,-1 0 0,2-1 0,-2 2 0,0-1 0,0 1 0,0-2 0,0 4 0,0-2 0,0 1 0,0-2 0,0 3 0,0-1 0,0-1 0,0 2 0,0-3 0,0 2 0,0 0 0,0-3 0,0 3 0,0-2 0,0 2 0,-2-2 0,2 2 0,-3-1 0,3 0 0,-1-1 0,1 0 0,0 1 0,-1-1 0,1 1 0,-1-1 0,1 1 0,0-2 0,0 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1"/>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0"/>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2"/>
    </inkml:context>
    <inkml:brush xml:id="br0">
      <inkml:brushProperty name="width" value="0.2" units="cm"/>
      <inkml:brushProperty name="height" value="1.2" units="cm"/>
      <inkml:brushProperty name="color" value="#66CC00"/>
      <inkml:brushProperty name="inkEffects" value="pencil"/>
    </inkml:brush>
  </inkml:definitions>
  <inkml:trace contextRef="#ctx0" brushRef="#br0">0 1 16383,'0'0'0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83"/>
    </inkml:context>
    <inkml:brush xml:id="br0">
      <inkml:brushProperty name="width" value="0.2" units="cm"/>
      <inkml:brushProperty name="height" value="1.2" units="cm"/>
      <inkml:brushProperty name="color" value="#66CC00"/>
      <inkml:brushProperty name="inkEffects" value="pencil"/>
    </inkml:brush>
  </inkml:definitions>
  <inkml:trace contextRef="#ctx0" brushRef="#br0">1 1 16383,'15'6'0,"-1"1"0,-10 0 0,2 1 0,-2-3 0,1 3 0,1-1 0,-2-2 0,0 2 0,1 0 0,-1-2 0,-1 2 0,1-3 0,0 4 0,1-3 0,1 3 0,-2-2 0,2 2 0,-2 0 0,3 1 0,-2-2 0,-1 1 0,1 1 0,0-2 0,-1 0 0,1 2 0,-3-1 0,3-1 0,-3 2 0,1-3 0,-1 2 0,1-2 0,0 1 0,-1 0 0,0-1 0,2 0 0,-2-1 0,1-1 0,-2 1 0,2 1 0,0 0 0,0-1 0,1 3 0,-3-4 0,3 1 0,-2 0 0,0-1 0,1 3 0,0-3 0,1 1 0,-2 1 0,0-3 0,3 1 0,-2 0 0,1-1 0,-1 2 0,-1 0 0,0 2 0,4 4 0,-1-2 0,1 3 0,-1 0 0,3 3 0,-1 0 0,1 4 0,1-4 0,-4 4 0,1-4 0,0 1 0,-1 0 0,-1-3 0,0 0 0,-1 1 0,1-2 0,-2 2 0,2-5 0,-2 3 0,0-3 0,1 1 0,-1 1 0,-2-4 0,3 3 0,-3-3 0,3 4 0,-3 0 0,3 0 0,-3 1 0,0-1 0,0 1 0,0 2 0,0-3 0,0 3 0,0-3 0,0 3 0,0-3 0,0 2 0,0 0 0,0 0 0,0 0 0,0-3 0,0-1 0,0-5 0,-4 0 0,0-4 0,-2 6 0,6 1 0,5 3 0,3 5 0,-1-2 0,-1-2 0,-2 0 0,2-1 0,-4 0 0,3 2 0,-3-5 0,1 5 0,1-2 0,-2-1 0,1 2 0,-2-2 0,1 2 0,-1 0 0,-1-3 0,2 4 0,-1-2 0,-1 0 0,2 0 0,-2 1 0,0 1 0,0-1 0,0 0 0,0 0 0,0-1 0,0 1 0,0 1 0,0-1 0,0 0 0,0 1 0,0-1 0,3 1 0,-3-2 0,0 4 0,0-1 0,0-2 0,0-1 0,0-2 0,2-3 0,-2 0 0,-3 2 0,4 0 0,-4 5 0,6 0 0,1 0 0,0-1 0,0 3 0,2-1 0,-4 3 0,3-3 0,-1 3 0,0-2 0,0 0 0,-1 0 0,0 2 0,0-4 0,0 3 0,-1-4 0,-2 5 0,2-5 0,-2 5 0,2-2 0,-2-1 0,0 2 0,0-2 0,0 2 0,0-4 0,0 1 0,0-2 0,0 0 0,0 0 0,0-1 0,2-1 0,-2 3 0,0 0 0,0 0 0,2 1 0,-2-1 0,2-1 0,-2 0 0,0-3 0,0 1 0,0 1 0,0-2 0,0-1 0,0 0 0,2 2 0,-2-2 0,0 0 0,0 3 0,0-4 0,0 2 0,0-1 0,0 1 0,0-2 0,1 2 0,-1 0 0,2 0 0,-1 1 0,0-2 0,1 2 0,0-2 0,-1 2 0,1-1 0,-2-2 0,3 3 0,-2-2 0,2-1 0,-3 2 0,3-2 0,-3 2 0,2-3 0,-2 1 0,2 0 0,-2 0 0,1 0 0,0 0 0,-1-1 0,2 3 0,-2-3 0,0 3 0,0-3 0,0 2 0,1-1 0,0 1 0,0-1 0,-1-1 0,0 3 0,0-1 0,0-2 0,0 3 0,0-3 0,0 2 0,0 1 0,0-2 0,0 0 0,0 0 0,0 0 0,0-1 0,0 1 0,0 0 0,0 1 0,0-2 0,0 2 0,0 0 0,0-1 0,0-1 0,0 2 0,0-2 0,0 2 0,0-2 0,0 3 0,0-4 0,0 4 0,-1-3 0,1 1 0,-2 2 0,2-2 0,0-1 0,0 1 0,0 0 0,-2 1 0,1-1 0,1 0 0,-1 0 0,-2-1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1"/>
    </inkml:context>
    <inkml:brush xml:id="br0">
      <inkml:brushProperty name="width" value="0.2" units="cm"/>
      <inkml:brushProperty name="height" value="1.2" units="cm"/>
      <inkml:brushProperty name="color" value="#00A0D7"/>
      <inkml:brushProperty name="inkEffects" value="pencil"/>
    </inkml:brush>
  </inkml:definitions>
  <inkml:trace contextRef="#ctx0" brushRef="#br0">15 54 16383,'0'17'0,"0"-1"0,0-7 0,0-1 0,0 1 0,0-1 0,0 0 0,0 1 0,0-1 0,0 1 0,0 0 0,3-5 0,1 3 0,1-1 0,-1 2 0,-2 0 0,0 1 0,4-1 0,-6 1 0,8-1 0,-8 1 0,6 0 0,-5-2 0,1 2 0,2 0 0,-4-2 0,4 2 0,0-5 0,-3 4 0,2-3 0,-1 3 0,0 1 0,0 0 0,2-5 0,-2 2 0,0 0 0,-2 3 0,0-2 0,0 2 0,0 0 0,0-1 0,0 1 0,0-2 0,0 2 0,0 1 0,0-2 0,0 1 0,0 4 0,0-3 0,0 4 0,0-1 0,0-1 0,0 5 0,0-1 0,0-6 0,0 5 0,0-3 0,0-2 0,0 3 0,-4 0 0,3-4 0,-6 6 0,2-4 0,1 0 0,-3 6 0,3-6 0,-3 4 0,2-8 0,1 1 0,1 1 0,2 0 0,-3-2 0,1-1 0,2-22 0,-1 1 0,4-14 0,3 10 0,3-2 0,0 4 0,1 2 0,-1 1 0,-4 6 0,2 0 0,-6-3 0,8 4 0,-4-2 0,4-6 0,0 6 0,-1-4 0,1 4 0,0 3 0,-3-1 0,0 3 0,-4-5 0,5 5 0,-4-3 0,1 2 0,0-1 0,-2-1 0,3 2 0,-4-3 0,0 0 0,0-1 0,0 0 0,0-4 0,0 4 0,0-5 0,0 1 0,0 4 0,0-6 0,0 7 0,0-6 0,0 4 0,0-3 0,0 5 0,0-2 0,0 3 0,0-8 0,-4 5 0,0-2 0,-4 3 0,4-1 0,-2 3 0,4-2 0,-4 0 0,1 0 0,1 0 0,-3 0 0,4 1 0,-1-1 0,-4 1 0,7-1 0,-4 1 0,3-2 0,-6 1 0,5 2 0,-5-4 0,4 4 0,-4-2 0,4-1 0,1 3 0,-3-2 0,2 5 0,-5-8 0,1 6 0,2-3 0,0 0 0,0 8 0,20-2 0,-14 3 0,16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2"/>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16383,'0'0'0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12:47:50.773"/>
    </inkml:context>
    <inkml:brush xml:id="br0">
      <inkml:brushProperty name="width" value="0.2" units="cm"/>
      <inkml:brushProperty name="height" value="1.2" units="cm"/>
      <inkml:brushProperty name="color" value="#00A0D7"/>
      <inkml:brushProperty name="inkEffects" value="pencil"/>
    </inkml:brush>
  </inkml:definitions>
  <inkml:trace contextRef="#ctx0" brushRef="#br0">0 0 16383,'4'18'0,"0"-4"0,0-6 0,-1-1 0,0-1 0,0 2 0,1 1 0,-2-1 0,1 0 0,2 1 0,-3-1 0,1 2 0,0-6 0,-1 5 0,1-1 0,-1-2 0,0 1 0,1-1 0,-1 0 0,1-1 0,0 1 0,-1-2 0,1 5 0,-1-3 0,1 0 0,-2-2 0,2 2 0,-1-1 0,0 2 0,0-2 0,0 0 0,0 1 0,1 0 0,-1-1 0,0 2 0,1-4 0,-1 4 0,0-1 0,0 0 0,0-1 0,1 1 0,-1 0 0,0-1 0,-1 1 0,1-1 0,0 1 0,2 0 0,-3 0 0,2 0 0,-2 1 0,0-1 0,2 3 0,-2-4 0,-1 1 0,0-1 0,1 3 0,2-1 0,-2-3 0,4 0 0,-1 4 0,3-1 0,-2 3 0,3 1 0,-4-1 0,0 0 0,1 1 0,-2-4 0,-1 2 0,1 1 0,-2-2 0,2 0 0,-3-1 0,2 2 0,0 0 0,-2-3 0,0 4 0,0-4 0,0 2 0,1-1 0,0-1 0,0 1 0,-1 1 0,0-2 0,0-1 0,0 0 0,0 0 0,0 1 0,0 0 0,0 1 0,0-1 0,0 0 0,0 1 0,0 1 0,0-2 0,0 1 0,0-1 0,2 0 0,-2 1 0,0-1 0,1 3 0,0-3 0,2 1 0,-3 1 0,2 1 0,0-1 0,-1 1 0,2-2 0,-3 5 0,2-2 0,-1 2 0,1-3 0,0 1 0,0-1 0,-1-3 0,-1-2 0,0 6 0,3-4 0,-1 6 0,2-2 0,2 6 0,-2-1 0,2 0 0,-3-3 0,1 2 0,-1-4 0,0 0 0,0 1 0,-2-1 0,0-1 0,-1-2 0,0 4 0,3-4 0,-3 2 0,0 1 0,0 0 0,0-1 0,0-1 0,0 1 0,0 0 0,1-1 0,0-1 0,1 2 0,-2 1 0,0-2 0,0 2 0,1-1 0,0 3 0,0-4 0,1 4 0,-2-2 0,0 5 0,0-7 0,0 4 0,0-1 0,0-5 0,0-2 0,-5 3 0,6 1 0,-2 4 0,6-3 0,-1 1 0,2 2 0,-1 2 0,-1 0 0,3 6 0,-4-3 0,3 5 0,-4-5 0,2 6 0,0-4 0,-1-3 0,-1 2 0,2-1 0,-1-1 0,-2 0 0,2-2 0,-2-1 0,1 0 0,2 0 0,-4-1 0,2 2 0,-2-2 0,3 1 0,-3-1 0,0 0 0,2 0 0,-2 0 0,0-2 0,0 2 0,0-3 0,0 2 0,0 2 0,0 0 0,2 1 0,-2-1 0,1 3 0,-1-1 0,0 0 0,1 0 0,-1-3 0,3-2 0,-3 1 0,0-3 0,0-2 0,0 0 0,0 5 0,0 2 0,0 2 0,4-1 0,-2-1 0,2 5 0,-1-2 0,1 5 0,-2-4 0,2 0 0,0 1 0,-2-3 0,1 3 0,0-4 0,-2 3 0,1-1 0,1-4 0,-3 5 0,3-6 0,-3 0 0,1 1 0,-1-4 0,1 3 0,-1-4 0,1 5 0,-1-5 0,0 3 0,0-1 0,3 0 0,-3 0 0,0-1 0,0 0 0,0-2 0,1 0 0,-1 0 0,3 2 0,-3 0 0,0 1 0,0 1 0,0 0 0,0-2 0,0 1 0,0 2 0,0-2 0,0-1 0,0-2 0,0 3 0,0-1 0,0 0 0,0 1 0,0 0 0,0-2 0,0 0 0,0-1 0,0 0 0,0-2 0,0 4 0,0-2 0,0 1 0,0-1 0,0 1 0,0 1 0,0-4 0,0 4 0,0-4 0,0 3 0,0 2 0,0-4 0,0 1 0,0 0 0,0-1 0,0 4 0,0-5 0,0 2 0,0 1 0,0 1 0,0-1 0,0-1 0,0-2 0,0 7 0,0-5 0,0 1 0,0 0 0,0-1 0,0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498475" y="977900"/>
            <a:ext cx="6045200" cy="340042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0040" y="9472788"/>
            <a:ext cx="2215455" cy="195188"/>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25993" y="9472788"/>
            <a:ext cx="865325" cy="195188"/>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68232" y="4658072"/>
            <a:ext cx="5523086" cy="4619476"/>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01415" y="463025"/>
            <a:ext cx="2081242" cy="201940"/>
          </a:xfrm>
          <a:prstGeom prst="rect">
            <a:avLst/>
          </a:prstGeom>
        </p:spPr>
        <p:txBody>
          <a:bodyPr vert="horz" lIns="0" tIns="0" rIns="0" bIns="0" rtlCol="0"/>
          <a:lstStyle>
            <a:lvl1pPr algn="r">
              <a:defRPr sz="900"/>
            </a:lvl1pPr>
          </a:lstStyle>
          <a:p>
            <a:fld id="{A17AAF7D-4283-4014-80F4-26E915FEACF8}" type="datetime1">
              <a:rPr lang="de-CH" smtClean="0"/>
              <a:t>28.08.2025</a:t>
            </a:fld>
            <a:endParaRPr lang="de-CH" dirty="0"/>
          </a:p>
        </p:txBody>
      </p:sp>
      <p:sp>
        <p:nvSpPr>
          <p:cNvPr id="18" name="Kopfzeilenplatzhalter 17"/>
          <p:cNvSpPr>
            <a:spLocks noGrp="1"/>
          </p:cNvSpPr>
          <p:nvPr>
            <p:ph type="hdr" sz="quarter"/>
          </p:nvPr>
        </p:nvSpPr>
        <p:spPr>
          <a:xfrm>
            <a:off x="759571" y="469725"/>
            <a:ext cx="3227269" cy="19524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2" userDrawn="1">
          <p15:clr>
            <a:srgbClr val="F26B43"/>
          </p15:clr>
        </p15:guide>
        <p15:guide id="2" pos="214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53613085" name="Slide Image Placeholder 1"/>
          <p:cNvSpPr>
            <a:spLocks noGrp="1" noRot="1" noChangeAspect="1"/>
          </p:cNvSpPr>
          <p:nvPr>
            <p:ph type="sldImg"/>
          </p:nvPr>
        </p:nvSpPr>
        <p:spPr bwMode="auto">
          <a:xfrm>
            <a:off x="498475" y="979488"/>
            <a:ext cx="6045200" cy="3400425"/>
          </a:xfrm>
        </p:spPr>
      </p:sp>
      <p:sp>
        <p:nvSpPr>
          <p:cNvPr id="1119393726" name="Notes Placeholder 2"/>
          <p:cNvSpPr>
            <a:spLocks noGrp="1"/>
          </p:cNvSpPr>
          <p:nvPr>
            <p:ph type="body" idx="1"/>
          </p:nvPr>
        </p:nvSpPr>
        <p:spPr bwMode="auto"/>
        <p:txBody>
          <a:bodyPr/>
          <a:lstStyle/>
          <a:p>
            <a:pPr>
              <a:defRPr/>
            </a:pPr>
            <a:endParaRPr/>
          </a:p>
        </p:txBody>
      </p:sp>
      <p:sp>
        <p:nvSpPr>
          <p:cNvPr id="383383172" name="Slide Number Placeholder 3"/>
          <p:cNvSpPr>
            <a:spLocks noGrp="1"/>
          </p:cNvSpPr>
          <p:nvPr>
            <p:ph type="sldNum" sz="quarter" idx="10"/>
          </p:nvPr>
        </p:nvSpPr>
        <p:spPr bwMode="auto"/>
        <p:txBody>
          <a:bodyPr/>
          <a:lstStyle/>
          <a:p>
            <a:pPr>
              <a:defRPr/>
            </a:pPr>
            <a:fld id="{99FA8378-7AD6-6A7C-BF71-E71D2897C29E}" type="slidenum">
              <a:r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137898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8475" y="979488"/>
            <a:ext cx="6045200" cy="34004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85915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2040BAA5-8ED1-5052-684A-DB6BB56E8FD6}"/>
              </a:ext>
            </a:extLst>
          </p:cNvPr>
          <p:cNvSpPr/>
          <p:nvPr userDrawn="1"/>
        </p:nvSpPr>
        <p:spPr>
          <a:xfrm>
            <a:off x="0" y="846667"/>
            <a:ext cx="6102000" cy="6011333"/>
          </a:xfrm>
          <a:prstGeom prst="rect">
            <a:avLst/>
          </a:prstGeom>
          <a:solidFill>
            <a:srgbClr val="FD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hasCustomPrompt="1"/>
          </p:nvPr>
        </p:nvSpPr>
        <p:spPr>
          <a:xfrm>
            <a:off x="379343" y="1136898"/>
            <a:ext cx="5265301" cy="1224000"/>
          </a:xfrm>
        </p:spPr>
        <p:txBody>
          <a:bodyPr anchor="b">
            <a:noAutofit/>
          </a:bodyPr>
          <a:lstStyle>
            <a:lvl1pPr algn="l">
              <a:defRPr sz="4000" b="1"/>
            </a:lvl1pPr>
          </a:lstStyle>
          <a:p>
            <a:r>
              <a:rPr lang="de-CH" dirty="0"/>
              <a:t>Titel </a:t>
            </a:r>
            <a:br>
              <a:rPr lang="de-CH" dirty="0"/>
            </a:br>
            <a:r>
              <a:rPr lang="de-CH" dirty="0"/>
              <a:t>hinzufügen</a:t>
            </a:r>
          </a:p>
        </p:txBody>
      </p:sp>
      <p:sp>
        <p:nvSpPr>
          <p:cNvPr id="3" name="Untertitel 2"/>
          <p:cNvSpPr>
            <a:spLocks noGrp="1"/>
          </p:cNvSpPr>
          <p:nvPr>
            <p:ph type="subTitle" idx="1" hasCustomPrompt="1"/>
          </p:nvPr>
        </p:nvSpPr>
        <p:spPr>
          <a:xfrm>
            <a:off x="379344" y="2926800"/>
            <a:ext cx="5265300" cy="756000"/>
          </a:xfrm>
        </p:spPr>
        <p:txBody>
          <a:bodyPr>
            <a:no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Untertitel </a:t>
            </a:r>
            <a:br>
              <a:rPr lang="de-CH" noProof="0" dirty="0"/>
            </a:br>
            <a:r>
              <a:rPr lang="de-CH" noProof="0" dirty="0"/>
              <a:t>hinzufügen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379344" y="6273316"/>
            <a:ext cx="2631600" cy="216000"/>
          </a:xfrm>
        </p:spPr>
        <p:txBody>
          <a:bodyPr/>
          <a:lstStyle>
            <a:lvl1pPr>
              <a:defRPr sz="1350"/>
            </a:lvl1pPr>
          </a:lstStyle>
          <a:p>
            <a:r>
              <a:rPr lang="de-CH"/>
              <a:t>14. September 2023</a:t>
            </a:r>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1569" y="148321"/>
            <a:ext cx="360000" cy="36000"/>
          </a:xfrm>
        </p:spPr>
        <p:txBody>
          <a:bodyPr/>
          <a:lstStyle>
            <a:lvl1pPr>
              <a:defRPr sz="100">
                <a:solidFill>
                  <a:schemeClr val="bg1"/>
                </a:solidFill>
              </a:defRPr>
            </a:lvl1pPr>
          </a:lstStyle>
          <a:p>
            <a:r>
              <a:rPr lang="de-CH"/>
              <a:t>Praxisevaluation SEKI FS23 </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1569" y="148321"/>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D37EA372-1F3F-FD95-320B-03B77579C357}"/>
              </a:ext>
            </a:extLst>
          </p:cNvPr>
          <p:cNvSpPr>
            <a:spLocks noGrp="1"/>
          </p:cNvSpPr>
          <p:nvPr>
            <p:ph type="body" sz="quarter" idx="13" hasCustomPrompt="1"/>
          </p:nvPr>
        </p:nvSpPr>
        <p:spPr>
          <a:xfrm>
            <a:off x="377844" y="4003200"/>
            <a:ext cx="5265300" cy="246221"/>
          </a:xfrm>
        </p:spPr>
        <p:txBody>
          <a:bodyPr>
            <a:spAutoFit/>
          </a:bodyPr>
          <a:lstStyle>
            <a:lvl1pPr>
              <a:defRPr/>
            </a:lvl1pPr>
          </a:lstStyle>
          <a:p>
            <a:pPr lvl="0"/>
            <a:r>
              <a:rPr lang="de-DE" dirty="0"/>
              <a:t>Vorname Name</a:t>
            </a:r>
          </a:p>
        </p:txBody>
      </p:sp>
      <p:sp>
        <p:nvSpPr>
          <p:cNvPr id="15" name="Textplatzhalter 9">
            <a:extLst>
              <a:ext uri="{FF2B5EF4-FFF2-40B4-BE49-F238E27FC236}">
                <a16:creationId xmlns:a16="http://schemas.microsoft.com/office/drawing/2014/main" id="{C958DB58-2461-7CDF-BD4C-0543237571FC}"/>
              </a:ext>
            </a:extLst>
          </p:cNvPr>
          <p:cNvSpPr>
            <a:spLocks noGrp="1"/>
          </p:cNvSpPr>
          <p:nvPr>
            <p:ph type="body" sz="quarter" idx="14" hasCustomPrompt="1"/>
          </p:nvPr>
        </p:nvSpPr>
        <p:spPr>
          <a:xfrm>
            <a:off x="377844" y="4244400"/>
            <a:ext cx="5265300" cy="246221"/>
          </a:xfrm>
        </p:spPr>
        <p:txBody>
          <a:bodyPr>
            <a:spAutoFit/>
          </a:bodyPr>
          <a:lstStyle>
            <a:lvl1pPr>
              <a:defRPr/>
            </a:lvl1pPr>
          </a:lstStyle>
          <a:p>
            <a:pPr lvl="0"/>
            <a:r>
              <a:rPr lang="de-DE" dirty="0"/>
              <a:t>Vorname Name</a:t>
            </a:r>
          </a:p>
        </p:txBody>
      </p:sp>
      <p:sp>
        <p:nvSpPr>
          <p:cNvPr id="7" name="Bildplatzhalter 3">
            <a:extLst>
              <a:ext uri="{FF2B5EF4-FFF2-40B4-BE49-F238E27FC236}">
                <a16:creationId xmlns:a16="http://schemas.microsoft.com/office/drawing/2014/main" id="{594B6BE9-185E-A88B-41DA-D0D14396ED72}"/>
              </a:ext>
            </a:extLst>
          </p:cNvPr>
          <p:cNvSpPr>
            <a:spLocks noGrp="1"/>
          </p:cNvSpPr>
          <p:nvPr>
            <p:ph type="pic" sz="quarter" idx="17" hasCustomPrompt="1"/>
          </p:nvPr>
        </p:nvSpPr>
        <p:spPr>
          <a:xfrm>
            <a:off x="6103027" y="850779"/>
            <a:ext cx="5323238" cy="6007221"/>
          </a:xfrm>
          <a:solidFill>
            <a:schemeClr val="accent5">
              <a:lumMod val="40000"/>
              <a:lumOff val="60000"/>
            </a:schemeClr>
          </a:solidFill>
        </p:spPr>
        <p:txBody>
          <a:bodyPr anchor="t"/>
          <a:lstStyle>
            <a:lvl1pPr algn="ctr">
              <a:defRPr sz="1600" b="0"/>
            </a:lvl1pPr>
          </a:lstStyle>
          <a:p>
            <a:r>
              <a:rPr lang="de-CH" dirty="0"/>
              <a:t> </a:t>
            </a:r>
            <a:br>
              <a:rPr lang="de-CH" dirty="0"/>
            </a:br>
            <a:r>
              <a:rPr lang="de-CH" dirty="0"/>
              <a:t>Ersetzen Sie diesen Platzhalter durch ein Bild </a:t>
            </a:r>
            <a:br>
              <a:rPr lang="de-CH" dirty="0"/>
            </a:br>
            <a:r>
              <a:rPr lang="de-CH" dirty="0"/>
              <a:t>(Grösse und Position beibehalten).</a:t>
            </a:r>
            <a:br>
              <a:rPr lang="de-CH" dirty="0"/>
            </a:br>
            <a:br>
              <a:rPr lang="de-CH" dirty="0"/>
            </a:br>
            <a:r>
              <a:rPr lang="de-CH" dirty="0"/>
              <a:t>Eine Auswahl an FHNW-Bildern finden</a:t>
            </a:r>
            <a:br>
              <a:rPr lang="de-CH" dirty="0"/>
            </a:br>
            <a:r>
              <a:rPr lang="de-CH" dirty="0"/>
              <a:t>Sie im «Content </a:t>
            </a:r>
            <a:r>
              <a:rPr lang="de-CH" dirty="0" err="1"/>
              <a:t>Chooser</a:t>
            </a:r>
            <a:r>
              <a:rPr lang="de-CH" dirty="0"/>
              <a:t>» rechts in PowerPoint</a:t>
            </a:r>
            <a:br>
              <a:rPr lang="de-CH" dirty="0"/>
            </a:br>
            <a:r>
              <a:rPr lang="de-CH" dirty="0"/>
              <a:t>oder unter dem Menüpunkt «Einfügen &gt; Inhalte».</a:t>
            </a:r>
            <a:br>
              <a:rPr lang="de-CH" dirty="0"/>
            </a:br>
            <a:br>
              <a:rPr lang="de-CH" dirty="0"/>
            </a:br>
            <a:r>
              <a:rPr lang="de-CH" dirty="0"/>
              <a:t>Eigene Bilder können Sie durch einen Klick</a:t>
            </a:r>
            <a:br>
              <a:rPr lang="de-CH" dirty="0"/>
            </a:br>
            <a:r>
              <a:rPr lang="de-CH" dirty="0"/>
              <a:t>auf das untenstehende Icon einfügen.</a:t>
            </a: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r>
              <a:rPr lang="de-CH"/>
              <a:t>14. September 2023</a:t>
            </a:r>
            <a:endParaRPr lang="de-CH"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CH"/>
              <a:t>Praxisevaluation SEKI FS23 </a:t>
            </a:r>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 userDrawn="1">
  <p:cSld name="2_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lang="de-CH"/>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lang="de-CH"/>
          </a:p>
        </p:txBody>
      </p:sp>
      <p:sp>
        <p:nvSpPr>
          <p:cNvPr id="4" name="Datumsplatzhalter 3"/>
          <p:cNvSpPr>
            <a:spLocks noGrp="1"/>
          </p:cNvSpPr>
          <p:nvPr>
            <p:ph type="dt" sz="half" idx="10"/>
          </p:nvPr>
        </p:nvSpPr>
        <p:spPr bwMode="auto"/>
        <p:txBody>
          <a:bodyPr/>
          <a:lstStyle/>
          <a:p>
            <a:pPr>
              <a:defRPr/>
            </a:pPr>
            <a:fld id="{33699C73-824E-4D15-9719-F97CC86D7DC4}" type="datetimeFigureOut">
              <a:rPr lang="de-CH"/>
              <a:t>28.08.2025</a:t>
            </a:fld>
            <a:endParaRPr lang="de-CH"/>
          </a:p>
        </p:txBody>
      </p:sp>
      <p:sp>
        <p:nvSpPr>
          <p:cNvPr id="5" name="Fußzeilenplatzhalter 4"/>
          <p:cNvSpPr>
            <a:spLocks noGrp="1"/>
          </p:cNvSpPr>
          <p:nvPr>
            <p:ph type="ftr" sz="quarter" idx="11"/>
          </p:nvPr>
        </p:nvSpPr>
        <p:spPr bwMode="auto"/>
        <p:txBody>
          <a:bodyPr/>
          <a:lstStyle/>
          <a:p>
            <a:pPr>
              <a:defRPr/>
            </a:pPr>
            <a:endParaRPr lang="de-CH"/>
          </a:p>
        </p:txBody>
      </p:sp>
      <p:sp>
        <p:nvSpPr>
          <p:cNvPr id="6" name="Foliennummernplatzhalter 5"/>
          <p:cNvSpPr>
            <a:spLocks noGrp="1"/>
          </p:cNvSpPr>
          <p:nvPr>
            <p:ph type="sldNum" sz="quarter" idx="12"/>
          </p:nvPr>
        </p:nvSpPr>
        <p:spPr bwMode="auto"/>
        <p:txBody>
          <a:bodyPr/>
          <a:lstStyle/>
          <a:p>
            <a:pPr>
              <a:defRPr/>
            </a:pPr>
            <a:fld id="{E816E63B-2CBA-4D66-BA19-297ABFC60A60}" type="slidenum">
              <a:rPr lang="de-CH"/>
              <a:t>‹Nr.›</a:t>
            </a:fld>
            <a:endParaRPr lang="de-CH"/>
          </a:p>
        </p:txBody>
      </p:sp>
    </p:spTree>
    <p:extLst>
      <p:ext uri="{BB962C8B-B14F-4D97-AF65-F5344CB8AC3E}">
        <p14:creationId xmlns:p14="http://schemas.microsoft.com/office/powerpoint/2010/main" val="246253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9222" y="1170372"/>
            <a:ext cx="11012400" cy="492443"/>
          </a:xfrm>
        </p:spPr>
        <p:txBody>
          <a:bodyPr/>
          <a:lstStyle/>
          <a:p>
            <a:r>
              <a:rPr lang="de-CH" dirty="0"/>
              <a:t>Titel hinzufügen</a:t>
            </a:r>
          </a:p>
        </p:txBody>
      </p:sp>
      <p:sp>
        <p:nvSpPr>
          <p:cNvPr id="3" name="Inhaltsplatzhalter 2"/>
          <p:cNvSpPr>
            <a:spLocks noGrp="1"/>
          </p:cNvSpPr>
          <p:nvPr>
            <p:ph idx="1" hasCustomPrompt="1"/>
          </p:nvPr>
        </p:nvSpPr>
        <p:spPr>
          <a:xfrm>
            <a:off x="399222" y="1973011"/>
            <a:ext cx="11012400" cy="421188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r>
              <a:rPr lang="de-CH"/>
              <a:t>14. September 2023</a:t>
            </a:r>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Praxisevaluation SEKI FS23 </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B03B558-1909-9EAA-030E-9F4C655318C3}"/>
              </a:ext>
            </a:extLst>
          </p:cNvPr>
          <p:cNvSpPr/>
          <p:nvPr userDrawn="1"/>
        </p:nvSpPr>
        <p:spPr>
          <a:xfrm>
            <a:off x="0" y="846667"/>
            <a:ext cx="11430000" cy="6011333"/>
          </a:xfrm>
          <a:prstGeom prst="rect">
            <a:avLst/>
          </a:prstGeom>
          <a:solidFill>
            <a:srgbClr val="FDE70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de-CH"/>
          </a:p>
        </p:txBody>
      </p:sp>
      <p:sp>
        <p:nvSpPr>
          <p:cNvPr id="2" name="Titel 1"/>
          <p:cNvSpPr>
            <a:spLocks noGrp="1"/>
          </p:cNvSpPr>
          <p:nvPr>
            <p:ph type="title" hasCustomPrompt="1"/>
          </p:nvPr>
        </p:nvSpPr>
        <p:spPr>
          <a:xfrm>
            <a:off x="369405" y="1080000"/>
            <a:ext cx="10587038" cy="900246"/>
          </a:xfrm>
        </p:spPr>
        <p:txBody>
          <a:bodyPr/>
          <a:lstStyle>
            <a:lvl1pPr>
              <a:defRPr sz="5850"/>
            </a:lvl1pPr>
          </a:lstStyle>
          <a:p>
            <a:r>
              <a:rPr lang="de-CH" dirty="0"/>
              <a:t>Titel hinzufügen</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2000"/>
            <a:ext cx="360000" cy="36000"/>
          </a:xfrm>
        </p:spPr>
        <p:txBody>
          <a:bodyPr/>
          <a:lstStyle>
            <a:lvl1pPr>
              <a:defRPr sz="100">
                <a:solidFill>
                  <a:schemeClr val="bg1"/>
                </a:solidFill>
              </a:defRPr>
            </a:lvl1pPr>
          </a:lstStyle>
          <a:p>
            <a:r>
              <a:rPr lang="de-CH"/>
              <a:t>14. September 2023</a:t>
            </a:r>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rot="16200000">
            <a:off x="12030000" y="162000"/>
            <a:ext cx="360000" cy="36000"/>
          </a:xfrm>
        </p:spPr>
        <p:txBody>
          <a:bodyPr/>
          <a:lstStyle>
            <a:lvl1pPr>
              <a:defRPr sz="100">
                <a:solidFill>
                  <a:schemeClr val="bg1"/>
                </a:solidFill>
              </a:defRPr>
            </a:lvl1pPr>
          </a:lstStyle>
          <a:p>
            <a:r>
              <a:rPr lang="de-CH"/>
              <a:t>Praxisevaluation SEKI FS23 </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11814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9222" y="1170372"/>
            <a:ext cx="11012400" cy="492443"/>
          </a:xfrm>
        </p:spPr>
        <p:txBody>
          <a:bodyPr/>
          <a:lstStyle>
            <a:lvl1pPr>
              <a:defRPr b="1"/>
            </a:lvl1pPr>
          </a:lstStyle>
          <a:p>
            <a:r>
              <a:rPr lang="de-CH" dirty="0"/>
              <a:t>Titel hinzufügen</a:t>
            </a:r>
          </a:p>
        </p:txBody>
      </p:sp>
      <p:sp>
        <p:nvSpPr>
          <p:cNvPr id="3" name="Inhaltsplatzhalter 2"/>
          <p:cNvSpPr>
            <a:spLocks noGrp="1"/>
          </p:cNvSpPr>
          <p:nvPr>
            <p:ph idx="1" hasCustomPrompt="1"/>
          </p:nvPr>
        </p:nvSpPr>
        <p:spPr>
          <a:xfrm>
            <a:off x="399222" y="2215918"/>
            <a:ext cx="11012400" cy="3968982"/>
          </a:xfrm>
        </p:spPr>
        <p:txBody>
          <a:bodyPr/>
          <a:lstStyle>
            <a:lvl1pPr marL="447675" indent="-447675">
              <a:buFont typeface="+mj-lt"/>
              <a:buAutoNum type="arabicPeriod"/>
              <a:defRPr sz="2800"/>
            </a:lvl1pPr>
            <a:lvl2pPr marL="808038" indent="-360363">
              <a:buFont typeface="+mj-lt"/>
              <a:buAutoNum type="alphaLcPeriod"/>
              <a:defRPr sz="2800"/>
            </a:lvl2pPr>
            <a:lvl3pPr marL="896938" indent="-90488">
              <a:defRPr sz="2800"/>
            </a:lvl3pPr>
            <a:lvl4pPr marL="1077913" indent="-88900">
              <a:defRPr sz="2800"/>
            </a:lvl4pPr>
            <a:lvl5pPr marL="1254125" indent="-88900">
              <a:defRPr sz="2800"/>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r>
              <a:rPr lang="de-CH"/>
              <a:t>14. September 2023</a:t>
            </a:r>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Praxisevaluation SEKI FS23 </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79837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9222" y="1170372"/>
            <a:ext cx="11012400" cy="492443"/>
          </a:xfrm>
        </p:spPr>
        <p:txBody>
          <a:bodyPr/>
          <a:lstStyle/>
          <a:p>
            <a:r>
              <a:rPr lang="de-CH" dirty="0"/>
              <a:t>Titel hinzufügen</a:t>
            </a:r>
          </a:p>
        </p:txBody>
      </p:sp>
      <p:sp>
        <p:nvSpPr>
          <p:cNvPr id="3" name="Inhaltsplatzhalter 2"/>
          <p:cNvSpPr>
            <a:spLocks noGrp="1"/>
          </p:cNvSpPr>
          <p:nvPr>
            <p:ph sz="half" idx="1" hasCustomPrompt="1"/>
          </p:nvPr>
        </p:nvSpPr>
        <p:spPr>
          <a:xfrm>
            <a:off x="397722" y="1972800"/>
            <a:ext cx="4917600" cy="4204163"/>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507962" y="1972800"/>
            <a:ext cx="4917276" cy="4212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r>
              <a:rPr lang="de-CH"/>
              <a:t>14. September 2023</a:t>
            </a:r>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CH"/>
              <a:t>Praxisevaluation SEKI FS23 </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31862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07962" y="1170372"/>
            <a:ext cx="4917276" cy="492443"/>
          </a:xfrm>
        </p:spPr>
        <p:txBody>
          <a:bodyPr/>
          <a:lstStyle/>
          <a:p>
            <a:r>
              <a:rPr lang="de-CH" dirty="0"/>
              <a:t>Titel hinzufügen</a:t>
            </a:r>
          </a:p>
        </p:txBody>
      </p:sp>
      <p:sp>
        <p:nvSpPr>
          <p:cNvPr id="4" name="Inhaltsplatzhalter 3"/>
          <p:cNvSpPr>
            <a:spLocks noGrp="1"/>
          </p:cNvSpPr>
          <p:nvPr>
            <p:ph sz="half" idx="2" hasCustomPrompt="1"/>
          </p:nvPr>
        </p:nvSpPr>
        <p:spPr>
          <a:xfrm>
            <a:off x="6507962" y="1972800"/>
            <a:ext cx="4917276" cy="4212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r>
              <a:rPr lang="de-CH"/>
              <a:t>14. September 2023</a:t>
            </a:r>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CH"/>
              <a:t>Praxisevaluation SEKI FS23 </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
        <p:nvSpPr>
          <p:cNvPr id="3" name="Bildplatzhalter 3">
            <a:extLst>
              <a:ext uri="{FF2B5EF4-FFF2-40B4-BE49-F238E27FC236}">
                <a16:creationId xmlns:a16="http://schemas.microsoft.com/office/drawing/2014/main" id="{045B5233-76F3-BDA2-C5F4-340A566D3211}"/>
              </a:ext>
            </a:extLst>
          </p:cNvPr>
          <p:cNvSpPr>
            <a:spLocks noGrp="1"/>
          </p:cNvSpPr>
          <p:nvPr>
            <p:ph type="pic" sz="quarter" idx="17" hasCustomPrompt="1"/>
          </p:nvPr>
        </p:nvSpPr>
        <p:spPr>
          <a:xfrm>
            <a:off x="-2941" y="846001"/>
            <a:ext cx="6047472" cy="5688000"/>
          </a:xfrm>
          <a:solidFill>
            <a:schemeClr val="accent5">
              <a:lumMod val="40000"/>
              <a:lumOff val="60000"/>
            </a:schemeClr>
          </a:solidFill>
        </p:spPr>
        <p:txBody>
          <a:bodyPr anchor="t"/>
          <a:lstStyle>
            <a:lvl1pPr algn="ctr">
              <a:defRPr sz="1600" b="0"/>
            </a:lvl1pPr>
          </a:lstStyle>
          <a:p>
            <a:r>
              <a:rPr lang="de-CH" dirty="0"/>
              <a:t> </a:t>
            </a:r>
            <a:br>
              <a:rPr lang="de-CH" dirty="0"/>
            </a:br>
            <a:r>
              <a:rPr lang="de-CH" dirty="0"/>
              <a:t>Ersetzen Sie diesen Platzhalter durch ein Bild </a:t>
            </a:r>
            <a:br>
              <a:rPr lang="de-CH" dirty="0"/>
            </a:br>
            <a:r>
              <a:rPr lang="de-CH" dirty="0"/>
              <a:t>(Grösse und Position beibehalten).</a:t>
            </a:r>
            <a:br>
              <a:rPr lang="de-CH" dirty="0"/>
            </a:br>
            <a:br>
              <a:rPr lang="de-CH" dirty="0"/>
            </a:br>
            <a:r>
              <a:rPr lang="de-CH" dirty="0"/>
              <a:t>Eine Auswahl an FHNW-Bildern finden</a:t>
            </a:r>
            <a:br>
              <a:rPr lang="de-CH" dirty="0"/>
            </a:br>
            <a:r>
              <a:rPr lang="de-CH" dirty="0"/>
              <a:t>Sie im «Content </a:t>
            </a:r>
            <a:r>
              <a:rPr lang="de-CH" dirty="0" err="1"/>
              <a:t>Chooser</a:t>
            </a:r>
            <a:r>
              <a:rPr lang="de-CH" dirty="0"/>
              <a:t>» rechts in PowerPoint</a:t>
            </a:r>
            <a:br>
              <a:rPr lang="de-CH" dirty="0"/>
            </a:br>
            <a:r>
              <a:rPr lang="de-CH" dirty="0"/>
              <a:t>oder unter dem Menüpunkt «Einfügen &gt; Inhalte».</a:t>
            </a:r>
            <a:br>
              <a:rPr lang="de-CH" dirty="0"/>
            </a:br>
            <a:br>
              <a:rPr lang="de-CH" dirty="0"/>
            </a:br>
            <a:r>
              <a:rPr lang="de-CH" dirty="0"/>
              <a:t>Eigene Bilder können Sie durch einen Klick</a:t>
            </a:r>
            <a:br>
              <a:rPr lang="de-CH" dirty="0"/>
            </a:br>
            <a:r>
              <a:rPr lang="de-CH" dirty="0"/>
              <a:t>auf das untenstehende Icon einfügen.</a:t>
            </a:r>
          </a:p>
        </p:txBody>
      </p:sp>
    </p:spTree>
    <p:extLst>
      <p:ext uri="{BB962C8B-B14F-4D97-AF65-F5344CB8AC3E}">
        <p14:creationId xmlns:p14="http://schemas.microsoft.com/office/powerpoint/2010/main" val="399721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9222" y="1170372"/>
            <a:ext cx="4734000" cy="492443"/>
          </a:xfrm>
        </p:spPr>
        <p:txBody>
          <a:bodyPr/>
          <a:lstStyle/>
          <a:p>
            <a:r>
              <a:rPr lang="de-CH" dirty="0"/>
              <a:t>Titel hinzufügen</a:t>
            </a:r>
          </a:p>
        </p:txBody>
      </p:sp>
      <p:sp>
        <p:nvSpPr>
          <p:cNvPr id="4" name="Inhaltsplatzhalter 3"/>
          <p:cNvSpPr>
            <a:spLocks noGrp="1"/>
          </p:cNvSpPr>
          <p:nvPr>
            <p:ph sz="half" idx="2" hasCustomPrompt="1"/>
          </p:nvPr>
        </p:nvSpPr>
        <p:spPr>
          <a:xfrm>
            <a:off x="399222" y="1972800"/>
            <a:ext cx="4734000" cy="4212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r>
              <a:rPr lang="de-CH"/>
              <a:t>14. September 2023</a:t>
            </a:r>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CH"/>
              <a:t>Praxisevaluation SEKI FS23 </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
        <p:nvSpPr>
          <p:cNvPr id="8" name="Bildplatzhalter 3">
            <a:extLst>
              <a:ext uri="{FF2B5EF4-FFF2-40B4-BE49-F238E27FC236}">
                <a16:creationId xmlns:a16="http://schemas.microsoft.com/office/drawing/2014/main" id="{BFED3010-9542-8FB4-6B6D-FE4852968500}"/>
              </a:ext>
            </a:extLst>
          </p:cNvPr>
          <p:cNvSpPr>
            <a:spLocks noGrp="1"/>
          </p:cNvSpPr>
          <p:nvPr>
            <p:ph type="pic" sz="quarter" idx="17" hasCustomPrompt="1"/>
          </p:nvPr>
        </p:nvSpPr>
        <p:spPr>
          <a:xfrm>
            <a:off x="5331196" y="846000"/>
            <a:ext cx="6103556" cy="5688000"/>
          </a:xfrm>
          <a:solidFill>
            <a:schemeClr val="accent5">
              <a:lumMod val="40000"/>
              <a:lumOff val="60000"/>
            </a:schemeClr>
          </a:solidFill>
        </p:spPr>
        <p:txBody>
          <a:bodyPr anchor="t"/>
          <a:lstStyle>
            <a:lvl1pPr algn="ctr">
              <a:defRPr sz="1600" b="0"/>
            </a:lvl1pPr>
          </a:lstStyle>
          <a:p>
            <a:r>
              <a:rPr lang="de-CH" dirty="0"/>
              <a:t> </a:t>
            </a:r>
            <a:br>
              <a:rPr lang="de-CH" dirty="0"/>
            </a:br>
            <a:r>
              <a:rPr lang="de-CH" dirty="0"/>
              <a:t>Ersetzen Sie diesen Platzhalter durch ein Bild </a:t>
            </a:r>
            <a:br>
              <a:rPr lang="de-CH" dirty="0"/>
            </a:br>
            <a:r>
              <a:rPr lang="de-CH" dirty="0"/>
              <a:t>(Grösse und Position beibehalten).</a:t>
            </a:r>
            <a:br>
              <a:rPr lang="de-CH" dirty="0"/>
            </a:br>
            <a:br>
              <a:rPr lang="de-CH" dirty="0"/>
            </a:br>
            <a:r>
              <a:rPr lang="de-CH" dirty="0"/>
              <a:t>Eine Auswahl an FHNW-Bildern finden</a:t>
            </a:r>
            <a:br>
              <a:rPr lang="de-CH" dirty="0"/>
            </a:br>
            <a:r>
              <a:rPr lang="de-CH" dirty="0"/>
              <a:t>Sie im «Content </a:t>
            </a:r>
            <a:r>
              <a:rPr lang="de-CH" dirty="0" err="1"/>
              <a:t>Chooser</a:t>
            </a:r>
            <a:r>
              <a:rPr lang="de-CH" dirty="0"/>
              <a:t>» rechts in PowerPoint</a:t>
            </a:r>
            <a:br>
              <a:rPr lang="de-CH" dirty="0"/>
            </a:br>
            <a:r>
              <a:rPr lang="de-CH" dirty="0"/>
              <a:t>oder unter dem Menüpunkt «Einfügen &gt; Inhalte».</a:t>
            </a:r>
            <a:br>
              <a:rPr lang="de-CH" dirty="0"/>
            </a:br>
            <a:br>
              <a:rPr lang="de-CH" dirty="0"/>
            </a:br>
            <a:r>
              <a:rPr lang="de-CH" dirty="0"/>
              <a:t>Eigene Bilder können Sie durch einen Klick</a:t>
            </a:r>
            <a:br>
              <a:rPr lang="de-CH" dirty="0"/>
            </a:br>
            <a:r>
              <a:rPr lang="de-CH" dirty="0"/>
              <a:t>auf das untenstehende Icon einfügen.</a:t>
            </a:r>
          </a:p>
        </p:txBody>
      </p:sp>
    </p:spTree>
    <p:extLst>
      <p:ext uri="{BB962C8B-B14F-4D97-AF65-F5344CB8AC3E}">
        <p14:creationId xmlns:p14="http://schemas.microsoft.com/office/powerpoint/2010/main" val="293266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r>
              <a:rPr lang="de-CH"/>
              <a:t>14. September 2023</a:t>
            </a:r>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Praxisevaluation SEKI FS23 </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
        <p:nvSpPr>
          <p:cNvPr id="2" name="Bildplatzhalter 3">
            <a:extLst>
              <a:ext uri="{FF2B5EF4-FFF2-40B4-BE49-F238E27FC236}">
                <a16:creationId xmlns:a16="http://schemas.microsoft.com/office/drawing/2014/main" id="{FA158FDB-0E1B-74C0-3EFC-E1E947BFEE20}"/>
              </a:ext>
            </a:extLst>
          </p:cNvPr>
          <p:cNvSpPr>
            <a:spLocks noGrp="1"/>
          </p:cNvSpPr>
          <p:nvPr>
            <p:ph type="pic" sz="quarter" idx="17" hasCustomPrompt="1"/>
          </p:nvPr>
        </p:nvSpPr>
        <p:spPr>
          <a:xfrm>
            <a:off x="0" y="846872"/>
            <a:ext cx="11430000" cy="5688000"/>
          </a:xfrm>
          <a:solidFill>
            <a:schemeClr val="accent5">
              <a:lumMod val="40000"/>
              <a:lumOff val="60000"/>
            </a:schemeClr>
          </a:solidFill>
        </p:spPr>
        <p:txBody>
          <a:bodyPr anchor="t"/>
          <a:lstStyle>
            <a:lvl1pPr algn="ctr">
              <a:defRPr sz="1600" b="0"/>
            </a:lvl1pPr>
          </a:lstStyle>
          <a:p>
            <a:r>
              <a:rPr lang="de-CH" dirty="0"/>
              <a:t> </a:t>
            </a:r>
            <a:br>
              <a:rPr lang="de-CH" dirty="0"/>
            </a:br>
            <a:r>
              <a:rPr lang="de-CH" dirty="0"/>
              <a:t>Ersetzen Sie diesen Platzhalter durch ein Bild </a:t>
            </a:r>
            <a:br>
              <a:rPr lang="de-CH" dirty="0"/>
            </a:br>
            <a:r>
              <a:rPr lang="de-CH" dirty="0"/>
              <a:t>(Grösse und Position beibehalten).</a:t>
            </a:r>
            <a:br>
              <a:rPr lang="de-CH" dirty="0"/>
            </a:br>
            <a:br>
              <a:rPr lang="de-CH" dirty="0"/>
            </a:br>
            <a:r>
              <a:rPr lang="de-CH" dirty="0"/>
              <a:t>Eine Auswahl an FHNW-Bildern finden</a:t>
            </a:r>
            <a:br>
              <a:rPr lang="de-CH" dirty="0"/>
            </a:br>
            <a:r>
              <a:rPr lang="de-CH" dirty="0"/>
              <a:t>Sie im «Content </a:t>
            </a:r>
            <a:r>
              <a:rPr lang="de-CH" dirty="0" err="1"/>
              <a:t>Chooser</a:t>
            </a:r>
            <a:r>
              <a:rPr lang="de-CH" dirty="0"/>
              <a:t>» rechts in PowerPoint</a:t>
            </a:r>
            <a:br>
              <a:rPr lang="de-CH" dirty="0"/>
            </a:br>
            <a:r>
              <a:rPr lang="de-CH" dirty="0"/>
              <a:t>oder unter dem Menüpunkt «Einfügen &gt; Inhalte».</a:t>
            </a:r>
            <a:br>
              <a:rPr lang="de-CH" dirty="0"/>
            </a:br>
            <a:br>
              <a:rPr lang="de-CH" dirty="0"/>
            </a:br>
            <a:r>
              <a:rPr lang="de-CH" dirty="0"/>
              <a:t>Eigene Bilder können Sie durch einen Klick</a:t>
            </a:r>
            <a:br>
              <a:rPr lang="de-CH" dirty="0"/>
            </a:br>
            <a:r>
              <a:rPr lang="de-CH" dirty="0"/>
              <a:t>auf das untenstehende Icon einfügen.</a:t>
            </a:r>
          </a:p>
        </p:txBody>
      </p:sp>
    </p:spTree>
    <p:extLst>
      <p:ext uri="{BB962C8B-B14F-4D97-AF65-F5344CB8AC3E}">
        <p14:creationId xmlns:p14="http://schemas.microsoft.com/office/powerpoint/2010/main" val="245175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9001" y="1170372"/>
            <a:ext cx="11012400" cy="492443"/>
          </a:xfrm>
        </p:spPr>
        <p:txBody>
          <a:body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r>
              <a:rPr lang="de-CH"/>
              <a:t>14. September 2023</a:t>
            </a:r>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CH"/>
              <a:t>Praxisevaluation SEKI FS23 </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CCA65A95-72B9-9C39-BC44-04A643558335}"/>
              </a:ext>
            </a:extLst>
          </p:cNvPr>
          <p:cNvSpPr/>
          <p:nvPr userDrawn="1"/>
        </p:nvSpPr>
        <p:spPr>
          <a:xfrm>
            <a:off x="0" y="6534000"/>
            <a:ext cx="11430000" cy="324000"/>
          </a:xfrm>
          <a:prstGeom prst="rect">
            <a:avLst/>
          </a:prstGeom>
          <a:solidFill>
            <a:srgbClr val="FD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platzhalter 1"/>
          <p:cNvSpPr>
            <a:spLocks noGrp="1"/>
          </p:cNvSpPr>
          <p:nvPr>
            <p:ph type="title"/>
          </p:nvPr>
        </p:nvSpPr>
        <p:spPr>
          <a:xfrm>
            <a:off x="419100" y="1170372"/>
            <a:ext cx="11006138" cy="492443"/>
          </a:xfrm>
          <a:prstGeom prst="rect">
            <a:avLst/>
          </a:prstGeom>
        </p:spPr>
        <p:txBody>
          <a:bodyPr vert="horz" wrap="square" lIns="0" tIns="0" rIns="0" bIns="0" rtlCol="0" anchor="t">
            <a:spAutoFit/>
          </a:bodyPr>
          <a:lstStyle/>
          <a:p>
            <a:r>
              <a:rPr lang="de-CH" dirty="0"/>
              <a:t>Titel hinzufügen</a:t>
            </a:r>
          </a:p>
        </p:txBody>
      </p:sp>
      <p:sp>
        <p:nvSpPr>
          <p:cNvPr id="3" name="Textplatzhalter 2"/>
          <p:cNvSpPr>
            <a:spLocks noGrp="1"/>
          </p:cNvSpPr>
          <p:nvPr>
            <p:ph type="body" idx="1"/>
          </p:nvPr>
        </p:nvSpPr>
        <p:spPr>
          <a:xfrm>
            <a:off x="419100" y="1973011"/>
            <a:ext cx="11006138" cy="4211889"/>
          </a:xfrm>
          <a:prstGeom prst="rect">
            <a:avLst/>
          </a:prstGeom>
        </p:spPr>
        <p:txBody>
          <a:bodyPr vert="horz" lIns="0" tIns="0" rIns="0" bIns="0" rtlCol="0">
            <a:noAutofit/>
          </a:bodyPr>
          <a:lstStyle/>
          <a:p>
            <a:pPr lvl="0"/>
            <a:r>
              <a:rPr lang="de-CH" noProof="0" dirty="0" err="1"/>
              <a:t>Erum</a:t>
            </a:r>
            <a:r>
              <a:rPr lang="de-CH" noProof="0" dirty="0"/>
              <a:t> </a:t>
            </a:r>
            <a:r>
              <a:rPr lang="de-CH" noProof="0" dirty="0" err="1"/>
              <a:t>qui</a:t>
            </a:r>
            <a:r>
              <a:rPr lang="de-CH" noProof="0" dirty="0"/>
              <a:t> </a:t>
            </a:r>
            <a:r>
              <a:rPr lang="de-CH" noProof="0" dirty="0" err="1"/>
              <a:t>blam</a:t>
            </a:r>
            <a:r>
              <a:rPr lang="de-CH" noProof="0" dirty="0"/>
              <a:t> </a:t>
            </a:r>
            <a:r>
              <a:rPr lang="de-CH" noProof="0" dirty="0" err="1"/>
              <a:t>faciis</a:t>
            </a:r>
            <a:r>
              <a:rPr lang="de-CH" noProof="0" dirty="0"/>
              <a:t> </a:t>
            </a:r>
            <a:r>
              <a:rPr lang="de-CH" noProof="0" dirty="0" err="1"/>
              <a:t>ullente</a:t>
            </a:r>
            <a:r>
              <a:rPr lang="de-CH" noProof="0" dirty="0"/>
              <a:t> </a:t>
            </a:r>
            <a:r>
              <a:rPr lang="de-CH" noProof="0" dirty="0" err="1"/>
              <a:t>nim</a:t>
            </a:r>
            <a:r>
              <a:rPr lang="de-CH" noProof="0" dirty="0"/>
              <a:t> </a:t>
            </a:r>
            <a:r>
              <a:rPr lang="de-CH" noProof="0" dirty="0" err="1"/>
              <a:t>aut</a:t>
            </a:r>
            <a:r>
              <a:rPr lang="de-CH" noProof="0" dirty="0"/>
              <a:t> </a:t>
            </a:r>
            <a:r>
              <a:rPr lang="de-CH" noProof="0" dirty="0" err="1"/>
              <a:t>que</a:t>
            </a:r>
            <a:r>
              <a:rPr lang="de-CH" noProof="0" dirty="0"/>
              <a:t> </a:t>
            </a:r>
            <a:r>
              <a:rPr lang="de-CH" noProof="0" dirty="0" err="1"/>
              <a:t>conserumenis</a:t>
            </a:r>
            <a:r>
              <a:rPr lang="de-CH" noProof="0" dirty="0"/>
              <a:t> </a:t>
            </a:r>
            <a:r>
              <a:rPr lang="de-CH" noProof="0" dirty="0" err="1"/>
              <a:t>maxim</a:t>
            </a:r>
            <a:r>
              <a:rPr lang="de-CH" noProof="0" dirty="0"/>
              <a:t> </a:t>
            </a:r>
            <a:r>
              <a:rPr lang="de-CH" noProof="0" dirty="0" err="1"/>
              <a:t>reptio</a:t>
            </a:r>
            <a:r>
              <a:rPr lang="de-CH" noProof="0" dirty="0"/>
              <a:t> </a:t>
            </a:r>
            <a:r>
              <a:rPr lang="de-CH" noProof="0" dirty="0" err="1"/>
              <a:t>intis</a:t>
            </a:r>
            <a:r>
              <a:rPr lang="de-CH" noProof="0" dirty="0"/>
              <a:t> </a:t>
            </a:r>
            <a:r>
              <a:rPr lang="de-CH" noProof="0" dirty="0" err="1"/>
              <a:t>sero</a:t>
            </a:r>
            <a:r>
              <a:rPr lang="de-CH" noProof="0" dirty="0"/>
              <a:t> </a:t>
            </a:r>
            <a:r>
              <a:rPr lang="de-CH" noProof="0" dirty="0" err="1"/>
              <a:t>doluptatiam</a:t>
            </a:r>
            <a:r>
              <a:rPr lang="de-CH" noProof="0" dirty="0"/>
              <a:t> </a:t>
            </a:r>
            <a:r>
              <a:rPr lang="de-CH" noProof="0" dirty="0" err="1"/>
              <a:t>nemque</a:t>
            </a:r>
            <a:r>
              <a:rPr lang="de-CH" noProof="0" dirty="0"/>
              <a:t> </a:t>
            </a:r>
            <a:r>
              <a:rPr lang="de-CH" noProof="0" dirty="0" err="1"/>
              <a:t>pore</a:t>
            </a:r>
            <a:r>
              <a:rPr lang="de-CH" noProof="0" dirty="0"/>
              <a:t> </a:t>
            </a:r>
            <a:r>
              <a:rPr lang="de-CH" noProof="0" dirty="0" err="1"/>
              <a:t>volliquis</a:t>
            </a:r>
            <a:r>
              <a:rPr lang="de-CH" noProof="0" dirty="0"/>
              <a:t> </a:t>
            </a:r>
            <a:r>
              <a:rPr lang="de-CH" noProof="0" dirty="0" err="1"/>
              <a:t>archicient</a:t>
            </a:r>
            <a:r>
              <a:rPr lang="de-CH" noProof="0" dirty="0"/>
              <a:t> </a:t>
            </a:r>
            <a:r>
              <a:rPr lang="de-CH" noProof="0" dirty="0" err="1"/>
              <a:t>remporu</a:t>
            </a:r>
            <a:r>
              <a:rPr lang="de-CH" noProof="0" dirty="0"/>
              <a:t> </a:t>
            </a:r>
            <a:r>
              <a:rPr lang="de-CH" noProof="0" dirty="0" err="1"/>
              <a:t>mquatis</a:t>
            </a:r>
            <a:r>
              <a:rPr lang="de-CH" noProof="0" dirty="0"/>
              <a:t> </a:t>
            </a:r>
            <a:r>
              <a:rPr lang="de-CH" noProof="0" dirty="0" err="1"/>
              <a:t>ipicipit</a:t>
            </a:r>
            <a:r>
              <a:rPr lang="de-CH" noProof="0" dirty="0"/>
              <a:t> </a:t>
            </a:r>
            <a:r>
              <a:rPr lang="de-CH" noProof="0" dirty="0" err="1"/>
              <a:t>que</a:t>
            </a:r>
            <a:r>
              <a:rPr lang="de-CH" noProof="0" dirty="0"/>
              <a:t> </a:t>
            </a:r>
            <a:r>
              <a:rPr lang="de-CH" noProof="0" dirty="0" err="1"/>
              <a:t>eati</a:t>
            </a:r>
            <a:r>
              <a:rPr lang="de-CH" noProof="0" dirty="0"/>
              <a:t> </a:t>
            </a:r>
            <a:r>
              <a:rPr lang="de-CH" noProof="0" dirty="0" err="1"/>
              <a:t>offictus</a:t>
            </a:r>
            <a:r>
              <a:rPr lang="de-CH" noProof="0" dirty="0"/>
              <a:t> sed </a:t>
            </a:r>
            <a:r>
              <a:rPr lang="de-CH" noProof="0" dirty="0" err="1"/>
              <a:t>milluptatum</a:t>
            </a:r>
            <a:r>
              <a:rPr lang="de-CH" noProof="0" dirty="0"/>
              <a:t> </a:t>
            </a:r>
            <a:r>
              <a:rPr lang="de-CH" noProof="0" dirty="0" err="1"/>
              <a:t>volores</a:t>
            </a:r>
            <a:r>
              <a:rPr lang="de-CH" noProof="0" dirty="0"/>
              <a:t> </a:t>
            </a:r>
            <a:r>
              <a:rPr lang="de-CH" noProof="0" dirty="0" err="1"/>
              <a:t>tincipicid</a:t>
            </a:r>
            <a:r>
              <a:rPr lang="de-CH" noProof="0" dirty="0"/>
              <a:t> quo </a:t>
            </a:r>
            <a:r>
              <a:rPr lang="de-CH" noProof="0" dirty="0" err="1"/>
              <a:t>etum</a:t>
            </a:r>
            <a:r>
              <a:rPr lang="de-CH" noProof="0" dirty="0"/>
              <a:t> </a:t>
            </a:r>
            <a:r>
              <a:rPr lang="de-CH" noProof="0" dirty="0" err="1"/>
              <a:t>audiaer</a:t>
            </a:r>
            <a:r>
              <a:rPr lang="de-CH" noProof="0" dirty="0"/>
              <a:t> </a:t>
            </a:r>
            <a:r>
              <a:rPr lang="de-CH" noProof="0" dirty="0" err="1"/>
              <a:t>eribeatia</a:t>
            </a:r>
            <a:r>
              <a:rPr lang="de-CH" noProof="0" dirty="0"/>
              <a:t> </a:t>
            </a:r>
            <a:r>
              <a:rPr lang="de-CH" noProof="0" dirty="0" err="1"/>
              <a:t>ditias</a:t>
            </a:r>
            <a:r>
              <a:rPr lang="de-CH" noProof="0" dirty="0"/>
              <a:t> </a:t>
            </a:r>
            <a:r>
              <a:rPr lang="de-CH" noProof="0" dirty="0" err="1"/>
              <a:t>ea</a:t>
            </a:r>
            <a:r>
              <a:rPr lang="de-CH" noProof="0" dirty="0"/>
              <a:t> </a:t>
            </a:r>
            <a:r>
              <a:rPr lang="de-CH" noProof="0" dirty="0" err="1"/>
              <a:t>volessum</a:t>
            </a:r>
            <a:r>
              <a:rPr lang="de-CH" noProof="0" dirty="0"/>
              <a:t> </a:t>
            </a:r>
            <a:r>
              <a:rPr lang="de-CH" noProof="0" dirty="0" err="1"/>
              <a:t>culparum</a:t>
            </a:r>
            <a:r>
              <a:rPr lang="de-CH" noProof="0" dirty="0"/>
              <a:t> </a:t>
            </a:r>
            <a:r>
              <a:rPr lang="de-CH" noProof="0" dirty="0" err="1"/>
              <a:t>Accabores</a:t>
            </a:r>
            <a:r>
              <a:rPr lang="de-CH" noProof="0" dirty="0"/>
              <a:t> </a:t>
            </a:r>
            <a:r>
              <a:rPr lang="de-CH" noProof="0" dirty="0" err="1"/>
              <a:t>minctur</a:t>
            </a:r>
            <a:r>
              <a:rPr lang="de-CH" noProof="0" dirty="0"/>
              <a:t> </a:t>
            </a:r>
            <a:r>
              <a:rPr lang="de-CH" noProof="0" dirty="0" err="1"/>
              <a:t>suntus</a:t>
            </a:r>
            <a:r>
              <a:rPr lang="de-CH" noProof="0" dirty="0"/>
              <a:t> </a:t>
            </a:r>
            <a:r>
              <a:rPr lang="de-CH" noProof="0" dirty="0" err="1"/>
              <a:t>voleculleni</a:t>
            </a:r>
            <a:r>
              <a:rPr lang="de-CH" noProof="0" dirty="0"/>
              <a:t> </a:t>
            </a:r>
            <a:r>
              <a:rPr lang="de-CH" noProof="0" dirty="0" err="1"/>
              <a:t>Utet</a:t>
            </a:r>
            <a:r>
              <a:rPr lang="de-CH" noProof="0" dirty="0"/>
              <a:t> </a:t>
            </a:r>
            <a:r>
              <a:rPr lang="de-CH" noProof="0" dirty="0" err="1"/>
              <a:t>eum</a:t>
            </a:r>
            <a:r>
              <a:rPr lang="de-CH" noProof="0" dirty="0"/>
              <a:t> </a:t>
            </a:r>
            <a:r>
              <a:rPr lang="de-CH" noProof="0" dirty="0" err="1"/>
              <a:t>quis</a:t>
            </a:r>
            <a:r>
              <a:rPr lang="de-CH" noProof="0" dirty="0"/>
              <a:t> </a:t>
            </a:r>
            <a:r>
              <a:rPr lang="de-CH" noProof="0" dirty="0" err="1"/>
              <a:t>magnima</a:t>
            </a:r>
            <a:r>
              <a:rPr lang="de-CH" noProof="0" dirty="0"/>
              <a:t> </a:t>
            </a:r>
            <a:r>
              <a:rPr lang="de-CH" noProof="0" dirty="0" err="1"/>
              <a:t>Gnatquam</a:t>
            </a:r>
            <a:r>
              <a:rPr lang="de-CH" noProof="0" dirty="0"/>
              <a:t>, </a:t>
            </a:r>
            <a:r>
              <a:rPr lang="de-CH" noProof="0" dirty="0" err="1"/>
              <a:t>eat</a:t>
            </a:r>
            <a:r>
              <a:rPr lang="de-CH" noProof="0" dirty="0"/>
              <a:t> </a:t>
            </a:r>
            <a:r>
              <a:rPr lang="de-CH" noProof="0" dirty="0" err="1"/>
              <a:t>quid</a:t>
            </a:r>
            <a:r>
              <a:rPr lang="de-CH" noProof="0" dirty="0"/>
              <a:t> </a:t>
            </a:r>
            <a:r>
              <a:rPr lang="de-CH" noProof="0" dirty="0" err="1"/>
              <a:t>qui</a:t>
            </a:r>
            <a:r>
              <a:rPr lang="de-CH" noProof="0" dirty="0"/>
              <a:t> </a:t>
            </a:r>
            <a:r>
              <a:rPr lang="de-CH" noProof="0" dirty="0" err="1"/>
              <a:t>consecum</a:t>
            </a:r>
            <a:r>
              <a:rPr lang="de-CH" noProof="0" dirty="0"/>
              <a:t> </a:t>
            </a:r>
            <a:r>
              <a:rPr lang="de-CH" noProof="0" dirty="0" err="1"/>
              <a:t>Nulland</a:t>
            </a:r>
            <a:r>
              <a:rPr lang="de-CH" noProof="0" dirty="0"/>
              <a:t> </a:t>
            </a:r>
            <a:r>
              <a:rPr lang="de-CH" noProof="0" dirty="0" err="1"/>
              <a:t>amusand</a:t>
            </a:r>
            <a:r>
              <a:rPr lang="de-CH" noProof="0" dirty="0"/>
              <a:t> </a:t>
            </a:r>
            <a:r>
              <a:rPr lang="de-CH" noProof="0" dirty="0" err="1"/>
              <a:t>ipissi</a:t>
            </a:r>
            <a:r>
              <a:rPr lang="de-CH" noProof="0" dirty="0"/>
              <a:t> </a:t>
            </a:r>
            <a:r>
              <a:rPr lang="de-CH" noProof="0" dirty="0" err="1"/>
              <a:t>coreped</a:t>
            </a:r>
            <a:r>
              <a:rPr lang="de-CH" noProof="0" dirty="0"/>
              <a:t> </a:t>
            </a:r>
            <a:r>
              <a:rPr lang="de-CH" noProof="0" dirty="0" err="1"/>
              <a:t>Molupta</a:t>
            </a:r>
            <a:r>
              <a:rPr lang="de-CH" noProof="0" dirty="0"/>
              <a:t> </a:t>
            </a:r>
            <a:r>
              <a:rPr lang="de-CH" noProof="0" dirty="0" err="1"/>
              <a:t>pre</a:t>
            </a:r>
            <a:r>
              <a:rPr lang="de-CH" noProof="0" dirty="0"/>
              <a:t>, </a:t>
            </a:r>
            <a:r>
              <a:rPr lang="de-CH" noProof="0" dirty="0" err="1"/>
              <a:t>quistotae</a:t>
            </a:r>
            <a:r>
              <a:rPr lang="de-CH" noProof="0" dirty="0"/>
              <a:t> </a:t>
            </a:r>
            <a:r>
              <a:rPr lang="de-CH" noProof="0" dirty="0" err="1"/>
              <a:t>sit</a:t>
            </a:r>
            <a:r>
              <a:rPr lang="de-CH" noProof="0" dirty="0"/>
              <a:t> Volum </a:t>
            </a:r>
            <a:r>
              <a:rPr lang="de-CH" noProof="0" dirty="0" err="1"/>
              <a:t>doluptat</a:t>
            </a:r>
            <a:r>
              <a:rPr lang="de-CH" noProof="0" dirty="0"/>
              <a:t> </a:t>
            </a:r>
            <a:r>
              <a:rPr lang="de-CH" noProof="0" dirty="0" err="1"/>
              <a:t>aliti</a:t>
            </a:r>
            <a:r>
              <a:rPr lang="de-CH" noProof="0" dirty="0"/>
              <a:t> cum et </a:t>
            </a:r>
            <a:r>
              <a:rPr lang="de-CH" noProof="0" dirty="0" err="1"/>
              <a:t>fugit</a:t>
            </a:r>
            <a:r>
              <a:rPr lang="de-CH" noProof="0" dirty="0"/>
              <a:t> </a:t>
            </a:r>
            <a:r>
              <a:rPr lang="de-CH" noProof="0" dirty="0" err="1"/>
              <a:t>latia</a:t>
            </a:r>
            <a:endParaRPr lang="de-CH" noProof="0" dirty="0"/>
          </a:p>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419100" y="6620400"/>
            <a:ext cx="1188000" cy="144016"/>
          </a:xfrm>
          <a:prstGeom prst="rect">
            <a:avLst/>
          </a:prstGeom>
        </p:spPr>
        <p:txBody>
          <a:bodyPr vert="horz" lIns="0" tIns="0" rIns="0" bIns="0" rtlCol="0" anchor="t" anchorCtr="0"/>
          <a:lstStyle>
            <a:lvl1pPr algn="l">
              <a:defRPr sz="950">
                <a:solidFill>
                  <a:schemeClr val="tx1"/>
                </a:solidFill>
              </a:defRPr>
            </a:lvl1pPr>
          </a:lstStyle>
          <a:p>
            <a:r>
              <a:rPr lang="de-CH"/>
              <a:t>14. September 2023</a:t>
            </a:r>
            <a:endParaRPr lang="de-CH" dirty="0"/>
          </a:p>
        </p:txBody>
      </p:sp>
      <p:sp>
        <p:nvSpPr>
          <p:cNvPr id="5" name="Fußzeilenplatzhalter 4"/>
          <p:cNvSpPr>
            <a:spLocks noGrp="1"/>
          </p:cNvSpPr>
          <p:nvPr>
            <p:ph type="ftr" sz="quarter" idx="3"/>
          </p:nvPr>
        </p:nvSpPr>
        <p:spPr>
          <a:xfrm>
            <a:off x="1667508" y="6620400"/>
            <a:ext cx="8100000" cy="144016"/>
          </a:xfrm>
          <a:prstGeom prst="rect">
            <a:avLst/>
          </a:prstGeom>
        </p:spPr>
        <p:txBody>
          <a:bodyPr vert="horz" lIns="0" tIns="0" rIns="0" bIns="0" rtlCol="0" anchor="t" anchorCtr="0"/>
          <a:lstStyle>
            <a:lvl1pPr algn="l">
              <a:defRPr sz="950" b="1">
                <a:solidFill>
                  <a:schemeClr val="tx1"/>
                </a:solidFill>
              </a:defRPr>
            </a:lvl1pPr>
          </a:lstStyle>
          <a:p>
            <a:r>
              <a:rPr lang="de-CH"/>
              <a:t>Praxisevaluation SEKI FS23 </a:t>
            </a:r>
            <a:endParaRPr lang="de-CH" dirty="0"/>
          </a:p>
        </p:txBody>
      </p:sp>
      <p:sp>
        <p:nvSpPr>
          <p:cNvPr id="6" name="Foliennummernplatzhalter 5"/>
          <p:cNvSpPr>
            <a:spLocks noGrp="1"/>
          </p:cNvSpPr>
          <p:nvPr>
            <p:ph type="sldNum" sz="quarter" idx="4"/>
          </p:nvPr>
        </p:nvSpPr>
        <p:spPr>
          <a:xfrm>
            <a:off x="11460596" y="6620400"/>
            <a:ext cx="376710" cy="144016"/>
          </a:xfrm>
          <a:prstGeom prst="rect">
            <a:avLst/>
          </a:prstGeom>
        </p:spPr>
        <p:txBody>
          <a:bodyPr vert="horz" lIns="0" tIns="0" rIns="0" bIns="0" rtlCol="0" anchor="t" anchorCtr="0"/>
          <a:lstStyle>
            <a:lvl1pPr algn="r">
              <a:defRPr sz="950">
                <a:solidFill>
                  <a:schemeClr val="tx1"/>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sp>
        <p:nvSpPr>
          <p:cNvPr id="16" name="Textfeld 15">
            <a:extLst>
              <a:ext uri="{FF2B5EF4-FFF2-40B4-BE49-F238E27FC236}">
                <a16:creationId xmlns:a16="http://schemas.microsoft.com/office/drawing/2014/main" id="{2BBC21AA-03C3-7EDE-BB82-F15F9CEADEFF}"/>
              </a:ext>
            </a:extLst>
          </p:cNvPr>
          <p:cNvSpPr txBox="1"/>
          <p:nvPr userDrawn="1"/>
        </p:nvSpPr>
        <p:spPr>
          <a:xfrm>
            <a:off x="10056440" y="6620400"/>
            <a:ext cx="1217488" cy="144016"/>
          </a:xfrm>
          <a:prstGeom prst="rect">
            <a:avLst/>
          </a:prstGeom>
        </p:spPr>
        <p:txBody>
          <a:bodyPr vert="horz" lIns="0" tIns="0" rIns="0" bIns="0" rtlCol="0" anchor="t" anchorCtr="0"/>
          <a:lstStyle>
            <a:defPPr>
              <a:defRPr lang="de-DE"/>
            </a:defPPr>
            <a:lvl1pPr>
              <a:defRPr sz="950" b="1"/>
            </a:lvl1pPr>
          </a:lstStyle>
          <a:p>
            <a:pPr lvl="0" algn="r"/>
            <a:r>
              <a:rPr lang="de-CH" dirty="0"/>
              <a:t>www.fhnw.ch/ph</a:t>
            </a:r>
          </a:p>
        </p:txBody>
      </p:sp>
      <p:pic>
        <p:nvPicPr>
          <p:cNvPr id="9" name="Grafik 8">
            <a:extLst>
              <a:ext uri="{FF2B5EF4-FFF2-40B4-BE49-F238E27FC236}">
                <a16:creationId xmlns:a16="http://schemas.microsoft.com/office/drawing/2014/main" id="{A6B5E281-31F0-6934-F728-070531EC3F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7600" y="212400"/>
            <a:ext cx="2727286" cy="42480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7" r:id="rId3"/>
    <p:sldLayoutId id="2147483668" r:id="rId4"/>
    <p:sldLayoutId id="2147483661" r:id="rId5"/>
    <p:sldLayoutId id="2147483669" r:id="rId6"/>
    <p:sldLayoutId id="2147483670" r:id="rId7"/>
    <p:sldLayoutId id="2147483665" r:id="rId8"/>
    <p:sldLayoutId id="2147483663" r:id="rId9"/>
    <p:sldLayoutId id="2147483664" r:id="rId10"/>
    <p:sldLayoutId id="2147483671" r:id="rId11"/>
  </p:sldLayoutIdLst>
  <p:hf hdr="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mj-lt"/>
        <a:buNone/>
        <a:defRPr sz="1600" kern="1200">
          <a:solidFill>
            <a:schemeClr val="tx1"/>
          </a:solidFill>
          <a:latin typeface="+mn-lt"/>
          <a:ea typeface="+mn-ea"/>
          <a:cs typeface="+mn-cs"/>
        </a:defRPr>
      </a:lvl1pPr>
      <a:lvl2pPr marL="88900" indent="-889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268288" indent="-9048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449263" indent="-889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625475" indent="-889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4" userDrawn="1">
          <p15:clr>
            <a:srgbClr val="A4A3A4"/>
          </p15:clr>
        </p15:guide>
        <p15:guide id="2" pos="7197" userDrawn="1">
          <p15:clr>
            <a:srgbClr val="A4A3A4"/>
          </p15:clr>
        </p15:guide>
        <p15:guide id="3" orient="horz" pos="3896" userDrawn="1">
          <p15:clr>
            <a:srgbClr val="A4A3A4"/>
          </p15:clr>
        </p15:guide>
        <p15:guide id="4" orient="horz" pos="124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customXml" Target="../ink/ink7.xml"/><Relationship Id="rId26" Type="http://schemas.openxmlformats.org/officeDocument/2006/relationships/image" Target="NULL"/><Relationship Id="rId39" Type="http://schemas.openxmlformats.org/officeDocument/2006/relationships/customXml" Target="../ink/ink23.xml"/><Relationship Id="rId21" Type="http://schemas.openxmlformats.org/officeDocument/2006/relationships/customXml" Target="../ink/ink10.xml"/><Relationship Id="rId34" Type="http://schemas.openxmlformats.org/officeDocument/2006/relationships/customXml" Target="../ink/ink19.xml"/><Relationship Id="rId42" Type="http://schemas.openxmlformats.org/officeDocument/2006/relationships/customXml" Target="../ink/ink26.xml"/><Relationship Id="rId47" Type="http://schemas.openxmlformats.org/officeDocument/2006/relationships/customXml" Target="../ink/ink31.xml"/><Relationship Id="rId2" Type="http://schemas.openxmlformats.org/officeDocument/2006/relationships/image" Target="../media/image3.tiff"/><Relationship Id="rId16" Type="http://schemas.openxmlformats.org/officeDocument/2006/relationships/image" Target="NULL"/><Relationship Id="rId20" Type="http://schemas.openxmlformats.org/officeDocument/2006/relationships/customXml" Target="../ink/ink9.xml"/><Relationship Id="rId29" Type="http://schemas.openxmlformats.org/officeDocument/2006/relationships/customXml" Target="../ink/ink16.xml"/><Relationship Id="rId41" Type="http://schemas.openxmlformats.org/officeDocument/2006/relationships/customXml" Target="../ink/ink25.xml"/><Relationship Id="rId1" Type="http://schemas.openxmlformats.org/officeDocument/2006/relationships/slideLayout" Target="../slideLayouts/slideLayout2.xml"/><Relationship Id="rId11" Type="http://schemas.openxmlformats.org/officeDocument/2006/relationships/customXml" Target="../ink/ink3.xml"/><Relationship Id="rId24" Type="http://schemas.openxmlformats.org/officeDocument/2006/relationships/customXml" Target="../ink/ink13.xml"/><Relationship Id="rId32" Type="http://schemas.openxmlformats.org/officeDocument/2006/relationships/image" Target="NULL"/><Relationship Id="rId37" Type="http://schemas.openxmlformats.org/officeDocument/2006/relationships/customXml" Target="../ink/ink21.xml"/><Relationship Id="rId40" Type="http://schemas.openxmlformats.org/officeDocument/2006/relationships/customXml" Target="../ink/ink24.xml"/><Relationship Id="rId45" Type="http://schemas.openxmlformats.org/officeDocument/2006/relationships/customXml" Target="../ink/ink29.xml"/><Relationship Id="rId15" Type="http://schemas.openxmlformats.org/officeDocument/2006/relationships/customXml" Target="../ink/ink5.xml"/><Relationship Id="rId23" Type="http://schemas.openxmlformats.org/officeDocument/2006/relationships/customXml" Target="../ink/ink12.xml"/><Relationship Id="rId28" Type="http://schemas.openxmlformats.org/officeDocument/2006/relationships/image" Target="NULL"/><Relationship Id="rId36" Type="http://schemas.openxmlformats.org/officeDocument/2006/relationships/customXml" Target="../ink/ink20.xml"/><Relationship Id="rId49" Type="http://schemas.openxmlformats.org/officeDocument/2006/relationships/image" Target="../media/image5.svg"/><Relationship Id="rId10" Type="http://schemas.openxmlformats.org/officeDocument/2006/relationships/image" Target="NULL"/><Relationship Id="rId19" Type="http://schemas.openxmlformats.org/officeDocument/2006/relationships/customXml" Target="../ink/ink8.xml"/><Relationship Id="rId31" Type="http://schemas.openxmlformats.org/officeDocument/2006/relationships/customXml" Target="../ink/ink17.xml"/><Relationship Id="rId44" Type="http://schemas.openxmlformats.org/officeDocument/2006/relationships/customXml" Target="../ink/ink28.xml"/><Relationship Id="rId14" Type="http://schemas.openxmlformats.org/officeDocument/2006/relationships/image" Target="NULL"/><Relationship Id="rId22" Type="http://schemas.openxmlformats.org/officeDocument/2006/relationships/customXml" Target="../ink/ink11.xml"/><Relationship Id="rId27" Type="http://schemas.openxmlformats.org/officeDocument/2006/relationships/customXml" Target="../ink/ink15.xm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customXml" Target="../ink/ink27.xml"/><Relationship Id="rId48" Type="http://schemas.openxmlformats.org/officeDocument/2006/relationships/image" Target="../media/image4.png"/><Relationship Id="rId3" Type="http://schemas.openxmlformats.org/officeDocument/2006/relationships/customXml" Target="../ink/ink2.xml"/><Relationship Id="rId12" Type="http://schemas.openxmlformats.org/officeDocument/2006/relationships/image" Target="NULL"/><Relationship Id="rId17" Type="http://schemas.openxmlformats.org/officeDocument/2006/relationships/customXml" Target="../ink/ink6.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customXml" Target="../ink/ink22.xml"/><Relationship Id="rId46" Type="http://schemas.openxmlformats.org/officeDocument/2006/relationships/customXml" Target="../ink/ink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21.png"/><Relationship Id="rId26" Type="http://schemas.openxmlformats.org/officeDocument/2006/relationships/image" Target="../media/image25.png"/><Relationship Id="rId39" Type="http://schemas.openxmlformats.org/officeDocument/2006/relationships/customXml" Target="../ink/ink50.xml"/><Relationship Id="rId21" Type="http://schemas.openxmlformats.org/officeDocument/2006/relationships/customXml" Target="../ink/ink41.xml"/><Relationship Id="rId34" Type="http://schemas.openxmlformats.org/officeDocument/2006/relationships/image" Target="../media/image29.png"/><Relationship Id="rId42" Type="http://schemas.openxmlformats.org/officeDocument/2006/relationships/image" Target="../media/image33.png"/><Relationship Id="rId47" Type="http://schemas.openxmlformats.org/officeDocument/2006/relationships/customXml" Target="../ink/ink54.xml"/><Relationship Id="rId50" Type="http://schemas.openxmlformats.org/officeDocument/2006/relationships/image" Target="../media/image37.png"/><Relationship Id="rId55" Type="http://schemas.openxmlformats.org/officeDocument/2006/relationships/customXml" Target="../ink/ink58.xml"/><Relationship Id="rId63" Type="http://schemas.openxmlformats.org/officeDocument/2006/relationships/image" Target="../media/image4.png"/><Relationship Id="rId7" Type="http://schemas.openxmlformats.org/officeDocument/2006/relationships/customXml" Target="../ink/ink34.xml"/><Relationship Id="rId2" Type="http://schemas.openxmlformats.org/officeDocument/2006/relationships/image" Target="../media/image3.tiff"/><Relationship Id="rId16" Type="http://schemas.openxmlformats.org/officeDocument/2006/relationships/image" Target="../media/image20.png"/><Relationship Id="rId29" Type="http://schemas.openxmlformats.org/officeDocument/2006/relationships/customXml" Target="../ink/ink45.xml"/><Relationship Id="rId11" Type="http://schemas.openxmlformats.org/officeDocument/2006/relationships/customXml" Target="../ink/ink36.xml"/><Relationship Id="rId24" Type="http://schemas.openxmlformats.org/officeDocument/2006/relationships/image" Target="../media/image24.png"/><Relationship Id="rId32" Type="http://schemas.openxmlformats.org/officeDocument/2006/relationships/image" Target="../media/image28.png"/><Relationship Id="rId37" Type="http://schemas.openxmlformats.org/officeDocument/2006/relationships/customXml" Target="../ink/ink49.xml"/><Relationship Id="rId40" Type="http://schemas.openxmlformats.org/officeDocument/2006/relationships/image" Target="../media/image32.png"/><Relationship Id="rId45" Type="http://schemas.openxmlformats.org/officeDocument/2006/relationships/customXml" Target="../ink/ink53.xml"/><Relationship Id="rId53" Type="http://schemas.openxmlformats.org/officeDocument/2006/relationships/customXml" Target="../ink/ink57.xml"/><Relationship Id="rId58" Type="http://schemas.openxmlformats.org/officeDocument/2006/relationships/image" Target="../media/image41.png"/><Relationship Id="rId5" Type="http://schemas.openxmlformats.org/officeDocument/2006/relationships/customXml" Target="../ink/ink33.xml"/><Relationship Id="rId61" Type="http://schemas.openxmlformats.org/officeDocument/2006/relationships/customXml" Target="../ink/ink61.xml"/><Relationship Id="rId19" Type="http://schemas.openxmlformats.org/officeDocument/2006/relationships/customXml" Target="../ink/ink40.xml"/><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customXml" Target="../ink/ink44.xml"/><Relationship Id="rId30" Type="http://schemas.openxmlformats.org/officeDocument/2006/relationships/image" Target="../media/image27.png"/><Relationship Id="rId35" Type="http://schemas.openxmlformats.org/officeDocument/2006/relationships/customXml" Target="../ink/ink48.xml"/><Relationship Id="rId43" Type="http://schemas.openxmlformats.org/officeDocument/2006/relationships/customXml" Target="../ink/ink52.xml"/><Relationship Id="rId48" Type="http://schemas.openxmlformats.org/officeDocument/2006/relationships/image" Target="../media/image36.png"/><Relationship Id="rId56" Type="http://schemas.openxmlformats.org/officeDocument/2006/relationships/image" Target="../media/image40.png"/><Relationship Id="rId64" Type="http://schemas.openxmlformats.org/officeDocument/2006/relationships/image" Target="../media/image5.svg"/><Relationship Id="rId8" Type="http://schemas.openxmlformats.org/officeDocument/2006/relationships/image" Target="../media/image16.png"/><Relationship Id="rId51" Type="http://schemas.openxmlformats.org/officeDocument/2006/relationships/customXml" Target="../ink/ink56.xml"/><Relationship Id="rId3" Type="http://schemas.openxmlformats.org/officeDocument/2006/relationships/customXml" Target="../ink/ink32.xml"/><Relationship Id="rId12" Type="http://schemas.openxmlformats.org/officeDocument/2006/relationships/image" Target="../media/image18.png"/><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31.png"/><Relationship Id="rId46" Type="http://schemas.openxmlformats.org/officeDocument/2006/relationships/image" Target="../media/image35.png"/><Relationship Id="rId59" Type="http://schemas.openxmlformats.org/officeDocument/2006/relationships/customXml" Target="../ink/ink60.xml"/><Relationship Id="rId20" Type="http://schemas.openxmlformats.org/officeDocument/2006/relationships/image" Target="../media/image22.png"/><Relationship Id="rId41" Type="http://schemas.openxmlformats.org/officeDocument/2006/relationships/customXml" Target="../ink/ink51.xml"/><Relationship Id="rId54" Type="http://schemas.openxmlformats.org/officeDocument/2006/relationships/image" Target="../media/image39.png"/><Relationship Id="rId6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1.png"/><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26.png"/><Relationship Id="rId36" Type="http://schemas.openxmlformats.org/officeDocument/2006/relationships/image" Target="../media/image30.png"/><Relationship Id="rId49" Type="http://schemas.openxmlformats.org/officeDocument/2006/relationships/customXml" Target="../ink/ink55.xml"/><Relationship Id="rId57" Type="http://schemas.openxmlformats.org/officeDocument/2006/relationships/customXml" Target="../ink/ink59.xml"/><Relationship Id="rId10" Type="http://schemas.openxmlformats.org/officeDocument/2006/relationships/image" Target="../media/image17.png"/><Relationship Id="rId31" Type="http://schemas.openxmlformats.org/officeDocument/2006/relationships/customXml" Target="../ink/ink46.xml"/><Relationship Id="rId44" Type="http://schemas.openxmlformats.org/officeDocument/2006/relationships/image" Target="../media/image34.png"/><Relationship Id="rId52" Type="http://schemas.openxmlformats.org/officeDocument/2006/relationships/image" Target="../media/image38.png"/><Relationship Id="rId60" Type="http://schemas.openxmlformats.org/officeDocument/2006/relationships/image" Target="../media/image42.png"/><Relationship Id="rId4" Type="http://schemas.openxmlformats.org/officeDocument/2006/relationships/image" Target="../media/image10.png"/><Relationship Id="rId9" Type="http://schemas.openxmlformats.org/officeDocument/2006/relationships/customXml" Target="../ink/ink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7E708-50E1-4306-20B5-0DB60EB8880D}"/>
              </a:ext>
            </a:extLst>
          </p:cNvPr>
          <p:cNvSpPr>
            <a:spLocks noGrp="1"/>
          </p:cNvSpPr>
          <p:nvPr>
            <p:ph type="ctrTitle"/>
          </p:nvPr>
        </p:nvSpPr>
        <p:spPr/>
        <p:txBody>
          <a:bodyPr/>
          <a:lstStyle/>
          <a:p>
            <a:r>
              <a:rPr lang="de-CH" dirty="0"/>
              <a:t>Evaluation FS25</a:t>
            </a:r>
          </a:p>
        </p:txBody>
      </p:sp>
      <p:sp>
        <p:nvSpPr>
          <p:cNvPr id="3" name="Untertitel 2">
            <a:extLst>
              <a:ext uri="{FF2B5EF4-FFF2-40B4-BE49-F238E27FC236}">
                <a16:creationId xmlns:a16="http://schemas.microsoft.com/office/drawing/2014/main" id="{974765E9-16C0-C09C-5E0D-90BE7443B7EE}"/>
              </a:ext>
            </a:extLst>
          </p:cNvPr>
          <p:cNvSpPr>
            <a:spLocks noGrp="1"/>
          </p:cNvSpPr>
          <p:nvPr>
            <p:ph type="subTitle" idx="1"/>
          </p:nvPr>
        </p:nvSpPr>
        <p:spPr/>
        <p:txBody>
          <a:bodyPr/>
          <a:lstStyle/>
          <a:p>
            <a:r>
              <a:rPr lang="de-CH" dirty="0"/>
              <a:t>Praxisevaluation FS25</a:t>
            </a:r>
          </a:p>
        </p:txBody>
      </p:sp>
      <p:sp>
        <p:nvSpPr>
          <p:cNvPr id="4" name="Datumsplatzhalter 3">
            <a:extLst>
              <a:ext uri="{FF2B5EF4-FFF2-40B4-BE49-F238E27FC236}">
                <a16:creationId xmlns:a16="http://schemas.microsoft.com/office/drawing/2014/main" id="{09570CF7-4E61-9A90-1FE4-E489C8CE6F31}"/>
              </a:ext>
            </a:extLst>
          </p:cNvPr>
          <p:cNvSpPr>
            <a:spLocks noGrp="1"/>
          </p:cNvSpPr>
          <p:nvPr>
            <p:ph type="dt" sz="half" idx="10"/>
          </p:nvPr>
        </p:nvSpPr>
        <p:spPr/>
        <p:txBody>
          <a:bodyPr/>
          <a:lstStyle/>
          <a:p>
            <a:r>
              <a:rPr lang="de-DE" dirty="0"/>
              <a:t>20. August 2025</a:t>
            </a:r>
            <a:endParaRPr lang="de-CH" dirty="0"/>
          </a:p>
        </p:txBody>
      </p:sp>
      <p:sp>
        <p:nvSpPr>
          <p:cNvPr id="5" name="Fußzeilenplatzhalter 4">
            <a:extLst>
              <a:ext uri="{FF2B5EF4-FFF2-40B4-BE49-F238E27FC236}">
                <a16:creationId xmlns:a16="http://schemas.microsoft.com/office/drawing/2014/main" id="{AB54417C-4B8C-1F12-668C-49FD2462AC1E}"/>
              </a:ext>
            </a:extLst>
          </p:cNvPr>
          <p:cNvSpPr>
            <a:spLocks noGrp="1"/>
          </p:cNvSpPr>
          <p:nvPr>
            <p:ph type="ftr" sz="quarter" idx="11"/>
          </p:nvPr>
        </p:nvSpPr>
        <p:spPr/>
        <p:txBody>
          <a:bodyPr/>
          <a:lstStyle/>
          <a:p>
            <a:r>
              <a:rPr lang="de-CH"/>
              <a:t>Praxisevaluation SEKI FS23 </a:t>
            </a:r>
            <a:endParaRPr lang="de-CH" dirty="0"/>
          </a:p>
        </p:txBody>
      </p:sp>
      <p:sp>
        <p:nvSpPr>
          <p:cNvPr id="6" name="Foliennummernplatzhalter 5">
            <a:extLst>
              <a:ext uri="{FF2B5EF4-FFF2-40B4-BE49-F238E27FC236}">
                <a16:creationId xmlns:a16="http://schemas.microsoft.com/office/drawing/2014/main" id="{97A25E97-CE9A-79EA-8972-E0796A962EA6}"/>
              </a:ext>
            </a:extLst>
          </p:cNvPr>
          <p:cNvSpPr>
            <a:spLocks noGrp="1"/>
          </p:cNvSpPr>
          <p:nvPr>
            <p:ph type="sldNum" sz="quarter" idx="12"/>
          </p:nvPr>
        </p:nvSpPr>
        <p:spPr/>
        <p:txBody>
          <a:bodyPr/>
          <a:lstStyle/>
          <a:p>
            <a:fld id="{442AD375-037F-43D0-B059-5172DA06796A}" type="slidenum">
              <a:rPr lang="de-CH" smtClean="0"/>
              <a:pPr/>
              <a:t>1</a:t>
            </a:fld>
            <a:endParaRPr lang="de-CH" dirty="0"/>
          </a:p>
        </p:txBody>
      </p:sp>
      <p:sp>
        <p:nvSpPr>
          <p:cNvPr id="7" name="Textplatzhalter 6">
            <a:extLst>
              <a:ext uri="{FF2B5EF4-FFF2-40B4-BE49-F238E27FC236}">
                <a16:creationId xmlns:a16="http://schemas.microsoft.com/office/drawing/2014/main" id="{7771C8AA-C057-F613-6D3A-5B3FB97708E9}"/>
              </a:ext>
            </a:extLst>
          </p:cNvPr>
          <p:cNvSpPr>
            <a:spLocks noGrp="1"/>
          </p:cNvSpPr>
          <p:nvPr>
            <p:ph type="body" sz="quarter" idx="13"/>
          </p:nvPr>
        </p:nvSpPr>
        <p:spPr/>
        <p:txBody>
          <a:bodyPr/>
          <a:lstStyle/>
          <a:p>
            <a:r>
              <a:rPr lang="de-CH" dirty="0"/>
              <a:t>Sandra Fehlmann	</a:t>
            </a:r>
          </a:p>
        </p:txBody>
      </p:sp>
      <p:sp>
        <p:nvSpPr>
          <p:cNvPr id="8" name="Textplatzhalter 7">
            <a:extLst>
              <a:ext uri="{FF2B5EF4-FFF2-40B4-BE49-F238E27FC236}">
                <a16:creationId xmlns:a16="http://schemas.microsoft.com/office/drawing/2014/main" id="{72096EFA-30EE-C5FC-A216-E480FEB225F8}"/>
              </a:ext>
            </a:extLst>
          </p:cNvPr>
          <p:cNvSpPr>
            <a:spLocks noGrp="1"/>
          </p:cNvSpPr>
          <p:nvPr>
            <p:ph type="body" sz="quarter" idx="14"/>
          </p:nvPr>
        </p:nvSpPr>
        <p:spPr/>
        <p:txBody>
          <a:bodyPr/>
          <a:lstStyle/>
          <a:p>
            <a:r>
              <a:rPr lang="de-CH" dirty="0"/>
              <a:t>Praxisevaluation</a:t>
            </a:r>
          </a:p>
        </p:txBody>
      </p:sp>
      <p:pic>
        <p:nvPicPr>
          <p:cNvPr id="23" name="Bildplatzhalter 22">
            <a:extLst>
              <a:ext uri="{FF2B5EF4-FFF2-40B4-BE49-F238E27FC236}">
                <a16:creationId xmlns:a16="http://schemas.microsoft.com/office/drawing/2014/main" id="{E85ECD1E-CDD8-B922-C5B8-B6481D4443B7}"/>
              </a:ext>
            </a:extLst>
          </p:cNvPr>
          <p:cNvPicPr>
            <a:picLocks noGrp="1" noChangeAspect="1"/>
          </p:cNvPicPr>
          <p:nvPr>
            <p:ph type="pic" sz="quarter" idx="17"/>
          </p:nvPr>
        </p:nvPicPr>
        <p:blipFill>
          <a:blip r:embed="rId2"/>
          <a:srcRect l="8692" r="8692"/>
          <a:stretch>
            <a:fillRect/>
          </a:stretch>
        </p:blipFill>
        <p:spPr/>
      </p:pic>
    </p:spTree>
    <p:extLst>
      <p:ext uri="{BB962C8B-B14F-4D97-AF65-F5344CB8AC3E}">
        <p14:creationId xmlns:p14="http://schemas.microsoft.com/office/powerpoint/2010/main" val="25628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3732C-9AA7-669D-0376-0527DC412545}"/>
              </a:ext>
            </a:extLst>
          </p:cNvPr>
          <p:cNvSpPr>
            <a:spLocks noGrp="1"/>
          </p:cNvSpPr>
          <p:nvPr>
            <p:ph type="title"/>
          </p:nvPr>
        </p:nvSpPr>
        <p:spPr>
          <a:xfrm>
            <a:off x="399222" y="1170372"/>
            <a:ext cx="11012400" cy="369332"/>
          </a:xfrm>
        </p:spPr>
        <p:txBody>
          <a:bodyPr/>
          <a:lstStyle/>
          <a:p>
            <a:r>
              <a:rPr lang="de-DE" sz="2400" b="1" dirty="0"/>
              <a:t>Bilanzierung des Partnerschulphase, Einschätzung Studierende</a:t>
            </a:r>
            <a:endParaRPr lang="de-CH" sz="2400" b="1" dirty="0"/>
          </a:p>
        </p:txBody>
      </p:sp>
      <p:sp>
        <p:nvSpPr>
          <p:cNvPr id="6" name="Foliennummernplatzhalter 5">
            <a:extLst>
              <a:ext uri="{FF2B5EF4-FFF2-40B4-BE49-F238E27FC236}">
                <a16:creationId xmlns:a16="http://schemas.microsoft.com/office/drawing/2014/main" id="{49F449D0-26B0-0610-A3F7-04FBA47CF835}"/>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7" name="Titel 1">
            <a:extLst>
              <a:ext uri="{FF2B5EF4-FFF2-40B4-BE49-F238E27FC236}">
                <a16:creationId xmlns:a16="http://schemas.microsoft.com/office/drawing/2014/main" id="{DE03FD8C-9BF6-EB27-F84C-8ECF3C24A1F8}"/>
              </a:ext>
            </a:extLst>
          </p:cNvPr>
          <p:cNvSpPr txBox="1">
            <a:spLocks/>
          </p:cNvSpPr>
          <p:nvPr/>
        </p:nvSpPr>
        <p:spPr>
          <a:xfrm>
            <a:off x="479376" y="1844824"/>
            <a:ext cx="10750429" cy="4493538"/>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de-CH" sz="1600" b="1" dirty="0" err="1"/>
              <a:t>Posititve</a:t>
            </a:r>
            <a:r>
              <a:rPr lang="de-CH" sz="1600" b="1" dirty="0"/>
              <a:t> Rückmeldung zu Co-</a:t>
            </a:r>
            <a:r>
              <a:rPr lang="de-CH" sz="1600" b="1" dirty="0" err="1"/>
              <a:t>Planning</a:t>
            </a:r>
            <a:r>
              <a:rPr lang="de-CH" sz="1600" b="1" dirty="0"/>
              <a:t>: </a:t>
            </a:r>
            <a:r>
              <a:rPr lang="de-CH" sz="1600" dirty="0"/>
              <a:t>Eine klare Mehrheit der Studierenden (83%) äussert sich positiv zum Co-</a:t>
            </a:r>
            <a:r>
              <a:rPr lang="de-CH" sz="1600" dirty="0" err="1"/>
              <a:t>Planning</a:t>
            </a:r>
            <a:r>
              <a:rPr lang="de-CH" sz="1600" dirty="0"/>
              <a:t>.</a:t>
            </a:r>
          </a:p>
          <a:p>
            <a:endParaRPr lang="de-CH" sz="1600" b="1" dirty="0"/>
          </a:p>
          <a:p>
            <a:r>
              <a:rPr lang="de-CH" sz="1600" b="1" dirty="0"/>
              <a:t>Mehrheitlich Unterricht im Co-Teaching: </a:t>
            </a:r>
            <a:r>
              <a:rPr lang="de-CH" sz="1600" dirty="0"/>
              <a:t>70% der Studierenden geben an, dass Sie mehrheitlich im Co-Teaching unterrichtet haben. Bei 30% der Studierenden trifft das nicht zu.</a:t>
            </a:r>
          </a:p>
          <a:p>
            <a:endParaRPr lang="de-CH" sz="1600" dirty="0"/>
          </a:p>
          <a:p>
            <a:r>
              <a:rPr lang="de-CH" sz="1600" b="1" dirty="0"/>
              <a:t>Integration im Kollegium: </a:t>
            </a:r>
            <a:r>
              <a:rPr lang="de-CH" sz="1600" dirty="0"/>
              <a:t>75% der Studierenden fühlten sich gut im Schulalltag und im Kollegium integriert</a:t>
            </a:r>
          </a:p>
          <a:p>
            <a:endParaRPr lang="de-CH" sz="1600" b="1" dirty="0"/>
          </a:p>
          <a:p>
            <a:r>
              <a:rPr lang="de-CH" sz="1600" b="1" dirty="0"/>
              <a:t>Reflexionsseminar Partherschule: </a:t>
            </a:r>
            <a:r>
              <a:rPr lang="de-CH" sz="1600" dirty="0"/>
              <a:t>Das Reflexionsseminar Partnerschule wird in den meisten Aspekten positiv bewertet</a:t>
            </a:r>
            <a:endParaRPr lang="de-CH" sz="2000" dirty="0"/>
          </a:p>
          <a:p>
            <a:endParaRPr lang="de-CH" sz="2000" dirty="0"/>
          </a:p>
          <a:p>
            <a:r>
              <a:rPr lang="de-CH" sz="1600" b="1" dirty="0"/>
              <a:t>Reflexionsseminar Fachunterricht: </a:t>
            </a:r>
            <a:r>
              <a:rPr lang="de-CH" sz="1600" dirty="0"/>
              <a:t>Einige Studierenden bemängeln, dass in verschiedenen Seminaren mehrmals dieselben Inhalte gelehrt werden</a:t>
            </a:r>
          </a:p>
          <a:p>
            <a:endParaRPr lang="de-CH" sz="1600" dirty="0"/>
          </a:p>
          <a:p>
            <a:r>
              <a:rPr lang="de-CH" sz="1600" b="1" dirty="0"/>
              <a:t>Unterstützung durch Praxisdozierende: </a:t>
            </a:r>
            <a:r>
              <a:rPr lang="de-CH" sz="1600" dirty="0"/>
              <a:t>88% der Studierenden fühle sich durch die Praxisdozierenden gut unterstützt allerdings erachten 37% der Studierenden den/die Praxisdozierende*n nicht als wichtige Ansprechperson.</a:t>
            </a:r>
          </a:p>
          <a:p>
            <a:endParaRPr lang="de-CH" sz="1600" dirty="0"/>
          </a:p>
          <a:p>
            <a:endParaRPr lang="de-CH" sz="1600" dirty="0"/>
          </a:p>
        </p:txBody>
      </p:sp>
      <p:sp>
        <p:nvSpPr>
          <p:cNvPr id="12" name="Datumsplatzhalter 3">
            <a:extLst>
              <a:ext uri="{FF2B5EF4-FFF2-40B4-BE49-F238E27FC236}">
                <a16:creationId xmlns:a16="http://schemas.microsoft.com/office/drawing/2014/main" id="{EEA9273C-25CA-37E1-E565-DEDC38CF6BEA}"/>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13" name="Fußzeilenplatzhalter 4">
            <a:extLst>
              <a:ext uri="{FF2B5EF4-FFF2-40B4-BE49-F238E27FC236}">
                <a16:creationId xmlns:a16="http://schemas.microsoft.com/office/drawing/2014/main" id="{5512A9D2-B3BD-5F76-D128-5B298D24328F}"/>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245186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B13E5-9D8D-7BD3-A7EF-75B04AB8A7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678479-4815-E7EE-BF4E-97CBAF5B92D4}"/>
              </a:ext>
            </a:extLst>
          </p:cNvPr>
          <p:cNvSpPr>
            <a:spLocks noGrp="1"/>
          </p:cNvSpPr>
          <p:nvPr>
            <p:ph type="title"/>
          </p:nvPr>
        </p:nvSpPr>
        <p:spPr>
          <a:xfrm>
            <a:off x="399222" y="1170372"/>
            <a:ext cx="11012400" cy="369332"/>
          </a:xfrm>
        </p:spPr>
        <p:txBody>
          <a:bodyPr/>
          <a:lstStyle/>
          <a:p>
            <a:r>
              <a:rPr lang="de-DE" sz="2400" b="1" dirty="0"/>
              <a:t>Bilanzierung des Partnerschulphase, Einschätzung Praxislehrpersonen</a:t>
            </a:r>
            <a:endParaRPr lang="de-CH" sz="2400" b="1" dirty="0"/>
          </a:p>
        </p:txBody>
      </p:sp>
      <p:sp>
        <p:nvSpPr>
          <p:cNvPr id="6" name="Foliennummernplatzhalter 5">
            <a:extLst>
              <a:ext uri="{FF2B5EF4-FFF2-40B4-BE49-F238E27FC236}">
                <a16:creationId xmlns:a16="http://schemas.microsoft.com/office/drawing/2014/main" id="{E5ACA871-AB0A-C1A8-4C88-93076026138B}"/>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
        <p:nvSpPr>
          <p:cNvPr id="7" name="Titel 1">
            <a:extLst>
              <a:ext uri="{FF2B5EF4-FFF2-40B4-BE49-F238E27FC236}">
                <a16:creationId xmlns:a16="http://schemas.microsoft.com/office/drawing/2014/main" id="{D0D56E16-49E5-47C2-C55E-2C7B17F8365F}"/>
              </a:ext>
            </a:extLst>
          </p:cNvPr>
          <p:cNvSpPr txBox="1">
            <a:spLocks/>
          </p:cNvSpPr>
          <p:nvPr/>
        </p:nvSpPr>
        <p:spPr>
          <a:xfrm>
            <a:off x="479376" y="1844824"/>
            <a:ext cx="10750429" cy="430887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de-CH" sz="1600" b="1" dirty="0"/>
              <a:t>Positive Rückmeldung zu den Studierende: </a:t>
            </a:r>
            <a:r>
              <a:rPr lang="de-CH" sz="1600" dirty="0"/>
              <a:t>95% der Praxislehrpersonen beurteilen das Engagement der Studierenden positiv, zudem geben sie an, dass die Studierenden bereit waren aus Feedback zu lernen.</a:t>
            </a:r>
          </a:p>
          <a:p>
            <a:endParaRPr lang="de-CH" sz="1600" dirty="0"/>
          </a:p>
          <a:p>
            <a:r>
              <a:rPr lang="de-CH" sz="1600" b="1" dirty="0"/>
              <a:t>Reflexionsseminar Partnerschule: </a:t>
            </a:r>
            <a:r>
              <a:rPr lang="de-CH" sz="1600" dirty="0"/>
              <a:t>50% der Praxislehrpersonen könnten sich vorstellen an einem Reflexionsseminar Partnerschule teilzunehmen, 70% sind an den Inhalten des Seminars interessiert. </a:t>
            </a:r>
          </a:p>
          <a:p>
            <a:endParaRPr lang="de-CH" sz="1600" dirty="0"/>
          </a:p>
          <a:p>
            <a:r>
              <a:rPr lang="de-CH" sz="1600" b="1" dirty="0"/>
              <a:t>Reflexionsseminar Fachunterricht: </a:t>
            </a:r>
            <a:r>
              <a:rPr lang="de-CH" sz="1600" dirty="0"/>
              <a:t>52% der Praxislehrpersonen sehen im Besuch der Leitung Reflexionsseminar Fachunterricht einen Gewinn.</a:t>
            </a:r>
          </a:p>
          <a:p>
            <a:endParaRPr lang="de-CH" sz="1600" dirty="0"/>
          </a:p>
          <a:p>
            <a:r>
              <a:rPr lang="de-CH" sz="1600" b="1" dirty="0"/>
              <a:t>Gute Zusammenarbeit mit den Berufspraktischen Studien: </a:t>
            </a:r>
            <a:r>
              <a:rPr lang="de-CH" sz="1600" dirty="0"/>
              <a:t>Praxislehrpersonen fühlen sich gut unterstützt.</a:t>
            </a:r>
            <a:endParaRPr lang="de-CH" sz="2000" dirty="0"/>
          </a:p>
          <a:p>
            <a:endParaRPr lang="de-CH" sz="2000" dirty="0"/>
          </a:p>
          <a:p>
            <a:r>
              <a:rPr lang="de-CH" sz="1600" b="1" dirty="0"/>
              <a:t>Ungenügende Vorbereitung auf das Schlussgespräch: </a:t>
            </a:r>
            <a:r>
              <a:rPr lang="de-CH" sz="1600" dirty="0"/>
              <a:t>14% der Praxislehrpersonen geben an, dass das Schlussgespräch nicht oder eher nicht gut vor- nachbereitet wurde.</a:t>
            </a:r>
          </a:p>
          <a:p>
            <a:endParaRPr lang="de-CH" sz="2000" dirty="0"/>
          </a:p>
          <a:p>
            <a:r>
              <a:rPr lang="de-CH" sz="1600" dirty="0"/>
              <a:t>Es gab zudem viele einzelne Rückmeldungen und Bemerkungen, wir nutzen dieses Feedback </a:t>
            </a:r>
            <a:r>
              <a:rPr lang="de-CH" sz="1600"/>
              <a:t>um unsere Prozesse </a:t>
            </a:r>
            <a:r>
              <a:rPr lang="de-CH" sz="1600" dirty="0"/>
              <a:t>zu optimieren.</a:t>
            </a:r>
          </a:p>
          <a:p>
            <a:endParaRPr lang="de-CH" sz="1600" dirty="0"/>
          </a:p>
        </p:txBody>
      </p:sp>
      <p:sp>
        <p:nvSpPr>
          <p:cNvPr id="3" name="Datumsplatzhalter 3">
            <a:extLst>
              <a:ext uri="{FF2B5EF4-FFF2-40B4-BE49-F238E27FC236}">
                <a16:creationId xmlns:a16="http://schemas.microsoft.com/office/drawing/2014/main" id="{2DE4B912-84D1-2165-A09E-9C7FBFA74E93}"/>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4" name="Fußzeilenplatzhalter 4">
            <a:extLst>
              <a:ext uri="{FF2B5EF4-FFF2-40B4-BE49-F238E27FC236}">
                <a16:creationId xmlns:a16="http://schemas.microsoft.com/office/drawing/2014/main" id="{6B20D532-4DBA-83C7-6368-FD462BCB47D5}"/>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109860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3713CAD-0E42-E0FC-2B3B-9319B3F46A32}"/>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
        <p:nvSpPr>
          <p:cNvPr id="7" name="Titel 1">
            <a:extLst>
              <a:ext uri="{FF2B5EF4-FFF2-40B4-BE49-F238E27FC236}">
                <a16:creationId xmlns:a16="http://schemas.microsoft.com/office/drawing/2014/main" id="{EED12585-FEF0-743E-0E85-175D686B6326}"/>
              </a:ext>
            </a:extLst>
          </p:cNvPr>
          <p:cNvSpPr txBox="1">
            <a:spLocks/>
          </p:cNvSpPr>
          <p:nvPr/>
        </p:nvSpPr>
        <p:spPr>
          <a:xfrm>
            <a:off x="457939" y="1484784"/>
            <a:ext cx="11276121" cy="1477328"/>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de-CH" sz="2400" dirty="0"/>
              <a:t>Vielen Dank für Ihre wertvollen Rückmeldungen! </a:t>
            </a:r>
          </a:p>
          <a:p>
            <a:endParaRPr lang="de-CH" sz="2400" dirty="0"/>
          </a:p>
          <a:p>
            <a:r>
              <a:rPr lang="de-CH" sz="2400" dirty="0"/>
              <a:t>Die geplanten Massnahmen bzw. Anpassungen werden an den Vorbereitungstreffen mit den Praxislehrpersonen thematisiert.</a:t>
            </a:r>
          </a:p>
        </p:txBody>
      </p:sp>
      <p:sp>
        <p:nvSpPr>
          <p:cNvPr id="2" name="Datumsplatzhalter 3">
            <a:extLst>
              <a:ext uri="{FF2B5EF4-FFF2-40B4-BE49-F238E27FC236}">
                <a16:creationId xmlns:a16="http://schemas.microsoft.com/office/drawing/2014/main" id="{91CE6B8E-BDBE-5A66-966D-21EB7CF2953D}"/>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3" name="Fußzeilenplatzhalter 4">
            <a:extLst>
              <a:ext uri="{FF2B5EF4-FFF2-40B4-BE49-F238E27FC236}">
                <a16:creationId xmlns:a16="http://schemas.microsoft.com/office/drawing/2014/main" id="{EFEFC4FE-1160-D2F4-D8D1-E151F4ED4BAA}"/>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140339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5601302" name="Rechteck 11"/>
          <p:cNvSpPr/>
          <p:nvPr/>
        </p:nvSpPr>
        <p:spPr bwMode="auto">
          <a:xfrm>
            <a:off x="350230" y="2185204"/>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3185983" name="Rechteck 30"/>
          <p:cNvSpPr/>
          <p:nvPr/>
        </p:nvSpPr>
        <p:spPr bwMode="auto">
          <a:xfrm>
            <a:off x="1518629" y="2185203"/>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916580337" name="Rechteck 31"/>
          <p:cNvSpPr/>
          <p:nvPr/>
        </p:nvSpPr>
        <p:spPr bwMode="auto">
          <a:xfrm>
            <a:off x="2687030" y="2185204"/>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836256593" name="Rechteck 32"/>
          <p:cNvSpPr/>
          <p:nvPr/>
        </p:nvSpPr>
        <p:spPr bwMode="auto">
          <a:xfrm>
            <a:off x="3855430" y="2185204"/>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209670945" name="Rechteck 33"/>
          <p:cNvSpPr/>
          <p:nvPr/>
        </p:nvSpPr>
        <p:spPr bwMode="auto">
          <a:xfrm>
            <a:off x="5023830" y="2175586"/>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033026281" name="Rechteck 34"/>
          <p:cNvSpPr/>
          <p:nvPr/>
        </p:nvSpPr>
        <p:spPr bwMode="auto">
          <a:xfrm>
            <a:off x="6192230" y="2180003"/>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85124326" name="Rechteck 35"/>
          <p:cNvSpPr/>
          <p:nvPr/>
        </p:nvSpPr>
        <p:spPr bwMode="auto">
          <a:xfrm>
            <a:off x="7360630" y="2182091"/>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638320330" name="Rechteck 36"/>
          <p:cNvSpPr/>
          <p:nvPr/>
        </p:nvSpPr>
        <p:spPr bwMode="auto">
          <a:xfrm>
            <a:off x="8541506" y="2179830"/>
            <a:ext cx="984333" cy="2365662"/>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896771985" name="Rechteck 37"/>
          <p:cNvSpPr/>
          <p:nvPr/>
        </p:nvSpPr>
        <p:spPr bwMode="auto">
          <a:xfrm>
            <a:off x="350230" y="1844826"/>
            <a:ext cx="2152733" cy="275147"/>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2098269270" name="Rechteck 38"/>
          <p:cNvSpPr/>
          <p:nvPr/>
        </p:nvSpPr>
        <p:spPr bwMode="auto">
          <a:xfrm>
            <a:off x="2687030" y="1844825"/>
            <a:ext cx="2152733" cy="275147"/>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564003739" name="Rechteck 39"/>
          <p:cNvSpPr/>
          <p:nvPr/>
        </p:nvSpPr>
        <p:spPr bwMode="auto">
          <a:xfrm>
            <a:off x="5023830" y="1844824"/>
            <a:ext cx="2152733" cy="275147"/>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559494023" name="Rechteck 40"/>
          <p:cNvSpPr/>
          <p:nvPr/>
        </p:nvSpPr>
        <p:spPr bwMode="auto">
          <a:xfrm>
            <a:off x="7360630" y="1847314"/>
            <a:ext cx="2152733" cy="275147"/>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438828259" name="Text Box 24"/>
          <p:cNvSpPr txBox="1">
            <a:spLocks noChangeArrowheads="1"/>
          </p:cNvSpPr>
          <p:nvPr/>
        </p:nvSpPr>
        <p:spPr bwMode="auto">
          <a:xfrm>
            <a:off x="350230" y="1844824"/>
            <a:ext cx="2135512" cy="279667"/>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1. Studienjahr</a:t>
            </a:r>
            <a:endParaRPr lang="de-DE" b="0" i="0" u="none" strike="noStrike" cap="none">
              <a:ln>
                <a:noFill/>
              </a:ln>
              <a:solidFill>
                <a:schemeClr val="tx1"/>
              </a:solidFill>
              <a:latin typeface="Arial"/>
            </a:endParaRPr>
          </a:p>
        </p:txBody>
      </p:sp>
      <p:sp>
        <p:nvSpPr>
          <p:cNvPr id="278734443" name="Text Box 24"/>
          <p:cNvSpPr txBox="1">
            <a:spLocks noChangeArrowheads="1"/>
          </p:cNvSpPr>
          <p:nvPr/>
        </p:nvSpPr>
        <p:spPr bwMode="auto">
          <a:xfrm>
            <a:off x="2704251" y="1844824"/>
            <a:ext cx="2135512" cy="279667"/>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1100" dirty="0">
                <a:latin typeface="Calibri"/>
                <a:ea typeface="Calibri"/>
                <a:cs typeface="Times New Roman"/>
              </a:rPr>
              <a:t>2</a:t>
            </a:r>
            <a:r>
              <a:rPr lang="de-DE" sz="1100" b="0" i="0" u="none" strike="noStrike" cap="none" dirty="0">
                <a:ln>
                  <a:noFill/>
                </a:ln>
                <a:solidFill>
                  <a:schemeClr val="tx1"/>
                </a:solidFill>
                <a:latin typeface="Calibri"/>
                <a:ea typeface="Calibri"/>
                <a:cs typeface="Times New Roman"/>
              </a:rPr>
              <a:t>. Studienjahr       </a:t>
            </a:r>
            <a:endParaRPr lang="de-DE" b="0" i="0" u="none" strike="noStrike" cap="none" dirty="0">
              <a:ln>
                <a:noFill/>
              </a:ln>
              <a:solidFill>
                <a:schemeClr val="tx1"/>
              </a:solidFill>
              <a:latin typeface="Arial"/>
            </a:endParaRPr>
          </a:p>
        </p:txBody>
      </p:sp>
      <p:sp>
        <p:nvSpPr>
          <p:cNvPr id="1516643036" name="Text Box 24"/>
          <p:cNvSpPr txBox="1">
            <a:spLocks noChangeArrowheads="1"/>
          </p:cNvSpPr>
          <p:nvPr/>
        </p:nvSpPr>
        <p:spPr bwMode="auto">
          <a:xfrm>
            <a:off x="5041051" y="1844824"/>
            <a:ext cx="2135512" cy="279667"/>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3. Studienjahr</a:t>
            </a:r>
            <a:endParaRPr lang="de-DE" b="0" i="0" u="none" strike="noStrike" cap="none">
              <a:ln>
                <a:noFill/>
              </a:ln>
              <a:solidFill>
                <a:schemeClr val="tx1"/>
              </a:solidFill>
              <a:latin typeface="Arial"/>
            </a:endParaRPr>
          </a:p>
        </p:txBody>
      </p:sp>
      <p:sp>
        <p:nvSpPr>
          <p:cNvPr id="1206209687" name="Text Box 24"/>
          <p:cNvSpPr txBox="1">
            <a:spLocks noChangeArrowheads="1"/>
          </p:cNvSpPr>
          <p:nvPr/>
        </p:nvSpPr>
        <p:spPr bwMode="auto">
          <a:xfrm>
            <a:off x="7365153" y="1844824"/>
            <a:ext cx="2135512" cy="279667"/>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4. Studienjahr</a:t>
            </a:r>
            <a:endParaRPr lang="de-DE" b="0" i="0" u="none" strike="noStrike" cap="none">
              <a:ln>
                <a:noFill/>
              </a:ln>
              <a:solidFill>
                <a:schemeClr val="tx1"/>
              </a:solidFill>
              <a:latin typeface="Arial"/>
            </a:endParaRPr>
          </a:p>
        </p:txBody>
      </p:sp>
      <p:sp>
        <p:nvSpPr>
          <p:cNvPr id="1629992439" name="Rechteck 45"/>
          <p:cNvSpPr/>
          <p:nvPr/>
        </p:nvSpPr>
        <p:spPr bwMode="auto">
          <a:xfrm>
            <a:off x="1373667" y="2185204"/>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658179741" name="Rechteck 46"/>
          <p:cNvSpPr/>
          <p:nvPr/>
        </p:nvSpPr>
        <p:spPr bwMode="auto">
          <a:xfrm>
            <a:off x="2542067" y="2180003"/>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246355500" name="Rechteck 47"/>
          <p:cNvSpPr/>
          <p:nvPr/>
        </p:nvSpPr>
        <p:spPr bwMode="auto">
          <a:xfrm>
            <a:off x="3710467" y="2179831"/>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843402541" name="Rechteck 48"/>
          <p:cNvSpPr/>
          <p:nvPr/>
        </p:nvSpPr>
        <p:spPr bwMode="auto">
          <a:xfrm>
            <a:off x="4878867" y="2188837"/>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003077797" name="Rechteck 49"/>
          <p:cNvSpPr/>
          <p:nvPr/>
        </p:nvSpPr>
        <p:spPr bwMode="auto">
          <a:xfrm>
            <a:off x="6047267" y="2179830"/>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697145779" name="Rechteck 50"/>
          <p:cNvSpPr/>
          <p:nvPr/>
        </p:nvSpPr>
        <p:spPr bwMode="auto">
          <a:xfrm>
            <a:off x="7215667" y="2179830"/>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575390628" name="Rechteck 51"/>
          <p:cNvSpPr/>
          <p:nvPr/>
        </p:nvSpPr>
        <p:spPr bwMode="auto">
          <a:xfrm>
            <a:off x="8384067" y="2179830"/>
            <a:ext cx="105859" cy="2371035"/>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93884687" name="Text Box 23"/>
          <p:cNvSpPr txBox="1">
            <a:spLocks noChangeArrowheads="1"/>
          </p:cNvSpPr>
          <p:nvPr/>
        </p:nvSpPr>
        <p:spPr bwMode="auto">
          <a:xfrm>
            <a:off x="1524615" y="2188839"/>
            <a:ext cx="972362" cy="295274"/>
          </a:xfrm>
          <a:prstGeom prst="rect">
            <a:avLst/>
          </a:prstGeom>
          <a:noFill/>
          <a:ln>
            <a:noFill/>
          </a:ln>
        </p:spPr>
        <p:txBody>
          <a:bodyPr vert="horz" wrap="square" lIns="0" tIns="45720" rIns="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b="0" i="0" u="none" strike="noStrike" cap="none">
                <a:ln>
                  <a:noFill/>
                </a:ln>
                <a:solidFill>
                  <a:schemeClr val="tx1"/>
                </a:solidFill>
                <a:latin typeface="Calibri"/>
                <a:ea typeface="Calibri"/>
                <a:cs typeface="Times New Roman"/>
              </a:rPr>
              <a:t>Frühlingssemester</a:t>
            </a:r>
            <a:endParaRPr lang="de-DE" sz="900" b="0" i="0" u="none" strike="noStrike" cap="none">
              <a:ln>
                <a:noFill/>
              </a:ln>
              <a:solidFill>
                <a:schemeClr val="tx1"/>
              </a:solidFill>
              <a:latin typeface="Arial"/>
            </a:endParaRPr>
          </a:p>
        </p:txBody>
      </p:sp>
      <p:sp>
        <p:nvSpPr>
          <p:cNvPr id="445190307" name="Text Box 23"/>
          <p:cNvSpPr txBox="1">
            <a:spLocks noChangeArrowheads="1"/>
          </p:cNvSpPr>
          <p:nvPr/>
        </p:nvSpPr>
        <p:spPr bwMode="auto">
          <a:xfrm>
            <a:off x="2698237" y="2188839"/>
            <a:ext cx="972362" cy="295274"/>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a:latin typeface="Calibri"/>
                <a:ea typeface="Calibri"/>
                <a:cs typeface="Times New Roman"/>
              </a:rPr>
              <a:t>Herbstsemester</a:t>
            </a:r>
            <a:endParaRPr lang="de-DE" sz="900" b="0" i="0" u="none" strike="noStrike" cap="none">
              <a:ln>
                <a:noFill/>
              </a:ln>
              <a:solidFill>
                <a:schemeClr val="tx1"/>
              </a:solidFill>
              <a:latin typeface="Arial"/>
            </a:endParaRPr>
          </a:p>
        </p:txBody>
      </p:sp>
      <p:sp>
        <p:nvSpPr>
          <p:cNvPr id="1073748795" name="Text Box 23"/>
          <p:cNvSpPr txBox="1">
            <a:spLocks noChangeArrowheads="1"/>
          </p:cNvSpPr>
          <p:nvPr/>
        </p:nvSpPr>
        <p:spPr bwMode="auto">
          <a:xfrm>
            <a:off x="3861415" y="2188839"/>
            <a:ext cx="972362" cy="295274"/>
          </a:xfrm>
          <a:prstGeom prst="rect">
            <a:avLst/>
          </a:prstGeom>
          <a:noFill/>
          <a:ln>
            <a:noFill/>
          </a:ln>
        </p:spPr>
        <p:txBody>
          <a:bodyPr vert="horz" wrap="square" lIns="0" tIns="45720" rIns="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b="0" i="0" u="none" strike="noStrike" cap="none">
                <a:ln>
                  <a:noFill/>
                </a:ln>
                <a:solidFill>
                  <a:schemeClr val="tx1"/>
                </a:solidFill>
                <a:latin typeface="Calibri"/>
                <a:ea typeface="Calibri"/>
                <a:cs typeface="Times New Roman"/>
              </a:rPr>
              <a:t>Frühlingssemester</a:t>
            </a:r>
            <a:endParaRPr lang="de-DE" sz="900" b="0" i="0" u="none" strike="noStrike" cap="none">
              <a:ln>
                <a:noFill/>
              </a:ln>
              <a:solidFill>
                <a:schemeClr val="tx1"/>
              </a:solidFill>
              <a:latin typeface="Arial"/>
            </a:endParaRPr>
          </a:p>
        </p:txBody>
      </p:sp>
      <p:sp>
        <p:nvSpPr>
          <p:cNvPr id="1024359035" name="Rechteck: abgerundete Ecken 27"/>
          <p:cNvSpPr/>
          <p:nvPr/>
        </p:nvSpPr>
        <p:spPr bwMode="auto">
          <a:xfrm>
            <a:off x="360570" y="2494065"/>
            <a:ext cx="2121755" cy="1574415"/>
          </a:xfrm>
          <a:prstGeom prst="roundRect">
            <a:avLst>
              <a:gd name="adj" fmla="val 16667"/>
            </a:avLst>
          </a:pr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r>
              <a:rPr lang="de-DE" dirty="0"/>
              <a:t>       </a:t>
            </a:r>
          </a:p>
        </p:txBody>
      </p:sp>
      <p:sp>
        <p:nvSpPr>
          <p:cNvPr id="1137540992" name="Rechteck: abgerundete Ecken 27"/>
          <p:cNvSpPr/>
          <p:nvPr/>
        </p:nvSpPr>
        <p:spPr bwMode="auto">
          <a:xfrm>
            <a:off x="2700340" y="2494065"/>
            <a:ext cx="2133437" cy="1574415"/>
          </a:xfrm>
          <a:prstGeom prst="roundRect">
            <a:avLst>
              <a:gd name="adj" fmla="val 16667"/>
            </a:avLst>
          </a:pr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dirty="0"/>
          </a:p>
        </p:txBody>
      </p:sp>
      <p:sp>
        <p:nvSpPr>
          <p:cNvPr id="69270278" name="Rechteck: abgerundete Ecken 27"/>
          <p:cNvSpPr/>
          <p:nvPr/>
        </p:nvSpPr>
        <p:spPr bwMode="auto">
          <a:xfrm>
            <a:off x="5071266" y="2509625"/>
            <a:ext cx="2079067" cy="1558855"/>
          </a:xfrm>
          <a:prstGeom prst="roundRect">
            <a:avLst>
              <a:gd name="adj" fmla="val 16667"/>
            </a:avLst>
          </a:pr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2141082567" name="Rechteck: abgerundete Ecken 30"/>
          <p:cNvSpPr/>
          <p:nvPr/>
        </p:nvSpPr>
        <p:spPr bwMode="auto">
          <a:xfrm>
            <a:off x="7281175" y="2510764"/>
            <a:ext cx="2190543" cy="1563894"/>
          </a:xfrm>
          <a:prstGeom prst="roundRect">
            <a:avLst>
              <a:gd name="adj" fmla="val 16667"/>
            </a:avLst>
          </a:pr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721417473" name="Pfeil: nach rechts 40"/>
          <p:cNvSpPr/>
          <p:nvPr/>
        </p:nvSpPr>
        <p:spPr bwMode="auto">
          <a:xfrm>
            <a:off x="545893" y="4089963"/>
            <a:ext cx="8925825" cy="439420"/>
          </a:xfrm>
          <a:prstGeom prst="rightArrow">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283653968" name="Text Box 8"/>
          <p:cNvSpPr txBox="1">
            <a:spLocks noChangeArrowheads="1"/>
          </p:cNvSpPr>
          <p:nvPr/>
        </p:nvSpPr>
        <p:spPr bwMode="auto">
          <a:xfrm>
            <a:off x="2704251" y="4179644"/>
            <a:ext cx="4401958" cy="219436"/>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Mentorate </a:t>
            </a:r>
            <a:endParaRPr lang="de-DE" sz="8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endParaRPr lang="de-DE" sz="1800" b="0" i="0" u="none" strike="noStrike" cap="none">
              <a:ln>
                <a:noFill/>
              </a:ln>
              <a:solidFill>
                <a:schemeClr val="tx1"/>
              </a:solidFill>
              <a:latin typeface="Arial"/>
            </a:endParaRPr>
          </a:p>
        </p:txBody>
      </p:sp>
      <p:sp>
        <p:nvSpPr>
          <p:cNvPr id="1150612755" name="Text Box 2"/>
          <p:cNvSpPr txBox="1">
            <a:spLocks noChangeArrowheads="1"/>
          </p:cNvSpPr>
          <p:nvPr/>
        </p:nvSpPr>
        <p:spPr bwMode="auto">
          <a:xfrm>
            <a:off x="360570" y="2512839"/>
            <a:ext cx="2121755"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DE" sz="1100" b="1" i="0" u="none" strike="noStrike" cap="none">
                <a:ln>
                  <a:noFill/>
                </a:ln>
                <a:solidFill>
                  <a:schemeClr val="tx1"/>
                </a:solidFill>
                <a:latin typeface="Calibri"/>
                <a:ea typeface="Calibri"/>
                <a:cs typeface="Times New Roman"/>
              </a:rPr>
              <a:t>Basisphase</a:t>
            </a:r>
            <a:endParaRPr lang="de-DE" sz="800" b="1"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  </a:t>
            </a:r>
            <a:endParaRPr lang="de-DE" sz="1800" b="0" i="0" u="none" strike="noStrike" cap="none">
              <a:ln>
                <a:noFill/>
              </a:ln>
              <a:solidFill>
                <a:schemeClr val="tx1"/>
              </a:solidFill>
              <a:latin typeface="Arial"/>
            </a:endParaRPr>
          </a:p>
        </p:txBody>
      </p:sp>
      <p:sp>
        <p:nvSpPr>
          <p:cNvPr id="947278059" name="Text Box 2"/>
          <p:cNvSpPr txBox="1">
            <a:spLocks noChangeArrowheads="1"/>
          </p:cNvSpPr>
          <p:nvPr/>
        </p:nvSpPr>
        <p:spPr bwMode="auto">
          <a:xfrm>
            <a:off x="2736474" y="2512839"/>
            <a:ext cx="2129526"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DE" sz="1100" b="1" i="0" u="none" strike="noStrike" cap="none" dirty="0">
                <a:ln>
                  <a:noFill/>
                </a:ln>
                <a:solidFill>
                  <a:schemeClr val="tx1"/>
                </a:solidFill>
                <a:latin typeface="Calibri"/>
                <a:ea typeface="Calibri"/>
                <a:cs typeface="Times New Roman"/>
              </a:rPr>
              <a:t>Partnerschulphase</a:t>
            </a:r>
            <a:endParaRPr lang="de-DE" sz="800" b="1" i="0" u="none" strike="noStrike" cap="none" dirty="0">
              <a:ln>
                <a:noFill/>
              </a:ln>
              <a:solidFill>
                <a:schemeClr val="tx1"/>
              </a:solidFill>
            </a:endParaRPr>
          </a:p>
          <a:p>
            <a:pPr marL="0" marR="0" lvl="0" indent="0" algn="l" defTabSz="914400">
              <a:lnSpc>
                <a:spcPct val="100000"/>
              </a:lnSpc>
              <a:spcBef>
                <a:spcPts val="0"/>
              </a:spcBef>
              <a:spcAft>
                <a:spcPts val="0"/>
              </a:spcAft>
              <a:buClrTx/>
              <a:buSzTx/>
              <a:buFontTx/>
              <a:buNone/>
              <a:defRPr/>
            </a:pPr>
            <a:r>
              <a:rPr lang="de-DE" sz="1100" b="0" i="0" u="none" strike="noStrike" cap="none" dirty="0">
                <a:ln>
                  <a:noFill/>
                </a:ln>
                <a:solidFill>
                  <a:schemeClr val="tx1"/>
                </a:solidFill>
                <a:latin typeface="Calibri"/>
                <a:ea typeface="Calibri"/>
                <a:cs typeface="Times New Roman"/>
              </a:rPr>
              <a:t>   </a:t>
            </a:r>
            <a:endParaRPr lang="de-DE" sz="1800" b="0" i="0" u="none" strike="noStrike" cap="none" dirty="0">
              <a:ln>
                <a:noFill/>
              </a:ln>
              <a:solidFill>
                <a:schemeClr val="tx1"/>
              </a:solidFill>
              <a:latin typeface="Arial"/>
            </a:endParaRPr>
          </a:p>
        </p:txBody>
      </p:sp>
      <p:sp>
        <p:nvSpPr>
          <p:cNvPr id="2128909595" name="Text Box 2"/>
          <p:cNvSpPr txBox="1">
            <a:spLocks noChangeArrowheads="1"/>
          </p:cNvSpPr>
          <p:nvPr/>
        </p:nvSpPr>
        <p:spPr bwMode="auto">
          <a:xfrm>
            <a:off x="5277767" y="2512446"/>
            <a:ext cx="1727602"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DE" sz="1100" b="1" i="0" u="none" strike="noStrike" cap="none">
                <a:ln>
                  <a:noFill/>
                </a:ln>
                <a:solidFill>
                  <a:schemeClr val="tx1"/>
                </a:solidFill>
                <a:latin typeface="Calibri"/>
                <a:ea typeface="Calibri"/>
                <a:cs typeface="Times New Roman"/>
              </a:rPr>
              <a:t>Erweiterungsphase</a:t>
            </a:r>
            <a:endParaRPr lang="de-DE" sz="800" b="1"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  </a:t>
            </a:r>
            <a:endParaRPr lang="de-DE" sz="1800" b="0" i="0" u="none" strike="noStrike" cap="none">
              <a:ln>
                <a:noFill/>
              </a:ln>
              <a:solidFill>
                <a:schemeClr val="tx1"/>
              </a:solidFill>
              <a:latin typeface="Arial"/>
            </a:endParaRPr>
          </a:p>
        </p:txBody>
      </p:sp>
      <p:sp>
        <p:nvSpPr>
          <p:cNvPr id="1141745383" name="Text Box 2"/>
          <p:cNvSpPr txBox="1">
            <a:spLocks noChangeArrowheads="1"/>
          </p:cNvSpPr>
          <p:nvPr/>
        </p:nvSpPr>
        <p:spPr bwMode="auto">
          <a:xfrm>
            <a:off x="7408806" y="2512839"/>
            <a:ext cx="1932782"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DE" sz="1100" b="1" i="0" u="none" strike="noStrike" cap="none">
                <a:ln>
                  <a:noFill/>
                </a:ln>
                <a:solidFill>
                  <a:schemeClr val="tx1"/>
                </a:solidFill>
                <a:latin typeface="Calibri"/>
                <a:ea typeface="Calibri"/>
                <a:cs typeface="Times New Roman"/>
              </a:rPr>
              <a:t>Konsolidierungsphase</a:t>
            </a:r>
            <a:endParaRPr lang="de-DE" sz="800" b="1"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de-DE" sz="1100" b="0" i="0" u="none" strike="noStrike" cap="none">
                <a:ln>
                  <a:noFill/>
                </a:ln>
                <a:solidFill>
                  <a:schemeClr val="tx1"/>
                </a:solidFill>
                <a:latin typeface="Calibri"/>
                <a:ea typeface="Calibri"/>
                <a:cs typeface="Times New Roman"/>
              </a:rPr>
              <a:t>  </a:t>
            </a:r>
            <a:endParaRPr lang="de-DE" sz="1800" b="0" i="0" u="none" strike="noStrike" cap="none">
              <a:ln>
                <a:noFill/>
              </a:ln>
              <a:solidFill>
                <a:schemeClr val="tx1"/>
              </a:solidFill>
              <a:latin typeface="Arial"/>
            </a:endParaRPr>
          </a:p>
        </p:txBody>
      </p:sp>
      <p:sp>
        <p:nvSpPr>
          <p:cNvPr id="523594319" name="Rechteck: abgerundete Ecken 27"/>
          <p:cNvSpPr/>
          <p:nvPr/>
        </p:nvSpPr>
        <p:spPr bwMode="auto">
          <a:xfrm>
            <a:off x="1527931" y="3614439"/>
            <a:ext cx="869173" cy="237600"/>
          </a:xfrm>
          <a:prstGeom prst="roundRect">
            <a:avLst>
              <a:gd name="adj" fmla="val 16667"/>
            </a:avLst>
          </a:prstGeom>
          <a:pattFill prst="dkVert">
            <a:fgClr>
              <a:schemeClr val="accent2">
                <a:lumMod val="60000"/>
                <a:lumOff val="40000"/>
              </a:schemeClr>
            </a:fgClr>
            <a:bgClr>
              <a:srgbClr val="B4C7E7"/>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468346502" name="Rechteck: abgerundete Ecken 27"/>
          <p:cNvSpPr/>
          <p:nvPr/>
        </p:nvSpPr>
        <p:spPr bwMode="auto">
          <a:xfrm>
            <a:off x="2789339" y="3614439"/>
            <a:ext cx="864000" cy="237600"/>
          </a:xfrm>
          <a:prstGeom prst="roundRect">
            <a:avLst>
              <a:gd name="adj" fmla="val 16667"/>
            </a:avLst>
          </a:prstGeom>
          <a:pattFill prst="dkVert">
            <a:fgClr>
              <a:schemeClr val="accent2">
                <a:lumMod val="60000"/>
                <a:lumOff val="40000"/>
              </a:schemeClr>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330856519" name="Rechteck: abgerundete Ecken 27"/>
          <p:cNvSpPr/>
          <p:nvPr/>
        </p:nvSpPr>
        <p:spPr bwMode="auto">
          <a:xfrm>
            <a:off x="3696012" y="3614439"/>
            <a:ext cx="148586" cy="237600"/>
          </a:xfrm>
          <a:prstGeom prst="roundRect">
            <a:avLst>
              <a:gd name="adj"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468265928" name="Rechteck: abgerundete Ecken 27"/>
          <p:cNvSpPr/>
          <p:nvPr/>
        </p:nvSpPr>
        <p:spPr bwMode="auto">
          <a:xfrm>
            <a:off x="8441423" y="3614439"/>
            <a:ext cx="148586" cy="237600"/>
          </a:xfrm>
          <a:prstGeom prst="roundRect">
            <a:avLst>
              <a:gd name="adj"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920302053" name="Textfeld 86"/>
          <p:cNvSpPr txBox="1"/>
          <p:nvPr/>
        </p:nvSpPr>
        <p:spPr bwMode="auto">
          <a:xfrm>
            <a:off x="659089" y="4590039"/>
            <a:ext cx="2102736" cy="430887"/>
          </a:xfrm>
          <a:prstGeom prst="rect">
            <a:avLst/>
          </a:prstGeom>
          <a:noFill/>
        </p:spPr>
        <p:txBody>
          <a:bodyPr wrap="square" rtlCol="0">
            <a:spAutoFit/>
          </a:bodyPr>
          <a:lstStyle/>
          <a:p>
            <a:pPr>
              <a:defRPr/>
            </a:pPr>
            <a:r>
              <a:rPr lang="de-CH" sz="1100" dirty="0"/>
              <a:t>Reflexionsseminar/Workshops</a:t>
            </a:r>
            <a:endParaRPr dirty="0"/>
          </a:p>
          <a:p>
            <a:pPr algn="ctr">
              <a:defRPr/>
            </a:pPr>
            <a:endParaRPr lang="de-CH" sz="1100" dirty="0"/>
          </a:p>
        </p:txBody>
      </p:sp>
      <p:sp>
        <p:nvSpPr>
          <p:cNvPr id="1445227988" name="Textfeld 87"/>
          <p:cNvSpPr txBox="1"/>
          <p:nvPr/>
        </p:nvSpPr>
        <p:spPr bwMode="auto">
          <a:xfrm>
            <a:off x="2940307" y="4415413"/>
            <a:ext cx="858932" cy="430887"/>
          </a:xfrm>
          <a:prstGeom prst="rect">
            <a:avLst/>
          </a:prstGeom>
          <a:noFill/>
        </p:spPr>
        <p:txBody>
          <a:bodyPr wrap="square" rtlCol="0">
            <a:spAutoFit/>
          </a:bodyPr>
          <a:lstStyle/>
          <a:p>
            <a:pPr algn="ctr">
              <a:defRPr/>
            </a:pPr>
            <a:r>
              <a:rPr lang="de-CH" sz="1100" dirty="0"/>
              <a:t>     Praktikum</a:t>
            </a:r>
            <a:endParaRPr dirty="0"/>
          </a:p>
        </p:txBody>
      </p:sp>
      <p:sp>
        <p:nvSpPr>
          <p:cNvPr id="359990302" name="Rechteck: abgerundete Ecken 27"/>
          <p:cNvSpPr/>
          <p:nvPr/>
        </p:nvSpPr>
        <p:spPr bwMode="auto">
          <a:xfrm>
            <a:off x="8627111" y="3038439"/>
            <a:ext cx="147600" cy="237600"/>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898806852" name="Rechteck: abgerundete Ecken 27"/>
          <p:cNvSpPr/>
          <p:nvPr/>
        </p:nvSpPr>
        <p:spPr bwMode="auto">
          <a:xfrm>
            <a:off x="5134392" y="3326439"/>
            <a:ext cx="712800" cy="237017"/>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38548372" name="Rechteck: abgerundete Ecken 27"/>
          <p:cNvSpPr/>
          <p:nvPr/>
        </p:nvSpPr>
        <p:spPr bwMode="auto">
          <a:xfrm>
            <a:off x="3945313" y="3613658"/>
            <a:ext cx="864000" cy="237600"/>
          </a:xfrm>
          <a:prstGeom prst="roundRect">
            <a:avLst>
              <a:gd name="adj" fmla="val 16667"/>
            </a:avLst>
          </a:prstGeom>
          <a:pattFill prst="dkVert">
            <a:fgClr>
              <a:schemeClr val="accent2">
                <a:lumMod val="60000"/>
                <a:lumOff val="40000"/>
              </a:schemeClr>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440774554" name="Rechteck: abgerundete Ecken 27"/>
          <p:cNvSpPr/>
          <p:nvPr/>
        </p:nvSpPr>
        <p:spPr bwMode="auto">
          <a:xfrm>
            <a:off x="2747001" y="3038439"/>
            <a:ext cx="2058220" cy="237600"/>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287844365" name="Rechteck: abgerundete Ecken 27"/>
          <p:cNvSpPr/>
          <p:nvPr/>
        </p:nvSpPr>
        <p:spPr bwMode="auto">
          <a:xfrm>
            <a:off x="6218634" y="3614439"/>
            <a:ext cx="864000" cy="237600"/>
          </a:xfrm>
          <a:prstGeom prst="roundRect">
            <a:avLst>
              <a:gd name="adj" fmla="val 16667"/>
            </a:avLst>
          </a:prstGeom>
          <a:pattFill prst="dkVert">
            <a:fgClr>
              <a:schemeClr val="accent2">
                <a:lumMod val="60000"/>
                <a:lumOff val="40000"/>
              </a:schemeClr>
            </a:fgClr>
            <a:bgClr>
              <a:srgbClr val="B4C7E7"/>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291054689" name="Rechteck: abgerundete Ecken 27"/>
          <p:cNvSpPr/>
          <p:nvPr/>
        </p:nvSpPr>
        <p:spPr bwMode="auto">
          <a:xfrm>
            <a:off x="5080074" y="3614439"/>
            <a:ext cx="864000" cy="237600"/>
          </a:xfrm>
          <a:prstGeom prst="roundRect">
            <a:avLst>
              <a:gd name="adj" fmla="val 16667"/>
            </a:avLst>
          </a:prstGeom>
          <a:pattFill prst="dkVert">
            <a:fgClr>
              <a:schemeClr val="accent2">
                <a:lumMod val="60000"/>
                <a:lumOff val="40000"/>
              </a:schemeClr>
            </a:fgClr>
            <a:bgClr>
              <a:srgbClr val="B4C7E7"/>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357191487" name="Rechteck: abgerundete Ecken 27"/>
          <p:cNvSpPr/>
          <p:nvPr/>
        </p:nvSpPr>
        <p:spPr bwMode="auto">
          <a:xfrm>
            <a:off x="6276968" y="3326793"/>
            <a:ext cx="712800" cy="237017"/>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824339197" name="Rechteck: abgerundete Ecken 27"/>
          <p:cNvSpPr/>
          <p:nvPr/>
        </p:nvSpPr>
        <p:spPr bwMode="auto">
          <a:xfrm>
            <a:off x="3998500" y="3326439"/>
            <a:ext cx="712800" cy="237017"/>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307264757" name="Rechteck: abgerundete Ecken 27"/>
          <p:cNvSpPr/>
          <p:nvPr/>
        </p:nvSpPr>
        <p:spPr bwMode="auto">
          <a:xfrm>
            <a:off x="2916093" y="3326501"/>
            <a:ext cx="713093" cy="237017"/>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303402217" name="Rechteck: abgerundete Ecken 27"/>
          <p:cNvSpPr/>
          <p:nvPr/>
        </p:nvSpPr>
        <p:spPr bwMode="auto">
          <a:xfrm>
            <a:off x="1531106" y="3038439"/>
            <a:ext cx="867600" cy="237017"/>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550552593" name="Textfeld 4"/>
          <p:cNvSpPr txBox="1"/>
          <p:nvPr/>
        </p:nvSpPr>
        <p:spPr bwMode="auto">
          <a:xfrm>
            <a:off x="4128261" y="4424385"/>
            <a:ext cx="858931" cy="261610"/>
          </a:xfrm>
          <a:prstGeom prst="rect">
            <a:avLst/>
          </a:prstGeom>
          <a:noFill/>
        </p:spPr>
        <p:txBody>
          <a:bodyPr wrap="square" rtlCol="0">
            <a:spAutoFit/>
          </a:bodyPr>
          <a:lstStyle/>
          <a:p>
            <a:pPr algn="ctr">
              <a:defRPr/>
            </a:pPr>
            <a:r>
              <a:rPr lang="de-CH" sz="1100" dirty="0"/>
              <a:t>   Videoclub</a:t>
            </a:r>
            <a:endParaRPr dirty="0"/>
          </a:p>
        </p:txBody>
      </p:sp>
      <p:sp>
        <p:nvSpPr>
          <p:cNvPr id="1930255443" name="Rechteck: abgerundete Ecken 27"/>
          <p:cNvSpPr/>
          <p:nvPr/>
        </p:nvSpPr>
        <p:spPr bwMode="auto">
          <a:xfrm>
            <a:off x="7321525" y="3326439"/>
            <a:ext cx="984333" cy="237600"/>
          </a:xfrm>
          <a:prstGeom prst="roundRect">
            <a:avLst>
              <a:gd name="adj" fmla="val 16667"/>
            </a:avLst>
          </a:prstGeom>
          <a:pattFill prst="dkVert">
            <a:fgClr>
              <a:srgbClr val="E37D98"/>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839045806" name="Rechteck: abgerundete Ecken 27"/>
          <p:cNvSpPr/>
          <p:nvPr/>
        </p:nvSpPr>
        <p:spPr bwMode="auto">
          <a:xfrm>
            <a:off x="8899484" y="3326439"/>
            <a:ext cx="147600" cy="237017"/>
          </a:xfrm>
          <a:prstGeom prst="roundRect">
            <a:avLst>
              <a:gd name="adj" fmla="val 16667"/>
            </a:avLst>
          </a:prstGeom>
          <a:pattFill prst="dkVert">
            <a:fgClr>
              <a:srgbClr val="E37D98"/>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144383579" name="Rechteck: abgerundete Ecken 27"/>
          <p:cNvSpPr/>
          <p:nvPr/>
        </p:nvSpPr>
        <p:spPr bwMode="auto">
          <a:xfrm>
            <a:off x="8951669" y="3038439"/>
            <a:ext cx="147600" cy="237600"/>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301955892" name="Rechteck: abgerundete Ecken 27"/>
          <p:cNvSpPr/>
          <p:nvPr/>
        </p:nvSpPr>
        <p:spPr bwMode="auto">
          <a:xfrm>
            <a:off x="7664767" y="3038439"/>
            <a:ext cx="147600" cy="237600"/>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115374932" name="Rechteck: abgerundete Ecken 27"/>
          <p:cNvSpPr/>
          <p:nvPr/>
        </p:nvSpPr>
        <p:spPr bwMode="auto">
          <a:xfrm flipV="1">
            <a:off x="3919643" y="4590039"/>
            <a:ext cx="244800" cy="237600"/>
          </a:xfrm>
          <a:prstGeom prst="roundRect">
            <a:avLst>
              <a:gd name="adj" fmla="val 16667"/>
            </a:avLst>
          </a:prstGeom>
          <a:pattFill prst="dkVert">
            <a:fgClr>
              <a:srgbClr val="E37D98"/>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568539568" name="Rechteck: abgerundete Ecken 27"/>
          <p:cNvSpPr/>
          <p:nvPr/>
        </p:nvSpPr>
        <p:spPr bwMode="auto">
          <a:xfrm>
            <a:off x="378748" y="4590039"/>
            <a:ext cx="244800" cy="237600"/>
          </a:xfrm>
          <a:prstGeom prst="roundRect">
            <a:avLst>
              <a:gd name="adj" fmla="val 16667"/>
            </a:avLst>
          </a:prstGeom>
          <a:pattFill prst="dkVert">
            <a:fgClr>
              <a:srgbClr val="E37D98"/>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654093963" name="Rechteck: abgerundete Ecken 27"/>
          <p:cNvSpPr/>
          <p:nvPr/>
        </p:nvSpPr>
        <p:spPr bwMode="auto">
          <a:xfrm>
            <a:off x="2761825" y="4590039"/>
            <a:ext cx="244800" cy="237600"/>
          </a:xfrm>
          <a:prstGeom prst="roundRect">
            <a:avLst>
              <a:gd name="adj" fmla="val 16667"/>
            </a:avLst>
          </a:prstGeom>
          <a:pattFill prst="dkVert">
            <a:fgClr>
              <a:schemeClr val="accent2">
                <a:lumMod val="60000"/>
                <a:lumOff val="40000"/>
              </a:schemeClr>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1327563513" name="Text Box 23"/>
          <p:cNvSpPr txBox="1">
            <a:spLocks noChangeArrowheads="1"/>
          </p:cNvSpPr>
          <p:nvPr/>
        </p:nvSpPr>
        <p:spPr bwMode="auto">
          <a:xfrm>
            <a:off x="373033" y="2188839"/>
            <a:ext cx="972362" cy="295274"/>
          </a:xfrm>
          <a:prstGeom prst="rect">
            <a:avLst/>
          </a:prstGeom>
          <a:noFill/>
          <a:ln>
            <a:noFill/>
          </a:ln>
        </p:spPr>
        <p:txBody>
          <a:bodyPr vert="horz" wrap="square" lIns="0" tIns="45720" rIns="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b="0" i="0" u="none" strike="noStrike" cap="none">
                <a:ln>
                  <a:noFill/>
                </a:ln>
                <a:solidFill>
                  <a:schemeClr val="tx1"/>
                </a:solidFill>
                <a:latin typeface="Calibri"/>
                <a:ea typeface="Calibri"/>
                <a:cs typeface="Times New Roman"/>
              </a:rPr>
              <a:t>Herbstsemester</a:t>
            </a:r>
            <a:endParaRPr lang="de-DE" sz="900" b="0" i="0" u="none" strike="noStrike" cap="none">
              <a:ln>
                <a:noFill/>
              </a:ln>
              <a:solidFill>
                <a:schemeClr val="tx1"/>
              </a:solidFill>
              <a:latin typeface="Arial"/>
            </a:endParaRPr>
          </a:p>
        </p:txBody>
      </p:sp>
      <p:sp>
        <p:nvSpPr>
          <p:cNvPr id="1047431790" name="Text Box 23"/>
          <p:cNvSpPr txBox="1">
            <a:spLocks noChangeArrowheads="1"/>
          </p:cNvSpPr>
          <p:nvPr/>
        </p:nvSpPr>
        <p:spPr bwMode="auto">
          <a:xfrm>
            <a:off x="6204706" y="2188839"/>
            <a:ext cx="972362" cy="295274"/>
          </a:xfrm>
          <a:prstGeom prst="rect">
            <a:avLst/>
          </a:prstGeom>
          <a:noFill/>
          <a:ln>
            <a:noFill/>
          </a:ln>
        </p:spPr>
        <p:txBody>
          <a:bodyPr vert="horz" wrap="square" lIns="0" tIns="45720" rIns="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b="0" i="0" u="none" strike="noStrike" cap="none">
                <a:ln>
                  <a:noFill/>
                </a:ln>
                <a:solidFill>
                  <a:schemeClr val="tx1"/>
                </a:solidFill>
                <a:latin typeface="Calibri"/>
                <a:ea typeface="Calibri"/>
                <a:cs typeface="Times New Roman"/>
              </a:rPr>
              <a:t>Frühlingssemester</a:t>
            </a:r>
            <a:endParaRPr lang="de-DE" sz="900" b="0" i="0" u="none" strike="noStrike" cap="none">
              <a:ln>
                <a:noFill/>
              </a:ln>
              <a:solidFill>
                <a:schemeClr val="tx1"/>
              </a:solidFill>
              <a:latin typeface="Arial"/>
            </a:endParaRPr>
          </a:p>
        </p:txBody>
      </p:sp>
      <p:sp>
        <p:nvSpPr>
          <p:cNvPr id="1524530252" name="Text Box 23"/>
          <p:cNvSpPr txBox="1">
            <a:spLocks noChangeArrowheads="1"/>
          </p:cNvSpPr>
          <p:nvPr/>
        </p:nvSpPr>
        <p:spPr bwMode="auto">
          <a:xfrm>
            <a:off x="8539287" y="2188839"/>
            <a:ext cx="972362" cy="295274"/>
          </a:xfrm>
          <a:prstGeom prst="rect">
            <a:avLst/>
          </a:prstGeom>
          <a:noFill/>
          <a:ln>
            <a:noFill/>
          </a:ln>
        </p:spPr>
        <p:txBody>
          <a:bodyPr vert="horz" wrap="square" lIns="0" tIns="45720" rIns="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b="0" i="0" u="none" strike="noStrike" cap="none">
                <a:ln>
                  <a:noFill/>
                </a:ln>
                <a:solidFill>
                  <a:schemeClr val="tx1"/>
                </a:solidFill>
                <a:latin typeface="Calibri"/>
                <a:ea typeface="Calibri"/>
                <a:cs typeface="Times New Roman"/>
              </a:rPr>
              <a:t>Frühlingssemester</a:t>
            </a:r>
            <a:endParaRPr lang="de-DE" sz="900" b="0" i="0" u="none" strike="noStrike" cap="none">
              <a:ln>
                <a:noFill/>
              </a:ln>
              <a:solidFill>
                <a:schemeClr val="tx1"/>
              </a:solidFill>
              <a:latin typeface="Arial"/>
            </a:endParaRPr>
          </a:p>
        </p:txBody>
      </p:sp>
      <p:sp>
        <p:nvSpPr>
          <p:cNvPr id="909821474" name="Text Box 23"/>
          <p:cNvSpPr txBox="1">
            <a:spLocks noChangeArrowheads="1"/>
          </p:cNvSpPr>
          <p:nvPr/>
        </p:nvSpPr>
        <p:spPr bwMode="auto">
          <a:xfrm>
            <a:off x="7360125" y="2188839"/>
            <a:ext cx="972362" cy="295274"/>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a:latin typeface="Calibri"/>
                <a:ea typeface="Calibri"/>
                <a:cs typeface="Times New Roman"/>
              </a:rPr>
              <a:t>Herbstsemester</a:t>
            </a:r>
            <a:endParaRPr lang="de-DE" sz="900" b="0" i="0" u="none" strike="noStrike" cap="none">
              <a:ln>
                <a:noFill/>
              </a:ln>
              <a:solidFill>
                <a:schemeClr val="tx1"/>
              </a:solidFill>
              <a:latin typeface="Arial"/>
            </a:endParaRPr>
          </a:p>
        </p:txBody>
      </p:sp>
      <p:sp>
        <p:nvSpPr>
          <p:cNvPr id="637683620" name="Text Box 23"/>
          <p:cNvSpPr txBox="1">
            <a:spLocks noChangeArrowheads="1"/>
          </p:cNvSpPr>
          <p:nvPr/>
        </p:nvSpPr>
        <p:spPr bwMode="auto">
          <a:xfrm>
            <a:off x="5003244" y="2187073"/>
            <a:ext cx="972362" cy="295274"/>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a:lnSpc>
                <a:spcPct val="100000"/>
              </a:lnSpc>
              <a:spcBef>
                <a:spcPts val="0"/>
              </a:spcBef>
              <a:spcAft>
                <a:spcPts val="0"/>
              </a:spcAft>
              <a:buClrTx/>
              <a:buSzTx/>
              <a:buFontTx/>
              <a:buNone/>
              <a:defRPr/>
            </a:pPr>
            <a:r>
              <a:rPr lang="de-DE" sz="900">
                <a:latin typeface="Calibri"/>
                <a:ea typeface="Calibri"/>
                <a:cs typeface="Times New Roman"/>
              </a:rPr>
              <a:t>Herbstsemester</a:t>
            </a:r>
            <a:endParaRPr lang="de-DE" sz="900" b="0" i="0" u="none" strike="noStrike" cap="none">
              <a:ln>
                <a:noFill/>
              </a:ln>
              <a:solidFill>
                <a:schemeClr val="tx1"/>
              </a:solidFill>
              <a:latin typeface="Arial"/>
            </a:endParaRPr>
          </a:p>
        </p:txBody>
      </p:sp>
      <p:sp>
        <p:nvSpPr>
          <p:cNvPr id="3" name="Textfeld 2">
            <a:extLst>
              <a:ext uri="{FF2B5EF4-FFF2-40B4-BE49-F238E27FC236}">
                <a16:creationId xmlns:a16="http://schemas.microsoft.com/office/drawing/2014/main" id="{C2000B17-AE41-4766-EC33-2E68C23154E8}"/>
              </a:ext>
            </a:extLst>
          </p:cNvPr>
          <p:cNvSpPr txBox="1"/>
          <p:nvPr/>
        </p:nvSpPr>
        <p:spPr>
          <a:xfrm>
            <a:off x="348945" y="1089595"/>
            <a:ext cx="7331162" cy="461665"/>
          </a:xfrm>
          <a:prstGeom prst="rect">
            <a:avLst/>
          </a:prstGeom>
          <a:noFill/>
        </p:spPr>
        <p:txBody>
          <a:bodyPr wrap="square">
            <a:spAutoFit/>
          </a:bodyPr>
          <a:lstStyle/>
          <a:p>
            <a:r>
              <a:rPr lang="de-CH" sz="2400" b="1" dirty="0"/>
              <a:t>Was wurde im Frühling 2025 (FS25) evaluiert?</a:t>
            </a:r>
            <a:endParaRPr lang="de-CH" sz="2400" dirty="0"/>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CB91A0C6-B4DF-C258-45F7-1E10B91D8A0E}"/>
                  </a:ext>
                </a:extLst>
              </p14:cNvPr>
              <p14:cNvContentPartPr/>
              <p14:nvPr/>
            </p14:nvContentPartPr>
            <p14:xfrm>
              <a:off x="2361267" y="593005"/>
              <a:ext cx="360" cy="360"/>
            </p14:xfrm>
          </p:contentPart>
        </mc:Choice>
        <mc:Fallback xmlns="">
          <p:pic>
            <p:nvPicPr>
              <p:cNvPr id="5" name="Freihand 4">
                <a:extLst>
                  <a:ext uri="{FF2B5EF4-FFF2-40B4-BE49-F238E27FC236}">
                    <a16:creationId xmlns:a16="http://schemas.microsoft.com/office/drawing/2014/main" id="{CB91A0C6-B4DF-C258-45F7-1E10B91D8A0E}"/>
                  </a:ext>
                </a:extLst>
              </p:cNvPr>
              <p:cNvPicPr/>
              <p:nvPr/>
            </p:nvPicPr>
            <p:blipFill>
              <a:blip r:embed="rId4"/>
              <a:stretch>
                <a:fillRect/>
              </a:stretch>
            </p:blipFill>
            <p:spPr>
              <a:xfrm>
                <a:off x="2355147" y="586885"/>
                <a:ext cx="12600" cy="12600"/>
              </a:xfrm>
              <a:prstGeom prst="rect">
                <a:avLst/>
              </a:prstGeom>
            </p:spPr>
          </p:pic>
        </mc:Fallback>
      </mc:AlternateContent>
      <p:sp>
        <p:nvSpPr>
          <p:cNvPr id="6" name="Rechteck: abgerundete Ecken 5">
            <a:extLst>
              <a:ext uri="{FF2B5EF4-FFF2-40B4-BE49-F238E27FC236}">
                <a16:creationId xmlns:a16="http://schemas.microsoft.com/office/drawing/2014/main" id="{D4363898-836C-1FAD-C928-E7B2115C37D0}"/>
              </a:ext>
            </a:extLst>
          </p:cNvPr>
          <p:cNvSpPr/>
          <p:nvPr/>
        </p:nvSpPr>
        <p:spPr>
          <a:xfrm>
            <a:off x="2698237" y="2482347"/>
            <a:ext cx="2141525" cy="1595751"/>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
        <p:nvSpPr>
          <p:cNvPr id="7" name="Rechteck: abgerundete Ecken 6">
            <a:extLst>
              <a:ext uri="{FF2B5EF4-FFF2-40B4-BE49-F238E27FC236}">
                <a16:creationId xmlns:a16="http://schemas.microsoft.com/office/drawing/2014/main" id="{BF11BE97-700B-2CC6-0DB2-D11EAE5FA8E8}"/>
              </a:ext>
            </a:extLst>
          </p:cNvPr>
          <p:cNvSpPr/>
          <p:nvPr/>
        </p:nvSpPr>
        <p:spPr bwMode="auto">
          <a:xfrm>
            <a:off x="352066" y="2489162"/>
            <a:ext cx="2141525" cy="1595751"/>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9F449D0-26B0-0610-A3F7-04FBA47CF835}"/>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
        <p:nvSpPr>
          <p:cNvPr id="3" name="Datumsplatzhalter 3">
            <a:extLst>
              <a:ext uri="{FF2B5EF4-FFF2-40B4-BE49-F238E27FC236}">
                <a16:creationId xmlns:a16="http://schemas.microsoft.com/office/drawing/2014/main" id="{E0C983DF-08E5-6F2B-8CFE-9C799819FD53}"/>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8" name="Fußzeilenplatzhalter 4">
            <a:extLst>
              <a:ext uri="{FF2B5EF4-FFF2-40B4-BE49-F238E27FC236}">
                <a16:creationId xmlns:a16="http://schemas.microsoft.com/office/drawing/2014/main" id="{AFDFABEB-0F8C-7058-42EF-A4BA65863412}"/>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
        <p:nvSpPr>
          <p:cNvPr id="14" name="Foliennummernplatzhalter 5">
            <a:extLst>
              <a:ext uri="{FF2B5EF4-FFF2-40B4-BE49-F238E27FC236}">
                <a16:creationId xmlns:a16="http://schemas.microsoft.com/office/drawing/2014/main" id="{DF342667-29A6-2241-2F26-EA2E5F5571DB}"/>
              </a:ext>
            </a:extLst>
          </p:cNvPr>
          <p:cNvSpPr txBox="1">
            <a:spLocks/>
          </p:cNvSpPr>
          <p:nvPr/>
        </p:nvSpPr>
        <p:spPr>
          <a:xfrm>
            <a:off x="11460596" y="6620400"/>
            <a:ext cx="376710" cy="144016"/>
          </a:xfrm>
          <a:prstGeom prst="rect">
            <a:avLst/>
          </a:prstGeom>
        </p:spPr>
        <p:txBody>
          <a:bodyPr vert="horz" lIns="0" tIns="0" rIns="0" bIns="0" rtlCol="0" anchor="t" anchorCtr="0">
            <a:normAutofit/>
          </a:bodyPr>
          <a:lstStyle>
            <a:defPPr>
              <a:defRPr lang="de-DE"/>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442AD375-037F-43D0-B059-5172DA06796A}" type="slidenum">
              <a:rPr lang="de-CH" smtClean="0"/>
              <a:pPr>
                <a:lnSpc>
                  <a:spcPct val="90000"/>
                </a:lnSpc>
                <a:spcAft>
                  <a:spcPts val="600"/>
                </a:spcAft>
              </a:pPr>
              <a:t>3</a:t>
            </a:fld>
            <a:endParaRPr lang="de-CH"/>
          </a:p>
        </p:txBody>
      </p:sp>
      <p:sp>
        <p:nvSpPr>
          <p:cNvPr id="16" name="Titel 1">
            <a:extLst>
              <a:ext uri="{FF2B5EF4-FFF2-40B4-BE49-F238E27FC236}">
                <a16:creationId xmlns:a16="http://schemas.microsoft.com/office/drawing/2014/main" id="{8C9FB15C-43E7-5F5D-E57A-E01B04CD53F3}"/>
              </a:ext>
            </a:extLst>
          </p:cNvPr>
          <p:cNvSpPr>
            <a:spLocks noGrp="1"/>
          </p:cNvSpPr>
          <p:nvPr>
            <p:ph type="title"/>
          </p:nvPr>
        </p:nvSpPr>
        <p:spPr>
          <a:xfrm>
            <a:off x="364495" y="980728"/>
            <a:ext cx="11012400" cy="369332"/>
          </a:xfrm>
        </p:spPr>
        <p:txBody>
          <a:bodyPr/>
          <a:lstStyle/>
          <a:p>
            <a:r>
              <a:rPr lang="de-CH" sz="2400" b="1" dirty="0"/>
              <a:t>Basisphase HS24/FS25: Wer wurde befragt? </a:t>
            </a:r>
          </a:p>
        </p:txBody>
      </p:sp>
      <p:grpSp>
        <p:nvGrpSpPr>
          <p:cNvPr id="17" name="Gruppieren 16">
            <a:extLst>
              <a:ext uri="{FF2B5EF4-FFF2-40B4-BE49-F238E27FC236}">
                <a16:creationId xmlns:a16="http://schemas.microsoft.com/office/drawing/2014/main" id="{EC49F4F4-7F3F-973D-939B-5FE886B307F1}"/>
              </a:ext>
            </a:extLst>
          </p:cNvPr>
          <p:cNvGrpSpPr/>
          <p:nvPr/>
        </p:nvGrpSpPr>
        <p:grpSpPr>
          <a:xfrm>
            <a:off x="364495" y="3738627"/>
            <a:ext cx="6161314" cy="2194086"/>
            <a:chOff x="364495" y="3738627"/>
            <a:chExt cx="6161314" cy="2194086"/>
          </a:xfrm>
        </p:grpSpPr>
        <p:grpSp>
          <p:nvGrpSpPr>
            <p:cNvPr id="18" name="Gruppieren 17">
              <a:extLst>
                <a:ext uri="{FF2B5EF4-FFF2-40B4-BE49-F238E27FC236}">
                  <a16:creationId xmlns:a16="http://schemas.microsoft.com/office/drawing/2014/main" id="{4DB10A16-7D1D-D403-4C7F-AF0A239AD0CD}"/>
                </a:ext>
              </a:extLst>
            </p:cNvPr>
            <p:cNvGrpSpPr/>
            <p:nvPr/>
          </p:nvGrpSpPr>
          <p:grpSpPr>
            <a:xfrm>
              <a:off x="433920" y="3738627"/>
              <a:ext cx="790962" cy="1849052"/>
              <a:chOff x="4556097" y="4877723"/>
              <a:chExt cx="1225934" cy="2504035"/>
            </a:xfrm>
          </p:grpSpPr>
          <p:pic>
            <p:nvPicPr>
              <p:cNvPr id="34" name="Grafik 33">
                <a:extLst>
                  <a:ext uri="{FF2B5EF4-FFF2-40B4-BE49-F238E27FC236}">
                    <a16:creationId xmlns:a16="http://schemas.microsoft.com/office/drawing/2014/main" id="{3311D352-382F-E472-7637-DC750E30B2F5}"/>
                  </a:ext>
                </a:extLst>
              </p:cNvPr>
              <p:cNvPicPr>
                <a:picLocks noChangeAspect="1"/>
              </p:cNvPicPr>
              <p:nvPr/>
            </p:nvPicPr>
            <p:blipFill>
              <a:blip r:embed="rId2"/>
              <a:stretch>
                <a:fillRect/>
              </a:stretch>
            </p:blipFill>
            <p:spPr>
              <a:xfrm>
                <a:off x="4556097" y="4877723"/>
                <a:ext cx="1225934" cy="2504035"/>
              </a:xfrm>
              <a:prstGeom prst="rect">
                <a:avLst/>
              </a:prstGeom>
            </p:spPr>
          </p:pic>
          <p:grpSp>
            <p:nvGrpSpPr>
              <p:cNvPr id="35" name="Gruppieren 34">
                <a:extLst>
                  <a:ext uri="{FF2B5EF4-FFF2-40B4-BE49-F238E27FC236}">
                    <a16:creationId xmlns:a16="http://schemas.microsoft.com/office/drawing/2014/main" id="{C06D3F89-3CF2-F70D-115E-7FD0B92CE906}"/>
                  </a:ext>
                </a:extLst>
              </p:cNvPr>
              <p:cNvGrpSpPr/>
              <p:nvPr/>
            </p:nvGrpSpPr>
            <p:grpSpPr>
              <a:xfrm>
                <a:off x="5192426" y="5058405"/>
                <a:ext cx="334229" cy="2026623"/>
                <a:chOff x="866921" y="3924927"/>
                <a:chExt cx="215447" cy="1306378"/>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6" name="Freihand 35">
                      <a:extLst>
                        <a:ext uri="{FF2B5EF4-FFF2-40B4-BE49-F238E27FC236}">
                          <a16:creationId xmlns:a16="http://schemas.microsoft.com/office/drawing/2014/main" id="{497FE2BE-E944-8AD6-C9C7-9FA65257E798}"/>
                        </a:ext>
                      </a:extLst>
                    </p14:cNvPr>
                    <p14:cNvContentPartPr/>
                    <p14:nvPr/>
                  </p14:nvContentPartPr>
                  <p14:xfrm>
                    <a:off x="874841" y="3941847"/>
                    <a:ext cx="360" cy="360"/>
                  </p14:xfrm>
                </p:contentPart>
              </mc:Choice>
              <mc:Fallback xmlns="">
                <p:pic>
                  <p:nvPicPr>
                    <p:cNvPr id="26" name="Freihand 25">
                      <a:extLst>
                        <a:ext uri="{FF2B5EF4-FFF2-40B4-BE49-F238E27FC236}">
                          <a16:creationId xmlns:a16="http://schemas.microsoft.com/office/drawing/2014/main" id="{EFA2743C-0868-934C-BDDA-18172337A772}"/>
                        </a:ext>
                      </a:extLst>
                    </p:cNvPr>
                    <p:cNvPicPr/>
                    <p:nvPr/>
                  </p:nvPicPr>
                  <p:blipFill>
                    <a:blip r:embed="rId10"/>
                    <a:stretch>
                      <a:fillRect/>
                    </a:stretch>
                  </p:blipFill>
                  <p:spPr>
                    <a:xfrm>
                      <a:off x="838841" y="37258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7" name="Freihand 36">
                      <a:extLst>
                        <a:ext uri="{FF2B5EF4-FFF2-40B4-BE49-F238E27FC236}">
                          <a16:creationId xmlns:a16="http://schemas.microsoft.com/office/drawing/2014/main" id="{DC1A5254-3D34-F39A-43EE-BBE48A77E960}"/>
                        </a:ext>
                      </a:extLst>
                    </p14:cNvPr>
                    <p14:cNvContentPartPr/>
                    <p14:nvPr/>
                  </p14:nvContentPartPr>
                  <p14:xfrm>
                    <a:off x="866921" y="3924927"/>
                    <a:ext cx="56520" cy="234360"/>
                  </p14:xfrm>
                </p:contentPart>
              </mc:Choice>
              <mc:Fallback xmlns="">
                <p:pic>
                  <p:nvPicPr>
                    <p:cNvPr id="27" name="Freihand 26">
                      <a:extLst>
                        <a:ext uri="{FF2B5EF4-FFF2-40B4-BE49-F238E27FC236}">
                          <a16:creationId xmlns:a16="http://schemas.microsoft.com/office/drawing/2014/main" id="{6D92E9A1-AD3C-1E46-B2A8-3876179AD1DE}"/>
                        </a:ext>
                      </a:extLst>
                    </p:cNvPr>
                    <p:cNvPicPr/>
                    <p:nvPr/>
                  </p:nvPicPr>
                  <p:blipFill>
                    <a:blip r:embed="rId12"/>
                    <a:stretch>
                      <a:fillRect/>
                    </a:stretch>
                  </p:blipFill>
                  <p:spPr>
                    <a:xfrm>
                      <a:off x="831281" y="3709287"/>
                      <a:ext cx="128160" cy="66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8" name="Freihand 37">
                      <a:extLst>
                        <a:ext uri="{FF2B5EF4-FFF2-40B4-BE49-F238E27FC236}">
                          <a16:creationId xmlns:a16="http://schemas.microsoft.com/office/drawing/2014/main" id="{81C3410F-DBBA-18F2-B9E8-D571F919F955}"/>
                        </a:ext>
                      </a:extLst>
                    </p14:cNvPr>
                    <p14:cNvContentPartPr/>
                    <p14:nvPr/>
                  </p14:nvContentPartPr>
                  <p14:xfrm>
                    <a:off x="896441" y="4357287"/>
                    <a:ext cx="360" cy="360"/>
                  </p14:xfrm>
                </p:contentPart>
              </mc:Choice>
              <mc:Fallback xmlns="">
                <p:pic>
                  <p:nvPicPr>
                    <p:cNvPr id="29" name="Freihand 28">
                      <a:extLst>
                        <a:ext uri="{FF2B5EF4-FFF2-40B4-BE49-F238E27FC236}">
                          <a16:creationId xmlns:a16="http://schemas.microsoft.com/office/drawing/2014/main" id="{1AB934CC-2A8B-7441-A875-FCF2B8BA9AC3}"/>
                        </a:ext>
                      </a:extLst>
                    </p:cNvPr>
                    <p:cNvPicPr/>
                    <p:nvPr/>
                  </p:nvPicPr>
                  <p:blipFill>
                    <a:blip r:embed="rId14"/>
                    <a:stretch>
                      <a:fillRect/>
                    </a:stretch>
                  </p:blipFill>
                  <p:spPr>
                    <a:xfrm>
                      <a:off x="860441" y="41416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39" name="Freihand 38">
                      <a:extLst>
                        <a:ext uri="{FF2B5EF4-FFF2-40B4-BE49-F238E27FC236}">
                          <a16:creationId xmlns:a16="http://schemas.microsoft.com/office/drawing/2014/main" id="{6D12A7AA-2135-44BD-49F1-D14E760FFCA4}"/>
                        </a:ext>
                      </a:extLst>
                    </p14:cNvPr>
                    <p14:cNvContentPartPr/>
                    <p14:nvPr/>
                  </p14:nvContentPartPr>
                  <p14:xfrm>
                    <a:off x="934048" y="4390345"/>
                    <a:ext cx="148320" cy="840960"/>
                  </p14:xfrm>
                </p:contentPart>
              </mc:Choice>
              <mc:Fallback xmlns="">
                <p:pic>
                  <p:nvPicPr>
                    <p:cNvPr id="36" name="Freihand 35">
                      <a:extLst>
                        <a:ext uri="{FF2B5EF4-FFF2-40B4-BE49-F238E27FC236}">
                          <a16:creationId xmlns:a16="http://schemas.microsoft.com/office/drawing/2014/main" id="{BA651B51-C44B-4943-BAA7-B4A74612422C}"/>
                        </a:ext>
                      </a:extLst>
                    </p:cNvPr>
                    <p:cNvPicPr/>
                    <p:nvPr/>
                  </p:nvPicPr>
                  <p:blipFill>
                    <a:blip r:embed="rId16"/>
                    <a:stretch>
                      <a:fillRect/>
                    </a:stretch>
                  </p:blipFill>
                  <p:spPr>
                    <a:xfrm>
                      <a:off x="898048" y="4174345"/>
                      <a:ext cx="219960" cy="1272600"/>
                    </a:xfrm>
                    <a:prstGeom prst="rect">
                      <a:avLst/>
                    </a:prstGeom>
                  </p:spPr>
                </p:pic>
              </mc:Fallback>
            </mc:AlternateContent>
          </p:grpSp>
        </p:grpSp>
        <p:grpSp>
          <p:nvGrpSpPr>
            <p:cNvPr id="19" name="Gruppieren 18">
              <a:extLst>
                <a:ext uri="{FF2B5EF4-FFF2-40B4-BE49-F238E27FC236}">
                  <a16:creationId xmlns:a16="http://schemas.microsoft.com/office/drawing/2014/main" id="{B472C34D-B925-4175-3974-C8819DE4D1FF}"/>
                </a:ext>
              </a:extLst>
            </p:cNvPr>
            <p:cNvGrpSpPr/>
            <p:nvPr/>
          </p:nvGrpSpPr>
          <p:grpSpPr>
            <a:xfrm>
              <a:off x="1117641" y="3774657"/>
              <a:ext cx="790962" cy="1849052"/>
              <a:chOff x="4556097" y="4877723"/>
              <a:chExt cx="1225934" cy="2504035"/>
            </a:xfrm>
          </p:grpSpPr>
          <p:pic>
            <p:nvPicPr>
              <p:cNvPr id="28" name="Grafik 27">
                <a:extLst>
                  <a:ext uri="{FF2B5EF4-FFF2-40B4-BE49-F238E27FC236}">
                    <a16:creationId xmlns:a16="http://schemas.microsoft.com/office/drawing/2014/main" id="{8F7F24DC-09EB-D220-2941-710CF38F6C3D}"/>
                  </a:ext>
                </a:extLst>
              </p:cNvPr>
              <p:cNvPicPr>
                <a:picLocks noChangeAspect="1"/>
              </p:cNvPicPr>
              <p:nvPr/>
            </p:nvPicPr>
            <p:blipFill>
              <a:blip r:embed="rId2"/>
              <a:stretch>
                <a:fillRect/>
              </a:stretch>
            </p:blipFill>
            <p:spPr>
              <a:xfrm>
                <a:off x="4556097" y="4877723"/>
                <a:ext cx="1225934" cy="2504035"/>
              </a:xfrm>
              <a:prstGeom prst="rect">
                <a:avLst/>
              </a:prstGeom>
            </p:spPr>
          </p:pic>
          <p:grpSp>
            <p:nvGrpSpPr>
              <p:cNvPr id="29" name="Gruppieren 28">
                <a:extLst>
                  <a:ext uri="{FF2B5EF4-FFF2-40B4-BE49-F238E27FC236}">
                    <a16:creationId xmlns:a16="http://schemas.microsoft.com/office/drawing/2014/main" id="{BE2F3811-567B-9EBD-CB92-FB8362767744}"/>
                  </a:ext>
                </a:extLst>
              </p:cNvPr>
              <p:cNvGrpSpPr/>
              <p:nvPr/>
            </p:nvGrpSpPr>
            <p:grpSpPr>
              <a:xfrm>
                <a:off x="5192426" y="5058405"/>
                <a:ext cx="334229" cy="2026623"/>
                <a:chOff x="866921" y="3924927"/>
                <a:chExt cx="215447" cy="1306378"/>
              </a:xfrm>
            </p:grpSpPr>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0" name="Freihand 29">
                      <a:extLst>
                        <a:ext uri="{FF2B5EF4-FFF2-40B4-BE49-F238E27FC236}">
                          <a16:creationId xmlns:a16="http://schemas.microsoft.com/office/drawing/2014/main" id="{626EE04B-570E-7CF0-3A24-85425EBF3C52}"/>
                        </a:ext>
                      </a:extLst>
                    </p14:cNvPr>
                    <p14:cNvContentPartPr/>
                    <p14:nvPr/>
                  </p14:nvContentPartPr>
                  <p14:xfrm>
                    <a:off x="874841" y="3941847"/>
                    <a:ext cx="360" cy="360"/>
                  </p14:xfrm>
                </p:contentPart>
              </mc:Choice>
              <mc:Fallback xmlns="">
                <p:pic>
                  <p:nvPicPr>
                    <p:cNvPr id="26" name="Freihand 25">
                      <a:extLst>
                        <a:ext uri="{FF2B5EF4-FFF2-40B4-BE49-F238E27FC236}">
                          <a16:creationId xmlns:a16="http://schemas.microsoft.com/office/drawing/2014/main" id="{EFA2743C-0868-934C-BDDA-18172337A772}"/>
                        </a:ext>
                      </a:extLst>
                    </p:cNvPr>
                    <p:cNvPicPr/>
                    <p:nvPr/>
                  </p:nvPicPr>
                  <p:blipFill>
                    <a:blip r:embed="rId10"/>
                    <a:stretch>
                      <a:fillRect/>
                    </a:stretch>
                  </p:blipFill>
                  <p:spPr>
                    <a:xfrm>
                      <a:off x="838841" y="37258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1" name="Freihand 30">
                      <a:extLst>
                        <a:ext uri="{FF2B5EF4-FFF2-40B4-BE49-F238E27FC236}">
                          <a16:creationId xmlns:a16="http://schemas.microsoft.com/office/drawing/2014/main" id="{2C15617F-63C4-721B-4825-ACD8F413B275}"/>
                        </a:ext>
                      </a:extLst>
                    </p14:cNvPr>
                    <p14:cNvContentPartPr/>
                    <p14:nvPr/>
                  </p14:nvContentPartPr>
                  <p14:xfrm>
                    <a:off x="866921" y="3924927"/>
                    <a:ext cx="56520" cy="234360"/>
                  </p14:xfrm>
                </p:contentPart>
              </mc:Choice>
              <mc:Fallback xmlns="">
                <p:pic>
                  <p:nvPicPr>
                    <p:cNvPr id="27" name="Freihand 26">
                      <a:extLst>
                        <a:ext uri="{FF2B5EF4-FFF2-40B4-BE49-F238E27FC236}">
                          <a16:creationId xmlns:a16="http://schemas.microsoft.com/office/drawing/2014/main" id="{6D92E9A1-AD3C-1E46-B2A8-3876179AD1DE}"/>
                        </a:ext>
                      </a:extLst>
                    </p:cNvPr>
                    <p:cNvPicPr/>
                    <p:nvPr/>
                  </p:nvPicPr>
                  <p:blipFill>
                    <a:blip r:embed="rId12"/>
                    <a:stretch>
                      <a:fillRect/>
                    </a:stretch>
                  </p:blipFill>
                  <p:spPr>
                    <a:xfrm>
                      <a:off x="831281" y="3709287"/>
                      <a:ext cx="128160" cy="66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2" name="Freihand 31">
                      <a:extLst>
                        <a:ext uri="{FF2B5EF4-FFF2-40B4-BE49-F238E27FC236}">
                          <a16:creationId xmlns:a16="http://schemas.microsoft.com/office/drawing/2014/main" id="{5061FFFF-9092-F44E-5D4C-2B8794F23CDF}"/>
                        </a:ext>
                      </a:extLst>
                    </p14:cNvPr>
                    <p14:cNvContentPartPr/>
                    <p14:nvPr/>
                  </p14:nvContentPartPr>
                  <p14:xfrm>
                    <a:off x="896441" y="4357287"/>
                    <a:ext cx="360" cy="360"/>
                  </p14:xfrm>
                </p:contentPart>
              </mc:Choice>
              <mc:Fallback xmlns="">
                <p:pic>
                  <p:nvPicPr>
                    <p:cNvPr id="29" name="Freihand 28">
                      <a:extLst>
                        <a:ext uri="{FF2B5EF4-FFF2-40B4-BE49-F238E27FC236}">
                          <a16:creationId xmlns:a16="http://schemas.microsoft.com/office/drawing/2014/main" id="{1AB934CC-2A8B-7441-A875-FCF2B8BA9AC3}"/>
                        </a:ext>
                      </a:extLst>
                    </p:cNvPr>
                    <p:cNvPicPr/>
                    <p:nvPr/>
                  </p:nvPicPr>
                  <p:blipFill>
                    <a:blip r:embed="rId14"/>
                    <a:stretch>
                      <a:fillRect/>
                    </a:stretch>
                  </p:blipFill>
                  <p:spPr>
                    <a:xfrm>
                      <a:off x="860441" y="41416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Freihand 32">
                      <a:extLst>
                        <a:ext uri="{FF2B5EF4-FFF2-40B4-BE49-F238E27FC236}">
                          <a16:creationId xmlns:a16="http://schemas.microsoft.com/office/drawing/2014/main" id="{20B4CA94-5D8C-5874-DF54-D4650C46EBFB}"/>
                        </a:ext>
                      </a:extLst>
                    </p14:cNvPr>
                    <p14:cNvContentPartPr/>
                    <p14:nvPr/>
                  </p14:nvContentPartPr>
                  <p14:xfrm>
                    <a:off x="934048" y="4390345"/>
                    <a:ext cx="148320" cy="840960"/>
                  </p14:xfrm>
                </p:contentPart>
              </mc:Choice>
              <mc:Fallback xmlns="">
                <p:pic>
                  <p:nvPicPr>
                    <p:cNvPr id="36" name="Freihand 35">
                      <a:extLst>
                        <a:ext uri="{FF2B5EF4-FFF2-40B4-BE49-F238E27FC236}">
                          <a16:creationId xmlns:a16="http://schemas.microsoft.com/office/drawing/2014/main" id="{BA651B51-C44B-4943-BAA7-B4A74612422C}"/>
                        </a:ext>
                      </a:extLst>
                    </p:cNvPr>
                    <p:cNvPicPr/>
                    <p:nvPr/>
                  </p:nvPicPr>
                  <p:blipFill>
                    <a:blip r:embed="rId16"/>
                    <a:stretch>
                      <a:fillRect/>
                    </a:stretch>
                  </p:blipFill>
                  <p:spPr>
                    <a:xfrm>
                      <a:off x="898048" y="4174345"/>
                      <a:ext cx="219960" cy="1272600"/>
                    </a:xfrm>
                    <a:prstGeom prst="rect">
                      <a:avLst/>
                    </a:prstGeom>
                  </p:spPr>
                </p:pic>
              </mc:Fallback>
            </mc:AlternateContent>
          </p:grpSp>
        </p:grpSp>
        <p:grpSp>
          <p:nvGrpSpPr>
            <p:cNvPr id="20" name="Gruppieren 19">
              <a:extLst>
                <a:ext uri="{FF2B5EF4-FFF2-40B4-BE49-F238E27FC236}">
                  <a16:creationId xmlns:a16="http://schemas.microsoft.com/office/drawing/2014/main" id="{D53A7C5B-2691-8AC0-CAD4-3FC4104EEC95}"/>
                </a:ext>
              </a:extLst>
            </p:cNvPr>
            <p:cNvGrpSpPr/>
            <p:nvPr/>
          </p:nvGrpSpPr>
          <p:grpSpPr>
            <a:xfrm>
              <a:off x="1906983" y="3750852"/>
              <a:ext cx="790962" cy="1849052"/>
              <a:chOff x="4556097" y="4877723"/>
              <a:chExt cx="1225934" cy="2504035"/>
            </a:xfrm>
          </p:grpSpPr>
          <p:pic>
            <p:nvPicPr>
              <p:cNvPr id="22" name="Grafik 21">
                <a:extLst>
                  <a:ext uri="{FF2B5EF4-FFF2-40B4-BE49-F238E27FC236}">
                    <a16:creationId xmlns:a16="http://schemas.microsoft.com/office/drawing/2014/main" id="{80BFDF2F-3473-E446-8016-EAEAD721D2DC}"/>
                  </a:ext>
                </a:extLst>
              </p:cNvPr>
              <p:cNvPicPr>
                <a:picLocks noChangeAspect="1"/>
              </p:cNvPicPr>
              <p:nvPr/>
            </p:nvPicPr>
            <p:blipFill>
              <a:blip r:embed="rId2"/>
              <a:stretch>
                <a:fillRect/>
              </a:stretch>
            </p:blipFill>
            <p:spPr>
              <a:xfrm>
                <a:off x="4556097" y="4877723"/>
                <a:ext cx="1225934" cy="2504035"/>
              </a:xfrm>
              <a:prstGeom prst="rect">
                <a:avLst/>
              </a:prstGeom>
            </p:spPr>
          </p:pic>
          <p:grpSp>
            <p:nvGrpSpPr>
              <p:cNvPr id="23" name="Gruppieren 22">
                <a:extLst>
                  <a:ext uri="{FF2B5EF4-FFF2-40B4-BE49-F238E27FC236}">
                    <a16:creationId xmlns:a16="http://schemas.microsoft.com/office/drawing/2014/main" id="{73D8A964-9BB8-772C-E713-2BC0DB4F1313}"/>
                  </a:ext>
                </a:extLst>
              </p:cNvPr>
              <p:cNvGrpSpPr/>
              <p:nvPr/>
            </p:nvGrpSpPr>
            <p:grpSpPr>
              <a:xfrm>
                <a:off x="5192426" y="5058405"/>
                <a:ext cx="334229" cy="2026623"/>
                <a:chOff x="866921" y="3924927"/>
                <a:chExt cx="215447" cy="1306378"/>
              </a:xfrm>
            </p:grpSpPr>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4" name="Freihand 23">
                      <a:extLst>
                        <a:ext uri="{FF2B5EF4-FFF2-40B4-BE49-F238E27FC236}">
                          <a16:creationId xmlns:a16="http://schemas.microsoft.com/office/drawing/2014/main" id="{D81DA198-E86C-1E12-F476-BC518AD11935}"/>
                        </a:ext>
                      </a:extLst>
                    </p14:cNvPr>
                    <p14:cNvContentPartPr/>
                    <p14:nvPr/>
                  </p14:nvContentPartPr>
                  <p14:xfrm>
                    <a:off x="874841" y="3941847"/>
                    <a:ext cx="360" cy="360"/>
                  </p14:xfrm>
                </p:contentPart>
              </mc:Choice>
              <mc:Fallback xmlns="">
                <p:pic>
                  <p:nvPicPr>
                    <p:cNvPr id="26" name="Freihand 25">
                      <a:extLst>
                        <a:ext uri="{FF2B5EF4-FFF2-40B4-BE49-F238E27FC236}">
                          <a16:creationId xmlns:a16="http://schemas.microsoft.com/office/drawing/2014/main" id="{EFA2743C-0868-934C-BDDA-18172337A772}"/>
                        </a:ext>
                      </a:extLst>
                    </p:cNvPr>
                    <p:cNvPicPr/>
                    <p:nvPr/>
                  </p:nvPicPr>
                  <p:blipFill>
                    <a:blip r:embed="rId10"/>
                    <a:stretch>
                      <a:fillRect/>
                    </a:stretch>
                  </p:blipFill>
                  <p:spPr>
                    <a:xfrm>
                      <a:off x="838841" y="37258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5" name="Freihand 24">
                      <a:extLst>
                        <a:ext uri="{FF2B5EF4-FFF2-40B4-BE49-F238E27FC236}">
                          <a16:creationId xmlns:a16="http://schemas.microsoft.com/office/drawing/2014/main" id="{24D515A1-26F0-CDCA-DA67-AF9C6ED25477}"/>
                        </a:ext>
                      </a:extLst>
                    </p14:cNvPr>
                    <p14:cNvContentPartPr/>
                    <p14:nvPr/>
                  </p14:nvContentPartPr>
                  <p14:xfrm>
                    <a:off x="866921" y="3924927"/>
                    <a:ext cx="56520" cy="234360"/>
                  </p14:xfrm>
                </p:contentPart>
              </mc:Choice>
              <mc:Fallback xmlns="">
                <p:pic>
                  <p:nvPicPr>
                    <p:cNvPr id="27" name="Freihand 26">
                      <a:extLst>
                        <a:ext uri="{FF2B5EF4-FFF2-40B4-BE49-F238E27FC236}">
                          <a16:creationId xmlns:a16="http://schemas.microsoft.com/office/drawing/2014/main" id="{6D92E9A1-AD3C-1E46-B2A8-3876179AD1DE}"/>
                        </a:ext>
                      </a:extLst>
                    </p:cNvPr>
                    <p:cNvPicPr/>
                    <p:nvPr/>
                  </p:nvPicPr>
                  <p:blipFill>
                    <a:blip r:embed="rId12"/>
                    <a:stretch>
                      <a:fillRect/>
                    </a:stretch>
                  </p:blipFill>
                  <p:spPr>
                    <a:xfrm>
                      <a:off x="831281" y="3709287"/>
                      <a:ext cx="128160" cy="66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6" name="Freihand 25">
                      <a:extLst>
                        <a:ext uri="{FF2B5EF4-FFF2-40B4-BE49-F238E27FC236}">
                          <a16:creationId xmlns:a16="http://schemas.microsoft.com/office/drawing/2014/main" id="{0016A247-6E25-968E-B9D6-A5E4781B53B5}"/>
                        </a:ext>
                      </a:extLst>
                    </p14:cNvPr>
                    <p14:cNvContentPartPr/>
                    <p14:nvPr/>
                  </p14:nvContentPartPr>
                  <p14:xfrm>
                    <a:off x="896441" y="4357287"/>
                    <a:ext cx="360" cy="360"/>
                  </p14:xfrm>
                </p:contentPart>
              </mc:Choice>
              <mc:Fallback xmlns="">
                <p:pic>
                  <p:nvPicPr>
                    <p:cNvPr id="29" name="Freihand 28">
                      <a:extLst>
                        <a:ext uri="{FF2B5EF4-FFF2-40B4-BE49-F238E27FC236}">
                          <a16:creationId xmlns:a16="http://schemas.microsoft.com/office/drawing/2014/main" id="{1AB934CC-2A8B-7441-A875-FCF2B8BA9AC3}"/>
                        </a:ext>
                      </a:extLst>
                    </p:cNvPr>
                    <p:cNvPicPr/>
                    <p:nvPr/>
                  </p:nvPicPr>
                  <p:blipFill>
                    <a:blip r:embed="rId14"/>
                    <a:stretch>
                      <a:fillRect/>
                    </a:stretch>
                  </p:blipFill>
                  <p:spPr>
                    <a:xfrm>
                      <a:off x="860441" y="41416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7" name="Freihand 26">
                      <a:extLst>
                        <a:ext uri="{FF2B5EF4-FFF2-40B4-BE49-F238E27FC236}">
                          <a16:creationId xmlns:a16="http://schemas.microsoft.com/office/drawing/2014/main" id="{49B97C3A-1AA6-179D-D2B4-FF2A7893C965}"/>
                        </a:ext>
                      </a:extLst>
                    </p14:cNvPr>
                    <p14:cNvContentPartPr/>
                    <p14:nvPr/>
                  </p14:nvContentPartPr>
                  <p14:xfrm>
                    <a:off x="934048" y="4390345"/>
                    <a:ext cx="148320" cy="840960"/>
                  </p14:xfrm>
                </p:contentPart>
              </mc:Choice>
              <mc:Fallback xmlns="">
                <p:pic>
                  <p:nvPicPr>
                    <p:cNvPr id="36" name="Freihand 35">
                      <a:extLst>
                        <a:ext uri="{FF2B5EF4-FFF2-40B4-BE49-F238E27FC236}">
                          <a16:creationId xmlns:a16="http://schemas.microsoft.com/office/drawing/2014/main" id="{BA651B51-C44B-4943-BAA7-B4A74612422C}"/>
                        </a:ext>
                      </a:extLst>
                    </p:cNvPr>
                    <p:cNvPicPr/>
                    <p:nvPr/>
                  </p:nvPicPr>
                  <p:blipFill>
                    <a:blip r:embed="rId16"/>
                    <a:stretch>
                      <a:fillRect/>
                    </a:stretch>
                  </p:blipFill>
                  <p:spPr>
                    <a:xfrm>
                      <a:off x="898048" y="4174345"/>
                      <a:ext cx="219960" cy="1272600"/>
                    </a:xfrm>
                    <a:prstGeom prst="rect">
                      <a:avLst/>
                    </a:prstGeom>
                  </p:spPr>
                </p:pic>
              </mc:Fallback>
            </mc:AlternateContent>
          </p:grpSp>
        </p:grpSp>
        <p:sp>
          <p:nvSpPr>
            <p:cNvPr id="21" name="Textfeld 20">
              <a:extLst>
                <a:ext uri="{FF2B5EF4-FFF2-40B4-BE49-F238E27FC236}">
                  <a16:creationId xmlns:a16="http://schemas.microsoft.com/office/drawing/2014/main" id="{317E046E-C6A4-BE21-7D77-6673EDEC76E0}"/>
                </a:ext>
              </a:extLst>
            </p:cNvPr>
            <p:cNvSpPr txBox="1"/>
            <p:nvPr/>
          </p:nvSpPr>
          <p:spPr>
            <a:xfrm>
              <a:off x="364495" y="5563381"/>
              <a:ext cx="6161314" cy="369332"/>
            </a:xfrm>
            <a:prstGeom prst="rect">
              <a:avLst/>
            </a:prstGeom>
            <a:noFill/>
          </p:spPr>
          <p:txBody>
            <a:bodyPr wrap="square">
              <a:spAutoFit/>
            </a:bodyPr>
            <a:lstStyle/>
            <a:p>
              <a:r>
                <a:rPr lang="de-CH" dirty="0"/>
                <a:t>91 Studierende</a:t>
              </a:r>
            </a:p>
          </p:txBody>
        </p:sp>
      </p:grpSp>
      <p:grpSp>
        <p:nvGrpSpPr>
          <p:cNvPr id="40" name="Gruppieren 39">
            <a:extLst>
              <a:ext uri="{FF2B5EF4-FFF2-40B4-BE49-F238E27FC236}">
                <a16:creationId xmlns:a16="http://schemas.microsoft.com/office/drawing/2014/main" id="{C79627B3-E20F-682D-AA8D-DB5484E4584F}"/>
              </a:ext>
            </a:extLst>
          </p:cNvPr>
          <p:cNvGrpSpPr/>
          <p:nvPr/>
        </p:nvGrpSpPr>
        <p:grpSpPr>
          <a:xfrm>
            <a:off x="419100" y="1568104"/>
            <a:ext cx="2441821" cy="1760709"/>
            <a:chOff x="419100" y="1568104"/>
            <a:chExt cx="2441821" cy="1760709"/>
          </a:xfrm>
        </p:grpSpPr>
        <p:grpSp>
          <p:nvGrpSpPr>
            <p:cNvPr id="41" name="Gruppieren 40">
              <a:extLst>
                <a:ext uri="{FF2B5EF4-FFF2-40B4-BE49-F238E27FC236}">
                  <a16:creationId xmlns:a16="http://schemas.microsoft.com/office/drawing/2014/main" id="{E8E64114-78D6-8A58-68A8-9664EC212FF6}"/>
                </a:ext>
              </a:extLst>
            </p:cNvPr>
            <p:cNvGrpSpPr/>
            <p:nvPr/>
          </p:nvGrpSpPr>
          <p:grpSpPr>
            <a:xfrm>
              <a:off x="626963" y="1568104"/>
              <a:ext cx="2179966" cy="1572864"/>
              <a:chOff x="626963" y="1568104"/>
              <a:chExt cx="2179966" cy="1572864"/>
            </a:xfrm>
          </p:grpSpPr>
          <p:grpSp>
            <p:nvGrpSpPr>
              <p:cNvPr id="43" name="Gruppieren 42">
                <a:extLst>
                  <a:ext uri="{FF2B5EF4-FFF2-40B4-BE49-F238E27FC236}">
                    <a16:creationId xmlns:a16="http://schemas.microsoft.com/office/drawing/2014/main" id="{E1C930ED-5CB7-C2AF-6F95-9DA1F10F9457}"/>
                  </a:ext>
                </a:extLst>
              </p:cNvPr>
              <p:cNvGrpSpPr/>
              <p:nvPr/>
            </p:nvGrpSpPr>
            <p:grpSpPr>
              <a:xfrm>
                <a:off x="1343472" y="1600968"/>
                <a:ext cx="761733" cy="1540000"/>
                <a:chOff x="2583490" y="3808458"/>
                <a:chExt cx="790779" cy="1615208"/>
              </a:xfrm>
            </p:grpSpPr>
            <p:pic>
              <p:nvPicPr>
                <p:cNvPr id="62" name="Grafik 61">
                  <a:extLst>
                    <a:ext uri="{FF2B5EF4-FFF2-40B4-BE49-F238E27FC236}">
                      <a16:creationId xmlns:a16="http://schemas.microsoft.com/office/drawing/2014/main" id="{32584E60-FED0-7670-E927-80720A5084CB}"/>
                    </a:ext>
                  </a:extLst>
                </p:cNvPr>
                <p:cNvPicPr>
                  <a:picLocks noChangeAspect="1"/>
                </p:cNvPicPr>
                <p:nvPr/>
              </p:nvPicPr>
              <p:blipFill>
                <a:blip r:embed="rId2"/>
                <a:stretch>
                  <a:fillRect/>
                </a:stretch>
              </p:blipFill>
              <p:spPr>
                <a:xfrm>
                  <a:off x="2583490" y="3808458"/>
                  <a:ext cx="790779" cy="1615208"/>
                </a:xfrm>
                <a:prstGeom prst="rect">
                  <a:avLst/>
                </a:prstGeom>
              </p:spPr>
            </p:pic>
            <p:grpSp>
              <p:nvGrpSpPr>
                <p:cNvPr id="63" name="Gruppieren 62">
                  <a:extLst>
                    <a:ext uri="{FF2B5EF4-FFF2-40B4-BE49-F238E27FC236}">
                      <a16:creationId xmlns:a16="http://schemas.microsoft.com/office/drawing/2014/main" id="{E4943EF2-4845-437D-0CE3-CD7550E95693}"/>
                    </a:ext>
                  </a:extLst>
                </p:cNvPr>
                <p:cNvGrpSpPr/>
                <p:nvPr/>
              </p:nvGrpSpPr>
              <p:grpSpPr>
                <a:xfrm>
                  <a:off x="3008728" y="3957625"/>
                  <a:ext cx="203400" cy="1283040"/>
                  <a:chOff x="3008728" y="3957625"/>
                  <a:chExt cx="203400" cy="1283040"/>
                </a:xfrm>
              </p:grpSpPr>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64" name="Freihand 63">
                        <a:extLst>
                          <a:ext uri="{FF2B5EF4-FFF2-40B4-BE49-F238E27FC236}">
                            <a16:creationId xmlns:a16="http://schemas.microsoft.com/office/drawing/2014/main" id="{5CCE8025-6785-5A53-38DD-49606C8F348E}"/>
                          </a:ext>
                        </a:extLst>
                      </p14:cNvPr>
                      <p14:cNvContentPartPr/>
                      <p14:nvPr/>
                    </p14:nvContentPartPr>
                    <p14:xfrm>
                      <a:off x="3008728" y="3957625"/>
                      <a:ext cx="58320" cy="200520"/>
                    </p14:xfrm>
                  </p:contentPart>
                </mc:Choice>
                <mc:Fallback xmlns="">
                  <p:pic>
                    <p:nvPicPr>
                      <p:cNvPr id="42" name="Freihand 41">
                        <a:extLst>
                          <a:ext uri="{FF2B5EF4-FFF2-40B4-BE49-F238E27FC236}">
                            <a16:creationId xmlns:a16="http://schemas.microsoft.com/office/drawing/2014/main" id="{2B967231-6683-8C42-9BE1-446B46AFA81F}"/>
                          </a:ext>
                        </a:extLst>
                      </p:cNvPr>
                      <p:cNvPicPr/>
                      <p:nvPr/>
                    </p:nvPicPr>
                    <p:blipFill>
                      <a:blip r:embed="rId26"/>
                      <a:stretch>
                        <a:fillRect/>
                      </a:stretch>
                    </p:blipFill>
                    <p:spPr>
                      <a:xfrm>
                        <a:off x="2972728" y="3741985"/>
                        <a:ext cx="129960" cy="63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65" name="Freihand 64">
                        <a:extLst>
                          <a:ext uri="{FF2B5EF4-FFF2-40B4-BE49-F238E27FC236}">
                            <a16:creationId xmlns:a16="http://schemas.microsoft.com/office/drawing/2014/main" id="{99D9ECC5-6154-4B67-B0E5-CB85555867AC}"/>
                          </a:ext>
                        </a:extLst>
                      </p14:cNvPr>
                      <p14:cNvContentPartPr/>
                      <p14:nvPr/>
                    </p14:nvContentPartPr>
                    <p14:xfrm>
                      <a:off x="3016648" y="4368385"/>
                      <a:ext cx="360" cy="360"/>
                    </p14:xfrm>
                  </p:contentPart>
                </mc:Choice>
                <mc:Fallback xmlns="">
                  <p:pic>
                    <p:nvPicPr>
                      <p:cNvPr id="43" name="Freihand 42">
                        <a:extLst>
                          <a:ext uri="{FF2B5EF4-FFF2-40B4-BE49-F238E27FC236}">
                            <a16:creationId xmlns:a16="http://schemas.microsoft.com/office/drawing/2014/main" id="{887B6E90-087D-1A4A-A07F-0B7625A2A2F3}"/>
                          </a:ext>
                        </a:extLst>
                      </p:cNvPr>
                      <p:cNvPicPr/>
                      <p:nvPr/>
                    </p:nvPicPr>
                    <p:blipFill>
                      <a:blip r:embed="rId28"/>
                      <a:stretch>
                        <a:fillRect/>
                      </a:stretch>
                    </p:blipFill>
                    <p:spPr>
                      <a:xfrm>
                        <a:off x="2980648" y="415238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66" name="Freihand 65">
                        <a:extLst>
                          <a:ext uri="{FF2B5EF4-FFF2-40B4-BE49-F238E27FC236}">
                            <a16:creationId xmlns:a16="http://schemas.microsoft.com/office/drawing/2014/main" id="{D9B98D86-CACA-2A11-ABC0-50183175116F}"/>
                          </a:ext>
                        </a:extLst>
                      </p14:cNvPr>
                      <p14:cNvContentPartPr/>
                      <p14:nvPr/>
                    </p14:nvContentPartPr>
                    <p14:xfrm>
                      <a:off x="3016648" y="4368385"/>
                      <a:ext cx="187560" cy="872280"/>
                    </p14:xfrm>
                  </p:contentPart>
                </mc:Choice>
                <mc:Fallback xmlns="">
                  <p:pic>
                    <p:nvPicPr>
                      <p:cNvPr id="45" name="Freihand 44">
                        <a:extLst>
                          <a:ext uri="{FF2B5EF4-FFF2-40B4-BE49-F238E27FC236}">
                            <a16:creationId xmlns:a16="http://schemas.microsoft.com/office/drawing/2014/main" id="{E452130E-E725-6542-BC08-D88A4EF8C65B}"/>
                          </a:ext>
                        </a:extLst>
                      </p:cNvPr>
                      <p:cNvPicPr/>
                      <p:nvPr/>
                    </p:nvPicPr>
                    <p:blipFill>
                      <a:blip r:embed="rId30"/>
                      <a:stretch>
                        <a:fillRect/>
                      </a:stretch>
                    </p:blipFill>
                    <p:spPr>
                      <a:xfrm>
                        <a:off x="2980648" y="4152385"/>
                        <a:ext cx="259200" cy="130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67" name="Freihand 66">
                        <a:extLst>
                          <a:ext uri="{FF2B5EF4-FFF2-40B4-BE49-F238E27FC236}">
                            <a16:creationId xmlns:a16="http://schemas.microsoft.com/office/drawing/2014/main" id="{FCA7CE86-3B69-0692-0725-766E0B644764}"/>
                          </a:ext>
                        </a:extLst>
                      </p14:cNvPr>
                      <p14:cNvContentPartPr/>
                      <p14:nvPr/>
                    </p14:nvContentPartPr>
                    <p14:xfrm>
                      <a:off x="3064168" y="4387465"/>
                      <a:ext cx="360" cy="360"/>
                    </p14:xfrm>
                  </p:contentPart>
                </mc:Choice>
                <mc:Fallback xmlns="">
                  <p:pic>
                    <p:nvPicPr>
                      <p:cNvPr id="47" name="Freihand 46">
                        <a:extLst>
                          <a:ext uri="{FF2B5EF4-FFF2-40B4-BE49-F238E27FC236}">
                            <a16:creationId xmlns:a16="http://schemas.microsoft.com/office/drawing/2014/main" id="{C10BA5DB-2BB1-364D-8A9E-63094E9BACF8}"/>
                          </a:ext>
                        </a:extLst>
                      </p:cNvPr>
                      <p:cNvPicPr/>
                      <p:nvPr/>
                    </p:nvPicPr>
                    <p:blipFill>
                      <a:blip r:embed="rId32"/>
                      <a:stretch>
                        <a:fillRect/>
                      </a:stretch>
                    </p:blipFill>
                    <p:spPr>
                      <a:xfrm>
                        <a:off x="3028528" y="417182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68" name="Freihand 67">
                        <a:extLst>
                          <a:ext uri="{FF2B5EF4-FFF2-40B4-BE49-F238E27FC236}">
                            <a16:creationId xmlns:a16="http://schemas.microsoft.com/office/drawing/2014/main" id="{A700F12A-FA19-4D32-5162-F92B6B4053B4}"/>
                          </a:ext>
                        </a:extLst>
                      </p14:cNvPr>
                      <p14:cNvContentPartPr/>
                      <p14:nvPr/>
                    </p14:nvContentPartPr>
                    <p14:xfrm>
                      <a:off x="3063448" y="4387465"/>
                      <a:ext cx="360" cy="360"/>
                    </p14:xfrm>
                  </p:contentPart>
                </mc:Choice>
                <mc:Fallback xmlns="">
                  <p:pic>
                    <p:nvPicPr>
                      <p:cNvPr id="48" name="Freihand 47">
                        <a:extLst>
                          <a:ext uri="{FF2B5EF4-FFF2-40B4-BE49-F238E27FC236}">
                            <a16:creationId xmlns:a16="http://schemas.microsoft.com/office/drawing/2014/main" id="{97ED6EA7-5924-D649-BE8C-CB99B5B6019F}"/>
                          </a:ext>
                        </a:extLst>
                      </p:cNvPr>
                      <p:cNvPicPr/>
                      <p:nvPr/>
                    </p:nvPicPr>
                    <p:blipFill>
                      <a:blip r:embed="rId32"/>
                      <a:stretch>
                        <a:fillRect/>
                      </a:stretch>
                    </p:blipFill>
                    <p:spPr>
                      <a:xfrm>
                        <a:off x="3027448" y="417182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9" name="Freihand 68">
                        <a:extLst>
                          <a:ext uri="{FF2B5EF4-FFF2-40B4-BE49-F238E27FC236}">
                            <a16:creationId xmlns:a16="http://schemas.microsoft.com/office/drawing/2014/main" id="{5D991580-4612-F435-4271-4D57D0999D3F}"/>
                          </a:ext>
                        </a:extLst>
                      </p14:cNvPr>
                      <p14:cNvContentPartPr/>
                      <p14:nvPr/>
                    </p14:nvContentPartPr>
                    <p14:xfrm>
                      <a:off x="3026008" y="4353625"/>
                      <a:ext cx="186120" cy="883080"/>
                    </p14:xfrm>
                  </p:contentPart>
                </mc:Choice>
                <mc:Fallback xmlns="">
                  <p:pic>
                    <p:nvPicPr>
                      <p:cNvPr id="50" name="Freihand 49">
                        <a:extLst>
                          <a:ext uri="{FF2B5EF4-FFF2-40B4-BE49-F238E27FC236}">
                            <a16:creationId xmlns:a16="http://schemas.microsoft.com/office/drawing/2014/main" id="{66C53D94-0C3A-554F-8EE4-C39844C940B3}"/>
                          </a:ext>
                        </a:extLst>
                      </p:cNvPr>
                      <p:cNvPicPr/>
                      <p:nvPr/>
                    </p:nvPicPr>
                    <p:blipFill>
                      <a:blip r:embed="rId35"/>
                      <a:stretch>
                        <a:fillRect/>
                      </a:stretch>
                    </p:blipFill>
                    <p:spPr>
                      <a:xfrm>
                        <a:off x="2990368" y="4137985"/>
                        <a:ext cx="257760" cy="1314720"/>
                      </a:xfrm>
                      <a:prstGeom prst="rect">
                        <a:avLst/>
                      </a:prstGeom>
                    </p:spPr>
                  </p:pic>
                </mc:Fallback>
              </mc:AlternateContent>
            </p:grpSp>
          </p:grpSp>
          <p:grpSp>
            <p:nvGrpSpPr>
              <p:cNvPr id="44" name="Gruppieren 43">
                <a:extLst>
                  <a:ext uri="{FF2B5EF4-FFF2-40B4-BE49-F238E27FC236}">
                    <a16:creationId xmlns:a16="http://schemas.microsoft.com/office/drawing/2014/main" id="{CBED1232-9BF0-B91E-A8A1-3F2BD95141B8}"/>
                  </a:ext>
                </a:extLst>
              </p:cNvPr>
              <p:cNvGrpSpPr/>
              <p:nvPr/>
            </p:nvGrpSpPr>
            <p:grpSpPr>
              <a:xfrm>
                <a:off x="626963" y="1568104"/>
                <a:ext cx="761733" cy="1540000"/>
                <a:chOff x="2583490" y="3808458"/>
                <a:chExt cx="790779" cy="1615208"/>
              </a:xfrm>
            </p:grpSpPr>
            <p:pic>
              <p:nvPicPr>
                <p:cNvPr id="54" name="Grafik 53">
                  <a:extLst>
                    <a:ext uri="{FF2B5EF4-FFF2-40B4-BE49-F238E27FC236}">
                      <a16:creationId xmlns:a16="http://schemas.microsoft.com/office/drawing/2014/main" id="{8144C8C2-B11C-6B4B-0B6D-9D37B4A2A8C9}"/>
                    </a:ext>
                  </a:extLst>
                </p:cNvPr>
                <p:cNvPicPr>
                  <a:picLocks noChangeAspect="1"/>
                </p:cNvPicPr>
                <p:nvPr/>
              </p:nvPicPr>
              <p:blipFill>
                <a:blip r:embed="rId2"/>
                <a:stretch>
                  <a:fillRect/>
                </a:stretch>
              </p:blipFill>
              <p:spPr>
                <a:xfrm>
                  <a:off x="2583490" y="3808458"/>
                  <a:ext cx="790779" cy="1615208"/>
                </a:xfrm>
                <a:prstGeom prst="rect">
                  <a:avLst/>
                </a:prstGeom>
              </p:spPr>
            </p:pic>
            <p:grpSp>
              <p:nvGrpSpPr>
                <p:cNvPr id="55" name="Gruppieren 54">
                  <a:extLst>
                    <a:ext uri="{FF2B5EF4-FFF2-40B4-BE49-F238E27FC236}">
                      <a16:creationId xmlns:a16="http://schemas.microsoft.com/office/drawing/2014/main" id="{2D3678BC-B0F2-8DA7-69A6-15762A082D3E}"/>
                    </a:ext>
                  </a:extLst>
                </p:cNvPr>
                <p:cNvGrpSpPr/>
                <p:nvPr/>
              </p:nvGrpSpPr>
              <p:grpSpPr>
                <a:xfrm>
                  <a:off x="3008728" y="3957625"/>
                  <a:ext cx="203400" cy="1283040"/>
                  <a:chOff x="3008728" y="3957625"/>
                  <a:chExt cx="203400" cy="128304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56" name="Freihand 55">
                        <a:extLst>
                          <a:ext uri="{FF2B5EF4-FFF2-40B4-BE49-F238E27FC236}">
                            <a16:creationId xmlns:a16="http://schemas.microsoft.com/office/drawing/2014/main" id="{71D3C256-F1E2-8D0A-4BB2-67D781318444}"/>
                          </a:ext>
                        </a:extLst>
                      </p14:cNvPr>
                      <p14:cNvContentPartPr/>
                      <p14:nvPr/>
                    </p14:nvContentPartPr>
                    <p14:xfrm>
                      <a:off x="3008728" y="3957625"/>
                      <a:ext cx="58320" cy="200520"/>
                    </p14:xfrm>
                  </p:contentPart>
                </mc:Choice>
                <mc:Fallback xmlns="">
                  <p:pic>
                    <p:nvPicPr>
                      <p:cNvPr id="42" name="Freihand 41">
                        <a:extLst>
                          <a:ext uri="{FF2B5EF4-FFF2-40B4-BE49-F238E27FC236}">
                            <a16:creationId xmlns:a16="http://schemas.microsoft.com/office/drawing/2014/main" id="{2B967231-6683-8C42-9BE1-446B46AFA81F}"/>
                          </a:ext>
                        </a:extLst>
                      </p:cNvPr>
                      <p:cNvPicPr/>
                      <p:nvPr/>
                    </p:nvPicPr>
                    <p:blipFill>
                      <a:blip r:embed="rId26"/>
                      <a:stretch>
                        <a:fillRect/>
                      </a:stretch>
                    </p:blipFill>
                    <p:spPr>
                      <a:xfrm>
                        <a:off x="2972728" y="3741985"/>
                        <a:ext cx="129960" cy="63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57" name="Freihand 56">
                        <a:extLst>
                          <a:ext uri="{FF2B5EF4-FFF2-40B4-BE49-F238E27FC236}">
                            <a16:creationId xmlns:a16="http://schemas.microsoft.com/office/drawing/2014/main" id="{077893FD-197E-DBB4-73A1-C05097AB45A0}"/>
                          </a:ext>
                        </a:extLst>
                      </p14:cNvPr>
                      <p14:cNvContentPartPr/>
                      <p14:nvPr/>
                    </p14:nvContentPartPr>
                    <p14:xfrm>
                      <a:off x="3016648" y="4368385"/>
                      <a:ext cx="360" cy="360"/>
                    </p14:xfrm>
                  </p:contentPart>
                </mc:Choice>
                <mc:Fallback xmlns="">
                  <p:pic>
                    <p:nvPicPr>
                      <p:cNvPr id="43" name="Freihand 42">
                        <a:extLst>
                          <a:ext uri="{FF2B5EF4-FFF2-40B4-BE49-F238E27FC236}">
                            <a16:creationId xmlns:a16="http://schemas.microsoft.com/office/drawing/2014/main" id="{887B6E90-087D-1A4A-A07F-0B7625A2A2F3}"/>
                          </a:ext>
                        </a:extLst>
                      </p:cNvPr>
                      <p:cNvPicPr/>
                      <p:nvPr/>
                    </p:nvPicPr>
                    <p:blipFill>
                      <a:blip r:embed="rId28"/>
                      <a:stretch>
                        <a:fillRect/>
                      </a:stretch>
                    </p:blipFill>
                    <p:spPr>
                      <a:xfrm>
                        <a:off x="2980648" y="415238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58" name="Freihand 57">
                        <a:extLst>
                          <a:ext uri="{FF2B5EF4-FFF2-40B4-BE49-F238E27FC236}">
                            <a16:creationId xmlns:a16="http://schemas.microsoft.com/office/drawing/2014/main" id="{B33C4CD6-C36A-DE17-2CF1-6FF86B2E735E}"/>
                          </a:ext>
                        </a:extLst>
                      </p14:cNvPr>
                      <p14:cNvContentPartPr/>
                      <p14:nvPr/>
                    </p14:nvContentPartPr>
                    <p14:xfrm>
                      <a:off x="3016648" y="4368385"/>
                      <a:ext cx="187560" cy="872280"/>
                    </p14:xfrm>
                  </p:contentPart>
                </mc:Choice>
                <mc:Fallback xmlns="">
                  <p:pic>
                    <p:nvPicPr>
                      <p:cNvPr id="45" name="Freihand 44">
                        <a:extLst>
                          <a:ext uri="{FF2B5EF4-FFF2-40B4-BE49-F238E27FC236}">
                            <a16:creationId xmlns:a16="http://schemas.microsoft.com/office/drawing/2014/main" id="{E452130E-E725-6542-BC08-D88A4EF8C65B}"/>
                          </a:ext>
                        </a:extLst>
                      </p:cNvPr>
                      <p:cNvPicPr/>
                      <p:nvPr/>
                    </p:nvPicPr>
                    <p:blipFill>
                      <a:blip r:embed="rId30"/>
                      <a:stretch>
                        <a:fillRect/>
                      </a:stretch>
                    </p:blipFill>
                    <p:spPr>
                      <a:xfrm>
                        <a:off x="2980648" y="4152385"/>
                        <a:ext cx="259200" cy="130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59" name="Freihand 58">
                        <a:extLst>
                          <a:ext uri="{FF2B5EF4-FFF2-40B4-BE49-F238E27FC236}">
                            <a16:creationId xmlns:a16="http://schemas.microsoft.com/office/drawing/2014/main" id="{1B4072AA-CA79-00B1-B3B1-949FC6914DCB}"/>
                          </a:ext>
                        </a:extLst>
                      </p14:cNvPr>
                      <p14:cNvContentPartPr/>
                      <p14:nvPr/>
                    </p14:nvContentPartPr>
                    <p14:xfrm>
                      <a:off x="3064168" y="4387465"/>
                      <a:ext cx="360" cy="360"/>
                    </p14:xfrm>
                  </p:contentPart>
                </mc:Choice>
                <mc:Fallback xmlns="">
                  <p:pic>
                    <p:nvPicPr>
                      <p:cNvPr id="47" name="Freihand 46">
                        <a:extLst>
                          <a:ext uri="{FF2B5EF4-FFF2-40B4-BE49-F238E27FC236}">
                            <a16:creationId xmlns:a16="http://schemas.microsoft.com/office/drawing/2014/main" id="{C10BA5DB-2BB1-364D-8A9E-63094E9BACF8}"/>
                          </a:ext>
                        </a:extLst>
                      </p:cNvPr>
                      <p:cNvPicPr/>
                      <p:nvPr/>
                    </p:nvPicPr>
                    <p:blipFill>
                      <a:blip r:embed="rId32"/>
                      <a:stretch>
                        <a:fillRect/>
                      </a:stretch>
                    </p:blipFill>
                    <p:spPr>
                      <a:xfrm>
                        <a:off x="3028528" y="417182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60" name="Freihand 59">
                        <a:extLst>
                          <a:ext uri="{FF2B5EF4-FFF2-40B4-BE49-F238E27FC236}">
                            <a16:creationId xmlns:a16="http://schemas.microsoft.com/office/drawing/2014/main" id="{3BBA52E7-F876-226F-F92A-089C21B58E17}"/>
                          </a:ext>
                        </a:extLst>
                      </p14:cNvPr>
                      <p14:cNvContentPartPr/>
                      <p14:nvPr/>
                    </p14:nvContentPartPr>
                    <p14:xfrm>
                      <a:off x="3063448" y="4387465"/>
                      <a:ext cx="360" cy="360"/>
                    </p14:xfrm>
                  </p:contentPart>
                </mc:Choice>
                <mc:Fallback xmlns="">
                  <p:pic>
                    <p:nvPicPr>
                      <p:cNvPr id="48" name="Freihand 47">
                        <a:extLst>
                          <a:ext uri="{FF2B5EF4-FFF2-40B4-BE49-F238E27FC236}">
                            <a16:creationId xmlns:a16="http://schemas.microsoft.com/office/drawing/2014/main" id="{97ED6EA7-5924-D649-BE8C-CB99B5B6019F}"/>
                          </a:ext>
                        </a:extLst>
                      </p:cNvPr>
                      <p:cNvPicPr/>
                      <p:nvPr/>
                    </p:nvPicPr>
                    <p:blipFill>
                      <a:blip r:embed="rId32"/>
                      <a:stretch>
                        <a:fillRect/>
                      </a:stretch>
                    </p:blipFill>
                    <p:spPr>
                      <a:xfrm>
                        <a:off x="3027448" y="417182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61" name="Freihand 60">
                        <a:extLst>
                          <a:ext uri="{FF2B5EF4-FFF2-40B4-BE49-F238E27FC236}">
                            <a16:creationId xmlns:a16="http://schemas.microsoft.com/office/drawing/2014/main" id="{5E9BABA7-27A4-2DDC-1564-E3E4FD31A19C}"/>
                          </a:ext>
                        </a:extLst>
                      </p14:cNvPr>
                      <p14:cNvContentPartPr/>
                      <p14:nvPr/>
                    </p14:nvContentPartPr>
                    <p14:xfrm>
                      <a:off x="3026008" y="4353625"/>
                      <a:ext cx="186120" cy="883080"/>
                    </p14:xfrm>
                  </p:contentPart>
                </mc:Choice>
                <mc:Fallback xmlns="">
                  <p:pic>
                    <p:nvPicPr>
                      <p:cNvPr id="50" name="Freihand 49">
                        <a:extLst>
                          <a:ext uri="{FF2B5EF4-FFF2-40B4-BE49-F238E27FC236}">
                            <a16:creationId xmlns:a16="http://schemas.microsoft.com/office/drawing/2014/main" id="{66C53D94-0C3A-554F-8EE4-C39844C940B3}"/>
                          </a:ext>
                        </a:extLst>
                      </p:cNvPr>
                      <p:cNvPicPr/>
                      <p:nvPr/>
                    </p:nvPicPr>
                    <p:blipFill>
                      <a:blip r:embed="rId35"/>
                      <a:stretch>
                        <a:fillRect/>
                      </a:stretch>
                    </p:blipFill>
                    <p:spPr>
                      <a:xfrm>
                        <a:off x="2990368" y="4137985"/>
                        <a:ext cx="257760" cy="1314720"/>
                      </a:xfrm>
                      <a:prstGeom prst="rect">
                        <a:avLst/>
                      </a:prstGeom>
                    </p:spPr>
                  </p:pic>
                </mc:Fallback>
              </mc:AlternateContent>
            </p:grpSp>
          </p:grpSp>
          <p:grpSp>
            <p:nvGrpSpPr>
              <p:cNvPr id="45" name="Gruppieren 44">
                <a:extLst>
                  <a:ext uri="{FF2B5EF4-FFF2-40B4-BE49-F238E27FC236}">
                    <a16:creationId xmlns:a16="http://schemas.microsoft.com/office/drawing/2014/main" id="{2528AB6D-B5CF-5EC1-3B9C-055CE26EEABF}"/>
                  </a:ext>
                </a:extLst>
              </p:cNvPr>
              <p:cNvGrpSpPr/>
              <p:nvPr/>
            </p:nvGrpSpPr>
            <p:grpSpPr>
              <a:xfrm>
                <a:off x="2045196" y="1580329"/>
                <a:ext cx="761733" cy="1540000"/>
                <a:chOff x="2583490" y="3808458"/>
                <a:chExt cx="790779" cy="1615208"/>
              </a:xfrm>
            </p:grpSpPr>
            <p:pic>
              <p:nvPicPr>
                <p:cNvPr id="46" name="Grafik 45">
                  <a:extLst>
                    <a:ext uri="{FF2B5EF4-FFF2-40B4-BE49-F238E27FC236}">
                      <a16:creationId xmlns:a16="http://schemas.microsoft.com/office/drawing/2014/main" id="{A1A50DBF-8312-DAE2-C169-C6D5CB612EE4}"/>
                    </a:ext>
                  </a:extLst>
                </p:cNvPr>
                <p:cNvPicPr>
                  <a:picLocks noChangeAspect="1"/>
                </p:cNvPicPr>
                <p:nvPr/>
              </p:nvPicPr>
              <p:blipFill>
                <a:blip r:embed="rId2"/>
                <a:stretch>
                  <a:fillRect/>
                </a:stretch>
              </p:blipFill>
              <p:spPr>
                <a:xfrm>
                  <a:off x="2583490" y="3808458"/>
                  <a:ext cx="790779" cy="1615208"/>
                </a:xfrm>
                <a:prstGeom prst="rect">
                  <a:avLst/>
                </a:prstGeom>
              </p:spPr>
            </p:pic>
            <p:grpSp>
              <p:nvGrpSpPr>
                <p:cNvPr id="47" name="Gruppieren 46">
                  <a:extLst>
                    <a:ext uri="{FF2B5EF4-FFF2-40B4-BE49-F238E27FC236}">
                      <a16:creationId xmlns:a16="http://schemas.microsoft.com/office/drawing/2014/main" id="{2C5FFE2D-CB50-77F7-BC22-D969E5B0189D}"/>
                    </a:ext>
                  </a:extLst>
                </p:cNvPr>
                <p:cNvGrpSpPr/>
                <p:nvPr/>
              </p:nvGrpSpPr>
              <p:grpSpPr>
                <a:xfrm>
                  <a:off x="3008728" y="3957625"/>
                  <a:ext cx="203400" cy="1283040"/>
                  <a:chOff x="3008728" y="3957625"/>
                  <a:chExt cx="203400" cy="1283040"/>
                </a:xfrm>
              </p:grpSpPr>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48" name="Freihand 47">
                        <a:extLst>
                          <a:ext uri="{FF2B5EF4-FFF2-40B4-BE49-F238E27FC236}">
                            <a16:creationId xmlns:a16="http://schemas.microsoft.com/office/drawing/2014/main" id="{436936AF-3D7E-7B5A-FC13-09AB5CA70A21}"/>
                          </a:ext>
                        </a:extLst>
                      </p14:cNvPr>
                      <p14:cNvContentPartPr/>
                      <p14:nvPr/>
                    </p14:nvContentPartPr>
                    <p14:xfrm>
                      <a:off x="3008728" y="3957625"/>
                      <a:ext cx="58320" cy="200520"/>
                    </p14:xfrm>
                  </p:contentPart>
                </mc:Choice>
                <mc:Fallback xmlns="">
                  <p:pic>
                    <p:nvPicPr>
                      <p:cNvPr id="42" name="Freihand 41">
                        <a:extLst>
                          <a:ext uri="{FF2B5EF4-FFF2-40B4-BE49-F238E27FC236}">
                            <a16:creationId xmlns:a16="http://schemas.microsoft.com/office/drawing/2014/main" id="{2B967231-6683-8C42-9BE1-446B46AFA81F}"/>
                          </a:ext>
                        </a:extLst>
                      </p:cNvPr>
                      <p:cNvPicPr/>
                      <p:nvPr/>
                    </p:nvPicPr>
                    <p:blipFill>
                      <a:blip r:embed="rId26"/>
                      <a:stretch>
                        <a:fillRect/>
                      </a:stretch>
                    </p:blipFill>
                    <p:spPr>
                      <a:xfrm>
                        <a:off x="2972728" y="3741985"/>
                        <a:ext cx="129960" cy="63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49" name="Freihand 48">
                        <a:extLst>
                          <a:ext uri="{FF2B5EF4-FFF2-40B4-BE49-F238E27FC236}">
                            <a16:creationId xmlns:a16="http://schemas.microsoft.com/office/drawing/2014/main" id="{D5794B96-5F45-8AB4-B761-6DA7A9D5F8E1}"/>
                          </a:ext>
                        </a:extLst>
                      </p14:cNvPr>
                      <p14:cNvContentPartPr/>
                      <p14:nvPr/>
                    </p14:nvContentPartPr>
                    <p14:xfrm>
                      <a:off x="3016648" y="4368385"/>
                      <a:ext cx="360" cy="360"/>
                    </p14:xfrm>
                  </p:contentPart>
                </mc:Choice>
                <mc:Fallback xmlns="">
                  <p:pic>
                    <p:nvPicPr>
                      <p:cNvPr id="43" name="Freihand 42">
                        <a:extLst>
                          <a:ext uri="{FF2B5EF4-FFF2-40B4-BE49-F238E27FC236}">
                            <a16:creationId xmlns:a16="http://schemas.microsoft.com/office/drawing/2014/main" id="{887B6E90-087D-1A4A-A07F-0B7625A2A2F3}"/>
                          </a:ext>
                        </a:extLst>
                      </p:cNvPr>
                      <p:cNvPicPr/>
                      <p:nvPr/>
                    </p:nvPicPr>
                    <p:blipFill>
                      <a:blip r:embed="rId28"/>
                      <a:stretch>
                        <a:fillRect/>
                      </a:stretch>
                    </p:blipFill>
                    <p:spPr>
                      <a:xfrm>
                        <a:off x="2980648" y="415238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50" name="Freihand 49">
                        <a:extLst>
                          <a:ext uri="{FF2B5EF4-FFF2-40B4-BE49-F238E27FC236}">
                            <a16:creationId xmlns:a16="http://schemas.microsoft.com/office/drawing/2014/main" id="{A431CBBA-7EFA-CF4A-96FE-AE2CE892DB89}"/>
                          </a:ext>
                        </a:extLst>
                      </p14:cNvPr>
                      <p14:cNvContentPartPr/>
                      <p14:nvPr/>
                    </p14:nvContentPartPr>
                    <p14:xfrm>
                      <a:off x="3016648" y="4368385"/>
                      <a:ext cx="187560" cy="872280"/>
                    </p14:xfrm>
                  </p:contentPart>
                </mc:Choice>
                <mc:Fallback xmlns="">
                  <p:pic>
                    <p:nvPicPr>
                      <p:cNvPr id="45" name="Freihand 44">
                        <a:extLst>
                          <a:ext uri="{FF2B5EF4-FFF2-40B4-BE49-F238E27FC236}">
                            <a16:creationId xmlns:a16="http://schemas.microsoft.com/office/drawing/2014/main" id="{E452130E-E725-6542-BC08-D88A4EF8C65B}"/>
                          </a:ext>
                        </a:extLst>
                      </p:cNvPr>
                      <p:cNvPicPr/>
                      <p:nvPr/>
                    </p:nvPicPr>
                    <p:blipFill>
                      <a:blip r:embed="rId30"/>
                      <a:stretch>
                        <a:fillRect/>
                      </a:stretch>
                    </p:blipFill>
                    <p:spPr>
                      <a:xfrm>
                        <a:off x="2980648" y="4152385"/>
                        <a:ext cx="259200" cy="130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51" name="Freihand 50">
                        <a:extLst>
                          <a:ext uri="{FF2B5EF4-FFF2-40B4-BE49-F238E27FC236}">
                            <a16:creationId xmlns:a16="http://schemas.microsoft.com/office/drawing/2014/main" id="{D0E01CE5-2247-EB72-CA6A-13040F36CE82}"/>
                          </a:ext>
                        </a:extLst>
                      </p14:cNvPr>
                      <p14:cNvContentPartPr/>
                      <p14:nvPr/>
                    </p14:nvContentPartPr>
                    <p14:xfrm>
                      <a:off x="3064168" y="4387465"/>
                      <a:ext cx="360" cy="360"/>
                    </p14:xfrm>
                  </p:contentPart>
                </mc:Choice>
                <mc:Fallback xmlns="">
                  <p:pic>
                    <p:nvPicPr>
                      <p:cNvPr id="47" name="Freihand 46">
                        <a:extLst>
                          <a:ext uri="{FF2B5EF4-FFF2-40B4-BE49-F238E27FC236}">
                            <a16:creationId xmlns:a16="http://schemas.microsoft.com/office/drawing/2014/main" id="{C10BA5DB-2BB1-364D-8A9E-63094E9BACF8}"/>
                          </a:ext>
                        </a:extLst>
                      </p:cNvPr>
                      <p:cNvPicPr/>
                      <p:nvPr/>
                    </p:nvPicPr>
                    <p:blipFill>
                      <a:blip r:embed="rId32"/>
                      <a:stretch>
                        <a:fillRect/>
                      </a:stretch>
                    </p:blipFill>
                    <p:spPr>
                      <a:xfrm>
                        <a:off x="3028528" y="417182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52" name="Freihand 51">
                        <a:extLst>
                          <a:ext uri="{FF2B5EF4-FFF2-40B4-BE49-F238E27FC236}">
                            <a16:creationId xmlns:a16="http://schemas.microsoft.com/office/drawing/2014/main" id="{99F81364-7A26-B517-2C80-AF4D6DCF9A91}"/>
                          </a:ext>
                        </a:extLst>
                      </p14:cNvPr>
                      <p14:cNvContentPartPr/>
                      <p14:nvPr/>
                    </p14:nvContentPartPr>
                    <p14:xfrm>
                      <a:off x="3063448" y="4387465"/>
                      <a:ext cx="360" cy="360"/>
                    </p14:xfrm>
                  </p:contentPart>
                </mc:Choice>
                <mc:Fallback xmlns="">
                  <p:pic>
                    <p:nvPicPr>
                      <p:cNvPr id="48" name="Freihand 47">
                        <a:extLst>
                          <a:ext uri="{FF2B5EF4-FFF2-40B4-BE49-F238E27FC236}">
                            <a16:creationId xmlns:a16="http://schemas.microsoft.com/office/drawing/2014/main" id="{97ED6EA7-5924-D649-BE8C-CB99B5B6019F}"/>
                          </a:ext>
                        </a:extLst>
                      </p:cNvPr>
                      <p:cNvPicPr/>
                      <p:nvPr/>
                    </p:nvPicPr>
                    <p:blipFill>
                      <a:blip r:embed="rId32"/>
                      <a:stretch>
                        <a:fillRect/>
                      </a:stretch>
                    </p:blipFill>
                    <p:spPr>
                      <a:xfrm>
                        <a:off x="3027448" y="417182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53" name="Freihand 52">
                        <a:extLst>
                          <a:ext uri="{FF2B5EF4-FFF2-40B4-BE49-F238E27FC236}">
                            <a16:creationId xmlns:a16="http://schemas.microsoft.com/office/drawing/2014/main" id="{B1F552CB-D8A6-0846-66BD-D694458ADBAE}"/>
                          </a:ext>
                        </a:extLst>
                      </p14:cNvPr>
                      <p14:cNvContentPartPr/>
                      <p14:nvPr/>
                    </p14:nvContentPartPr>
                    <p14:xfrm>
                      <a:off x="3026008" y="4353625"/>
                      <a:ext cx="186120" cy="883080"/>
                    </p14:xfrm>
                  </p:contentPart>
                </mc:Choice>
                <mc:Fallback xmlns="">
                  <p:pic>
                    <p:nvPicPr>
                      <p:cNvPr id="50" name="Freihand 49">
                        <a:extLst>
                          <a:ext uri="{FF2B5EF4-FFF2-40B4-BE49-F238E27FC236}">
                            <a16:creationId xmlns:a16="http://schemas.microsoft.com/office/drawing/2014/main" id="{66C53D94-0C3A-554F-8EE4-C39844C940B3}"/>
                          </a:ext>
                        </a:extLst>
                      </p:cNvPr>
                      <p:cNvPicPr/>
                      <p:nvPr/>
                    </p:nvPicPr>
                    <p:blipFill>
                      <a:blip r:embed="rId35"/>
                      <a:stretch>
                        <a:fillRect/>
                      </a:stretch>
                    </p:blipFill>
                    <p:spPr>
                      <a:xfrm>
                        <a:off x="2990368" y="4137985"/>
                        <a:ext cx="257760" cy="1314720"/>
                      </a:xfrm>
                      <a:prstGeom prst="rect">
                        <a:avLst/>
                      </a:prstGeom>
                    </p:spPr>
                  </p:pic>
                </mc:Fallback>
              </mc:AlternateContent>
            </p:grpSp>
          </p:grpSp>
        </p:grpSp>
        <p:sp>
          <p:nvSpPr>
            <p:cNvPr id="42" name="Textfeld 41">
              <a:extLst>
                <a:ext uri="{FF2B5EF4-FFF2-40B4-BE49-F238E27FC236}">
                  <a16:creationId xmlns:a16="http://schemas.microsoft.com/office/drawing/2014/main" id="{D0F942C7-6F41-C18A-C32A-5BAE1347D161}"/>
                </a:ext>
              </a:extLst>
            </p:cNvPr>
            <p:cNvSpPr txBox="1"/>
            <p:nvPr/>
          </p:nvSpPr>
          <p:spPr>
            <a:xfrm>
              <a:off x="419100" y="3051814"/>
              <a:ext cx="2441821" cy="276999"/>
            </a:xfrm>
            <a:prstGeom prst="rect">
              <a:avLst/>
            </a:prstGeom>
            <a:noFill/>
          </p:spPr>
          <p:txBody>
            <a:bodyPr wrap="square" lIns="0" tIns="0" rIns="0" bIns="0" rtlCol="0">
              <a:spAutoFit/>
            </a:bodyPr>
            <a:lstStyle/>
            <a:p>
              <a:r>
                <a:rPr lang="de-CH" dirty="0"/>
                <a:t>55 Praxislehrpersonen</a:t>
              </a:r>
            </a:p>
          </p:txBody>
        </p:sp>
      </p:grpSp>
      <p:grpSp>
        <p:nvGrpSpPr>
          <p:cNvPr id="70" name="Gruppieren 69">
            <a:extLst>
              <a:ext uri="{FF2B5EF4-FFF2-40B4-BE49-F238E27FC236}">
                <a16:creationId xmlns:a16="http://schemas.microsoft.com/office/drawing/2014/main" id="{E4BFF431-453E-54E5-F2B7-3EAF030BD6D2}"/>
              </a:ext>
            </a:extLst>
          </p:cNvPr>
          <p:cNvGrpSpPr/>
          <p:nvPr/>
        </p:nvGrpSpPr>
        <p:grpSpPr>
          <a:xfrm>
            <a:off x="4203531" y="1826597"/>
            <a:ext cx="5060821" cy="914400"/>
            <a:chOff x="4203531" y="1826597"/>
            <a:chExt cx="5060821" cy="914400"/>
          </a:xfrm>
        </p:grpSpPr>
        <p:pic>
          <p:nvPicPr>
            <p:cNvPr id="71" name="Grafik 70" descr="Klemmbrett mit einfarbiger Füllung">
              <a:extLst>
                <a:ext uri="{FF2B5EF4-FFF2-40B4-BE49-F238E27FC236}">
                  <a16:creationId xmlns:a16="http://schemas.microsoft.com/office/drawing/2014/main" id="{92FAD42F-2C0F-10E7-CA45-3BAE5E55113D}"/>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203531" y="1826597"/>
              <a:ext cx="914400" cy="914400"/>
            </a:xfrm>
            <a:prstGeom prst="rect">
              <a:avLst/>
            </a:prstGeom>
          </p:spPr>
        </p:pic>
        <p:sp>
          <p:nvSpPr>
            <p:cNvPr id="72" name="Textfeld 71">
              <a:extLst>
                <a:ext uri="{FF2B5EF4-FFF2-40B4-BE49-F238E27FC236}">
                  <a16:creationId xmlns:a16="http://schemas.microsoft.com/office/drawing/2014/main" id="{2D155243-8042-252D-099A-8DAAB5CD5F7E}"/>
                </a:ext>
              </a:extLst>
            </p:cNvPr>
            <p:cNvSpPr txBox="1"/>
            <p:nvPr/>
          </p:nvSpPr>
          <p:spPr>
            <a:xfrm>
              <a:off x="5117931" y="2257673"/>
              <a:ext cx="4146421" cy="276999"/>
            </a:xfrm>
            <a:prstGeom prst="rect">
              <a:avLst/>
            </a:prstGeom>
            <a:noFill/>
          </p:spPr>
          <p:txBody>
            <a:bodyPr wrap="square" lIns="0" tIns="0" rIns="0" bIns="0" rtlCol="0">
              <a:spAutoFit/>
            </a:bodyPr>
            <a:lstStyle/>
            <a:p>
              <a:r>
                <a:rPr lang="de-CH" dirty="0"/>
                <a:t>davon habe 72% ausgefüllt</a:t>
              </a:r>
            </a:p>
          </p:txBody>
        </p:sp>
      </p:grpSp>
      <p:grpSp>
        <p:nvGrpSpPr>
          <p:cNvPr id="73" name="Gruppieren 72">
            <a:extLst>
              <a:ext uri="{FF2B5EF4-FFF2-40B4-BE49-F238E27FC236}">
                <a16:creationId xmlns:a16="http://schemas.microsoft.com/office/drawing/2014/main" id="{50D0E932-0FDC-7C10-723B-B56F3B1CD712}"/>
              </a:ext>
            </a:extLst>
          </p:cNvPr>
          <p:cNvGrpSpPr/>
          <p:nvPr/>
        </p:nvGrpSpPr>
        <p:grpSpPr>
          <a:xfrm>
            <a:off x="4295800" y="4622116"/>
            <a:ext cx="4168823" cy="914400"/>
            <a:chOff x="4203531" y="1826597"/>
            <a:chExt cx="4168823" cy="914400"/>
          </a:xfrm>
        </p:grpSpPr>
        <p:pic>
          <p:nvPicPr>
            <p:cNvPr id="74" name="Grafik 73" descr="Klemmbrett mit einfarbiger Füllung">
              <a:extLst>
                <a:ext uri="{FF2B5EF4-FFF2-40B4-BE49-F238E27FC236}">
                  <a16:creationId xmlns:a16="http://schemas.microsoft.com/office/drawing/2014/main" id="{E6C7F8D5-F325-D387-6F7E-06730D02FCCD}"/>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203531" y="1826597"/>
              <a:ext cx="914400" cy="914400"/>
            </a:xfrm>
            <a:prstGeom prst="rect">
              <a:avLst/>
            </a:prstGeom>
          </p:spPr>
        </p:pic>
        <p:sp>
          <p:nvSpPr>
            <p:cNvPr id="75" name="Textfeld 74">
              <a:extLst>
                <a:ext uri="{FF2B5EF4-FFF2-40B4-BE49-F238E27FC236}">
                  <a16:creationId xmlns:a16="http://schemas.microsoft.com/office/drawing/2014/main" id="{D3A2964A-DF22-BB6F-36D1-AD5199BDFD4F}"/>
                </a:ext>
              </a:extLst>
            </p:cNvPr>
            <p:cNvSpPr txBox="1"/>
            <p:nvPr/>
          </p:nvSpPr>
          <p:spPr>
            <a:xfrm>
              <a:off x="5117931" y="2257673"/>
              <a:ext cx="3254423" cy="276999"/>
            </a:xfrm>
            <a:prstGeom prst="rect">
              <a:avLst/>
            </a:prstGeom>
            <a:noFill/>
          </p:spPr>
          <p:txBody>
            <a:bodyPr wrap="square" lIns="0" tIns="0" rIns="0" bIns="0" rtlCol="0">
              <a:spAutoFit/>
            </a:bodyPr>
            <a:lstStyle/>
            <a:p>
              <a:r>
                <a:rPr lang="de-CH" dirty="0"/>
                <a:t>davon haben 59% ausgefüllt</a:t>
              </a:r>
            </a:p>
          </p:txBody>
        </p:sp>
      </p:grpSp>
    </p:spTree>
    <p:extLst>
      <p:ext uri="{BB962C8B-B14F-4D97-AF65-F5344CB8AC3E}">
        <p14:creationId xmlns:p14="http://schemas.microsoft.com/office/powerpoint/2010/main" val="1740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23B75-0FDA-BA2D-E425-D6E8DDC54483}"/>
              </a:ext>
            </a:extLst>
          </p:cNvPr>
          <p:cNvSpPr>
            <a:spLocks noGrp="1"/>
          </p:cNvSpPr>
          <p:nvPr>
            <p:ph type="title"/>
          </p:nvPr>
        </p:nvSpPr>
        <p:spPr>
          <a:xfrm>
            <a:off x="399222" y="1170372"/>
            <a:ext cx="11012400" cy="369332"/>
          </a:xfrm>
        </p:spPr>
        <p:txBody>
          <a:bodyPr/>
          <a:lstStyle/>
          <a:p>
            <a:r>
              <a:rPr lang="de-DE" sz="2400" b="1" dirty="0"/>
              <a:t>Basisphase HS24/FS25</a:t>
            </a:r>
          </a:p>
        </p:txBody>
      </p:sp>
      <p:sp>
        <p:nvSpPr>
          <p:cNvPr id="3" name="Inhaltsplatzhalter 2">
            <a:extLst>
              <a:ext uri="{FF2B5EF4-FFF2-40B4-BE49-F238E27FC236}">
                <a16:creationId xmlns:a16="http://schemas.microsoft.com/office/drawing/2014/main" id="{9746CAEF-4B9A-28C9-48FB-F8A5988B97C5}"/>
              </a:ext>
            </a:extLst>
          </p:cNvPr>
          <p:cNvSpPr>
            <a:spLocks noGrp="1"/>
          </p:cNvSpPr>
          <p:nvPr>
            <p:ph idx="1"/>
          </p:nvPr>
        </p:nvSpPr>
        <p:spPr>
          <a:xfrm>
            <a:off x="399222" y="1973011"/>
            <a:ext cx="11012400" cy="3714617"/>
          </a:xfrm>
        </p:spPr>
        <p:txBody>
          <a:bodyPr/>
          <a:lstStyle/>
          <a:p>
            <a:r>
              <a:rPr lang="de-DE" dirty="0"/>
              <a:t>In der Basisphase wurde in der Evaluation ein Hauptaugenmerk auf die Punkte gerichtet, welche durch die </a:t>
            </a:r>
            <a:r>
              <a:rPr lang="de-DE" dirty="0" err="1"/>
              <a:t>Reakkreditierung</a:t>
            </a:r>
            <a:r>
              <a:rPr lang="de-DE" dirty="0"/>
              <a:t> verändert oder stärker gewichtet wurden:</a:t>
            </a:r>
          </a:p>
          <a:p>
            <a:endParaRPr lang="de-DE" dirty="0"/>
          </a:p>
          <a:p>
            <a:pPr marL="285750" indent="-285750">
              <a:buFontTx/>
              <a:buChar char="-"/>
            </a:pPr>
            <a:r>
              <a:rPr lang="de-DE" dirty="0"/>
              <a:t>Mentorat</a:t>
            </a:r>
          </a:p>
          <a:p>
            <a:pPr marL="285750" indent="-285750">
              <a:buFontTx/>
              <a:buChar char="-"/>
            </a:pPr>
            <a:r>
              <a:rPr lang="de-DE" dirty="0"/>
              <a:t>Seminar Basisphase</a:t>
            </a:r>
          </a:p>
          <a:p>
            <a:pPr marL="285750" indent="-285750">
              <a:buFontTx/>
              <a:buChar char="-"/>
            </a:pPr>
            <a:r>
              <a:rPr lang="de-DE" dirty="0"/>
              <a:t>Portfolio</a:t>
            </a:r>
          </a:p>
          <a:p>
            <a:pPr marL="285750" indent="-285750">
              <a:buFontTx/>
              <a:buChar char="-"/>
            </a:pPr>
            <a:r>
              <a:rPr lang="de-DE" dirty="0"/>
              <a:t>Umgang / Einbezug Concept Maps</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r>
              <a:rPr lang="de-DE" dirty="0"/>
              <a:t>Der Evaluationsbericht fällt daher etwas umfangreicher aus als jener für die Partnerschulphase. Die Partnerschulphase wird erstmals im HS25/FS26 nach dem neuen Konzept durchgeführt.</a:t>
            </a:r>
          </a:p>
        </p:txBody>
      </p:sp>
      <p:sp>
        <p:nvSpPr>
          <p:cNvPr id="6" name="Foliennummernplatzhalter 5">
            <a:extLst>
              <a:ext uri="{FF2B5EF4-FFF2-40B4-BE49-F238E27FC236}">
                <a16:creationId xmlns:a16="http://schemas.microsoft.com/office/drawing/2014/main" id="{E301F862-3025-10AC-AB2A-AFC334C7D5C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
        <p:nvSpPr>
          <p:cNvPr id="9" name="Datumsplatzhalter 3">
            <a:extLst>
              <a:ext uri="{FF2B5EF4-FFF2-40B4-BE49-F238E27FC236}">
                <a16:creationId xmlns:a16="http://schemas.microsoft.com/office/drawing/2014/main" id="{9C978B2A-CDCA-BF44-0267-FC3EE4FB9554}"/>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10" name="Fußzeilenplatzhalter 4">
            <a:extLst>
              <a:ext uri="{FF2B5EF4-FFF2-40B4-BE49-F238E27FC236}">
                <a16:creationId xmlns:a16="http://schemas.microsoft.com/office/drawing/2014/main" id="{DAD33E42-D058-204B-1CE6-E2C718BC182B}"/>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249518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AC5C-3451-113E-688F-6A8AF0E240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3C8F57-24DE-E1BE-7878-04DB327A4EFF}"/>
              </a:ext>
            </a:extLst>
          </p:cNvPr>
          <p:cNvSpPr>
            <a:spLocks noGrp="1"/>
          </p:cNvSpPr>
          <p:nvPr>
            <p:ph type="title"/>
          </p:nvPr>
        </p:nvSpPr>
        <p:spPr>
          <a:xfrm>
            <a:off x="399222" y="1170372"/>
            <a:ext cx="11012400" cy="369332"/>
          </a:xfrm>
        </p:spPr>
        <p:txBody>
          <a:bodyPr/>
          <a:lstStyle/>
          <a:p>
            <a:r>
              <a:rPr lang="de-DE" sz="2400" b="1" dirty="0"/>
              <a:t>Bilanzierung des Seminars Basisphase, Einschätzung Studierende</a:t>
            </a:r>
          </a:p>
        </p:txBody>
      </p:sp>
      <p:sp>
        <p:nvSpPr>
          <p:cNvPr id="3" name="Inhaltsplatzhalter 2">
            <a:extLst>
              <a:ext uri="{FF2B5EF4-FFF2-40B4-BE49-F238E27FC236}">
                <a16:creationId xmlns:a16="http://schemas.microsoft.com/office/drawing/2014/main" id="{B67A3F62-BEB5-D3A6-8133-738B18C3912A}"/>
              </a:ext>
            </a:extLst>
          </p:cNvPr>
          <p:cNvSpPr>
            <a:spLocks noGrp="1"/>
          </p:cNvSpPr>
          <p:nvPr>
            <p:ph idx="1"/>
          </p:nvPr>
        </p:nvSpPr>
        <p:spPr>
          <a:xfrm>
            <a:off x="399222" y="1973011"/>
            <a:ext cx="11012400" cy="3714617"/>
          </a:xfrm>
        </p:spPr>
        <p:txBody>
          <a:bodyPr/>
          <a:lstStyle/>
          <a:p>
            <a:r>
              <a:rPr lang="de-CH" b="1" dirty="0"/>
              <a:t>Positive Einbindung der Praxiserfahrungen</a:t>
            </a:r>
            <a:r>
              <a:rPr lang="de-CH" dirty="0"/>
              <a:t>: Eine klare Mehrheit (60%) sieht die systematische Reflexion der Praxiserfahrungen im Seminar als gelungen, was auf eine effektive Verbindung zwischen Theorie und Praxis hinweist.</a:t>
            </a:r>
          </a:p>
          <a:p>
            <a:endParaRPr lang="de-CH" b="1" dirty="0"/>
          </a:p>
          <a:p>
            <a:r>
              <a:rPr lang="de-CH" b="1" dirty="0"/>
              <a:t>Gute Unterstützung durch die Dozierenden / Positive Lernatmosphäre</a:t>
            </a:r>
            <a:r>
              <a:rPr lang="de-CH" dirty="0"/>
              <a:t>: Die meisten Studierenden empfinden die Austauschmöglichkeiten mit den Dozierenden als lernförderlich und schätzen ihre Unterstützung.</a:t>
            </a:r>
          </a:p>
          <a:p>
            <a:endParaRPr lang="de-CH" b="1" dirty="0"/>
          </a:p>
          <a:p>
            <a:r>
              <a:rPr lang="de-CH" b="1" dirty="0"/>
              <a:t>Engagement und Interaktivität in der Lehre</a:t>
            </a:r>
            <a:r>
              <a:rPr lang="de-CH" dirty="0"/>
              <a:t>: 64% bewerten die Gestaltung der Lehrveranstaltung als engagiert, und 82% fühlen sich mit ihren Fragen und Anregungen ernst genommen.</a:t>
            </a:r>
          </a:p>
          <a:p>
            <a:endParaRPr lang="de-CH" b="1" dirty="0"/>
          </a:p>
          <a:p>
            <a:r>
              <a:rPr lang="de-CH" b="1" dirty="0"/>
              <a:t>Bedeutung der erworbenen Kompetenzen für die Praxis</a:t>
            </a:r>
            <a:r>
              <a:rPr lang="de-CH" dirty="0"/>
              <a:t>: Während viele Studierende die Inhalte als relevant für ihre berufliche Zukunft sehen, gibt es dennoch einen Anteil von 27%, der das nicht so empfindet.</a:t>
            </a:r>
          </a:p>
          <a:p>
            <a:endParaRPr lang="de-CH" b="1" dirty="0"/>
          </a:p>
          <a:p>
            <a:r>
              <a:rPr lang="de-CH" b="1" dirty="0"/>
              <a:t>Portfolio-Rückmeldungen ausbaufähig</a:t>
            </a:r>
            <a:r>
              <a:rPr lang="de-CH" dirty="0"/>
              <a:t>: Die gezielten Rückmeldungen zum Portfolio scheinen nicht für alle ausreichend zu sein, da 24% dies nicht als hilfreich empfinden. </a:t>
            </a:r>
          </a:p>
          <a:p>
            <a:endParaRPr lang="de-DE" dirty="0"/>
          </a:p>
        </p:txBody>
      </p:sp>
      <p:sp>
        <p:nvSpPr>
          <p:cNvPr id="6" name="Foliennummernplatzhalter 5">
            <a:extLst>
              <a:ext uri="{FF2B5EF4-FFF2-40B4-BE49-F238E27FC236}">
                <a16:creationId xmlns:a16="http://schemas.microsoft.com/office/drawing/2014/main" id="{30AA0F62-B5D9-36D6-00EE-7DEE5A2E15B1}"/>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
        <p:nvSpPr>
          <p:cNvPr id="7" name="Datumsplatzhalter 3">
            <a:extLst>
              <a:ext uri="{FF2B5EF4-FFF2-40B4-BE49-F238E27FC236}">
                <a16:creationId xmlns:a16="http://schemas.microsoft.com/office/drawing/2014/main" id="{C53C6545-22E4-169C-5B5C-15E0D2726A06}"/>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8" name="Fußzeilenplatzhalter 4">
            <a:extLst>
              <a:ext uri="{FF2B5EF4-FFF2-40B4-BE49-F238E27FC236}">
                <a16:creationId xmlns:a16="http://schemas.microsoft.com/office/drawing/2014/main" id="{78F4D6AE-1EB8-690A-AC61-53A96F404767}"/>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410799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6CBF9-55DE-E83E-8084-3E340286C856}"/>
              </a:ext>
            </a:extLst>
          </p:cNvPr>
          <p:cNvSpPr>
            <a:spLocks noGrp="1"/>
          </p:cNvSpPr>
          <p:nvPr>
            <p:ph type="title"/>
          </p:nvPr>
        </p:nvSpPr>
        <p:spPr>
          <a:xfrm>
            <a:off x="399222" y="1170372"/>
            <a:ext cx="11012400" cy="369332"/>
          </a:xfrm>
        </p:spPr>
        <p:txBody>
          <a:bodyPr/>
          <a:lstStyle/>
          <a:p>
            <a:r>
              <a:rPr lang="de-DE" sz="2400" b="1" dirty="0"/>
              <a:t>Hochschulseitige Betreuung (neu), Einschätzung Studierende</a:t>
            </a:r>
          </a:p>
        </p:txBody>
      </p:sp>
      <p:sp>
        <p:nvSpPr>
          <p:cNvPr id="3" name="Inhaltsplatzhalter 2">
            <a:extLst>
              <a:ext uri="{FF2B5EF4-FFF2-40B4-BE49-F238E27FC236}">
                <a16:creationId xmlns:a16="http://schemas.microsoft.com/office/drawing/2014/main" id="{0F403A07-E228-8C84-E734-DB0DB8811A6A}"/>
              </a:ext>
            </a:extLst>
          </p:cNvPr>
          <p:cNvSpPr>
            <a:spLocks noGrp="1"/>
          </p:cNvSpPr>
          <p:nvPr>
            <p:ph idx="1"/>
          </p:nvPr>
        </p:nvSpPr>
        <p:spPr>
          <a:xfrm>
            <a:off x="399222" y="1772816"/>
            <a:ext cx="11012400" cy="4211889"/>
          </a:xfrm>
        </p:spPr>
        <p:txBody>
          <a:bodyPr/>
          <a:lstStyle/>
          <a:p>
            <a:pPr marL="285750" indent="-285750">
              <a:buFontTx/>
              <a:buChar char="-"/>
            </a:pPr>
            <a:r>
              <a:rPr lang="de-CH" dirty="0"/>
              <a:t>Positive Rückmeldung zum </a:t>
            </a:r>
            <a:r>
              <a:rPr lang="de-CH" dirty="0" err="1"/>
              <a:t>Gruppenmentoratstreffen</a:t>
            </a:r>
            <a:endParaRPr lang="de-CH" dirty="0"/>
          </a:p>
          <a:p>
            <a:pPr marL="285750" indent="-285750">
              <a:buFontTx/>
              <a:buChar char="-"/>
            </a:pPr>
            <a:r>
              <a:rPr lang="de-CH" dirty="0"/>
              <a:t>Mehrheitlich gute Rückmeldungen zur individuellen Begleitung durch die </a:t>
            </a:r>
            <a:r>
              <a:rPr lang="de-CH" dirty="0" err="1"/>
              <a:t>Mentoratsperson</a:t>
            </a:r>
            <a:r>
              <a:rPr lang="de-CH" dirty="0"/>
              <a:t> (z.B. Unterstützung bei persönlichen Anliegen)</a:t>
            </a:r>
          </a:p>
          <a:p>
            <a:pPr marL="285750" indent="-285750">
              <a:buFontTx/>
              <a:buChar char="-"/>
            </a:pPr>
            <a:r>
              <a:rPr lang="de-CH" dirty="0"/>
              <a:t>Einführung der Arbeit mit dem Portfolio: Einschätzungen gehen weit auseinander (von «problemlos», «gut eingeführt durch die Mentorin» bis «die </a:t>
            </a:r>
            <a:r>
              <a:rPr lang="de-CH" dirty="0" err="1"/>
              <a:t>Mentoratsperson</a:t>
            </a:r>
            <a:r>
              <a:rPr lang="de-CH" dirty="0"/>
              <a:t> wusste selber nicht was zu tun ist»</a:t>
            </a:r>
          </a:p>
          <a:p>
            <a:pPr marL="285750" indent="-285750">
              <a:buFontTx/>
              <a:buChar char="-"/>
            </a:pPr>
            <a:r>
              <a:rPr lang="de-CH" dirty="0"/>
              <a:t>Gewisse Studierenden bräuchten mehr Unterstützung im Zusammenhang mit dem Portfolio</a:t>
            </a:r>
          </a:p>
          <a:p>
            <a:endParaRPr lang="de-DE" dirty="0"/>
          </a:p>
          <a:p>
            <a:r>
              <a:rPr lang="de-CH" b="1" dirty="0"/>
              <a:t>Praktikum</a:t>
            </a:r>
            <a:r>
              <a:rPr lang="de-CH" dirty="0"/>
              <a:t>: Ein großer Teil (42%) empfindet den Aufwand als angemessen, aber 38% sehen ihn als eher größer und 16% sogar als deutlich größer. Das deutet darauf hin, dass die Belastung für viele über den Erwartungen liegt und möglicherweise Anpassungen hilfreich wären.</a:t>
            </a:r>
          </a:p>
          <a:p>
            <a:endParaRPr lang="de-CH" dirty="0"/>
          </a:p>
          <a:p>
            <a:r>
              <a:rPr lang="de-CH" b="1" dirty="0"/>
              <a:t>Seminar-Aufwand</a:t>
            </a:r>
            <a:r>
              <a:rPr lang="de-CH" dirty="0"/>
              <a:t>: Hier fühlt sich die Mehrheit (56%) im richtigen Maß gefordert, aber 31% empfinden den Aufwand als eher größer. Dies könnte darauf hindeuten, dass bestimmte Seminarinhalte als intensiver wahrgenommen werden oder mehr Vorbereitung erfordern.</a:t>
            </a:r>
          </a:p>
          <a:p>
            <a:endParaRPr lang="de-CH" dirty="0"/>
          </a:p>
          <a:p>
            <a:r>
              <a:rPr lang="de-CH" b="1" dirty="0"/>
              <a:t>Mentorat-Aufwand</a:t>
            </a:r>
            <a:r>
              <a:rPr lang="de-CH" dirty="0"/>
              <a:t>: Interessanterweise empfinden 53% den Aufwand als angemessen, aber 29% als eher kleiner—was darauf hindeuten könnte, dass die Anforderungen nicht für alle Studierenden gleich herausfordernd sind. Nur wenige empfinden den Aufwand als zu hoch.</a:t>
            </a:r>
          </a:p>
          <a:p>
            <a:endParaRPr lang="de-DE" dirty="0"/>
          </a:p>
        </p:txBody>
      </p:sp>
      <p:sp>
        <p:nvSpPr>
          <p:cNvPr id="6" name="Foliennummernplatzhalter 5">
            <a:extLst>
              <a:ext uri="{FF2B5EF4-FFF2-40B4-BE49-F238E27FC236}">
                <a16:creationId xmlns:a16="http://schemas.microsoft.com/office/drawing/2014/main" id="{DFB3EF2D-D786-1B5E-2534-8646C3A148DA}"/>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
        <p:nvSpPr>
          <p:cNvPr id="7" name="Datumsplatzhalter 3">
            <a:extLst>
              <a:ext uri="{FF2B5EF4-FFF2-40B4-BE49-F238E27FC236}">
                <a16:creationId xmlns:a16="http://schemas.microsoft.com/office/drawing/2014/main" id="{179D1754-C41D-5E98-4F48-BBFE96495C80}"/>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8" name="Fußzeilenplatzhalter 4">
            <a:extLst>
              <a:ext uri="{FF2B5EF4-FFF2-40B4-BE49-F238E27FC236}">
                <a16:creationId xmlns:a16="http://schemas.microsoft.com/office/drawing/2014/main" id="{CD5E5C4E-5BA0-F548-2F4A-4AD0E0C0FE9F}"/>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218211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DCCDA-48BB-D806-D6CE-B9773D10173F}"/>
              </a:ext>
            </a:extLst>
          </p:cNvPr>
          <p:cNvSpPr>
            <a:spLocks noGrp="1"/>
          </p:cNvSpPr>
          <p:nvPr>
            <p:ph type="title"/>
          </p:nvPr>
        </p:nvSpPr>
        <p:spPr>
          <a:xfrm>
            <a:off x="399222" y="1170372"/>
            <a:ext cx="11012400" cy="369332"/>
          </a:xfrm>
        </p:spPr>
        <p:txBody>
          <a:bodyPr/>
          <a:lstStyle/>
          <a:p>
            <a:r>
              <a:rPr lang="de-DE" sz="2400" b="1" dirty="0"/>
              <a:t>Concept Maps / Portfolio (neu), Einschätzung Studierende </a:t>
            </a:r>
          </a:p>
        </p:txBody>
      </p:sp>
      <p:sp>
        <p:nvSpPr>
          <p:cNvPr id="3" name="Inhaltsplatzhalter 2">
            <a:extLst>
              <a:ext uri="{FF2B5EF4-FFF2-40B4-BE49-F238E27FC236}">
                <a16:creationId xmlns:a16="http://schemas.microsoft.com/office/drawing/2014/main" id="{E1831623-7FC2-DE4D-A827-12E5FD56FD60}"/>
              </a:ext>
            </a:extLst>
          </p:cNvPr>
          <p:cNvSpPr>
            <a:spLocks noGrp="1"/>
          </p:cNvSpPr>
          <p:nvPr>
            <p:ph idx="1"/>
          </p:nvPr>
        </p:nvSpPr>
        <p:spPr/>
        <p:txBody>
          <a:bodyPr/>
          <a:lstStyle/>
          <a:p>
            <a:r>
              <a:rPr lang="de-DE" b="1" dirty="0"/>
              <a:t> Concept Maps</a:t>
            </a:r>
          </a:p>
          <a:p>
            <a:pPr marL="554038" lvl="2" indent="-285750">
              <a:buFontTx/>
              <a:buChar char="-"/>
            </a:pPr>
            <a:r>
              <a:rPr lang="de-DE" dirty="0"/>
              <a:t>Teilweise Schwierigkeiten sich zurecht zu finden</a:t>
            </a:r>
          </a:p>
          <a:p>
            <a:pPr marL="554038" lvl="2" indent="-285750">
              <a:buFontTx/>
              <a:buChar char="-"/>
            </a:pPr>
            <a:r>
              <a:rPr lang="de-DE" dirty="0"/>
              <a:t>Nutzen wird noch zu wenig wahrgenommen</a:t>
            </a:r>
          </a:p>
          <a:p>
            <a:pPr marL="554038" lvl="2" indent="-285750">
              <a:buFontTx/>
              <a:buChar char="-"/>
            </a:pPr>
            <a:r>
              <a:rPr lang="de-DE" dirty="0"/>
              <a:t>Nicht alle </a:t>
            </a:r>
            <a:r>
              <a:rPr lang="de-DE" dirty="0" err="1"/>
              <a:t>Mentoratspersonen</a:t>
            </a:r>
            <a:r>
              <a:rPr lang="de-DE" dirty="0"/>
              <a:t> haben die Concept-Maps eingeführt bzw. sind in den </a:t>
            </a:r>
            <a:r>
              <a:rPr lang="de-DE" dirty="0" err="1"/>
              <a:t>Mentoratsgesprächen</a:t>
            </a:r>
            <a:r>
              <a:rPr lang="de-DE" dirty="0"/>
              <a:t> darauf eingegangen. </a:t>
            </a:r>
          </a:p>
          <a:p>
            <a:pPr marL="0" lvl="1" indent="0">
              <a:buNone/>
            </a:pPr>
            <a:r>
              <a:rPr lang="de-DE" b="1" dirty="0"/>
              <a:t> </a:t>
            </a:r>
          </a:p>
          <a:p>
            <a:pPr marL="0" lvl="1" indent="0">
              <a:buNone/>
            </a:pPr>
            <a:r>
              <a:rPr lang="de-DE" b="1" dirty="0"/>
              <a:t>Portfolio</a:t>
            </a:r>
          </a:p>
          <a:p>
            <a:pPr lvl="1" indent="0">
              <a:buNone/>
            </a:pPr>
            <a:r>
              <a:rPr lang="de-CH" dirty="0"/>
              <a:t>Die Einschätzungen zeigen, dass das Portfolio insgesamt eine wertvolle, aber teils herausfordernde Komponente des Praktikums ist. Während die Mehrheit die Schritte und Inhalte als verständlich empfindet, gibt es eine nicht unerhebliche Gruppe (ca. ein Drittel), die Schwierigkeiten damit hat.</a:t>
            </a:r>
            <a:endParaRPr lang="de-DE" dirty="0"/>
          </a:p>
        </p:txBody>
      </p:sp>
      <p:sp>
        <p:nvSpPr>
          <p:cNvPr id="6" name="Foliennummernplatzhalter 5">
            <a:extLst>
              <a:ext uri="{FF2B5EF4-FFF2-40B4-BE49-F238E27FC236}">
                <a16:creationId xmlns:a16="http://schemas.microsoft.com/office/drawing/2014/main" id="{3BCB3A22-25A8-A8C5-F3AE-EB5191530D3A}"/>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
        <p:nvSpPr>
          <p:cNvPr id="7" name="Datumsplatzhalter 3">
            <a:extLst>
              <a:ext uri="{FF2B5EF4-FFF2-40B4-BE49-F238E27FC236}">
                <a16:creationId xmlns:a16="http://schemas.microsoft.com/office/drawing/2014/main" id="{32ADF4EC-E592-7546-2993-E75A0BBF4F2E}"/>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8" name="Fußzeilenplatzhalter 4">
            <a:extLst>
              <a:ext uri="{FF2B5EF4-FFF2-40B4-BE49-F238E27FC236}">
                <a16:creationId xmlns:a16="http://schemas.microsoft.com/office/drawing/2014/main" id="{AAAB858E-AFE6-3BD4-4234-89ABE21D8D02}"/>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160190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E96DB-C3D4-6AAC-BF36-54069DA6BB16}"/>
              </a:ext>
            </a:extLst>
          </p:cNvPr>
          <p:cNvSpPr>
            <a:spLocks noGrp="1"/>
          </p:cNvSpPr>
          <p:nvPr>
            <p:ph type="title"/>
          </p:nvPr>
        </p:nvSpPr>
        <p:spPr>
          <a:xfrm>
            <a:off x="399222" y="1170372"/>
            <a:ext cx="11012400" cy="369332"/>
          </a:xfrm>
        </p:spPr>
        <p:txBody>
          <a:bodyPr/>
          <a:lstStyle/>
          <a:p>
            <a:r>
              <a:rPr lang="de-DE" sz="2400" b="1" dirty="0"/>
              <a:t>Bilanzierung des Basisphase, Einschätzung Praxislehrpersonen</a:t>
            </a:r>
          </a:p>
        </p:txBody>
      </p:sp>
      <p:sp>
        <p:nvSpPr>
          <p:cNvPr id="3" name="Inhaltsplatzhalter 2">
            <a:extLst>
              <a:ext uri="{FF2B5EF4-FFF2-40B4-BE49-F238E27FC236}">
                <a16:creationId xmlns:a16="http://schemas.microsoft.com/office/drawing/2014/main" id="{2DC0CBA8-7844-4B53-6270-5BF29D018138}"/>
              </a:ext>
            </a:extLst>
          </p:cNvPr>
          <p:cNvSpPr>
            <a:spLocks noGrp="1"/>
          </p:cNvSpPr>
          <p:nvPr>
            <p:ph idx="1"/>
          </p:nvPr>
        </p:nvSpPr>
        <p:spPr>
          <a:xfrm>
            <a:off x="399222" y="1916832"/>
            <a:ext cx="11012400" cy="4211889"/>
          </a:xfrm>
        </p:spPr>
        <p:txBody>
          <a:bodyPr/>
          <a:lstStyle/>
          <a:p>
            <a:r>
              <a:rPr lang="de-CH" dirty="0"/>
              <a:t>Die </a:t>
            </a:r>
            <a:r>
              <a:rPr lang="de-CH" dirty="0" err="1"/>
              <a:t>Praxisexpert:innen</a:t>
            </a:r>
            <a:r>
              <a:rPr lang="de-CH" dirty="0"/>
              <a:t> zeichnen ein </a:t>
            </a:r>
            <a:r>
              <a:rPr lang="de-CH" b="1" dirty="0"/>
              <a:t>überwiegend positives Bild</a:t>
            </a:r>
            <a:r>
              <a:rPr lang="de-CH" dirty="0"/>
              <a:t> des Engagements und der Kooperationsbereitschaft der Studierenden.</a:t>
            </a:r>
          </a:p>
          <a:p>
            <a:endParaRPr lang="de-CH" dirty="0"/>
          </a:p>
          <a:p>
            <a:r>
              <a:rPr lang="de-CH" b="1" dirty="0"/>
              <a:t>Hohes Engagement im Praktikum:</a:t>
            </a:r>
            <a:r>
              <a:rPr lang="de-CH" dirty="0"/>
              <a:t> 85 % der Praxislehrpersonen schätzen das Engagement als hoch ein, 88% der </a:t>
            </a:r>
            <a:r>
              <a:rPr lang="de-CH" dirty="0" err="1"/>
              <a:t>PxL</a:t>
            </a:r>
            <a:r>
              <a:rPr lang="de-CH" dirty="0"/>
              <a:t> bewerten auch die </a:t>
            </a:r>
            <a:r>
              <a:rPr lang="de-CH" b="1" dirty="0"/>
              <a:t>Offenheit für professionelle Diskussionen </a:t>
            </a:r>
            <a:r>
              <a:rPr lang="de-CH" dirty="0"/>
              <a:t>mit sehr gut</a:t>
            </a:r>
            <a:r>
              <a:rPr lang="de-CH" b="1" dirty="0"/>
              <a:t>.</a:t>
            </a:r>
          </a:p>
          <a:p>
            <a:endParaRPr lang="de-CH" dirty="0"/>
          </a:p>
          <a:p>
            <a:r>
              <a:rPr lang="de-CH" dirty="0"/>
              <a:t>Die</a:t>
            </a:r>
            <a:r>
              <a:rPr lang="de-CH" b="1" dirty="0"/>
              <a:t> Bereitschaft, Feedback anzunehmen und zu lernen</a:t>
            </a:r>
            <a:r>
              <a:rPr lang="de-CH" dirty="0"/>
              <a:t> wird mit *zutreffend* bewertet (83 %)</a:t>
            </a:r>
          </a:p>
          <a:p>
            <a:endParaRPr lang="de-CH" dirty="0"/>
          </a:p>
          <a:p>
            <a:r>
              <a:rPr lang="de-CH" b="1" dirty="0"/>
              <a:t>Starkes Engagement im Co-</a:t>
            </a:r>
            <a:r>
              <a:rPr lang="de-CH" b="1" dirty="0" err="1"/>
              <a:t>Planning</a:t>
            </a:r>
            <a:r>
              <a:rPr lang="de-CH" b="1" dirty="0"/>
              <a:t> </a:t>
            </a:r>
            <a:r>
              <a:rPr lang="de-CH" dirty="0"/>
              <a:t>(87 %), </a:t>
            </a:r>
            <a:r>
              <a:rPr lang="de-CH" b="1" dirty="0"/>
              <a:t>Co-Teaching (88 %) und Co-</a:t>
            </a:r>
            <a:r>
              <a:rPr lang="de-CH" b="1" dirty="0" err="1"/>
              <a:t>Reflection</a:t>
            </a:r>
            <a:r>
              <a:rPr lang="de-CH" b="1" dirty="0"/>
              <a:t> </a:t>
            </a:r>
            <a:r>
              <a:rPr lang="de-CH" dirty="0"/>
              <a:t>(80 %)</a:t>
            </a:r>
          </a:p>
          <a:p>
            <a:endParaRPr lang="de-CH" b="1" dirty="0"/>
          </a:p>
          <a:p>
            <a:r>
              <a:rPr lang="de-CH" b="1" dirty="0"/>
              <a:t>Unterrichtsplanung mit eigenem Wissen</a:t>
            </a:r>
            <a:r>
              <a:rPr lang="de-CH" dirty="0"/>
              <a:t>: Hier zeigen die Rückmeldung (59 % „trifft zu“, aber 13 % „trifft eher nicht zu“) dass Entwicklungspotenzial vorhanden ist.</a:t>
            </a:r>
          </a:p>
          <a:p>
            <a:r>
              <a:rPr lang="de-CH" dirty="0"/>
              <a:t> </a:t>
            </a:r>
          </a:p>
          <a:p>
            <a:r>
              <a:rPr lang="de-CH" b="1" dirty="0"/>
              <a:t>Bilanzierungsgespräch vorbereiten</a:t>
            </a:r>
            <a:r>
              <a:rPr lang="de-CH" dirty="0"/>
              <a:t>: Rund ein Drittel der </a:t>
            </a:r>
            <a:r>
              <a:rPr lang="de-CH" dirty="0" err="1"/>
              <a:t>PxL</a:t>
            </a:r>
            <a:r>
              <a:rPr lang="de-CH" dirty="0"/>
              <a:t> geben an, dass das Gespräch nicht ausreichend vor – nachbereitet wurde.</a:t>
            </a:r>
          </a:p>
          <a:p>
            <a:endParaRPr lang="de-CH" dirty="0"/>
          </a:p>
          <a:p>
            <a:r>
              <a:rPr lang="de-CH" b="1" dirty="0"/>
              <a:t>Bearbeitung der Entwicklungsfelder</a:t>
            </a:r>
            <a:r>
              <a:rPr lang="de-CH" dirty="0"/>
              <a:t>: 75 % „trifft zu“, 26 % „weniger klar“</a:t>
            </a:r>
          </a:p>
          <a:p>
            <a:endParaRPr lang="de-DE" dirty="0"/>
          </a:p>
        </p:txBody>
      </p:sp>
      <p:sp>
        <p:nvSpPr>
          <p:cNvPr id="6" name="Foliennummernplatzhalter 5">
            <a:extLst>
              <a:ext uri="{FF2B5EF4-FFF2-40B4-BE49-F238E27FC236}">
                <a16:creationId xmlns:a16="http://schemas.microsoft.com/office/drawing/2014/main" id="{CB4EC044-5FB7-7B58-EC38-B91FF70E94FF}"/>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
        <p:nvSpPr>
          <p:cNvPr id="7" name="Datumsplatzhalter 3">
            <a:extLst>
              <a:ext uri="{FF2B5EF4-FFF2-40B4-BE49-F238E27FC236}">
                <a16:creationId xmlns:a16="http://schemas.microsoft.com/office/drawing/2014/main" id="{270C5AC6-259A-08AD-49A8-6C5C6EAD44B3}"/>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8" name="Fußzeilenplatzhalter 4">
            <a:extLst>
              <a:ext uri="{FF2B5EF4-FFF2-40B4-BE49-F238E27FC236}">
                <a16:creationId xmlns:a16="http://schemas.microsoft.com/office/drawing/2014/main" id="{11B9C22C-5F69-C33C-82B3-5D8331A02779}"/>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291582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9F449D0-26B0-0610-A3F7-04FBA47CF835}"/>
              </a:ext>
            </a:extLst>
          </p:cNvPr>
          <p:cNvSpPr>
            <a:spLocks noGrp="1"/>
          </p:cNvSpPr>
          <p:nvPr>
            <p:ph type="sldNum" sz="quarter" idx="12"/>
          </p:nvPr>
        </p:nvSpPr>
        <p:spPr/>
        <p:txBody>
          <a:bodyPr/>
          <a:lstStyle/>
          <a:p>
            <a:fld id="{442AD375-037F-43D0-B059-5172DA06796A}" type="slidenum">
              <a:rPr lang="de-CH" smtClean="0"/>
              <a:pPr/>
              <a:t>9</a:t>
            </a:fld>
            <a:endParaRPr lang="de-CH" dirty="0"/>
          </a:p>
        </p:txBody>
      </p:sp>
      <p:sp>
        <p:nvSpPr>
          <p:cNvPr id="14" name="Foliennummernplatzhalter 5">
            <a:extLst>
              <a:ext uri="{FF2B5EF4-FFF2-40B4-BE49-F238E27FC236}">
                <a16:creationId xmlns:a16="http://schemas.microsoft.com/office/drawing/2014/main" id="{DF342667-29A6-2241-2F26-EA2E5F5571DB}"/>
              </a:ext>
            </a:extLst>
          </p:cNvPr>
          <p:cNvSpPr txBox="1">
            <a:spLocks/>
          </p:cNvSpPr>
          <p:nvPr/>
        </p:nvSpPr>
        <p:spPr>
          <a:xfrm>
            <a:off x="11460596" y="6620400"/>
            <a:ext cx="376710" cy="144016"/>
          </a:xfrm>
          <a:prstGeom prst="rect">
            <a:avLst/>
          </a:prstGeom>
        </p:spPr>
        <p:txBody>
          <a:bodyPr vert="horz" lIns="0" tIns="0" rIns="0" bIns="0" rtlCol="0" anchor="t" anchorCtr="0">
            <a:normAutofit/>
          </a:bodyPr>
          <a:lstStyle>
            <a:defPPr>
              <a:defRPr lang="de-DE"/>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442AD375-037F-43D0-B059-5172DA06796A}" type="slidenum">
              <a:rPr lang="de-CH" smtClean="0"/>
              <a:pPr>
                <a:lnSpc>
                  <a:spcPct val="90000"/>
                </a:lnSpc>
                <a:spcAft>
                  <a:spcPts val="600"/>
                </a:spcAft>
              </a:pPr>
              <a:t>9</a:t>
            </a:fld>
            <a:endParaRPr lang="de-CH"/>
          </a:p>
        </p:txBody>
      </p:sp>
      <p:sp>
        <p:nvSpPr>
          <p:cNvPr id="16" name="Titel 1">
            <a:extLst>
              <a:ext uri="{FF2B5EF4-FFF2-40B4-BE49-F238E27FC236}">
                <a16:creationId xmlns:a16="http://schemas.microsoft.com/office/drawing/2014/main" id="{8C9FB15C-43E7-5F5D-E57A-E01B04CD53F3}"/>
              </a:ext>
            </a:extLst>
          </p:cNvPr>
          <p:cNvSpPr>
            <a:spLocks noGrp="1"/>
          </p:cNvSpPr>
          <p:nvPr>
            <p:ph type="title"/>
          </p:nvPr>
        </p:nvSpPr>
        <p:spPr>
          <a:xfrm>
            <a:off x="364495" y="980728"/>
            <a:ext cx="11012400" cy="369332"/>
          </a:xfrm>
        </p:spPr>
        <p:txBody>
          <a:bodyPr/>
          <a:lstStyle/>
          <a:p>
            <a:r>
              <a:rPr lang="de-CH" sz="2400" b="1" dirty="0"/>
              <a:t>Partnerschulphase HS24/FS25: Wer wurde befragt? </a:t>
            </a:r>
          </a:p>
        </p:txBody>
      </p:sp>
      <p:grpSp>
        <p:nvGrpSpPr>
          <p:cNvPr id="17" name="Gruppieren 16">
            <a:extLst>
              <a:ext uri="{FF2B5EF4-FFF2-40B4-BE49-F238E27FC236}">
                <a16:creationId xmlns:a16="http://schemas.microsoft.com/office/drawing/2014/main" id="{EC49F4F4-7F3F-973D-939B-5FE886B307F1}"/>
              </a:ext>
            </a:extLst>
          </p:cNvPr>
          <p:cNvGrpSpPr/>
          <p:nvPr/>
        </p:nvGrpSpPr>
        <p:grpSpPr>
          <a:xfrm>
            <a:off x="364495" y="3738627"/>
            <a:ext cx="6161314" cy="2194086"/>
            <a:chOff x="364495" y="3738627"/>
            <a:chExt cx="6161314" cy="2194086"/>
          </a:xfrm>
        </p:grpSpPr>
        <p:grpSp>
          <p:nvGrpSpPr>
            <p:cNvPr id="18" name="Gruppieren 17">
              <a:extLst>
                <a:ext uri="{FF2B5EF4-FFF2-40B4-BE49-F238E27FC236}">
                  <a16:creationId xmlns:a16="http://schemas.microsoft.com/office/drawing/2014/main" id="{4DB10A16-7D1D-D403-4C7F-AF0A239AD0CD}"/>
                </a:ext>
              </a:extLst>
            </p:cNvPr>
            <p:cNvGrpSpPr/>
            <p:nvPr/>
          </p:nvGrpSpPr>
          <p:grpSpPr>
            <a:xfrm>
              <a:off x="433920" y="3738627"/>
              <a:ext cx="790962" cy="1849052"/>
              <a:chOff x="4556097" y="4877723"/>
              <a:chExt cx="1225934" cy="2504035"/>
            </a:xfrm>
          </p:grpSpPr>
          <p:pic>
            <p:nvPicPr>
              <p:cNvPr id="34" name="Grafik 33">
                <a:extLst>
                  <a:ext uri="{FF2B5EF4-FFF2-40B4-BE49-F238E27FC236}">
                    <a16:creationId xmlns:a16="http://schemas.microsoft.com/office/drawing/2014/main" id="{3311D352-382F-E472-7637-DC750E30B2F5}"/>
                  </a:ext>
                </a:extLst>
              </p:cNvPr>
              <p:cNvPicPr>
                <a:picLocks noChangeAspect="1"/>
              </p:cNvPicPr>
              <p:nvPr/>
            </p:nvPicPr>
            <p:blipFill>
              <a:blip r:embed="rId2"/>
              <a:stretch>
                <a:fillRect/>
              </a:stretch>
            </p:blipFill>
            <p:spPr>
              <a:xfrm>
                <a:off x="4556097" y="4877723"/>
                <a:ext cx="1225934" cy="2504035"/>
              </a:xfrm>
              <a:prstGeom prst="rect">
                <a:avLst/>
              </a:prstGeom>
            </p:spPr>
          </p:pic>
          <p:grpSp>
            <p:nvGrpSpPr>
              <p:cNvPr id="35" name="Gruppieren 34">
                <a:extLst>
                  <a:ext uri="{FF2B5EF4-FFF2-40B4-BE49-F238E27FC236}">
                    <a16:creationId xmlns:a16="http://schemas.microsoft.com/office/drawing/2014/main" id="{C06D3F89-3CF2-F70D-115E-7FD0B92CE906}"/>
                  </a:ext>
                </a:extLst>
              </p:cNvPr>
              <p:cNvGrpSpPr/>
              <p:nvPr/>
            </p:nvGrpSpPr>
            <p:grpSpPr>
              <a:xfrm>
                <a:off x="5192426" y="5058405"/>
                <a:ext cx="334229" cy="2026623"/>
                <a:chOff x="866921" y="3924927"/>
                <a:chExt cx="215447" cy="1306378"/>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6" name="Freihand 35">
                      <a:extLst>
                        <a:ext uri="{FF2B5EF4-FFF2-40B4-BE49-F238E27FC236}">
                          <a16:creationId xmlns:a16="http://schemas.microsoft.com/office/drawing/2014/main" id="{497FE2BE-E944-8AD6-C9C7-9FA65257E798}"/>
                        </a:ext>
                      </a:extLst>
                    </p14:cNvPr>
                    <p14:cNvContentPartPr/>
                    <p14:nvPr/>
                  </p14:nvContentPartPr>
                  <p14:xfrm>
                    <a:off x="874841" y="3941847"/>
                    <a:ext cx="360" cy="360"/>
                  </p14:xfrm>
                </p:contentPart>
              </mc:Choice>
              <mc:Fallback xmlns="">
                <p:pic>
                  <p:nvPicPr>
                    <p:cNvPr id="36" name="Freihand 35">
                      <a:extLst>
                        <a:ext uri="{FF2B5EF4-FFF2-40B4-BE49-F238E27FC236}">
                          <a16:creationId xmlns:a16="http://schemas.microsoft.com/office/drawing/2014/main" id="{497FE2BE-E944-8AD6-C9C7-9FA65257E798}"/>
                        </a:ext>
                      </a:extLst>
                    </p:cNvPr>
                    <p:cNvPicPr/>
                    <p:nvPr/>
                  </p:nvPicPr>
                  <p:blipFill>
                    <a:blip r:embed="rId4"/>
                    <a:stretch>
                      <a:fillRect/>
                    </a:stretch>
                  </p:blipFill>
                  <p:spPr>
                    <a:xfrm>
                      <a:off x="838841" y="37258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7" name="Freihand 36">
                      <a:extLst>
                        <a:ext uri="{FF2B5EF4-FFF2-40B4-BE49-F238E27FC236}">
                          <a16:creationId xmlns:a16="http://schemas.microsoft.com/office/drawing/2014/main" id="{DC1A5254-3D34-F39A-43EE-BBE48A77E960}"/>
                        </a:ext>
                      </a:extLst>
                    </p14:cNvPr>
                    <p14:cNvContentPartPr/>
                    <p14:nvPr/>
                  </p14:nvContentPartPr>
                  <p14:xfrm>
                    <a:off x="866921" y="3924927"/>
                    <a:ext cx="56520" cy="234360"/>
                  </p14:xfrm>
                </p:contentPart>
              </mc:Choice>
              <mc:Fallback xmlns="">
                <p:pic>
                  <p:nvPicPr>
                    <p:cNvPr id="37" name="Freihand 36">
                      <a:extLst>
                        <a:ext uri="{FF2B5EF4-FFF2-40B4-BE49-F238E27FC236}">
                          <a16:creationId xmlns:a16="http://schemas.microsoft.com/office/drawing/2014/main" id="{DC1A5254-3D34-F39A-43EE-BBE48A77E960}"/>
                        </a:ext>
                      </a:extLst>
                    </p:cNvPr>
                    <p:cNvPicPr/>
                    <p:nvPr/>
                  </p:nvPicPr>
                  <p:blipFill>
                    <a:blip r:embed="rId6"/>
                    <a:stretch>
                      <a:fillRect/>
                    </a:stretch>
                  </p:blipFill>
                  <p:spPr>
                    <a:xfrm>
                      <a:off x="830921" y="3736434"/>
                      <a:ext cx="128160" cy="61103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8" name="Freihand 37">
                      <a:extLst>
                        <a:ext uri="{FF2B5EF4-FFF2-40B4-BE49-F238E27FC236}">
                          <a16:creationId xmlns:a16="http://schemas.microsoft.com/office/drawing/2014/main" id="{81C3410F-DBBA-18F2-B9E8-D571F919F955}"/>
                        </a:ext>
                      </a:extLst>
                    </p14:cNvPr>
                    <p14:cNvContentPartPr/>
                    <p14:nvPr/>
                  </p14:nvContentPartPr>
                  <p14:xfrm>
                    <a:off x="896441" y="4357287"/>
                    <a:ext cx="360" cy="360"/>
                  </p14:xfrm>
                </p:contentPart>
              </mc:Choice>
              <mc:Fallback xmlns="">
                <p:pic>
                  <p:nvPicPr>
                    <p:cNvPr id="38" name="Freihand 37">
                      <a:extLst>
                        <a:ext uri="{FF2B5EF4-FFF2-40B4-BE49-F238E27FC236}">
                          <a16:creationId xmlns:a16="http://schemas.microsoft.com/office/drawing/2014/main" id="{81C3410F-DBBA-18F2-B9E8-D571F919F955}"/>
                        </a:ext>
                      </a:extLst>
                    </p:cNvPr>
                    <p:cNvPicPr/>
                    <p:nvPr/>
                  </p:nvPicPr>
                  <p:blipFill>
                    <a:blip r:embed="rId8"/>
                    <a:stretch>
                      <a:fillRect/>
                    </a:stretch>
                  </p:blipFill>
                  <p:spPr>
                    <a:xfrm>
                      <a:off x="860441" y="414128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9" name="Freihand 38">
                      <a:extLst>
                        <a:ext uri="{FF2B5EF4-FFF2-40B4-BE49-F238E27FC236}">
                          <a16:creationId xmlns:a16="http://schemas.microsoft.com/office/drawing/2014/main" id="{6D12A7AA-2135-44BD-49F1-D14E760FFCA4}"/>
                        </a:ext>
                      </a:extLst>
                    </p14:cNvPr>
                    <p14:cNvContentPartPr/>
                    <p14:nvPr/>
                  </p14:nvContentPartPr>
                  <p14:xfrm>
                    <a:off x="934048" y="4390345"/>
                    <a:ext cx="148320" cy="840960"/>
                  </p14:xfrm>
                </p:contentPart>
              </mc:Choice>
              <mc:Fallback xmlns="">
                <p:pic>
                  <p:nvPicPr>
                    <p:cNvPr id="39" name="Freihand 38">
                      <a:extLst>
                        <a:ext uri="{FF2B5EF4-FFF2-40B4-BE49-F238E27FC236}">
                          <a16:creationId xmlns:a16="http://schemas.microsoft.com/office/drawing/2014/main" id="{6D12A7AA-2135-44BD-49F1-D14E760FFCA4}"/>
                        </a:ext>
                      </a:extLst>
                    </p:cNvPr>
                    <p:cNvPicPr/>
                    <p:nvPr/>
                  </p:nvPicPr>
                  <p:blipFill>
                    <a:blip r:embed="rId10"/>
                    <a:stretch>
                      <a:fillRect/>
                    </a:stretch>
                  </p:blipFill>
                  <p:spPr>
                    <a:xfrm>
                      <a:off x="898222" y="4201859"/>
                      <a:ext cx="219614" cy="1217617"/>
                    </a:xfrm>
                    <a:prstGeom prst="rect">
                      <a:avLst/>
                    </a:prstGeom>
                  </p:spPr>
                </p:pic>
              </mc:Fallback>
            </mc:AlternateContent>
          </p:grpSp>
        </p:grpSp>
        <p:grpSp>
          <p:nvGrpSpPr>
            <p:cNvPr id="19" name="Gruppieren 18">
              <a:extLst>
                <a:ext uri="{FF2B5EF4-FFF2-40B4-BE49-F238E27FC236}">
                  <a16:creationId xmlns:a16="http://schemas.microsoft.com/office/drawing/2014/main" id="{B472C34D-B925-4175-3974-C8819DE4D1FF}"/>
                </a:ext>
              </a:extLst>
            </p:cNvPr>
            <p:cNvGrpSpPr/>
            <p:nvPr/>
          </p:nvGrpSpPr>
          <p:grpSpPr>
            <a:xfrm>
              <a:off x="1117641" y="3774657"/>
              <a:ext cx="790962" cy="1849052"/>
              <a:chOff x="4556097" y="4877723"/>
              <a:chExt cx="1225934" cy="2504035"/>
            </a:xfrm>
          </p:grpSpPr>
          <p:pic>
            <p:nvPicPr>
              <p:cNvPr id="28" name="Grafik 27">
                <a:extLst>
                  <a:ext uri="{FF2B5EF4-FFF2-40B4-BE49-F238E27FC236}">
                    <a16:creationId xmlns:a16="http://schemas.microsoft.com/office/drawing/2014/main" id="{8F7F24DC-09EB-D220-2941-710CF38F6C3D}"/>
                  </a:ext>
                </a:extLst>
              </p:cNvPr>
              <p:cNvPicPr>
                <a:picLocks noChangeAspect="1"/>
              </p:cNvPicPr>
              <p:nvPr/>
            </p:nvPicPr>
            <p:blipFill>
              <a:blip r:embed="rId2"/>
              <a:stretch>
                <a:fillRect/>
              </a:stretch>
            </p:blipFill>
            <p:spPr>
              <a:xfrm>
                <a:off x="4556097" y="4877723"/>
                <a:ext cx="1225934" cy="2504035"/>
              </a:xfrm>
              <a:prstGeom prst="rect">
                <a:avLst/>
              </a:prstGeom>
            </p:spPr>
          </p:pic>
          <p:grpSp>
            <p:nvGrpSpPr>
              <p:cNvPr id="29" name="Gruppieren 28">
                <a:extLst>
                  <a:ext uri="{FF2B5EF4-FFF2-40B4-BE49-F238E27FC236}">
                    <a16:creationId xmlns:a16="http://schemas.microsoft.com/office/drawing/2014/main" id="{BE2F3811-567B-9EBD-CB92-FB8362767744}"/>
                  </a:ext>
                </a:extLst>
              </p:cNvPr>
              <p:cNvGrpSpPr/>
              <p:nvPr/>
            </p:nvGrpSpPr>
            <p:grpSpPr>
              <a:xfrm>
                <a:off x="5192426" y="5058405"/>
                <a:ext cx="334229" cy="2026623"/>
                <a:chOff x="866921" y="3924927"/>
                <a:chExt cx="215447" cy="1306378"/>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0" name="Freihand 29">
                      <a:extLst>
                        <a:ext uri="{FF2B5EF4-FFF2-40B4-BE49-F238E27FC236}">
                          <a16:creationId xmlns:a16="http://schemas.microsoft.com/office/drawing/2014/main" id="{626EE04B-570E-7CF0-3A24-85425EBF3C52}"/>
                        </a:ext>
                      </a:extLst>
                    </p14:cNvPr>
                    <p14:cNvContentPartPr/>
                    <p14:nvPr/>
                  </p14:nvContentPartPr>
                  <p14:xfrm>
                    <a:off x="874841" y="3941847"/>
                    <a:ext cx="360" cy="360"/>
                  </p14:xfrm>
                </p:contentPart>
              </mc:Choice>
              <mc:Fallback xmlns="">
                <p:pic>
                  <p:nvPicPr>
                    <p:cNvPr id="30" name="Freihand 29">
                      <a:extLst>
                        <a:ext uri="{FF2B5EF4-FFF2-40B4-BE49-F238E27FC236}">
                          <a16:creationId xmlns:a16="http://schemas.microsoft.com/office/drawing/2014/main" id="{626EE04B-570E-7CF0-3A24-85425EBF3C52}"/>
                        </a:ext>
                      </a:extLst>
                    </p:cNvPr>
                    <p:cNvPicPr/>
                    <p:nvPr/>
                  </p:nvPicPr>
                  <p:blipFill>
                    <a:blip r:embed="rId12"/>
                    <a:stretch>
                      <a:fillRect/>
                    </a:stretch>
                  </p:blipFill>
                  <p:spPr>
                    <a:xfrm>
                      <a:off x="838841" y="37258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1" name="Freihand 30">
                      <a:extLst>
                        <a:ext uri="{FF2B5EF4-FFF2-40B4-BE49-F238E27FC236}">
                          <a16:creationId xmlns:a16="http://schemas.microsoft.com/office/drawing/2014/main" id="{2C15617F-63C4-721B-4825-ACD8F413B275}"/>
                        </a:ext>
                      </a:extLst>
                    </p14:cNvPr>
                    <p14:cNvContentPartPr/>
                    <p14:nvPr/>
                  </p14:nvContentPartPr>
                  <p14:xfrm>
                    <a:off x="866921" y="3924927"/>
                    <a:ext cx="56520" cy="234360"/>
                  </p14:xfrm>
                </p:contentPart>
              </mc:Choice>
              <mc:Fallback xmlns="">
                <p:pic>
                  <p:nvPicPr>
                    <p:cNvPr id="31" name="Freihand 30">
                      <a:extLst>
                        <a:ext uri="{FF2B5EF4-FFF2-40B4-BE49-F238E27FC236}">
                          <a16:creationId xmlns:a16="http://schemas.microsoft.com/office/drawing/2014/main" id="{2C15617F-63C4-721B-4825-ACD8F413B275}"/>
                        </a:ext>
                      </a:extLst>
                    </p:cNvPr>
                    <p:cNvPicPr/>
                    <p:nvPr/>
                  </p:nvPicPr>
                  <p:blipFill>
                    <a:blip r:embed="rId14"/>
                    <a:stretch>
                      <a:fillRect/>
                    </a:stretch>
                  </p:blipFill>
                  <p:spPr>
                    <a:xfrm>
                      <a:off x="830921" y="3736434"/>
                      <a:ext cx="128160" cy="61103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32" name="Freihand 31">
                      <a:extLst>
                        <a:ext uri="{FF2B5EF4-FFF2-40B4-BE49-F238E27FC236}">
                          <a16:creationId xmlns:a16="http://schemas.microsoft.com/office/drawing/2014/main" id="{5061FFFF-9092-F44E-5D4C-2B8794F23CDF}"/>
                        </a:ext>
                      </a:extLst>
                    </p14:cNvPr>
                    <p14:cNvContentPartPr/>
                    <p14:nvPr/>
                  </p14:nvContentPartPr>
                  <p14:xfrm>
                    <a:off x="896441" y="4357287"/>
                    <a:ext cx="360" cy="360"/>
                  </p14:xfrm>
                </p:contentPart>
              </mc:Choice>
              <mc:Fallback xmlns="">
                <p:pic>
                  <p:nvPicPr>
                    <p:cNvPr id="32" name="Freihand 31">
                      <a:extLst>
                        <a:ext uri="{FF2B5EF4-FFF2-40B4-BE49-F238E27FC236}">
                          <a16:creationId xmlns:a16="http://schemas.microsoft.com/office/drawing/2014/main" id="{5061FFFF-9092-F44E-5D4C-2B8794F23CDF}"/>
                        </a:ext>
                      </a:extLst>
                    </p:cNvPr>
                    <p:cNvPicPr/>
                    <p:nvPr/>
                  </p:nvPicPr>
                  <p:blipFill>
                    <a:blip r:embed="rId16"/>
                    <a:stretch>
                      <a:fillRect/>
                    </a:stretch>
                  </p:blipFill>
                  <p:spPr>
                    <a:xfrm>
                      <a:off x="860441" y="414128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3" name="Freihand 32">
                      <a:extLst>
                        <a:ext uri="{FF2B5EF4-FFF2-40B4-BE49-F238E27FC236}">
                          <a16:creationId xmlns:a16="http://schemas.microsoft.com/office/drawing/2014/main" id="{20B4CA94-5D8C-5874-DF54-D4650C46EBFB}"/>
                        </a:ext>
                      </a:extLst>
                    </p14:cNvPr>
                    <p14:cNvContentPartPr/>
                    <p14:nvPr/>
                  </p14:nvContentPartPr>
                  <p14:xfrm>
                    <a:off x="934048" y="4390345"/>
                    <a:ext cx="148320" cy="840960"/>
                  </p14:xfrm>
                </p:contentPart>
              </mc:Choice>
              <mc:Fallback xmlns="">
                <p:pic>
                  <p:nvPicPr>
                    <p:cNvPr id="33" name="Freihand 32">
                      <a:extLst>
                        <a:ext uri="{FF2B5EF4-FFF2-40B4-BE49-F238E27FC236}">
                          <a16:creationId xmlns:a16="http://schemas.microsoft.com/office/drawing/2014/main" id="{20B4CA94-5D8C-5874-DF54-D4650C46EBFB}"/>
                        </a:ext>
                      </a:extLst>
                    </p:cNvPr>
                    <p:cNvPicPr/>
                    <p:nvPr/>
                  </p:nvPicPr>
                  <p:blipFill>
                    <a:blip r:embed="rId18"/>
                    <a:stretch>
                      <a:fillRect/>
                    </a:stretch>
                  </p:blipFill>
                  <p:spPr>
                    <a:xfrm>
                      <a:off x="898222" y="4201859"/>
                      <a:ext cx="219614" cy="1217617"/>
                    </a:xfrm>
                    <a:prstGeom prst="rect">
                      <a:avLst/>
                    </a:prstGeom>
                  </p:spPr>
                </p:pic>
              </mc:Fallback>
            </mc:AlternateContent>
          </p:grpSp>
        </p:grpSp>
        <p:grpSp>
          <p:nvGrpSpPr>
            <p:cNvPr id="20" name="Gruppieren 19">
              <a:extLst>
                <a:ext uri="{FF2B5EF4-FFF2-40B4-BE49-F238E27FC236}">
                  <a16:creationId xmlns:a16="http://schemas.microsoft.com/office/drawing/2014/main" id="{D53A7C5B-2691-8AC0-CAD4-3FC4104EEC95}"/>
                </a:ext>
              </a:extLst>
            </p:cNvPr>
            <p:cNvGrpSpPr/>
            <p:nvPr/>
          </p:nvGrpSpPr>
          <p:grpSpPr>
            <a:xfrm>
              <a:off x="1906983" y="3750852"/>
              <a:ext cx="790962" cy="1849052"/>
              <a:chOff x="4556097" y="4877723"/>
              <a:chExt cx="1225934" cy="2504035"/>
            </a:xfrm>
          </p:grpSpPr>
          <p:pic>
            <p:nvPicPr>
              <p:cNvPr id="22" name="Grafik 21">
                <a:extLst>
                  <a:ext uri="{FF2B5EF4-FFF2-40B4-BE49-F238E27FC236}">
                    <a16:creationId xmlns:a16="http://schemas.microsoft.com/office/drawing/2014/main" id="{80BFDF2F-3473-E446-8016-EAEAD721D2DC}"/>
                  </a:ext>
                </a:extLst>
              </p:cNvPr>
              <p:cNvPicPr>
                <a:picLocks noChangeAspect="1"/>
              </p:cNvPicPr>
              <p:nvPr/>
            </p:nvPicPr>
            <p:blipFill>
              <a:blip r:embed="rId2"/>
              <a:stretch>
                <a:fillRect/>
              </a:stretch>
            </p:blipFill>
            <p:spPr>
              <a:xfrm>
                <a:off x="4556097" y="4877723"/>
                <a:ext cx="1225934" cy="2504035"/>
              </a:xfrm>
              <a:prstGeom prst="rect">
                <a:avLst/>
              </a:prstGeom>
            </p:spPr>
          </p:pic>
          <p:grpSp>
            <p:nvGrpSpPr>
              <p:cNvPr id="23" name="Gruppieren 22">
                <a:extLst>
                  <a:ext uri="{FF2B5EF4-FFF2-40B4-BE49-F238E27FC236}">
                    <a16:creationId xmlns:a16="http://schemas.microsoft.com/office/drawing/2014/main" id="{73D8A964-9BB8-772C-E713-2BC0DB4F1313}"/>
                  </a:ext>
                </a:extLst>
              </p:cNvPr>
              <p:cNvGrpSpPr/>
              <p:nvPr/>
            </p:nvGrpSpPr>
            <p:grpSpPr>
              <a:xfrm>
                <a:off x="5192426" y="5058405"/>
                <a:ext cx="334229" cy="2026623"/>
                <a:chOff x="866921" y="3924927"/>
                <a:chExt cx="215447" cy="1306378"/>
              </a:xfrm>
            </p:grpSpPr>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4" name="Freihand 23">
                      <a:extLst>
                        <a:ext uri="{FF2B5EF4-FFF2-40B4-BE49-F238E27FC236}">
                          <a16:creationId xmlns:a16="http://schemas.microsoft.com/office/drawing/2014/main" id="{D81DA198-E86C-1E12-F476-BC518AD11935}"/>
                        </a:ext>
                      </a:extLst>
                    </p14:cNvPr>
                    <p14:cNvContentPartPr/>
                    <p14:nvPr/>
                  </p14:nvContentPartPr>
                  <p14:xfrm>
                    <a:off x="874841" y="3941847"/>
                    <a:ext cx="360" cy="360"/>
                  </p14:xfrm>
                </p:contentPart>
              </mc:Choice>
              <mc:Fallback xmlns="">
                <p:pic>
                  <p:nvPicPr>
                    <p:cNvPr id="24" name="Freihand 23">
                      <a:extLst>
                        <a:ext uri="{FF2B5EF4-FFF2-40B4-BE49-F238E27FC236}">
                          <a16:creationId xmlns:a16="http://schemas.microsoft.com/office/drawing/2014/main" id="{D81DA198-E86C-1E12-F476-BC518AD11935}"/>
                        </a:ext>
                      </a:extLst>
                    </p:cNvPr>
                    <p:cNvPicPr/>
                    <p:nvPr/>
                  </p:nvPicPr>
                  <p:blipFill>
                    <a:blip r:embed="rId20"/>
                    <a:stretch>
                      <a:fillRect/>
                    </a:stretch>
                  </p:blipFill>
                  <p:spPr>
                    <a:xfrm>
                      <a:off x="838841" y="372584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5" name="Freihand 24">
                      <a:extLst>
                        <a:ext uri="{FF2B5EF4-FFF2-40B4-BE49-F238E27FC236}">
                          <a16:creationId xmlns:a16="http://schemas.microsoft.com/office/drawing/2014/main" id="{24D515A1-26F0-CDCA-DA67-AF9C6ED25477}"/>
                        </a:ext>
                      </a:extLst>
                    </p14:cNvPr>
                    <p14:cNvContentPartPr/>
                    <p14:nvPr/>
                  </p14:nvContentPartPr>
                  <p14:xfrm>
                    <a:off x="866921" y="3924927"/>
                    <a:ext cx="56520" cy="234360"/>
                  </p14:xfrm>
                </p:contentPart>
              </mc:Choice>
              <mc:Fallback xmlns="">
                <p:pic>
                  <p:nvPicPr>
                    <p:cNvPr id="25" name="Freihand 24">
                      <a:extLst>
                        <a:ext uri="{FF2B5EF4-FFF2-40B4-BE49-F238E27FC236}">
                          <a16:creationId xmlns:a16="http://schemas.microsoft.com/office/drawing/2014/main" id="{24D515A1-26F0-CDCA-DA67-AF9C6ED25477}"/>
                        </a:ext>
                      </a:extLst>
                    </p:cNvPr>
                    <p:cNvPicPr/>
                    <p:nvPr/>
                  </p:nvPicPr>
                  <p:blipFill>
                    <a:blip r:embed="rId22"/>
                    <a:stretch>
                      <a:fillRect/>
                    </a:stretch>
                  </p:blipFill>
                  <p:spPr>
                    <a:xfrm>
                      <a:off x="830921" y="3736434"/>
                      <a:ext cx="128160" cy="61103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6" name="Freihand 25">
                      <a:extLst>
                        <a:ext uri="{FF2B5EF4-FFF2-40B4-BE49-F238E27FC236}">
                          <a16:creationId xmlns:a16="http://schemas.microsoft.com/office/drawing/2014/main" id="{0016A247-6E25-968E-B9D6-A5E4781B53B5}"/>
                        </a:ext>
                      </a:extLst>
                    </p14:cNvPr>
                    <p14:cNvContentPartPr/>
                    <p14:nvPr/>
                  </p14:nvContentPartPr>
                  <p14:xfrm>
                    <a:off x="896441" y="4357287"/>
                    <a:ext cx="360" cy="360"/>
                  </p14:xfrm>
                </p:contentPart>
              </mc:Choice>
              <mc:Fallback xmlns="">
                <p:pic>
                  <p:nvPicPr>
                    <p:cNvPr id="26" name="Freihand 25">
                      <a:extLst>
                        <a:ext uri="{FF2B5EF4-FFF2-40B4-BE49-F238E27FC236}">
                          <a16:creationId xmlns:a16="http://schemas.microsoft.com/office/drawing/2014/main" id="{0016A247-6E25-968E-B9D6-A5E4781B53B5}"/>
                        </a:ext>
                      </a:extLst>
                    </p:cNvPr>
                    <p:cNvPicPr/>
                    <p:nvPr/>
                  </p:nvPicPr>
                  <p:blipFill>
                    <a:blip r:embed="rId24"/>
                    <a:stretch>
                      <a:fillRect/>
                    </a:stretch>
                  </p:blipFill>
                  <p:spPr>
                    <a:xfrm>
                      <a:off x="860441" y="414128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7" name="Freihand 26">
                      <a:extLst>
                        <a:ext uri="{FF2B5EF4-FFF2-40B4-BE49-F238E27FC236}">
                          <a16:creationId xmlns:a16="http://schemas.microsoft.com/office/drawing/2014/main" id="{49B97C3A-1AA6-179D-D2B4-FF2A7893C965}"/>
                        </a:ext>
                      </a:extLst>
                    </p14:cNvPr>
                    <p14:cNvContentPartPr/>
                    <p14:nvPr/>
                  </p14:nvContentPartPr>
                  <p14:xfrm>
                    <a:off x="934048" y="4390345"/>
                    <a:ext cx="148320" cy="840960"/>
                  </p14:xfrm>
                </p:contentPart>
              </mc:Choice>
              <mc:Fallback xmlns="">
                <p:pic>
                  <p:nvPicPr>
                    <p:cNvPr id="27" name="Freihand 26">
                      <a:extLst>
                        <a:ext uri="{FF2B5EF4-FFF2-40B4-BE49-F238E27FC236}">
                          <a16:creationId xmlns:a16="http://schemas.microsoft.com/office/drawing/2014/main" id="{49B97C3A-1AA6-179D-D2B4-FF2A7893C965}"/>
                        </a:ext>
                      </a:extLst>
                    </p:cNvPr>
                    <p:cNvPicPr/>
                    <p:nvPr/>
                  </p:nvPicPr>
                  <p:blipFill>
                    <a:blip r:embed="rId26"/>
                    <a:stretch>
                      <a:fillRect/>
                    </a:stretch>
                  </p:blipFill>
                  <p:spPr>
                    <a:xfrm>
                      <a:off x="898222" y="4201859"/>
                      <a:ext cx="219614" cy="1217617"/>
                    </a:xfrm>
                    <a:prstGeom prst="rect">
                      <a:avLst/>
                    </a:prstGeom>
                  </p:spPr>
                </p:pic>
              </mc:Fallback>
            </mc:AlternateContent>
          </p:grpSp>
        </p:grpSp>
        <p:sp>
          <p:nvSpPr>
            <p:cNvPr id="21" name="Textfeld 20">
              <a:extLst>
                <a:ext uri="{FF2B5EF4-FFF2-40B4-BE49-F238E27FC236}">
                  <a16:creationId xmlns:a16="http://schemas.microsoft.com/office/drawing/2014/main" id="{317E046E-C6A4-BE21-7D77-6673EDEC76E0}"/>
                </a:ext>
              </a:extLst>
            </p:cNvPr>
            <p:cNvSpPr txBox="1"/>
            <p:nvPr/>
          </p:nvSpPr>
          <p:spPr>
            <a:xfrm>
              <a:off x="364495" y="5563381"/>
              <a:ext cx="6161314" cy="369332"/>
            </a:xfrm>
            <a:prstGeom prst="rect">
              <a:avLst/>
            </a:prstGeom>
            <a:noFill/>
          </p:spPr>
          <p:txBody>
            <a:bodyPr wrap="square">
              <a:spAutoFit/>
            </a:bodyPr>
            <a:lstStyle/>
            <a:p>
              <a:r>
                <a:rPr lang="de-CH" dirty="0"/>
                <a:t>102 Studierende</a:t>
              </a:r>
            </a:p>
          </p:txBody>
        </p:sp>
      </p:grpSp>
      <p:grpSp>
        <p:nvGrpSpPr>
          <p:cNvPr id="40" name="Gruppieren 39">
            <a:extLst>
              <a:ext uri="{FF2B5EF4-FFF2-40B4-BE49-F238E27FC236}">
                <a16:creationId xmlns:a16="http://schemas.microsoft.com/office/drawing/2014/main" id="{C79627B3-E20F-682D-AA8D-DB5484E4584F}"/>
              </a:ext>
            </a:extLst>
          </p:cNvPr>
          <p:cNvGrpSpPr/>
          <p:nvPr/>
        </p:nvGrpSpPr>
        <p:grpSpPr>
          <a:xfrm>
            <a:off x="419100" y="1568104"/>
            <a:ext cx="2441821" cy="1760709"/>
            <a:chOff x="419100" y="1568104"/>
            <a:chExt cx="2441821" cy="1760709"/>
          </a:xfrm>
        </p:grpSpPr>
        <p:grpSp>
          <p:nvGrpSpPr>
            <p:cNvPr id="41" name="Gruppieren 40">
              <a:extLst>
                <a:ext uri="{FF2B5EF4-FFF2-40B4-BE49-F238E27FC236}">
                  <a16:creationId xmlns:a16="http://schemas.microsoft.com/office/drawing/2014/main" id="{E8E64114-78D6-8A58-68A8-9664EC212FF6}"/>
                </a:ext>
              </a:extLst>
            </p:cNvPr>
            <p:cNvGrpSpPr/>
            <p:nvPr/>
          </p:nvGrpSpPr>
          <p:grpSpPr>
            <a:xfrm>
              <a:off x="626963" y="1568104"/>
              <a:ext cx="2179966" cy="1572864"/>
              <a:chOff x="626963" y="1568104"/>
              <a:chExt cx="2179966" cy="1572864"/>
            </a:xfrm>
          </p:grpSpPr>
          <p:grpSp>
            <p:nvGrpSpPr>
              <p:cNvPr id="43" name="Gruppieren 42">
                <a:extLst>
                  <a:ext uri="{FF2B5EF4-FFF2-40B4-BE49-F238E27FC236}">
                    <a16:creationId xmlns:a16="http://schemas.microsoft.com/office/drawing/2014/main" id="{E1C930ED-5CB7-C2AF-6F95-9DA1F10F9457}"/>
                  </a:ext>
                </a:extLst>
              </p:cNvPr>
              <p:cNvGrpSpPr/>
              <p:nvPr/>
            </p:nvGrpSpPr>
            <p:grpSpPr>
              <a:xfrm>
                <a:off x="1343472" y="1600968"/>
                <a:ext cx="761733" cy="1540000"/>
                <a:chOff x="2583490" y="3808458"/>
                <a:chExt cx="790779" cy="1615208"/>
              </a:xfrm>
            </p:grpSpPr>
            <p:pic>
              <p:nvPicPr>
                <p:cNvPr id="62" name="Grafik 61">
                  <a:extLst>
                    <a:ext uri="{FF2B5EF4-FFF2-40B4-BE49-F238E27FC236}">
                      <a16:creationId xmlns:a16="http://schemas.microsoft.com/office/drawing/2014/main" id="{32584E60-FED0-7670-E927-80720A5084CB}"/>
                    </a:ext>
                  </a:extLst>
                </p:cNvPr>
                <p:cNvPicPr>
                  <a:picLocks noChangeAspect="1"/>
                </p:cNvPicPr>
                <p:nvPr/>
              </p:nvPicPr>
              <p:blipFill>
                <a:blip r:embed="rId2"/>
                <a:stretch>
                  <a:fillRect/>
                </a:stretch>
              </p:blipFill>
              <p:spPr>
                <a:xfrm>
                  <a:off x="2583490" y="3808458"/>
                  <a:ext cx="790779" cy="1615208"/>
                </a:xfrm>
                <a:prstGeom prst="rect">
                  <a:avLst/>
                </a:prstGeom>
              </p:spPr>
            </p:pic>
            <p:grpSp>
              <p:nvGrpSpPr>
                <p:cNvPr id="63" name="Gruppieren 62">
                  <a:extLst>
                    <a:ext uri="{FF2B5EF4-FFF2-40B4-BE49-F238E27FC236}">
                      <a16:creationId xmlns:a16="http://schemas.microsoft.com/office/drawing/2014/main" id="{E4943EF2-4845-437D-0CE3-CD7550E95693}"/>
                    </a:ext>
                  </a:extLst>
                </p:cNvPr>
                <p:cNvGrpSpPr/>
                <p:nvPr/>
              </p:nvGrpSpPr>
              <p:grpSpPr>
                <a:xfrm>
                  <a:off x="3008728" y="3957625"/>
                  <a:ext cx="203400" cy="1283040"/>
                  <a:chOff x="3008728" y="3957625"/>
                  <a:chExt cx="203400" cy="1283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64" name="Freihand 63">
                        <a:extLst>
                          <a:ext uri="{FF2B5EF4-FFF2-40B4-BE49-F238E27FC236}">
                            <a16:creationId xmlns:a16="http://schemas.microsoft.com/office/drawing/2014/main" id="{5CCE8025-6785-5A53-38DD-49606C8F348E}"/>
                          </a:ext>
                        </a:extLst>
                      </p14:cNvPr>
                      <p14:cNvContentPartPr/>
                      <p14:nvPr/>
                    </p14:nvContentPartPr>
                    <p14:xfrm>
                      <a:off x="3008728" y="3957625"/>
                      <a:ext cx="58320" cy="200520"/>
                    </p14:xfrm>
                  </p:contentPart>
                </mc:Choice>
                <mc:Fallback xmlns="">
                  <p:pic>
                    <p:nvPicPr>
                      <p:cNvPr id="64" name="Freihand 63">
                        <a:extLst>
                          <a:ext uri="{FF2B5EF4-FFF2-40B4-BE49-F238E27FC236}">
                            <a16:creationId xmlns:a16="http://schemas.microsoft.com/office/drawing/2014/main" id="{5CCE8025-6785-5A53-38DD-49606C8F348E}"/>
                          </a:ext>
                        </a:extLst>
                      </p:cNvPr>
                      <p:cNvPicPr/>
                      <p:nvPr/>
                    </p:nvPicPr>
                    <p:blipFill>
                      <a:blip r:embed="rId28"/>
                      <a:stretch>
                        <a:fillRect/>
                      </a:stretch>
                    </p:blipFill>
                    <p:spPr>
                      <a:xfrm>
                        <a:off x="2971343" y="3730621"/>
                        <a:ext cx="132715" cy="65414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65" name="Freihand 64">
                        <a:extLst>
                          <a:ext uri="{FF2B5EF4-FFF2-40B4-BE49-F238E27FC236}">
                            <a16:creationId xmlns:a16="http://schemas.microsoft.com/office/drawing/2014/main" id="{99D9ECC5-6154-4B67-B0E5-CB85555867AC}"/>
                          </a:ext>
                        </a:extLst>
                      </p14:cNvPr>
                      <p14:cNvContentPartPr/>
                      <p14:nvPr/>
                    </p14:nvContentPartPr>
                    <p14:xfrm>
                      <a:off x="3016648" y="4368385"/>
                      <a:ext cx="360" cy="360"/>
                    </p14:xfrm>
                  </p:contentPart>
                </mc:Choice>
                <mc:Fallback xmlns="">
                  <p:pic>
                    <p:nvPicPr>
                      <p:cNvPr id="65" name="Freihand 64">
                        <a:extLst>
                          <a:ext uri="{FF2B5EF4-FFF2-40B4-BE49-F238E27FC236}">
                            <a16:creationId xmlns:a16="http://schemas.microsoft.com/office/drawing/2014/main" id="{99D9ECC5-6154-4B67-B0E5-CB85555867AC}"/>
                          </a:ext>
                        </a:extLst>
                      </p:cNvPr>
                      <p:cNvPicPr/>
                      <p:nvPr/>
                    </p:nvPicPr>
                    <p:blipFill>
                      <a:blip r:embed="rId30"/>
                      <a:stretch>
                        <a:fillRect/>
                      </a:stretch>
                    </p:blipFill>
                    <p:spPr>
                      <a:xfrm>
                        <a:off x="2980648" y="415238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66" name="Freihand 65">
                        <a:extLst>
                          <a:ext uri="{FF2B5EF4-FFF2-40B4-BE49-F238E27FC236}">
                            <a16:creationId xmlns:a16="http://schemas.microsoft.com/office/drawing/2014/main" id="{D9B98D86-CACA-2A11-ABC0-50183175116F}"/>
                          </a:ext>
                        </a:extLst>
                      </p14:cNvPr>
                      <p14:cNvContentPartPr/>
                      <p14:nvPr/>
                    </p14:nvContentPartPr>
                    <p14:xfrm>
                      <a:off x="3016648" y="4368385"/>
                      <a:ext cx="187560" cy="872280"/>
                    </p14:xfrm>
                  </p:contentPart>
                </mc:Choice>
                <mc:Fallback xmlns="">
                  <p:pic>
                    <p:nvPicPr>
                      <p:cNvPr id="66" name="Freihand 65">
                        <a:extLst>
                          <a:ext uri="{FF2B5EF4-FFF2-40B4-BE49-F238E27FC236}">
                            <a16:creationId xmlns:a16="http://schemas.microsoft.com/office/drawing/2014/main" id="{D9B98D86-CACA-2A11-ABC0-50183175116F}"/>
                          </a:ext>
                        </a:extLst>
                      </p:cNvPr>
                      <p:cNvPicPr/>
                      <p:nvPr/>
                    </p:nvPicPr>
                    <p:blipFill>
                      <a:blip r:embed="rId32"/>
                      <a:stretch>
                        <a:fillRect/>
                      </a:stretch>
                    </p:blipFill>
                    <p:spPr>
                      <a:xfrm>
                        <a:off x="2979360" y="4141819"/>
                        <a:ext cx="261764" cy="132503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67" name="Freihand 66">
                        <a:extLst>
                          <a:ext uri="{FF2B5EF4-FFF2-40B4-BE49-F238E27FC236}">
                            <a16:creationId xmlns:a16="http://schemas.microsoft.com/office/drawing/2014/main" id="{FCA7CE86-3B69-0692-0725-766E0B644764}"/>
                          </a:ext>
                        </a:extLst>
                      </p14:cNvPr>
                      <p14:cNvContentPartPr/>
                      <p14:nvPr/>
                    </p14:nvContentPartPr>
                    <p14:xfrm>
                      <a:off x="3064168" y="4387465"/>
                      <a:ext cx="360" cy="360"/>
                    </p14:xfrm>
                  </p:contentPart>
                </mc:Choice>
                <mc:Fallback xmlns="">
                  <p:pic>
                    <p:nvPicPr>
                      <p:cNvPr id="67" name="Freihand 66">
                        <a:extLst>
                          <a:ext uri="{FF2B5EF4-FFF2-40B4-BE49-F238E27FC236}">
                            <a16:creationId xmlns:a16="http://schemas.microsoft.com/office/drawing/2014/main" id="{FCA7CE86-3B69-0692-0725-766E0B644764}"/>
                          </a:ext>
                        </a:extLst>
                      </p:cNvPr>
                      <p:cNvPicPr/>
                      <p:nvPr/>
                    </p:nvPicPr>
                    <p:blipFill>
                      <a:blip r:embed="rId34"/>
                      <a:stretch>
                        <a:fillRect/>
                      </a:stretch>
                    </p:blipFill>
                    <p:spPr>
                      <a:xfrm>
                        <a:off x="3028168" y="417146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68" name="Freihand 67">
                        <a:extLst>
                          <a:ext uri="{FF2B5EF4-FFF2-40B4-BE49-F238E27FC236}">
                            <a16:creationId xmlns:a16="http://schemas.microsoft.com/office/drawing/2014/main" id="{A700F12A-FA19-4D32-5162-F92B6B4053B4}"/>
                          </a:ext>
                        </a:extLst>
                      </p14:cNvPr>
                      <p14:cNvContentPartPr/>
                      <p14:nvPr/>
                    </p14:nvContentPartPr>
                    <p14:xfrm>
                      <a:off x="3063448" y="4387465"/>
                      <a:ext cx="360" cy="360"/>
                    </p14:xfrm>
                  </p:contentPart>
                </mc:Choice>
                <mc:Fallback xmlns="">
                  <p:pic>
                    <p:nvPicPr>
                      <p:cNvPr id="68" name="Freihand 67">
                        <a:extLst>
                          <a:ext uri="{FF2B5EF4-FFF2-40B4-BE49-F238E27FC236}">
                            <a16:creationId xmlns:a16="http://schemas.microsoft.com/office/drawing/2014/main" id="{A700F12A-FA19-4D32-5162-F92B6B4053B4}"/>
                          </a:ext>
                        </a:extLst>
                      </p:cNvPr>
                      <p:cNvPicPr/>
                      <p:nvPr/>
                    </p:nvPicPr>
                    <p:blipFill>
                      <a:blip r:embed="rId36"/>
                      <a:stretch>
                        <a:fillRect/>
                      </a:stretch>
                    </p:blipFill>
                    <p:spPr>
                      <a:xfrm>
                        <a:off x="3027448" y="417146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69" name="Freihand 68">
                        <a:extLst>
                          <a:ext uri="{FF2B5EF4-FFF2-40B4-BE49-F238E27FC236}">
                            <a16:creationId xmlns:a16="http://schemas.microsoft.com/office/drawing/2014/main" id="{5D991580-4612-F435-4271-4D57D0999D3F}"/>
                          </a:ext>
                        </a:extLst>
                      </p14:cNvPr>
                      <p14:cNvContentPartPr/>
                      <p14:nvPr/>
                    </p14:nvContentPartPr>
                    <p14:xfrm>
                      <a:off x="3026008" y="4353625"/>
                      <a:ext cx="186120" cy="883080"/>
                    </p14:xfrm>
                  </p:contentPart>
                </mc:Choice>
                <mc:Fallback xmlns="">
                  <p:pic>
                    <p:nvPicPr>
                      <p:cNvPr id="69" name="Freihand 68">
                        <a:extLst>
                          <a:ext uri="{FF2B5EF4-FFF2-40B4-BE49-F238E27FC236}">
                            <a16:creationId xmlns:a16="http://schemas.microsoft.com/office/drawing/2014/main" id="{5D991580-4612-F435-4271-4D57D0999D3F}"/>
                          </a:ext>
                        </a:extLst>
                      </p:cNvPr>
                      <p:cNvPicPr/>
                      <p:nvPr/>
                    </p:nvPicPr>
                    <p:blipFill>
                      <a:blip r:embed="rId38"/>
                      <a:stretch>
                        <a:fillRect/>
                      </a:stretch>
                    </p:blipFill>
                    <p:spPr>
                      <a:xfrm>
                        <a:off x="2988635" y="4127001"/>
                        <a:ext cx="260493" cy="1335951"/>
                      </a:xfrm>
                      <a:prstGeom prst="rect">
                        <a:avLst/>
                      </a:prstGeom>
                    </p:spPr>
                  </p:pic>
                </mc:Fallback>
              </mc:AlternateContent>
            </p:grpSp>
          </p:grpSp>
          <p:grpSp>
            <p:nvGrpSpPr>
              <p:cNvPr id="44" name="Gruppieren 43">
                <a:extLst>
                  <a:ext uri="{FF2B5EF4-FFF2-40B4-BE49-F238E27FC236}">
                    <a16:creationId xmlns:a16="http://schemas.microsoft.com/office/drawing/2014/main" id="{CBED1232-9BF0-B91E-A8A1-3F2BD95141B8}"/>
                  </a:ext>
                </a:extLst>
              </p:cNvPr>
              <p:cNvGrpSpPr/>
              <p:nvPr/>
            </p:nvGrpSpPr>
            <p:grpSpPr>
              <a:xfrm>
                <a:off x="626963" y="1568104"/>
                <a:ext cx="761733" cy="1540000"/>
                <a:chOff x="2583490" y="3808458"/>
                <a:chExt cx="790779" cy="1615208"/>
              </a:xfrm>
            </p:grpSpPr>
            <p:pic>
              <p:nvPicPr>
                <p:cNvPr id="54" name="Grafik 53">
                  <a:extLst>
                    <a:ext uri="{FF2B5EF4-FFF2-40B4-BE49-F238E27FC236}">
                      <a16:creationId xmlns:a16="http://schemas.microsoft.com/office/drawing/2014/main" id="{8144C8C2-B11C-6B4B-0B6D-9D37B4A2A8C9}"/>
                    </a:ext>
                  </a:extLst>
                </p:cNvPr>
                <p:cNvPicPr>
                  <a:picLocks noChangeAspect="1"/>
                </p:cNvPicPr>
                <p:nvPr/>
              </p:nvPicPr>
              <p:blipFill>
                <a:blip r:embed="rId2"/>
                <a:stretch>
                  <a:fillRect/>
                </a:stretch>
              </p:blipFill>
              <p:spPr>
                <a:xfrm>
                  <a:off x="2583490" y="3808458"/>
                  <a:ext cx="790779" cy="1615208"/>
                </a:xfrm>
                <a:prstGeom prst="rect">
                  <a:avLst/>
                </a:prstGeom>
              </p:spPr>
            </p:pic>
            <p:grpSp>
              <p:nvGrpSpPr>
                <p:cNvPr id="55" name="Gruppieren 54">
                  <a:extLst>
                    <a:ext uri="{FF2B5EF4-FFF2-40B4-BE49-F238E27FC236}">
                      <a16:creationId xmlns:a16="http://schemas.microsoft.com/office/drawing/2014/main" id="{2D3678BC-B0F2-8DA7-69A6-15762A082D3E}"/>
                    </a:ext>
                  </a:extLst>
                </p:cNvPr>
                <p:cNvGrpSpPr/>
                <p:nvPr/>
              </p:nvGrpSpPr>
              <p:grpSpPr>
                <a:xfrm>
                  <a:off x="3008728" y="3957625"/>
                  <a:ext cx="203400" cy="1283040"/>
                  <a:chOff x="3008728" y="3957625"/>
                  <a:chExt cx="203400" cy="1283040"/>
                </a:xfrm>
              </p:grpSpPr>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56" name="Freihand 55">
                        <a:extLst>
                          <a:ext uri="{FF2B5EF4-FFF2-40B4-BE49-F238E27FC236}">
                            <a16:creationId xmlns:a16="http://schemas.microsoft.com/office/drawing/2014/main" id="{71D3C256-F1E2-8D0A-4BB2-67D781318444}"/>
                          </a:ext>
                        </a:extLst>
                      </p14:cNvPr>
                      <p14:cNvContentPartPr/>
                      <p14:nvPr/>
                    </p14:nvContentPartPr>
                    <p14:xfrm>
                      <a:off x="3008728" y="3957625"/>
                      <a:ext cx="58320" cy="200520"/>
                    </p14:xfrm>
                  </p:contentPart>
                </mc:Choice>
                <mc:Fallback xmlns="">
                  <p:pic>
                    <p:nvPicPr>
                      <p:cNvPr id="56" name="Freihand 55">
                        <a:extLst>
                          <a:ext uri="{FF2B5EF4-FFF2-40B4-BE49-F238E27FC236}">
                            <a16:creationId xmlns:a16="http://schemas.microsoft.com/office/drawing/2014/main" id="{71D3C256-F1E2-8D0A-4BB2-67D781318444}"/>
                          </a:ext>
                        </a:extLst>
                      </p:cNvPr>
                      <p:cNvPicPr/>
                      <p:nvPr/>
                    </p:nvPicPr>
                    <p:blipFill>
                      <a:blip r:embed="rId40"/>
                      <a:stretch>
                        <a:fillRect/>
                      </a:stretch>
                    </p:blipFill>
                    <p:spPr>
                      <a:xfrm>
                        <a:off x="2971343" y="3730621"/>
                        <a:ext cx="132715" cy="65414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57" name="Freihand 56">
                        <a:extLst>
                          <a:ext uri="{FF2B5EF4-FFF2-40B4-BE49-F238E27FC236}">
                            <a16:creationId xmlns:a16="http://schemas.microsoft.com/office/drawing/2014/main" id="{077893FD-197E-DBB4-73A1-C05097AB45A0}"/>
                          </a:ext>
                        </a:extLst>
                      </p14:cNvPr>
                      <p14:cNvContentPartPr/>
                      <p14:nvPr/>
                    </p14:nvContentPartPr>
                    <p14:xfrm>
                      <a:off x="3016648" y="4368385"/>
                      <a:ext cx="360" cy="360"/>
                    </p14:xfrm>
                  </p:contentPart>
                </mc:Choice>
                <mc:Fallback xmlns="">
                  <p:pic>
                    <p:nvPicPr>
                      <p:cNvPr id="57" name="Freihand 56">
                        <a:extLst>
                          <a:ext uri="{FF2B5EF4-FFF2-40B4-BE49-F238E27FC236}">
                            <a16:creationId xmlns:a16="http://schemas.microsoft.com/office/drawing/2014/main" id="{077893FD-197E-DBB4-73A1-C05097AB45A0}"/>
                          </a:ext>
                        </a:extLst>
                      </p:cNvPr>
                      <p:cNvPicPr/>
                      <p:nvPr/>
                    </p:nvPicPr>
                    <p:blipFill>
                      <a:blip r:embed="rId42"/>
                      <a:stretch>
                        <a:fillRect/>
                      </a:stretch>
                    </p:blipFill>
                    <p:spPr>
                      <a:xfrm>
                        <a:off x="2980648" y="415238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58" name="Freihand 57">
                        <a:extLst>
                          <a:ext uri="{FF2B5EF4-FFF2-40B4-BE49-F238E27FC236}">
                            <a16:creationId xmlns:a16="http://schemas.microsoft.com/office/drawing/2014/main" id="{B33C4CD6-C36A-DE17-2CF1-6FF86B2E735E}"/>
                          </a:ext>
                        </a:extLst>
                      </p14:cNvPr>
                      <p14:cNvContentPartPr/>
                      <p14:nvPr/>
                    </p14:nvContentPartPr>
                    <p14:xfrm>
                      <a:off x="3016648" y="4368385"/>
                      <a:ext cx="187560" cy="872280"/>
                    </p14:xfrm>
                  </p:contentPart>
                </mc:Choice>
                <mc:Fallback xmlns="">
                  <p:pic>
                    <p:nvPicPr>
                      <p:cNvPr id="58" name="Freihand 57">
                        <a:extLst>
                          <a:ext uri="{FF2B5EF4-FFF2-40B4-BE49-F238E27FC236}">
                            <a16:creationId xmlns:a16="http://schemas.microsoft.com/office/drawing/2014/main" id="{B33C4CD6-C36A-DE17-2CF1-6FF86B2E735E}"/>
                          </a:ext>
                        </a:extLst>
                      </p:cNvPr>
                      <p:cNvPicPr/>
                      <p:nvPr/>
                    </p:nvPicPr>
                    <p:blipFill>
                      <a:blip r:embed="rId44"/>
                      <a:stretch>
                        <a:fillRect/>
                      </a:stretch>
                    </p:blipFill>
                    <p:spPr>
                      <a:xfrm>
                        <a:off x="2979360" y="4141819"/>
                        <a:ext cx="261764" cy="132503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59" name="Freihand 58">
                        <a:extLst>
                          <a:ext uri="{FF2B5EF4-FFF2-40B4-BE49-F238E27FC236}">
                            <a16:creationId xmlns:a16="http://schemas.microsoft.com/office/drawing/2014/main" id="{1B4072AA-CA79-00B1-B3B1-949FC6914DCB}"/>
                          </a:ext>
                        </a:extLst>
                      </p14:cNvPr>
                      <p14:cNvContentPartPr/>
                      <p14:nvPr/>
                    </p14:nvContentPartPr>
                    <p14:xfrm>
                      <a:off x="3064168" y="4387465"/>
                      <a:ext cx="360" cy="360"/>
                    </p14:xfrm>
                  </p:contentPart>
                </mc:Choice>
                <mc:Fallback xmlns="">
                  <p:pic>
                    <p:nvPicPr>
                      <p:cNvPr id="59" name="Freihand 58">
                        <a:extLst>
                          <a:ext uri="{FF2B5EF4-FFF2-40B4-BE49-F238E27FC236}">
                            <a16:creationId xmlns:a16="http://schemas.microsoft.com/office/drawing/2014/main" id="{1B4072AA-CA79-00B1-B3B1-949FC6914DCB}"/>
                          </a:ext>
                        </a:extLst>
                      </p:cNvPr>
                      <p:cNvPicPr/>
                      <p:nvPr/>
                    </p:nvPicPr>
                    <p:blipFill>
                      <a:blip r:embed="rId46"/>
                      <a:stretch>
                        <a:fillRect/>
                      </a:stretch>
                    </p:blipFill>
                    <p:spPr>
                      <a:xfrm>
                        <a:off x="3028168" y="417146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60" name="Freihand 59">
                        <a:extLst>
                          <a:ext uri="{FF2B5EF4-FFF2-40B4-BE49-F238E27FC236}">
                            <a16:creationId xmlns:a16="http://schemas.microsoft.com/office/drawing/2014/main" id="{3BBA52E7-F876-226F-F92A-089C21B58E17}"/>
                          </a:ext>
                        </a:extLst>
                      </p14:cNvPr>
                      <p14:cNvContentPartPr/>
                      <p14:nvPr/>
                    </p14:nvContentPartPr>
                    <p14:xfrm>
                      <a:off x="3063448" y="4387465"/>
                      <a:ext cx="360" cy="360"/>
                    </p14:xfrm>
                  </p:contentPart>
                </mc:Choice>
                <mc:Fallback xmlns="">
                  <p:pic>
                    <p:nvPicPr>
                      <p:cNvPr id="60" name="Freihand 59">
                        <a:extLst>
                          <a:ext uri="{FF2B5EF4-FFF2-40B4-BE49-F238E27FC236}">
                            <a16:creationId xmlns:a16="http://schemas.microsoft.com/office/drawing/2014/main" id="{3BBA52E7-F876-226F-F92A-089C21B58E17}"/>
                          </a:ext>
                        </a:extLst>
                      </p:cNvPr>
                      <p:cNvPicPr/>
                      <p:nvPr/>
                    </p:nvPicPr>
                    <p:blipFill>
                      <a:blip r:embed="rId48"/>
                      <a:stretch>
                        <a:fillRect/>
                      </a:stretch>
                    </p:blipFill>
                    <p:spPr>
                      <a:xfrm>
                        <a:off x="3027448" y="417146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61" name="Freihand 60">
                        <a:extLst>
                          <a:ext uri="{FF2B5EF4-FFF2-40B4-BE49-F238E27FC236}">
                            <a16:creationId xmlns:a16="http://schemas.microsoft.com/office/drawing/2014/main" id="{5E9BABA7-27A4-2DDC-1564-E3E4FD31A19C}"/>
                          </a:ext>
                        </a:extLst>
                      </p14:cNvPr>
                      <p14:cNvContentPartPr/>
                      <p14:nvPr/>
                    </p14:nvContentPartPr>
                    <p14:xfrm>
                      <a:off x="3026008" y="4353625"/>
                      <a:ext cx="186120" cy="883080"/>
                    </p14:xfrm>
                  </p:contentPart>
                </mc:Choice>
                <mc:Fallback xmlns="">
                  <p:pic>
                    <p:nvPicPr>
                      <p:cNvPr id="61" name="Freihand 60">
                        <a:extLst>
                          <a:ext uri="{FF2B5EF4-FFF2-40B4-BE49-F238E27FC236}">
                            <a16:creationId xmlns:a16="http://schemas.microsoft.com/office/drawing/2014/main" id="{5E9BABA7-27A4-2DDC-1564-E3E4FD31A19C}"/>
                          </a:ext>
                        </a:extLst>
                      </p:cNvPr>
                      <p:cNvPicPr/>
                      <p:nvPr/>
                    </p:nvPicPr>
                    <p:blipFill>
                      <a:blip r:embed="rId50"/>
                      <a:stretch>
                        <a:fillRect/>
                      </a:stretch>
                    </p:blipFill>
                    <p:spPr>
                      <a:xfrm>
                        <a:off x="2988635" y="4127001"/>
                        <a:ext cx="260493" cy="1335951"/>
                      </a:xfrm>
                      <a:prstGeom prst="rect">
                        <a:avLst/>
                      </a:prstGeom>
                    </p:spPr>
                  </p:pic>
                </mc:Fallback>
              </mc:AlternateContent>
            </p:grpSp>
          </p:grpSp>
          <p:grpSp>
            <p:nvGrpSpPr>
              <p:cNvPr id="45" name="Gruppieren 44">
                <a:extLst>
                  <a:ext uri="{FF2B5EF4-FFF2-40B4-BE49-F238E27FC236}">
                    <a16:creationId xmlns:a16="http://schemas.microsoft.com/office/drawing/2014/main" id="{2528AB6D-B5CF-5EC1-3B9C-055CE26EEABF}"/>
                  </a:ext>
                </a:extLst>
              </p:cNvPr>
              <p:cNvGrpSpPr/>
              <p:nvPr/>
            </p:nvGrpSpPr>
            <p:grpSpPr>
              <a:xfrm>
                <a:off x="2045196" y="1580329"/>
                <a:ext cx="761733" cy="1540000"/>
                <a:chOff x="2583490" y="3808458"/>
                <a:chExt cx="790779" cy="1615208"/>
              </a:xfrm>
            </p:grpSpPr>
            <p:pic>
              <p:nvPicPr>
                <p:cNvPr id="46" name="Grafik 45">
                  <a:extLst>
                    <a:ext uri="{FF2B5EF4-FFF2-40B4-BE49-F238E27FC236}">
                      <a16:creationId xmlns:a16="http://schemas.microsoft.com/office/drawing/2014/main" id="{A1A50DBF-8312-DAE2-C169-C6D5CB612EE4}"/>
                    </a:ext>
                  </a:extLst>
                </p:cNvPr>
                <p:cNvPicPr>
                  <a:picLocks noChangeAspect="1"/>
                </p:cNvPicPr>
                <p:nvPr/>
              </p:nvPicPr>
              <p:blipFill>
                <a:blip r:embed="rId2"/>
                <a:stretch>
                  <a:fillRect/>
                </a:stretch>
              </p:blipFill>
              <p:spPr>
                <a:xfrm>
                  <a:off x="2583490" y="3808458"/>
                  <a:ext cx="790779" cy="1615208"/>
                </a:xfrm>
                <a:prstGeom prst="rect">
                  <a:avLst/>
                </a:prstGeom>
              </p:spPr>
            </p:pic>
            <p:grpSp>
              <p:nvGrpSpPr>
                <p:cNvPr id="47" name="Gruppieren 46">
                  <a:extLst>
                    <a:ext uri="{FF2B5EF4-FFF2-40B4-BE49-F238E27FC236}">
                      <a16:creationId xmlns:a16="http://schemas.microsoft.com/office/drawing/2014/main" id="{2C5FFE2D-CB50-77F7-BC22-D969E5B0189D}"/>
                    </a:ext>
                  </a:extLst>
                </p:cNvPr>
                <p:cNvGrpSpPr/>
                <p:nvPr/>
              </p:nvGrpSpPr>
              <p:grpSpPr>
                <a:xfrm>
                  <a:off x="3008728" y="3957625"/>
                  <a:ext cx="203400" cy="1283040"/>
                  <a:chOff x="3008728" y="3957625"/>
                  <a:chExt cx="203400" cy="1283040"/>
                </a:xfrm>
              </p:grpSpPr>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48" name="Freihand 47">
                        <a:extLst>
                          <a:ext uri="{FF2B5EF4-FFF2-40B4-BE49-F238E27FC236}">
                            <a16:creationId xmlns:a16="http://schemas.microsoft.com/office/drawing/2014/main" id="{436936AF-3D7E-7B5A-FC13-09AB5CA70A21}"/>
                          </a:ext>
                        </a:extLst>
                      </p14:cNvPr>
                      <p14:cNvContentPartPr/>
                      <p14:nvPr/>
                    </p14:nvContentPartPr>
                    <p14:xfrm>
                      <a:off x="3008728" y="3957625"/>
                      <a:ext cx="58320" cy="200520"/>
                    </p14:xfrm>
                  </p:contentPart>
                </mc:Choice>
                <mc:Fallback xmlns="">
                  <p:pic>
                    <p:nvPicPr>
                      <p:cNvPr id="48" name="Freihand 47">
                        <a:extLst>
                          <a:ext uri="{FF2B5EF4-FFF2-40B4-BE49-F238E27FC236}">
                            <a16:creationId xmlns:a16="http://schemas.microsoft.com/office/drawing/2014/main" id="{436936AF-3D7E-7B5A-FC13-09AB5CA70A21}"/>
                          </a:ext>
                        </a:extLst>
                      </p:cNvPr>
                      <p:cNvPicPr/>
                      <p:nvPr/>
                    </p:nvPicPr>
                    <p:blipFill>
                      <a:blip r:embed="rId52"/>
                      <a:stretch>
                        <a:fillRect/>
                      </a:stretch>
                    </p:blipFill>
                    <p:spPr>
                      <a:xfrm>
                        <a:off x="2971343" y="3730621"/>
                        <a:ext cx="132715" cy="65414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49" name="Freihand 48">
                        <a:extLst>
                          <a:ext uri="{FF2B5EF4-FFF2-40B4-BE49-F238E27FC236}">
                            <a16:creationId xmlns:a16="http://schemas.microsoft.com/office/drawing/2014/main" id="{D5794B96-5F45-8AB4-B761-6DA7A9D5F8E1}"/>
                          </a:ext>
                        </a:extLst>
                      </p14:cNvPr>
                      <p14:cNvContentPartPr/>
                      <p14:nvPr/>
                    </p14:nvContentPartPr>
                    <p14:xfrm>
                      <a:off x="3016648" y="4368385"/>
                      <a:ext cx="360" cy="360"/>
                    </p14:xfrm>
                  </p:contentPart>
                </mc:Choice>
                <mc:Fallback xmlns="">
                  <p:pic>
                    <p:nvPicPr>
                      <p:cNvPr id="49" name="Freihand 48">
                        <a:extLst>
                          <a:ext uri="{FF2B5EF4-FFF2-40B4-BE49-F238E27FC236}">
                            <a16:creationId xmlns:a16="http://schemas.microsoft.com/office/drawing/2014/main" id="{D5794B96-5F45-8AB4-B761-6DA7A9D5F8E1}"/>
                          </a:ext>
                        </a:extLst>
                      </p:cNvPr>
                      <p:cNvPicPr/>
                      <p:nvPr/>
                    </p:nvPicPr>
                    <p:blipFill>
                      <a:blip r:embed="rId54"/>
                      <a:stretch>
                        <a:fillRect/>
                      </a:stretch>
                    </p:blipFill>
                    <p:spPr>
                      <a:xfrm>
                        <a:off x="2980648" y="415238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50" name="Freihand 49">
                        <a:extLst>
                          <a:ext uri="{FF2B5EF4-FFF2-40B4-BE49-F238E27FC236}">
                            <a16:creationId xmlns:a16="http://schemas.microsoft.com/office/drawing/2014/main" id="{A431CBBA-7EFA-CF4A-96FE-AE2CE892DB89}"/>
                          </a:ext>
                        </a:extLst>
                      </p14:cNvPr>
                      <p14:cNvContentPartPr/>
                      <p14:nvPr/>
                    </p14:nvContentPartPr>
                    <p14:xfrm>
                      <a:off x="3016648" y="4368385"/>
                      <a:ext cx="187560" cy="872280"/>
                    </p14:xfrm>
                  </p:contentPart>
                </mc:Choice>
                <mc:Fallback xmlns="">
                  <p:pic>
                    <p:nvPicPr>
                      <p:cNvPr id="50" name="Freihand 49">
                        <a:extLst>
                          <a:ext uri="{FF2B5EF4-FFF2-40B4-BE49-F238E27FC236}">
                            <a16:creationId xmlns:a16="http://schemas.microsoft.com/office/drawing/2014/main" id="{A431CBBA-7EFA-CF4A-96FE-AE2CE892DB89}"/>
                          </a:ext>
                        </a:extLst>
                      </p:cNvPr>
                      <p:cNvPicPr/>
                      <p:nvPr/>
                    </p:nvPicPr>
                    <p:blipFill>
                      <a:blip r:embed="rId56"/>
                      <a:stretch>
                        <a:fillRect/>
                      </a:stretch>
                    </p:blipFill>
                    <p:spPr>
                      <a:xfrm>
                        <a:off x="2979360" y="4141819"/>
                        <a:ext cx="261764" cy="132503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51" name="Freihand 50">
                        <a:extLst>
                          <a:ext uri="{FF2B5EF4-FFF2-40B4-BE49-F238E27FC236}">
                            <a16:creationId xmlns:a16="http://schemas.microsoft.com/office/drawing/2014/main" id="{D0E01CE5-2247-EB72-CA6A-13040F36CE82}"/>
                          </a:ext>
                        </a:extLst>
                      </p14:cNvPr>
                      <p14:cNvContentPartPr/>
                      <p14:nvPr/>
                    </p14:nvContentPartPr>
                    <p14:xfrm>
                      <a:off x="3064168" y="4387465"/>
                      <a:ext cx="360" cy="360"/>
                    </p14:xfrm>
                  </p:contentPart>
                </mc:Choice>
                <mc:Fallback xmlns="">
                  <p:pic>
                    <p:nvPicPr>
                      <p:cNvPr id="51" name="Freihand 50">
                        <a:extLst>
                          <a:ext uri="{FF2B5EF4-FFF2-40B4-BE49-F238E27FC236}">
                            <a16:creationId xmlns:a16="http://schemas.microsoft.com/office/drawing/2014/main" id="{D0E01CE5-2247-EB72-CA6A-13040F36CE82}"/>
                          </a:ext>
                        </a:extLst>
                      </p:cNvPr>
                      <p:cNvPicPr/>
                      <p:nvPr/>
                    </p:nvPicPr>
                    <p:blipFill>
                      <a:blip r:embed="rId58"/>
                      <a:stretch>
                        <a:fillRect/>
                      </a:stretch>
                    </p:blipFill>
                    <p:spPr>
                      <a:xfrm>
                        <a:off x="3028168" y="417146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52" name="Freihand 51">
                        <a:extLst>
                          <a:ext uri="{FF2B5EF4-FFF2-40B4-BE49-F238E27FC236}">
                            <a16:creationId xmlns:a16="http://schemas.microsoft.com/office/drawing/2014/main" id="{99F81364-7A26-B517-2C80-AF4D6DCF9A91}"/>
                          </a:ext>
                        </a:extLst>
                      </p14:cNvPr>
                      <p14:cNvContentPartPr/>
                      <p14:nvPr/>
                    </p14:nvContentPartPr>
                    <p14:xfrm>
                      <a:off x="3063448" y="4387465"/>
                      <a:ext cx="360" cy="360"/>
                    </p14:xfrm>
                  </p:contentPart>
                </mc:Choice>
                <mc:Fallback xmlns="">
                  <p:pic>
                    <p:nvPicPr>
                      <p:cNvPr id="52" name="Freihand 51">
                        <a:extLst>
                          <a:ext uri="{FF2B5EF4-FFF2-40B4-BE49-F238E27FC236}">
                            <a16:creationId xmlns:a16="http://schemas.microsoft.com/office/drawing/2014/main" id="{99F81364-7A26-B517-2C80-AF4D6DCF9A91}"/>
                          </a:ext>
                        </a:extLst>
                      </p:cNvPr>
                      <p:cNvPicPr/>
                      <p:nvPr/>
                    </p:nvPicPr>
                    <p:blipFill>
                      <a:blip r:embed="rId60"/>
                      <a:stretch>
                        <a:fillRect/>
                      </a:stretch>
                    </p:blipFill>
                    <p:spPr>
                      <a:xfrm>
                        <a:off x="3027448" y="4171465"/>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53" name="Freihand 52">
                        <a:extLst>
                          <a:ext uri="{FF2B5EF4-FFF2-40B4-BE49-F238E27FC236}">
                            <a16:creationId xmlns:a16="http://schemas.microsoft.com/office/drawing/2014/main" id="{B1F552CB-D8A6-0846-66BD-D694458ADBAE}"/>
                          </a:ext>
                        </a:extLst>
                      </p14:cNvPr>
                      <p14:cNvContentPartPr/>
                      <p14:nvPr/>
                    </p14:nvContentPartPr>
                    <p14:xfrm>
                      <a:off x="3026008" y="4353625"/>
                      <a:ext cx="186120" cy="883080"/>
                    </p14:xfrm>
                  </p:contentPart>
                </mc:Choice>
                <mc:Fallback xmlns="">
                  <p:pic>
                    <p:nvPicPr>
                      <p:cNvPr id="53" name="Freihand 52">
                        <a:extLst>
                          <a:ext uri="{FF2B5EF4-FFF2-40B4-BE49-F238E27FC236}">
                            <a16:creationId xmlns:a16="http://schemas.microsoft.com/office/drawing/2014/main" id="{B1F552CB-D8A6-0846-66BD-D694458ADBAE}"/>
                          </a:ext>
                        </a:extLst>
                      </p:cNvPr>
                      <p:cNvPicPr/>
                      <p:nvPr/>
                    </p:nvPicPr>
                    <p:blipFill>
                      <a:blip r:embed="rId62"/>
                      <a:stretch>
                        <a:fillRect/>
                      </a:stretch>
                    </p:blipFill>
                    <p:spPr>
                      <a:xfrm>
                        <a:off x="2988635" y="4127001"/>
                        <a:ext cx="260493" cy="1335951"/>
                      </a:xfrm>
                      <a:prstGeom prst="rect">
                        <a:avLst/>
                      </a:prstGeom>
                    </p:spPr>
                  </p:pic>
                </mc:Fallback>
              </mc:AlternateContent>
            </p:grpSp>
          </p:grpSp>
        </p:grpSp>
        <p:sp>
          <p:nvSpPr>
            <p:cNvPr id="42" name="Textfeld 41">
              <a:extLst>
                <a:ext uri="{FF2B5EF4-FFF2-40B4-BE49-F238E27FC236}">
                  <a16:creationId xmlns:a16="http://schemas.microsoft.com/office/drawing/2014/main" id="{D0F942C7-6F41-C18A-C32A-5BAE1347D161}"/>
                </a:ext>
              </a:extLst>
            </p:cNvPr>
            <p:cNvSpPr txBox="1"/>
            <p:nvPr/>
          </p:nvSpPr>
          <p:spPr>
            <a:xfrm>
              <a:off x="419100" y="3051814"/>
              <a:ext cx="2441821" cy="276999"/>
            </a:xfrm>
            <a:prstGeom prst="rect">
              <a:avLst/>
            </a:prstGeom>
            <a:noFill/>
          </p:spPr>
          <p:txBody>
            <a:bodyPr wrap="square" lIns="0" tIns="0" rIns="0" bIns="0" rtlCol="0">
              <a:spAutoFit/>
            </a:bodyPr>
            <a:lstStyle/>
            <a:p>
              <a:r>
                <a:rPr lang="de-CH" dirty="0"/>
                <a:t>80 Praxislehrpersonen</a:t>
              </a:r>
            </a:p>
          </p:txBody>
        </p:sp>
      </p:grpSp>
      <p:grpSp>
        <p:nvGrpSpPr>
          <p:cNvPr id="70" name="Gruppieren 69">
            <a:extLst>
              <a:ext uri="{FF2B5EF4-FFF2-40B4-BE49-F238E27FC236}">
                <a16:creationId xmlns:a16="http://schemas.microsoft.com/office/drawing/2014/main" id="{E4BFF431-453E-54E5-F2B7-3EAF030BD6D2}"/>
              </a:ext>
            </a:extLst>
          </p:cNvPr>
          <p:cNvGrpSpPr/>
          <p:nvPr/>
        </p:nvGrpSpPr>
        <p:grpSpPr>
          <a:xfrm>
            <a:off x="4203531" y="1826597"/>
            <a:ext cx="4196725" cy="914400"/>
            <a:chOff x="4203531" y="1826597"/>
            <a:chExt cx="4196725" cy="914400"/>
          </a:xfrm>
        </p:grpSpPr>
        <p:pic>
          <p:nvPicPr>
            <p:cNvPr id="71" name="Grafik 70" descr="Klemmbrett mit einfarbiger Füllung">
              <a:extLst>
                <a:ext uri="{FF2B5EF4-FFF2-40B4-BE49-F238E27FC236}">
                  <a16:creationId xmlns:a16="http://schemas.microsoft.com/office/drawing/2014/main" id="{92FAD42F-2C0F-10E7-CA45-3BAE5E55113D}"/>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4203531" y="1826597"/>
              <a:ext cx="914400" cy="914400"/>
            </a:xfrm>
            <a:prstGeom prst="rect">
              <a:avLst/>
            </a:prstGeom>
          </p:spPr>
        </p:pic>
        <p:sp>
          <p:nvSpPr>
            <p:cNvPr id="72" name="Textfeld 71">
              <a:extLst>
                <a:ext uri="{FF2B5EF4-FFF2-40B4-BE49-F238E27FC236}">
                  <a16:creationId xmlns:a16="http://schemas.microsoft.com/office/drawing/2014/main" id="{2D155243-8042-252D-099A-8DAAB5CD5F7E}"/>
                </a:ext>
              </a:extLst>
            </p:cNvPr>
            <p:cNvSpPr txBox="1"/>
            <p:nvPr/>
          </p:nvSpPr>
          <p:spPr>
            <a:xfrm>
              <a:off x="5117931" y="2257673"/>
              <a:ext cx="3282325" cy="276999"/>
            </a:xfrm>
            <a:prstGeom prst="rect">
              <a:avLst/>
            </a:prstGeom>
            <a:noFill/>
          </p:spPr>
          <p:txBody>
            <a:bodyPr wrap="square" lIns="0" tIns="0" rIns="0" bIns="0" rtlCol="0">
              <a:spAutoFit/>
            </a:bodyPr>
            <a:lstStyle/>
            <a:p>
              <a:r>
                <a:rPr lang="de-CH" dirty="0"/>
                <a:t>davon haben 53% ausgefüllt</a:t>
              </a:r>
            </a:p>
          </p:txBody>
        </p:sp>
      </p:grpSp>
      <p:grpSp>
        <p:nvGrpSpPr>
          <p:cNvPr id="73" name="Gruppieren 72">
            <a:extLst>
              <a:ext uri="{FF2B5EF4-FFF2-40B4-BE49-F238E27FC236}">
                <a16:creationId xmlns:a16="http://schemas.microsoft.com/office/drawing/2014/main" id="{50D0E932-0FDC-7C10-723B-B56F3B1CD712}"/>
              </a:ext>
            </a:extLst>
          </p:cNvPr>
          <p:cNvGrpSpPr/>
          <p:nvPr/>
        </p:nvGrpSpPr>
        <p:grpSpPr>
          <a:xfrm>
            <a:off x="4231433" y="4623994"/>
            <a:ext cx="4024807" cy="914400"/>
            <a:chOff x="4203531" y="1826597"/>
            <a:chExt cx="4024807" cy="914400"/>
          </a:xfrm>
        </p:grpSpPr>
        <p:pic>
          <p:nvPicPr>
            <p:cNvPr id="74" name="Grafik 73" descr="Klemmbrett mit einfarbiger Füllung">
              <a:extLst>
                <a:ext uri="{FF2B5EF4-FFF2-40B4-BE49-F238E27FC236}">
                  <a16:creationId xmlns:a16="http://schemas.microsoft.com/office/drawing/2014/main" id="{E6C7F8D5-F325-D387-6F7E-06730D02FCCD}"/>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4203531" y="1826597"/>
              <a:ext cx="914400" cy="914400"/>
            </a:xfrm>
            <a:prstGeom prst="rect">
              <a:avLst/>
            </a:prstGeom>
          </p:spPr>
        </p:pic>
        <p:sp>
          <p:nvSpPr>
            <p:cNvPr id="75" name="Textfeld 74">
              <a:extLst>
                <a:ext uri="{FF2B5EF4-FFF2-40B4-BE49-F238E27FC236}">
                  <a16:creationId xmlns:a16="http://schemas.microsoft.com/office/drawing/2014/main" id="{D3A2964A-DF22-BB6F-36D1-AD5199BDFD4F}"/>
                </a:ext>
              </a:extLst>
            </p:cNvPr>
            <p:cNvSpPr txBox="1"/>
            <p:nvPr/>
          </p:nvSpPr>
          <p:spPr>
            <a:xfrm>
              <a:off x="5117931" y="2257673"/>
              <a:ext cx="3110407" cy="276999"/>
            </a:xfrm>
            <a:prstGeom prst="rect">
              <a:avLst/>
            </a:prstGeom>
            <a:noFill/>
          </p:spPr>
          <p:txBody>
            <a:bodyPr wrap="square" lIns="0" tIns="0" rIns="0" bIns="0" rtlCol="0">
              <a:spAutoFit/>
            </a:bodyPr>
            <a:lstStyle/>
            <a:p>
              <a:r>
                <a:rPr lang="de-CH" dirty="0"/>
                <a:t>davon haben 33% ausgefüllt</a:t>
              </a:r>
            </a:p>
          </p:txBody>
        </p:sp>
      </p:grpSp>
      <p:sp>
        <p:nvSpPr>
          <p:cNvPr id="2" name="Datumsplatzhalter 3">
            <a:extLst>
              <a:ext uri="{FF2B5EF4-FFF2-40B4-BE49-F238E27FC236}">
                <a16:creationId xmlns:a16="http://schemas.microsoft.com/office/drawing/2014/main" id="{97BB6296-1B39-808B-26A6-9AC358FB107C}"/>
              </a:ext>
            </a:extLst>
          </p:cNvPr>
          <p:cNvSpPr>
            <a:spLocks noGrp="1"/>
          </p:cNvSpPr>
          <p:nvPr>
            <p:ph type="dt" sz="half" idx="10"/>
          </p:nvPr>
        </p:nvSpPr>
        <p:spPr>
          <a:xfrm>
            <a:off x="599120" y="6637507"/>
            <a:ext cx="1188000" cy="144016"/>
          </a:xfrm>
        </p:spPr>
        <p:txBody>
          <a:bodyPr/>
          <a:lstStyle/>
          <a:p>
            <a:r>
              <a:rPr lang="de-CH" dirty="0"/>
              <a:t>20. August 2025</a:t>
            </a:r>
          </a:p>
          <a:p>
            <a:endParaRPr lang="de-CH" dirty="0"/>
          </a:p>
        </p:txBody>
      </p:sp>
      <p:sp>
        <p:nvSpPr>
          <p:cNvPr id="4" name="Fußzeilenplatzhalter 4">
            <a:extLst>
              <a:ext uri="{FF2B5EF4-FFF2-40B4-BE49-F238E27FC236}">
                <a16:creationId xmlns:a16="http://schemas.microsoft.com/office/drawing/2014/main" id="{1CFE2BB0-F12D-7940-97AF-4CAE5E5D0C53}"/>
              </a:ext>
            </a:extLst>
          </p:cNvPr>
          <p:cNvSpPr txBox="1">
            <a:spLocks/>
          </p:cNvSpPr>
          <p:nvPr/>
        </p:nvSpPr>
        <p:spPr>
          <a:xfrm>
            <a:off x="1847528" y="6637507"/>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Praxisevaluation SEKI FS25</a:t>
            </a:r>
          </a:p>
        </p:txBody>
      </p:sp>
    </p:spTree>
    <p:extLst>
      <p:ext uri="{BB962C8B-B14F-4D97-AF65-F5344CB8AC3E}">
        <p14:creationId xmlns:p14="http://schemas.microsoft.com/office/powerpoint/2010/main" val="1329824818"/>
      </p:ext>
    </p:extLst>
  </p:cSld>
  <p:clrMapOvr>
    <a:masterClrMapping/>
  </p:clrMapOvr>
</p:sld>
</file>

<file path=ppt/theme/theme1.xml><?xml version="1.0" encoding="utf-8"?>
<a:theme xmlns:a="http://schemas.openxmlformats.org/drawingml/2006/main" name="FHNW">
  <a:themeElements>
    <a:clrScheme name="Office-Standar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H-16x9-DE.potx" id="{7C46AF80-8F91-4255-ABB5-0184F437C7DC}" vid="{5697D471-E097-4EC1-89C1-4D5B7BF40E25}"/>
    </a:ext>
  </a:extLst>
</a:theme>
</file>

<file path=ppt/theme/theme2.xml><?xml version="1.0" encoding="utf-8"?>
<a:theme xmlns:a="http://schemas.openxmlformats.org/drawingml/2006/main" name="Office Theme">
  <a:themeElements>
    <a:clrScheme name="Fachhochschule Nordwestschweiz">
      <a:dk1>
        <a:sysClr val="windowText" lastClr="000000"/>
      </a:dk1>
      <a:lt1>
        <a:sysClr val="window" lastClr="FFFFFF"/>
      </a:lt1>
      <a:dk2>
        <a:srgbClr val="4B4B4B"/>
      </a:dk2>
      <a:lt2>
        <a:srgbClr val="B9B9B9"/>
      </a:lt2>
      <a:accent1>
        <a:srgbClr val="FDE70E"/>
      </a:accent1>
      <a:accent2>
        <a:srgbClr val="FCB310"/>
      </a:accent2>
      <a:accent3>
        <a:srgbClr val="C70101"/>
      </a:accent3>
      <a:accent4>
        <a:srgbClr val="EF039B"/>
      </a:accent4>
      <a:accent5>
        <a:srgbClr val="0E75FE"/>
      </a:accent5>
      <a:accent6>
        <a:srgbClr val="58C507"/>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achhochschule Nordwestschweiz">
      <a:dk1>
        <a:sysClr val="windowText" lastClr="000000"/>
      </a:dk1>
      <a:lt1>
        <a:sysClr val="window" lastClr="FFFFFF"/>
      </a:lt1>
      <a:dk2>
        <a:srgbClr val="4B4B4B"/>
      </a:dk2>
      <a:lt2>
        <a:srgbClr val="B9B9B9"/>
      </a:lt2>
      <a:accent1>
        <a:srgbClr val="FDE70E"/>
      </a:accent1>
      <a:accent2>
        <a:srgbClr val="FCB310"/>
      </a:accent2>
      <a:accent3>
        <a:srgbClr val="C70101"/>
      </a:accent3>
      <a:accent4>
        <a:srgbClr val="EF039B"/>
      </a:accent4>
      <a:accent5>
        <a:srgbClr val="0E75FE"/>
      </a:accent5>
      <a:accent6>
        <a:srgbClr val="58C507"/>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2ED5A2B-AA98-4E20-9ECF-6054E5AD6D36}">
  <we:reference id="ea375709-5511-4a7d-9ad9-0150d03e7fbe" version="3.4.0.0" store="EXCatalog" storeType="EXCatalog"/>
  <we:alternateReferences>
    <we:reference id="WA104380602" version="3.4.0.0" store="de-CH"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0E5FC871F7748A581979E76F75CE0" ma:contentTypeVersion="15" ma:contentTypeDescription="Create a new document." ma:contentTypeScope="" ma:versionID="b7dd78f8bb443ba73eccd421ff1fed53">
  <xsd:schema xmlns:xsd="http://www.w3.org/2001/XMLSchema" xmlns:xs="http://www.w3.org/2001/XMLSchema" xmlns:p="http://schemas.microsoft.com/office/2006/metadata/properties" xmlns:ns3="18019388-62e2-4a9f-be1d-74d9607e17a8" xmlns:ns4="912bd9a8-ee41-4a90-a3c2-ab3ebbfba5d8" targetNamespace="http://schemas.microsoft.com/office/2006/metadata/properties" ma:root="true" ma:fieldsID="630e88603dac31e1e708c4b5e63cc96f" ns3:_="" ns4:_="">
    <xsd:import namespace="18019388-62e2-4a9f-be1d-74d9607e17a8"/>
    <xsd:import namespace="912bd9a8-ee41-4a90-a3c2-ab3ebbfba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19388-62e2-4a9f-be1d-74d9607e1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2bd9a8-ee41-4a90-a3c2-ab3ebbfba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8019388-62e2-4a9f-be1d-74d9607e17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EDFE5D-7054-4C18-8F62-565C929FC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019388-62e2-4a9f-be1d-74d9607e17a8"/>
    <ds:schemaRef ds:uri="912bd9a8-ee41-4a90-a3c2-ab3ebbfba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26B806-0237-4942-A1FD-5C97285908C2}">
  <ds:schemaRef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912bd9a8-ee41-4a90-a3c2-ab3ebbfba5d8"/>
    <ds:schemaRef ds:uri="18019388-62e2-4a9f-be1d-74d9607e17a8"/>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4B6B7BE2-63AD-4C37-AC44-F0E4FC348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PH-16x9-DE</Template>
  <TotalTime>0</TotalTime>
  <Words>1160</Words>
  <Application>Microsoft Office PowerPoint</Application>
  <PresentationFormat>Breitbild</PresentationFormat>
  <Paragraphs>159</Paragraphs>
  <Slides>12</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Calibri</vt:lpstr>
      <vt:lpstr>FHNW</vt:lpstr>
      <vt:lpstr>Evaluation FS25</vt:lpstr>
      <vt:lpstr>PowerPoint-Präsentation</vt:lpstr>
      <vt:lpstr>Basisphase HS24/FS25: Wer wurde befragt? </vt:lpstr>
      <vt:lpstr>Basisphase HS24/FS25</vt:lpstr>
      <vt:lpstr>Bilanzierung des Seminars Basisphase, Einschätzung Studierende</vt:lpstr>
      <vt:lpstr>Hochschulseitige Betreuung (neu), Einschätzung Studierende</vt:lpstr>
      <vt:lpstr>Concept Maps / Portfolio (neu), Einschätzung Studierende </vt:lpstr>
      <vt:lpstr>Bilanzierung des Basisphase, Einschätzung Praxislehrpersonen</vt:lpstr>
      <vt:lpstr>Partnerschulphase HS24/FS25: Wer wurde befragt? </vt:lpstr>
      <vt:lpstr>Bilanzierung des Partnerschulphase, Einschätzung Studierende</vt:lpstr>
      <vt:lpstr>Bilanzierung des Partnerschulphase, Einschätzung Praxislehrpersonen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FS23</dc:title>
  <dc:creator>Sandra Fehlmann</dc:creator>
  <dc:description>erstellt durch Vorlagenbauer.ch</dc:description>
  <cp:lastModifiedBy>Sandra Fehlmann</cp:lastModifiedBy>
  <cp:revision>29</cp:revision>
  <cp:lastPrinted>2025-08-25T11:17:13Z</cp:lastPrinted>
  <dcterms:created xsi:type="dcterms:W3CDTF">2023-07-11T06:48:02Z</dcterms:created>
  <dcterms:modified xsi:type="dcterms:W3CDTF">2025-08-28T14:22:06Z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0x010100F730E5FC871F7748A581979E76F75CE0</vt:lpwstr>
  </property>
  <property fmtid="{D5CDD505-2E9C-101B-9397-08002B2CF9AE}" pid="3" name="MediaServiceImageTags">
    <vt:lpwstr/>
  </property>
</Properties>
</file>